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7" r:id="rId4"/>
    <p:sldId id="308" r:id="rId5"/>
    <p:sldId id="303" r:id="rId6"/>
    <p:sldId id="273" r:id="rId7"/>
    <p:sldId id="274" r:id="rId8"/>
    <p:sldId id="276" r:id="rId9"/>
    <p:sldId id="275" r:id="rId10"/>
    <p:sldId id="277" r:id="rId11"/>
    <p:sldId id="304" r:id="rId12"/>
    <p:sldId id="279" r:id="rId13"/>
    <p:sldId id="278" r:id="rId14"/>
    <p:sldId id="280" r:id="rId15"/>
    <p:sldId id="281" r:id="rId16"/>
    <p:sldId id="305" r:id="rId17"/>
    <p:sldId id="282" r:id="rId18"/>
    <p:sldId id="283" r:id="rId19"/>
    <p:sldId id="284" r:id="rId20"/>
    <p:sldId id="306" r:id="rId21"/>
    <p:sldId id="285" r:id="rId22"/>
    <p:sldId id="287" r:id="rId23"/>
    <p:sldId id="286" r:id="rId24"/>
    <p:sldId id="307" r:id="rId25"/>
    <p:sldId id="289" r:id="rId26"/>
    <p:sldId id="288" r:id="rId27"/>
    <p:sldId id="290" r:id="rId28"/>
    <p:sldId id="291" r:id="rId29"/>
    <p:sldId id="292" r:id="rId30"/>
    <p:sldId id="264" r:id="rId31"/>
    <p:sldId id="294" r:id="rId32"/>
    <p:sldId id="272" r:id="rId33"/>
    <p:sldId id="297" r:id="rId34"/>
    <p:sldId id="298" r:id="rId35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083" userDrawn="1">
          <p15:clr>
            <a:srgbClr val="A4A3A4"/>
          </p15:clr>
        </p15:guide>
        <p15:guide id="5" pos="5596" userDrawn="1">
          <p15:clr>
            <a:srgbClr val="A4A3A4"/>
          </p15:clr>
        </p15:guide>
        <p15:guide id="6" orient="horz" pos="2999" userDrawn="1">
          <p15:clr>
            <a:srgbClr val="A4A3A4"/>
          </p15:clr>
        </p15:guide>
        <p15:guide id="7" orient="horz" pos="15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8" autoAdjust="0"/>
    <p:restoredTop sz="94048" autoAdjust="0"/>
  </p:normalViewPr>
  <p:slideViewPr>
    <p:cSldViewPr snapToGrid="0">
      <p:cViewPr varScale="1">
        <p:scale>
          <a:sx n="83" d="100"/>
          <a:sy n="83" d="100"/>
        </p:scale>
        <p:origin x="612" y="90"/>
      </p:cViewPr>
      <p:guideLst>
        <p:guide orient="horz" pos="2160"/>
        <p:guide pos="370"/>
        <p:guide pos="3840"/>
        <p:guide pos="7083"/>
        <p:guide pos="5596"/>
        <p:guide orient="horz" pos="2999"/>
        <p:guide orient="horz" pos="152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tags/tag61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s/slide1.xml" Type="http://schemas.openxmlformats.org/officeDocument/2006/relationships/slide"/><Relationship Id="rId40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A44AB-B78B-4CC9-A539-5A4F42E52B5D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8ACD6-B84E-46E9-AEC8-A46527A8B4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085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3530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241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10739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86778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26516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5649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96526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85309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74408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2118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826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9031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6202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65144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5988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05760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71504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9485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45314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26671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3722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7625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24407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798522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302018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1784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2865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0389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054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06401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3441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9050302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96480854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77384249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65548715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482688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0734062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8242631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2064784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7143687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8638726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095596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7561550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90247239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7465801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8622806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7981181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0577712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29754186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02298103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27729255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60018349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25840615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79A7-80CC-40A9-AAAF-D190969C0DEB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63332913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679A7-80CC-40A9-AAAF-D190969C0DEB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02ABA-4FBE-4B9C-8842-951A9621DE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620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200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7.xml" Type="http://schemas.openxmlformats.org/officeDocument/2006/relationships/tags"/><Relationship Id="rId11" Target="../tags/tag8.xml" Type="http://schemas.openxmlformats.org/officeDocument/2006/relationships/tags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tags/tag1.xml" Type="http://schemas.openxmlformats.org/officeDocument/2006/relationships/tags"/><Relationship Id="rId5" Target="../tags/tag2.xml" Type="http://schemas.openxmlformats.org/officeDocument/2006/relationships/tags"/><Relationship Id="rId6" Target="../tags/tag3.xml" Type="http://schemas.openxmlformats.org/officeDocument/2006/relationships/tags"/><Relationship Id="rId7" Target="../tags/tag4.xml" Type="http://schemas.openxmlformats.org/officeDocument/2006/relationships/tags"/><Relationship Id="rId8" Target="../tags/tag5.xml" Type="http://schemas.openxmlformats.org/officeDocument/2006/relationships/tags"/><Relationship Id="rId9" Target="../tags/tag6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tags/tag27.xml" Type="http://schemas.openxmlformats.org/officeDocument/2006/relationships/tags"/><Relationship Id="rId4" Target="../tags/tag28.xml" Type="http://schemas.openxmlformats.org/officeDocument/2006/relationships/tags"/><Relationship Id="rId5" Target="../tags/tag29.xml" Type="http://schemas.openxmlformats.org/officeDocument/2006/relationships/tags"/><Relationship Id="rId6" Target="../tags/tag30.xml" Type="http://schemas.openxmlformats.org/officeDocument/2006/relationships/tags"/><Relationship Id="rId7" Target="../tags/tag31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8.jpeg" Type="http://schemas.openxmlformats.org/officeDocument/2006/relationships/image"/><Relationship Id="rId4" Target="../tags/tag32.xml" Type="http://schemas.openxmlformats.org/officeDocument/2006/relationships/tags"/><Relationship Id="rId5" Target="../tags/tag33.xml" Type="http://schemas.openxmlformats.org/officeDocument/2006/relationships/tags"/><Relationship Id="rId6" Target="../tags/tag34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tags/tag35.xml" Type="http://schemas.openxmlformats.org/officeDocument/2006/relationships/tags"/><Relationship Id="rId4" Target="../tags/tag36.xml" Type="http://schemas.openxmlformats.org/officeDocument/2006/relationships/tags"/><Relationship Id="rId5" Target="../tags/tag37.xml" Type="http://schemas.openxmlformats.org/officeDocument/2006/relationships/tags"/><Relationship Id="rId6" Target="../tags/tag38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tags/tag39.xml" Type="http://schemas.openxmlformats.org/officeDocument/2006/relationships/tags"/><Relationship Id="rId6" Target="../tags/tag40.xml" Type="http://schemas.openxmlformats.org/officeDocument/2006/relationships/tags"/><Relationship Id="rId7" Target="../tags/tag41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tags/tag42.xml" Type="http://schemas.openxmlformats.org/officeDocument/2006/relationships/tags"/><Relationship Id="rId4" Target="../tags/tag43.xml" Type="http://schemas.openxmlformats.org/officeDocument/2006/relationships/tags"/><Relationship Id="rId5" Target="../tags/tag44.xml" Type="http://schemas.openxmlformats.org/officeDocument/2006/relationships/tags"/><Relationship Id="rId6" Target="../tags/tag45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49.xml" Type="http://schemas.openxmlformats.org/officeDocument/2006/relationships/tags"/><Relationship Id="rId2" Target="../notesSlides/notesSlide24.xml" Type="http://schemas.openxmlformats.org/officeDocument/2006/relationships/notesSlid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Relationship Id="rId6" Target="../media/image10.jpeg" Type="http://schemas.openxmlformats.org/officeDocument/2006/relationships/image"/><Relationship Id="rId7" Target="../tags/tag46.xml" Type="http://schemas.openxmlformats.org/officeDocument/2006/relationships/tags"/><Relationship Id="rId8" Target="../tags/tag47.xml" Type="http://schemas.openxmlformats.org/officeDocument/2006/relationships/tags"/><Relationship Id="rId9" Target="../tags/tag48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6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tags/tag50.xml" Type="http://schemas.openxmlformats.org/officeDocument/2006/relationships/tags"/><Relationship Id="rId4" Target="../tags/tag51.xml" Type="http://schemas.openxmlformats.org/officeDocument/2006/relationships/tags"/><Relationship Id="rId5" Target="../tags/tag52.xml" Type="http://schemas.openxmlformats.org/officeDocument/2006/relationships/tags"/><Relationship Id="rId6" Target="../media/image17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tags/tag53.xml" Type="http://schemas.openxmlformats.org/officeDocument/2006/relationships/tags"/><Relationship Id="rId4" Target="../tags/tag54.xml" Type="http://schemas.openxmlformats.org/officeDocument/2006/relationships/tags"/><Relationship Id="rId5" Target="../tags/tag55.xml" Type="http://schemas.openxmlformats.org/officeDocument/2006/relationships/tags"/><Relationship Id="rId6" Target="../tags/tag56.xml" Type="http://schemas.openxmlformats.org/officeDocument/2006/relationships/tags"/><Relationship Id="rId7" Target="../tags/tag57.xml" Type="http://schemas.openxmlformats.org/officeDocument/2006/relationships/tags"/><Relationship Id="rId8" Target="../tags/tag58.xml" Type="http://schemas.openxmlformats.org/officeDocument/2006/relationships/tags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8.xml" Type="http://schemas.openxmlformats.org/officeDocument/2006/relationships/notesSlid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tags/tag59.xml" Type="http://schemas.openxmlformats.org/officeDocument/2006/relationships/tags"/><Relationship Id="rId4" Target="../tags/tag60.xml" Type="http://schemas.openxmlformats.org/officeDocument/2006/relationships/tags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1.xml" Type="http://schemas.openxmlformats.org/officeDocument/2006/relationships/notesSlid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2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wdp" Type="http://schemas.microsoft.com/office/2007/relationships/hdphoto"/><Relationship Id="rId6" Target="../tags/tag9.xml" Type="http://schemas.openxmlformats.org/officeDocument/2006/relationships/tags"/><Relationship Id="rId7" Target="../tags/tag10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tags/tag11.xml" Type="http://schemas.openxmlformats.org/officeDocument/2006/relationships/tags"/><Relationship Id="rId4" Target="../tags/tag12.xml" Type="http://schemas.openxmlformats.org/officeDocument/2006/relationships/tags"/><Relationship Id="rId5" Target="../tags/tag13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7.jpeg" Type="http://schemas.openxmlformats.org/officeDocument/2006/relationships/image"/><Relationship Id="rId4" Target="../tags/tag14.xml" Type="http://schemas.openxmlformats.org/officeDocument/2006/relationships/tags"/><Relationship Id="rId5" Target="../tags/tag15.xml" Type="http://schemas.openxmlformats.org/officeDocument/2006/relationships/tags"/><Relationship Id="rId6" Target="../tags/tag16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tags/tag17.xml" Type="http://schemas.openxmlformats.org/officeDocument/2006/relationships/tags"/><Relationship Id="rId4" Target="../tags/tag18.xml" Type="http://schemas.openxmlformats.org/officeDocument/2006/relationships/tags"/><Relationship Id="rId5" Target="../tags/tag19.xml" Type="http://schemas.openxmlformats.org/officeDocument/2006/relationships/tags"/><Relationship Id="rId6" Target="../tags/tag20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tags/tag21.xml" Type="http://schemas.openxmlformats.org/officeDocument/2006/relationships/tags"/><Relationship Id="rId4" Target="../tags/tag22.xml" Type="http://schemas.openxmlformats.org/officeDocument/2006/relationships/tags"/><Relationship Id="rId5" Target="../tags/tag23.xml" Type="http://schemas.openxmlformats.org/officeDocument/2006/relationships/tags"/><Relationship Id="rId6" Target="../tags/tag24.xml" Type="http://schemas.openxmlformats.org/officeDocument/2006/relationships/tags"/><Relationship Id="rId7" Target="../tags/tag25.xml" Type="http://schemas.openxmlformats.org/officeDocument/2006/relationships/tags"/><Relationship Id="rId8" Target="../tags/tag26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A_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333" l="-1" r="-133" t="-178"/>
          <a:stretch>
            <a:fillRect/>
          </a:stretch>
        </p:blipFill>
        <p:spPr>
          <a:xfrm>
            <a:off x="1714" y="-14514"/>
            <a:ext cx="12204799" cy="6894285"/>
          </a:xfrm>
          <a:prstGeom prst="rect">
            <a:avLst/>
          </a:prstGeom>
        </p:spPr>
      </p:pic>
      <p:sp>
        <p:nvSpPr>
          <p:cNvPr id="8" name="PA_矩形 7"/>
          <p:cNvSpPr/>
          <p:nvPr>
            <p:custDataLst>
              <p:tags r:id="rId5"/>
            </p:custDataLst>
          </p:nvPr>
        </p:nvSpPr>
        <p:spPr>
          <a:xfrm>
            <a:off x="6096000" y="3257880"/>
            <a:ext cx="6110513" cy="39624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0" name="PA_矩形 9"/>
          <p:cNvSpPr/>
          <p:nvPr>
            <p:custDataLst>
              <p:tags r:id="rId6"/>
            </p:custDataLst>
          </p:nvPr>
        </p:nvSpPr>
        <p:spPr>
          <a:xfrm>
            <a:off x="771374" y="3230880"/>
            <a:ext cx="10649252" cy="396240"/>
          </a:xfrm>
          <a:prstGeom prst="rect">
            <a:avLst/>
          </a:prstGeom>
          <a:gradFill>
            <a:gsLst>
              <a:gs pos="50000">
                <a:srgbClr val="0270D1"/>
              </a:gs>
              <a:gs pos="50000">
                <a:srgbClr val="0270D1">
                  <a:alpha val="90000"/>
                </a:srgbClr>
              </a:gs>
              <a:gs pos="0">
                <a:srgbClr val="0270D1">
                  <a:alpha val="93000"/>
                </a:srgbClr>
              </a:gs>
              <a:gs pos="100000">
                <a:srgbClr val="0270D1">
                  <a:alpha val="77000"/>
                </a:srgbClr>
              </a:gs>
            </a:gsLst>
            <a:lin ang="0" scaled="0"/>
          </a:gradFill>
          <a:ln w="57150">
            <a:noFill/>
          </a:ln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8" name="PA_矩形 17"/>
          <p:cNvSpPr/>
          <p:nvPr>
            <p:custDataLst>
              <p:tags r:id="rId7"/>
            </p:custDataLst>
          </p:nvPr>
        </p:nvSpPr>
        <p:spPr>
          <a:xfrm>
            <a:off x="1899979" y="2198845"/>
            <a:ext cx="8310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en-US" b="1" lang="zh-CN" sz="80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毕业论文答辩模板</a:t>
            </a:r>
          </a:p>
        </p:txBody>
      </p:sp>
      <p:sp>
        <p:nvSpPr>
          <p:cNvPr id="11" name="PA_矩形 10"/>
          <p:cNvSpPr/>
          <p:nvPr>
            <p:custDataLst>
              <p:tags r:id="rId8"/>
            </p:custDataLst>
          </p:nvPr>
        </p:nvSpPr>
        <p:spPr>
          <a:xfrm>
            <a:off x="1899979" y="3463803"/>
            <a:ext cx="828905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altLang="zh-CN" lang="en-US" smtClean="0" sz="32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THE GRADUATION THESIS TEMPLATE</a:t>
            </a:r>
          </a:p>
        </p:txBody>
      </p:sp>
      <p:sp>
        <p:nvSpPr>
          <p:cNvPr id="13" name="PA_圆角矩形 12"/>
          <p:cNvSpPr/>
          <p:nvPr>
            <p:custDataLst>
              <p:tags r:id="rId9"/>
            </p:custDataLst>
          </p:nvPr>
        </p:nvSpPr>
        <p:spPr>
          <a:xfrm>
            <a:off x="5107053" y="4356646"/>
            <a:ext cx="1922008" cy="457200"/>
          </a:xfrm>
          <a:prstGeom prst="roundRect">
            <a:avLst>
              <a:gd fmla="val 50000" name="adj"/>
            </a:avLst>
          </a:prstGeom>
          <a:solidFill>
            <a:schemeClr val="bg1"/>
          </a:solidFill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4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3" name="PA_矩形 22"/>
          <p:cNvSpPr/>
          <p:nvPr>
            <p:custDataLst>
              <p:tags r:id="rId10"/>
            </p:custDataLst>
          </p:nvPr>
        </p:nvSpPr>
        <p:spPr>
          <a:xfrm>
            <a:off x="5346459" y="4382357"/>
            <a:ext cx="149908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altLang="en-US" lang="zh-CN" smtClean="0" sz="24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美伦设计</a:t>
            </a:r>
          </a:p>
        </p:txBody>
      </p:sp>
      <p:sp>
        <p:nvSpPr>
          <p:cNvPr id="9" name="PA_矩形 8"/>
          <p:cNvSpPr/>
          <p:nvPr>
            <p:custDataLst>
              <p:tags r:id="rId11"/>
            </p:custDataLst>
          </p:nvPr>
        </p:nvSpPr>
        <p:spPr>
          <a:xfrm>
            <a:off x="1090222" y="3230880"/>
            <a:ext cx="9908563" cy="396240"/>
          </a:xfrm>
          <a:prstGeom prst="rect">
            <a:avLst/>
          </a:prstGeom>
          <a:noFill/>
          <a:ln w="38100">
            <a:solidFill>
              <a:srgbClr val="FEFEFE"/>
            </a:solidFill>
          </a:ln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</p:spTree>
    <p:extLst>
      <p:ext uri="{BB962C8B-B14F-4D97-AF65-F5344CB8AC3E}">
        <p14:creationId val="4188582949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18"/>
      <p:bldP grpId="0" spid="11"/>
      <p:bldP grpId="0" spid="13"/>
      <p:bldP grpId="0" spid="23"/>
      <p:bldP grpId="0" spid="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" name="矩形 79"/>
          <p:cNvSpPr/>
          <p:nvPr/>
        </p:nvSpPr>
        <p:spPr>
          <a:xfrm>
            <a:off x="6004560" y="3578283"/>
            <a:ext cx="182880" cy="39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21838" y="544219"/>
            <a:ext cx="214832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mtClean="0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研究思路</a:t>
            </a:r>
          </a:p>
        </p:txBody>
      </p:sp>
      <p:sp>
        <p:nvSpPr>
          <p:cNvPr id="41" name="矩形 40"/>
          <p:cNvSpPr/>
          <p:nvPr/>
        </p:nvSpPr>
        <p:spPr>
          <a:xfrm>
            <a:off x="2701485" y="3418349"/>
            <a:ext cx="1142922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学做暖男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3493264" y="3834071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A_矩形 75"/>
          <p:cNvSpPr/>
          <p:nvPr>
            <p:custDataLst>
              <p:tags r:id="rId3"/>
            </p:custDataLst>
          </p:nvPr>
        </p:nvSpPr>
        <p:spPr>
          <a:xfrm>
            <a:off x="926908" y="3872206"/>
            <a:ext cx="2902849" cy="6461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z="14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美仑设计是集PPT模板开发PPT设计定制、PPT培训于一体的</a:t>
            </a:r>
          </a:p>
        </p:txBody>
      </p:sp>
      <p:sp>
        <p:nvSpPr>
          <p:cNvPr id="56" name="Block Arc 6"/>
          <p:cNvSpPr/>
          <p:nvPr/>
        </p:nvSpPr>
        <p:spPr>
          <a:xfrm>
            <a:off x="4218133" y="1708224"/>
            <a:ext cx="1424243" cy="1424244"/>
          </a:xfrm>
          <a:prstGeom prst="blockArc">
            <a:avLst>
              <a:gd fmla="val 10800000" name="adj1"/>
              <a:gd fmla="val 5445255" name="adj2"/>
              <a:gd fmla="val 14593" name="adj3"/>
            </a:avLst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57" name="Block Arc 7"/>
          <p:cNvSpPr/>
          <p:nvPr/>
        </p:nvSpPr>
        <p:spPr>
          <a:xfrm rot="10800000">
            <a:off x="4218134" y="2919976"/>
            <a:ext cx="1424243" cy="1424244"/>
          </a:xfrm>
          <a:prstGeom prst="blockArc">
            <a:avLst>
              <a:gd fmla="val 10800000" name="adj1"/>
              <a:gd fmla="val 5445255" name="adj2"/>
              <a:gd fmla="val 14593" name="adj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58" name="Block Arc 8"/>
          <p:cNvSpPr/>
          <p:nvPr/>
        </p:nvSpPr>
        <p:spPr>
          <a:xfrm>
            <a:off x="5442237" y="2928823"/>
            <a:ext cx="1424243" cy="1424244"/>
          </a:xfrm>
          <a:prstGeom prst="blockArc">
            <a:avLst>
              <a:gd fmla="val 10800000" name="adj1"/>
              <a:gd fmla="val 5445255" name="adj2"/>
              <a:gd fmla="val 14593" name="adj3"/>
            </a:avLst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59" name="Block Arc 9"/>
          <p:cNvSpPr/>
          <p:nvPr/>
        </p:nvSpPr>
        <p:spPr>
          <a:xfrm rot="10800000">
            <a:off x="5442238" y="4150694"/>
            <a:ext cx="1424243" cy="1424244"/>
          </a:xfrm>
          <a:prstGeom prst="blockArc">
            <a:avLst>
              <a:gd fmla="val 10800000" name="adj1"/>
              <a:gd fmla="val 5445255" name="adj2"/>
              <a:gd fmla="val 14593" name="adj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60" name="Block Arc 10"/>
          <p:cNvSpPr/>
          <p:nvPr/>
        </p:nvSpPr>
        <p:spPr>
          <a:xfrm>
            <a:off x="6657496" y="4159540"/>
            <a:ext cx="1424243" cy="1424244"/>
          </a:xfrm>
          <a:prstGeom prst="blockArc">
            <a:avLst>
              <a:gd fmla="val 10800000" name="adj1"/>
              <a:gd fmla="val 5445255" name="adj2"/>
              <a:gd fmla="val 14593" name="adj3"/>
            </a:avLst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61" name="Oval 11"/>
          <p:cNvSpPr/>
          <p:nvPr/>
        </p:nvSpPr>
        <p:spPr>
          <a:xfrm>
            <a:off x="4594098" y="2084189"/>
            <a:ext cx="672313" cy="672313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solidFill>
                <a:schemeClr val="bg1"/>
              </a:solidFill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62" name="Oval 12"/>
          <p:cNvSpPr/>
          <p:nvPr/>
        </p:nvSpPr>
        <p:spPr>
          <a:xfrm>
            <a:off x="4598520" y="3295941"/>
            <a:ext cx="672313" cy="6723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solidFill>
                <a:schemeClr val="bg1"/>
              </a:solidFill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63" name="Oval 13"/>
          <p:cNvSpPr/>
          <p:nvPr/>
        </p:nvSpPr>
        <p:spPr>
          <a:xfrm>
            <a:off x="5822624" y="3304787"/>
            <a:ext cx="672313" cy="672313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solidFill>
                <a:schemeClr val="bg1"/>
              </a:solidFill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64" name="Oval 14"/>
          <p:cNvSpPr/>
          <p:nvPr/>
        </p:nvSpPr>
        <p:spPr>
          <a:xfrm>
            <a:off x="5822624" y="4535505"/>
            <a:ext cx="672313" cy="67231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solidFill>
                <a:schemeClr val="bg1"/>
              </a:solidFill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65" name="Oval 15"/>
          <p:cNvSpPr/>
          <p:nvPr/>
        </p:nvSpPr>
        <p:spPr>
          <a:xfrm>
            <a:off x="7029040" y="4526658"/>
            <a:ext cx="672313" cy="672313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2400">
              <a:solidFill>
                <a:schemeClr val="bg1"/>
              </a:solidFill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16" name="Group 58"/>
          <p:cNvGrpSpPr/>
          <p:nvPr/>
        </p:nvGrpSpPr>
        <p:grpSpPr>
          <a:xfrm>
            <a:off x="4773238" y="3476409"/>
            <a:ext cx="314032" cy="271418"/>
            <a:chOff x="2563427" y="3717902"/>
            <a:chExt cx="439257" cy="324452"/>
          </a:xfrm>
          <a:solidFill>
            <a:schemeClr val="bg1"/>
          </a:solidFill>
        </p:grpSpPr>
        <p:sp>
          <p:nvSpPr>
            <p:cNvPr id="17" name="Freeform 92"/>
            <p:cNvSpPr/>
            <p:nvPr/>
          </p:nvSpPr>
          <p:spPr bwMode="auto">
            <a:xfrm>
              <a:off x="2720660" y="3942523"/>
              <a:ext cx="127286" cy="99831"/>
            </a:xfrm>
            <a:custGeom>
              <a:gdLst>
                <a:gd fmla="*/ 37 w 38" name="T0"/>
                <a:gd fmla="*/ 10 h 30" name="T1"/>
                <a:gd fmla="*/ 1 w 38" name="T2"/>
                <a:gd fmla="*/ 11 h 30" name="T3"/>
                <a:gd fmla="*/ 1 w 38" name="T4"/>
                <a:gd fmla="*/ 13 h 30" name="T5"/>
                <a:gd fmla="*/ 19 w 38" name="T6"/>
                <a:gd fmla="*/ 30 h 30" name="T7"/>
                <a:gd fmla="*/ 36 w 38" name="T8"/>
                <a:gd fmla="*/ 13 h 30" name="T9"/>
                <a:gd fmla="*/ 37 w 38" name="T10"/>
                <a:gd fmla="*/ 10 h 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0" w="38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93"/>
            <p:cNvSpPr/>
            <p:nvPr/>
          </p:nvSpPr>
          <p:spPr bwMode="auto">
            <a:xfrm>
              <a:off x="2638300" y="3830213"/>
              <a:ext cx="292007" cy="129781"/>
            </a:xfrm>
            <a:custGeom>
              <a:gdLst>
                <a:gd fmla="*/ 87 w 88" name="T0"/>
                <a:gd fmla="*/ 23 h 39" name="T1"/>
                <a:gd fmla="*/ 0 w 88" name="T2"/>
                <a:gd fmla="*/ 24 h 39" name="T3"/>
                <a:gd fmla="*/ 0 w 88" name="T4"/>
                <a:gd fmla="*/ 26 h 39" name="T5"/>
                <a:gd fmla="*/ 13 w 88" name="T6"/>
                <a:gd fmla="*/ 38 h 39" name="T7"/>
                <a:gd fmla="*/ 15 w 88" name="T8"/>
                <a:gd fmla="*/ 38 h 39" name="T9"/>
                <a:gd fmla="*/ 73 w 88" name="T10"/>
                <a:gd fmla="*/ 38 h 39" name="T11"/>
                <a:gd fmla="*/ 75 w 88" name="T12"/>
                <a:gd fmla="*/ 38 h 39" name="T13"/>
                <a:gd fmla="*/ 88 w 88" name="T14"/>
                <a:gd fmla="*/ 26 h 39" name="T15"/>
                <a:gd fmla="*/ 88 w 88" name="T16"/>
                <a:gd fmla="*/ 26 h 39" name="T17"/>
                <a:gd fmla="*/ 88 w 88" name="T18"/>
                <a:gd fmla="*/ 24 h 39" name="T19"/>
                <a:gd fmla="*/ 87 w 88" name="T20"/>
                <a:gd fmla="*/ 23 h 3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" w="88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94"/>
            <p:cNvSpPr/>
            <p:nvPr/>
          </p:nvSpPr>
          <p:spPr bwMode="auto">
            <a:xfrm>
              <a:off x="2563427" y="3717902"/>
              <a:ext cx="439257" cy="169713"/>
            </a:xfrm>
            <a:custGeom>
              <a:gdLst>
                <a:gd fmla="*/ 131 w 132" name="T0"/>
                <a:gd fmla="*/ 36 h 51" name="T1"/>
                <a:gd fmla="*/ 131 w 132" name="T2"/>
                <a:gd fmla="*/ 36 h 51" name="T3"/>
                <a:gd fmla="*/ 1 w 132" name="T4"/>
                <a:gd fmla="*/ 36 h 51" name="T5"/>
                <a:gd fmla="*/ 1 w 132" name="T6"/>
                <a:gd fmla="*/ 38 h 51" name="T7"/>
                <a:gd fmla="*/ 14 w 132" name="T8"/>
                <a:gd fmla="*/ 51 h 51" name="T9"/>
                <a:gd fmla="*/ 16 w 132" name="T10"/>
                <a:gd fmla="*/ 51 h 51" name="T11"/>
                <a:gd fmla="*/ 116 w 132" name="T12"/>
                <a:gd fmla="*/ 51 h 51" name="T13"/>
                <a:gd fmla="*/ 118 w 132" name="T14"/>
                <a:gd fmla="*/ 51 h 51" name="T15"/>
                <a:gd fmla="*/ 131 w 132" name="T16"/>
                <a:gd fmla="*/ 38 h 51" name="T17"/>
                <a:gd fmla="*/ 131 w 132" name="T18"/>
                <a:gd fmla="*/ 38 h 51" name="T19"/>
                <a:gd fmla="*/ 131 w 132" name="T20"/>
                <a:gd fmla="*/ 36 h 5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1" w="13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0" name="Freeform 245"/>
          <p:cNvSpPr/>
          <p:nvPr/>
        </p:nvSpPr>
        <p:spPr bwMode="auto">
          <a:xfrm>
            <a:off x="4752073" y="2262033"/>
            <a:ext cx="290960" cy="290958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1" name="Group 121"/>
          <p:cNvGrpSpPr/>
          <p:nvPr/>
        </p:nvGrpSpPr>
        <p:grpSpPr>
          <a:xfrm>
            <a:off x="6048320" y="4711499"/>
            <a:ext cx="247108" cy="332930"/>
            <a:chOff x="1982788" y="820738"/>
            <a:chExt cx="1060450" cy="1428750"/>
          </a:xfrm>
          <a:solidFill>
            <a:schemeClr val="bg1"/>
          </a:solidFill>
        </p:grpSpPr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2193926" y="1239838"/>
              <a:ext cx="682625" cy="590550"/>
            </a:xfrm>
            <a:custGeom>
              <a:cxnLst>
                <a:cxn ang="0">
                  <a:pos x="170" y="1"/>
                </a:cxn>
                <a:cxn ang="0">
                  <a:pos x="63" y="93"/>
                </a:cxn>
                <a:cxn ang="0">
                  <a:pos x="23" y="62"/>
                </a:cxn>
                <a:cxn ang="0">
                  <a:pos x="1" y="81"/>
                </a:cxn>
                <a:cxn ang="0">
                  <a:pos x="74" y="155"/>
                </a:cxn>
                <a:cxn ang="0">
                  <a:pos x="76" y="156"/>
                </a:cxn>
                <a:cxn ang="0">
                  <a:pos x="76" y="156"/>
                </a:cxn>
                <a:cxn ang="0">
                  <a:pos x="78" y="154"/>
                </a:cxn>
                <a:cxn ang="0">
                  <a:pos x="178" y="16"/>
                </a:cxn>
                <a:cxn ang="0">
                  <a:pos x="179" y="12"/>
                </a:cxn>
                <a:cxn ang="0">
                  <a:pos x="170" y="1"/>
                </a:cxn>
                <a:cxn ang="0">
                  <a:pos x="170" y="1"/>
                </a:cxn>
                <a:cxn ang="0">
                  <a:pos x="170" y="1"/>
                </a:cxn>
              </a:cxnLst>
              <a:rect b="b" l="0" r="r" t="0"/>
              <a:pathLst>
                <a:path h="156" w="180">
                  <a:moveTo>
                    <a:pt x="170" y="1"/>
                  </a:moveTo>
                  <a:cubicBezTo>
                    <a:pt x="117" y="33"/>
                    <a:pt x="79" y="75"/>
                    <a:pt x="63" y="93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1"/>
                    <a:pt x="0" y="80"/>
                    <a:pt x="1" y="81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4" y="155"/>
                    <a:pt x="75" y="156"/>
                    <a:pt x="76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7" y="156"/>
                    <a:pt x="78" y="155"/>
                    <a:pt x="78" y="154"/>
                  </a:cubicBezTo>
                  <a:cubicBezTo>
                    <a:pt x="90" y="124"/>
                    <a:pt x="129" y="61"/>
                    <a:pt x="178" y="16"/>
                  </a:cubicBezTo>
                  <a:cubicBezTo>
                    <a:pt x="179" y="15"/>
                    <a:pt x="180" y="13"/>
                    <a:pt x="179" y="12"/>
                  </a:cubicBezTo>
                  <a:cubicBezTo>
                    <a:pt x="179" y="12"/>
                    <a:pt x="171" y="0"/>
                    <a:pt x="170" y="1"/>
                  </a:cubicBezTo>
                  <a:close/>
                  <a:moveTo>
                    <a:pt x="170" y="1"/>
                  </a:moveTo>
                  <a:cubicBezTo>
                    <a:pt x="170" y="1"/>
                    <a:pt x="170" y="1"/>
                    <a:pt x="170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1982788" y="820738"/>
              <a:ext cx="1060450" cy="1428750"/>
            </a:xfrm>
            <a:custGeom>
              <a:cxnLst>
                <a:cxn ang="0">
                  <a:pos x="274" y="46"/>
                </a:cxn>
                <a:cxn ang="0">
                  <a:pos x="145" y="4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5" y="4"/>
                </a:cxn>
                <a:cxn ang="0">
                  <a:pos x="6" y="46"/>
                </a:cxn>
                <a:cxn ang="0">
                  <a:pos x="0" y="52"/>
                </a:cxn>
                <a:cxn ang="0">
                  <a:pos x="0" y="239"/>
                </a:cxn>
                <a:cxn ang="0">
                  <a:pos x="138" y="377"/>
                </a:cxn>
                <a:cxn ang="0">
                  <a:pos x="140" y="378"/>
                </a:cxn>
                <a:cxn ang="0">
                  <a:pos x="142" y="377"/>
                </a:cxn>
                <a:cxn ang="0">
                  <a:pos x="280" y="239"/>
                </a:cxn>
                <a:cxn ang="0">
                  <a:pos x="280" y="52"/>
                </a:cxn>
                <a:cxn ang="0">
                  <a:pos x="274" y="46"/>
                </a:cxn>
                <a:cxn ang="0">
                  <a:pos x="249" y="228"/>
                </a:cxn>
                <a:cxn ang="0">
                  <a:pos x="142" y="336"/>
                </a:cxn>
                <a:cxn ang="0">
                  <a:pos x="140" y="337"/>
                </a:cxn>
                <a:cxn ang="0">
                  <a:pos x="138" y="336"/>
                </a:cxn>
                <a:cxn ang="0">
                  <a:pos x="31" y="228"/>
                </a:cxn>
                <a:cxn ang="0">
                  <a:pos x="31" y="81"/>
                </a:cxn>
                <a:cxn ang="0">
                  <a:pos x="35" y="77"/>
                </a:cxn>
                <a:cxn ang="0">
                  <a:pos x="136" y="44"/>
                </a:cxn>
                <a:cxn ang="0">
                  <a:pos x="140" y="41"/>
                </a:cxn>
                <a:cxn ang="0">
                  <a:pos x="140" y="41"/>
                </a:cxn>
                <a:cxn ang="0">
                  <a:pos x="144" y="44"/>
                </a:cxn>
                <a:cxn ang="0">
                  <a:pos x="245" y="77"/>
                </a:cxn>
                <a:cxn ang="0">
                  <a:pos x="249" y="81"/>
                </a:cxn>
                <a:cxn ang="0">
                  <a:pos x="249" y="228"/>
                </a:cxn>
                <a:cxn ang="0">
                  <a:pos x="249" y="228"/>
                </a:cxn>
                <a:cxn ang="0">
                  <a:pos x="249" y="228"/>
                </a:cxn>
              </a:cxnLst>
              <a:rect b="b" l="0" r="r" t="0"/>
              <a:pathLst>
                <a:path h="378" w="280">
                  <a:moveTo>
                    <a:pt x="274" y="46"/>
                  </a:moveTo>
                  <a:cubicBezTo>
                    <a:pt x="164" y="46"/>
                    <a:pt x="145" y="4"/>
                    <a:pt x="145" y="4"/>
                  </a:cubicBezTo>
                  <a:cubicBezTo>
                    <a:pt x="144" y="2"/>
                    <a:pt x="142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8" y="0"/>
                    <a:pt x="136" y="2"/>
                    <a:pt x="135" y="4"/>
                  </a:cubicBezTo>
                  <a:cubicBezTo>
                    <a:pt x="135" y="4"/>
                    <a:pt x="116" y="46"/>
                    <a:pt x="6" y="46"/>
                  </a:cubicBezTo>
                  <a:cubicBezTo>
                    <a:pt x="3" y="46"/>
                    <a:pt x="0" y="49"/>
                    <a:pt x="0" y="52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316"/>
                    <a:pt x="132" y="375"/>
                    <a:pt x="138" y="377"/>
                  </a:cubicBezTo>
                  <a:cubicBezTo>
                    <a:pt x="139" y="377"/>
                    <a:pt x="139" y="378"/>
                    <a:pt x="140" y="378"/>
                  </a:cubicBezTo>
                  <a:cubicBezTo>
                    <a:pt x="141" y="378"/>
                    <a:pt x="142" y="377"/>
                    <a:pt x="142" y="377"/>
                  </a:cubicBezTo>
                  <a:cubicBezTo>
                    <a:pt x="148" y="375"/>
                    <a:pt x="280" y="316"/>
                    <a:pt x="280" y="239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77" y="46"/>
                    <a:pt x="274" y="46"/>
                  </a:cubicBezTo>
                  <a:close/>
                  <a:moveTo>
                    <a:pt x="249" y="228"/>
                  </a:moveTo>
                  <a:cubicBezTo>
                    <a:pt x="249" y="288"/>
                    <a:pt x="146" y="334"/>
                    <a:pt x="142" y="336"/>
                  </a:cubicBezTo>
                  <a:cubicBezTo>
                    <a:pt x="141" y="337"/>
                    <a:pt x="141" y="337"/>
                    <a:pt x="140" y="337"/>
                  </a:cubicBezTo>
                  <a:cubicBezTo>
                    <a:pt x="139" y="337"/>
                    <a:pt x="139" y="337"/>
                    <a:pt x="138" y="336"/>
                  </a:cubicBezTo>
                  <a:cubicBezTo>
                    <a:pt x="134" y="334"/>
                    <a:pt x="31" y="288"/>
                    <a:pt x="31" y="228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79"/>
                    <a:pt x="33" y="77"/>
                    <a:pt x="35" y="77"/>
                  </a:cubicBezTo>
                  <a:cubicBezTo>
                    <a:pt x="121" y="77"/>
                    <a:pt x="136" y="44"/>
                    <a:pt x="136" y="44"/>
                  </a:cubicBezTo>
                  <a:cubicBezTo>
                    <a:pt x="137" y="42"/>
                    <a:pt x="138" y="41"/>
                    <a:pt x="140" y="41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2" y="41"/>
                    <a:pt x="143" y="42"/>
                    <a:pt x="144" y="44"/>
                  </a:cubicBezTo>
                  <a:cubicBezTo>
                    <a:pt x="144" y="44"/>
                    <a:pt x="159" y="77"/>
                    <a:pt x="245" y="77"/>
                  </a:cubicBezTo>
                  <a:cubicBezTo>
                    <a:pt x="247" y="77"/>
                    <a:pt x="249" y="79"/>
                    <a:pt x="249" y="81"/>
                  </a:cubicBezTo>
                  <a:lnTo>
                    <a:pt x="249" y="228"/>
                  </a:lnTo>
                  <a:close/>
                  <a:moveTo>
                    <a:pt x="249" y="228"/>
                  </a:moveTo>
                  <a:cubicBezTo>
                    <a:pt x="249" y="228"/>
                    <a:pt x="249" y="228"/>
                    <a:pt x="249" y="22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4" name="Freeform 63"/>
          <p:cNvSpPr>
            <a:spLocks noEditPoints="1"/>
          </p:cNvSpPr>
          <p:nvPr/>
        </p:nvSpPr>
        <p:spPr bwMode="auto">
          <a:xfrm>
            <a:off x="7185796" y="4711499"/>
            <a:ext cx="337614" cy="245718"/>
          </a:xfrm>
          <a:custGeom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b="b" l="0" r="r" t="0"/>
            <a:pathLst>
              <a:path h="57" w="78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Freeform 57"/>
          <p:cNvSpPr>
            <a:spLocks noEditPoints="1"/>
          </p:cNvSpPr>
          <p:nvPr/>
        </p:nvSpPr>
        <p:spPr bwMode="auto">
          <a:xfrm>
            <a:off x="6032374" y="3517273"/>
            <a:ext cx="279000" cy="247340"/>
          </a:xfrm>
          <a:custGeom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b="b" l="0" r="r" t="0"/>
            <a:pathLst>
              <a:path h="57" w="65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矩形 65"/>
          <p:cNvSpPr/>
          <p:nvPr/>
        </p:nvSpPr>
        <p:spPr>
          <a:xfrm>
            <a:off x="4070788" y="4636438"/>
            <a:ext cx="1142922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穿衣打扮</a:t>
            </a:r>
          </a:p>
        </p:txBody>
      </p:sp>
      <p:cxnSp>
        <p:nvCxnSpPr>
          <p:cNvPr id="67" name="直接连接符 66"/>
          <p:cNvCxnSpPr/>
          <p:nvPr/>
        </p:nvCxnSpPr>
        <p:spPr>
          <a:xfrm>
            <a:off x="4862567" y="5052160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A_矩形 75"/>
          <p:cNvSpPr/>
          <p:nvPr>
            <p:custDataLst>
              <p:tags r:id="rId4"/>
            </p:custDataLst>
          </p:nvPr>
        </p:nvSpPr>
        <p:spPr>
          <a:xfrm>
            <a:off x="2296211" y="5090294"/>
            <a:ext cx="2902849" cy="6461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z="14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美仑设计是集PPT模板开发PPT设计定制、PPT培训于一体的</a:t>
            </a:r>
          </a:p>
        </p:txBody>
      </p:sp>
      <p:sp>
        <p:nvSpPr>
          <p:cNvPr id="69" name="矩形 68"/>
          <p:cNvSpPr/>
          <p:nvPr/>
        </p:nvSpPr>
        <p:spPr>
          <a:xfrm>
            <a:off x="8324917" y="4554266"/>
            <a:ext cx="1142922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抢先买单</a:t>
            </a:r>
          </a:p>
        </p:txBody>
      </p:sp>
      <p:cxnSp>
        <p:nvCxnSpPr>
          <p:cNvPr id="70" name="直接连接符 69"/>
          <p:cNvCxnSpPr/>
          <p:nvPr/>
        </p:nvCxnSpPr>
        <p:spPr>
          <a:xfrm>
            <a:off x="8432457" y="4978998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A_矩形 75"/>
          <p:cNvSpPr/>
          <p:nvPr>
            <p:custDataLst>
              <p:tags r:id="rId5"/>
            </p:custDataLst>
          </p:nvPr>
        </p:nvSpPr>
        <p:spPr>
          <a:xfrm>
            <a:off x="8324916" y="5008122"/>
            <a:ext cx="2902849" cy="6461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美仑设计是集PPT模板开发PPT设计定制、PPT培训于一体的</a:t>
            </a:r>
          </a:p>
        </p:txBody>
      </p:sp>
      <p:sp>
        <p:nvSpPr>
          <p:cNvPr id="72" name="矩形 71"/>
          <p:cNvSpPr/>
          <p:nvPr/>
        </p:nvSpPr>
        <p:spPr>
          <a:xfrm>
            <a:off x="7181994" y="2902184"/>
            <a:ext cx="1142922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人傻钱多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7289535" y="3326916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PA_矩形 75"/>
          <p:cNvSpPr/>
          <p:nvPr>
            <p:custDataLst>
              <p:tags r:id="rId6"/>
            </p:custDataLst>
          </p:nvPr>
        </p:nvSpPr>
        <p:spPr>
          <a:xfrm>
            <a:off x="7181996" y="3356040"/>
            <a:ext cx="2902849" cy="6461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美仑设计是集PPT模板开发PPT设计定制、PPT培训于一体的</a:t>
            </a:r>
          </a:p>
        </p:txBody>
      </p:sp>
      <p:sp>
        <p:nvSpPr>
          <p:cNvPr id="75" name="矩形 74"/>
          <p:cNvSpPr/>
          <p:nvPr/>
        </p:nvSpPr>
        <p:spPr>
          <a:xfrm>
            <a:off x="5886118" y="1650498"/>
            <a:ext cx="1142922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幽默风趣</a:t>
            </a:r>
          </a:p>
        </p:txBody>
      </p:sp>
      <p:cxnSp>
        <p:nvCxnSpPr>
          <p:cNvPr id="76" name="直接连接符 75"/>
          <p:cNvCxnSpPr/>
          <p:nvPr/>
        </p:nvCxnSpPr>
        <p:spPr>
          <a:xfrm>
            <a:off x="5993658" y="2075230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PA_矩形 75"/>
          <p:cNvSpPr/>
          <p:nvPr>
            <p:custDataLst>
              <p:tags r:id="rId7"/>
            </p:custDataLst>
          </p:nvPr>
        </p:nvSpPr>
        <p:spPr>
          <a:xfrm>
            <a:off x="5886117" y="2104354"/>
            <a:ext cx="2902849" cy="6461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美仑设计是集PPT模板开发PPT设计定制、PPT培训于一体的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4787885" y="9076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7081247" y="9076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0172051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6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7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7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8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8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8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0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3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0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0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2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5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6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4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2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8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2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5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6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0"/>
      <p:bldP grpId="0" spid="30"/>
      <p:bldP grpId="0" spid="41"/>
      <p:bldP grpId="0" spid="43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20"/>
      <p:bldP grpId="0" spid="24"/>
      <p:bldP grpId="0" spid="25"/>
      <p:bldP grpId="0" spid="66"/>
      <p:bldP grpId="0" spid="68"/>
      <p:bldP grpId="0" spid="69"/>
      <p:bldP grpId="0" spid="71"/>
      <p:bldP grpId="0" spid="72"/>
      <p:bldP grpId="0" spid="74"/>
      <p:bldP grpId="0" spid="75"/>
      <p:bldP grpId="0" spid="7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5021838" y="429919"/>
            <a:ext cx="214832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mtClean="0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理论基础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4787885" y="7933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024774" y="7933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889" t="4307"/>
          <a:stretch>
            <a:fillRect/>
          </a:stretch>
        </p:blipFill>
        <p:spPr>
          <a:xfrm>
            <a:off x="0" y="1590872"/>
            <a:ext cx="6496050" cy="4165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63693" y="4126230"/>
            <a:ext cx="3124185" cy="396240"/>
          </a:xfrm>
          <a:prstGeom prst="rect">
            <a:avLst/>
          </a:prstGeom>
          <a:solidFill>
            <a:srgbClr val="0270D1">
              <a:alpha val="87000"/>
            </a:srgbClr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889485" y="4126230"/>
            <a:ext cx="3124185" cy="396240"/>
          </a:xfrm>
          <a:prstGeom prst="rect">
            <a:avLst/>
          </a:prstGeom>
          <a:solidFill>
            <a:schemeClr val="tx1">
              <a:lumMod val="65000"/>
              <a:lumOff val="35000"/>
              <a:alpha val="87000"/>
            </a:schemeClr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115278" y="4126230"/>
            <a:ext cx="3124185" cy="396240"/>
          </a:xfrm>
          <a:prstGeom prst="rect">
            <a:avLst/>
          </a:prstGeom>
          <a:solidFill>
            <a:srgbClr val="0270D1">
              <a:alpha val="90000"/>
            </a:srgbClr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84192" y="3799291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牛顿万有引力</a:t>
            </a:r>
          </a:p>
        </p:txBody>
      </p:sp>
      <p:sp>
        <p:nvSpPr>
          <p:cNvPr id="34" name="矩形 33"/>
          <p:cNvSpPr/>
          <p:nvPr/>
        </p:nvSpPr>
        <p:spPr>
          <a:xfrm>
            <a:off x="5782163" y="3799291"/>
            <a:ext cx="1554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拉格朗日定律</a:t>
            </a:r>
          </a:p>
        </p:txBody>
      </p:sp>
      <p:sp>
        <p:nvSpPr>
          <p:cNvPr id="42" name="矩形 41"/>
          <p:cNvSpPr/>
          <p:nvPr/>
        </p:nvSpPr>
        <p:spPr>
          <a:xfrm>
            <a:off x="8546291" y="3799291"/>
            <a:ext cx="22402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马斯洛需求层析理论</a:t>
            </a:r>
          </a:p>
        </p:txBody>
      </p:sp>
      <p:sp>
        <p:nvSpPr>
          <p:cNvPr id="47" name="PA_矩形 75"/>
          <p:cNvSpPr/>
          <p:nvPr>
            <p:custDataLst>
              <p:tags r:id="rId4"/>
            </p:custDataLst>
          </p:nvPr>
        </p:nvSpPr>
        <p:spPr>
          <a:xfrm>
            <a:off x="1817597" y="4238513"/>
            <a:ext cx="2902849" cy="6461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美仑设计是集PPT模板开发PPT设计定制、PPT培训于一体的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3072658" y="4233481"/>
            <a:ext cx="198269" cy="0"/>
          </a:xfrm>
          <a:prstGeom prst="line">
            <a:avLst/>
          </a:prstGeom>
          <a:ln w="28575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399381" y="4233481"/>
            <a:ext cx="198269" cy="0"/>
          </a:xfrm>
          <a:prstGeom prst="line">
            <a:avLst/>
          </a:prstGeom>
          <a:ln w="28575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9592161" y="4233481"/>
            <a:ext cx="198269" cy="0"/>
          </a:xfrm>
          <a:prstGeom prst="line">
            <a:avLst/>
          </a:prstGeom>
          <a:ln w="28575"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A_矩形 75"/>
          <p:cNvSpPr/>
          <p:nvPr>
            <p:custDataLst>
              <p:tags r:id="rId5"/>
            </p:custDataLst>
          </p:nvPr>
        </p:nvSpPr>
        <p:spPr>
          <a:xfrm>
            <a:off x="4968677" y="4238513"/>
            <a:ext cx="2902849" cy="6461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美仑设计是集PPT模板开发PPT设计定制、PPT培训于一体的</a:t>
            </a:r>
          </a:p>
        </p:txBody>
      </p:sp>
      <p:sp>
        <p:nvSpPr>
          <p:cNvPr id="52" name="PA_矩形 75"/>
          <p:cNvSpPr/>
          <p:nvPr>
            <p:custDataLst>
              <p:tags r:id="rId6"/>
            </p:custDataLst>
          </p:nvPr>
        </p:nvSpPr>
        <p:spPr>
          <a:xfrm>
            <a:off x="8157884" y="4238513"/>
            <a:ext cx="2902849" cy="6461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美仑设计是集PPT模板开发PPT设计定制、PPT培训于一体的</a:t>
            </a:r>
          </a:p>
        </p:txBody>
      </p:sp>
      <p:sp>
        <p:nvSpPr>
          <p:cNvPr id="8" name="矩形 7"/>
          <p:cNvSpPr/>
          <p:nvPr/>
        </p:nvSpPr>
        <p:spPr>
          <a:xfrm>
            <a:off x="6496050" y="1319027"/>
            <a:ext cx="4858067" cy="1432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88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THEORY</a:t>
            </a:r>
          </a:p>
        </p:txBody>
      </p:sp>
    </p:spTree>
    <p:extLst>
      <p:ext uri="{BB962C8B-B14F-4D97-AF65-F5344CB8AC3E}">
        <p14:creationId val="2552876769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4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5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5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4"/>
      <p:bldP grpId="0" spid="32"/>
      <p:bldP grpId="0" spid="33"/>
      <p:bldP grpId="0" spid="6"/>
      <p:bldP grpId="0" spid="34"/>
      <p:bldP grpId="0" spid="42"/>
      <p:bldP grpId="0" spid="47"/>
      <p:bldP grpId="0" spid="51"/>
      <p:bldP grpId="0" spid="52"/>
      <p:bldP grpId="0" spid="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004560" y="3578283"/>
            <a:ext cx="182880" cy="39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45698" y="518819"/>
            <a:ext cx="270060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 smtClean="0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采用某某方案</a:t>
            </a:r>
          </a:p>
        </p:txBody>
      </p:sp>
      <p:sp>
        <p:nvSpPr>
          <p:cNvPr id="88" name="任意多边形: 形状 8"/>
          <p:cNvSpPr/>
          <p:nvPr/>
        </p:nvSpPr>
        <p:spPr>
          <a:xfrm>
            <a:off x="0" y="3304703"/>
            <a:ext cx="12177486" cy="819144"/>
          </a:xfrm>
          <a:custGeom>
            <a:gdLst>
              <a:gd fmla="*/ 0 w 12177486" name="connsiteX0"/>
              <a:gd fmla="*/ 798305 h 819144" name="connsiteY0"/>
              <a:gd fmla="*/ 3788229 w 12177486" name="connsiteX1"/>
              <a:gd fmla="*/ 319334 h 819144" name="connsiteY1"/>
              <a:gd fmla="*/ 6821715 w 12177486" name="connsiteX2"/>
              <a:gd fmla="*/ 812819 h 819144" name="connsiteY2"/>
              <a:gd fmla="*/ 9913257 w 12177486" name="connsiteX3"/>
              <a:gd fmla="*/ 19 h 819144" name="connsiteY3"/>
              <a:gd fmla="*/ 12177486 w 12177486" name="connsiteX4"/>
              <a:gd fmla="*/ 478991 h 81914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19144" w="12177486">
                <a:moveTo>
                  <a:pt x="0" y="798305"/>
                </a:moveTo>
                <a:cubicBezTo>
                  <a:pt x="1325638" y="557610"/>
                  <a:pt x="3009417" y="65455"/>
                  <a:pt x="3788229" y="319334"/>
                </a:cubicBezTo>
                <a:cubicBezTo>
                  <a:pt x="4567041" y="573213"/>
                  <a:pt x="5800877" y="866038"/>
                  <a:pt x="6821715" y="812819"/>
                </a:cubicBezTo>
                <a:cubicBezTo>
                  <a:pt x="7842553" y="759600"/>
                  <a:pt x="8883469" y="2317"/>
                  <a:pt x="9913257" y="19"/>
                </a:cubicBezTo>
                <a:cubicBezTo>
                  <a:pt x="10943045" y="-2279"/>
                  <a:pt x="11491686" y="211686"/>
                  <a:pt x="12177486" y="478991"/>
                </a:cubicBezTo>
              </a:path>
            </a:pathLst>
          </a:custGeom>
          <a:noFill/>
          <a:ln w="19050">
            <a:solidFill>
              <a:srgbClr val="027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9" name="椭圆 88"/>
          <p:cNvSpPr/>
          <p:nvPr/>
        </p:nvSpPr>
        <p:spPr>
          <a:xfrm>
            <a:off x="1887233" y="3646729"/>
            <a:ext cx="117553" cy="117553"/>
          </a:xfrm>
          <a:prstGeom prst="ellipse">
            <a:avLst/>
          </a:prstGeom>
          <a:solidFill>
            <a:srgbClr val="FFFFFF"/>
          </a:solidFill>
          <a:ln>
            <a:solidFill>
              <a:srgbClr val="3E7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椭圆 89"/>
          <p:cNvSpPr/>
          <p:nvPr/>
        </p:nvSpPr>
        <p:spPr>
          <a:xfrm>
            <a:off x="3947397" y="3646729"/>
            <a:ext cx="117553" cy="117553"/>
          </a:xfrm>
          <a:prstGeom prst="ellipse">
            <a:avLst/>
          </a:prstGeom>
          <a:solidFill>
            <a:srgbClr val="FFFFFF"/>
          </a:solidFill>
          <a:ln>
            <a:solidFill>
              <a:srgbClr val="3E7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1" name="椭圆 90"/>
          <p:cNvSpPr/>
          <p:nvPr/>
        </p:nvSpPr>
        <p:spPr>
          <a:xfrm>
            <a:off x="6032112" y="4052783"/>
            <a:ext cx="117553" cy="117553"/>
          </a:xfrm>
          <a:prstGeom prst="ellipse">
            <a:avLst/>
          </a:prstGeom>
          <a:solidFill>
            <a:srgbClr val="FFFFFF"/>
          </a:solidFill>
          <a:ln>
            <a:solidFill>
              <a:srgbClr val="3E7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3" name="椭圆 92"/>
          <p:cNvSpPr/>
          <p:nvPr/>
        </p:nvSpPr>
        <p:spPr>
          <a:xfrm>
            <a:off x="8082169" y="3700811"/>
            <a:ext cx="117553" cy="117553"/>
          </a:xfrm>
          <a:prstGeom prst="ellipse">
            <a:avLst/>
          </a:prstGeom>
          <a:solidFill>
            <a:srgbClr val="FFFFFF"/>
          </a:solidFill>
          <a:ln>
            <a:solidFill>
              <a:srgbClr val="3E7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4" name="椭圆 93"/>
          <p:cNvSpPr/>
          <p:nvPr/>
        </p:nvSpPr>
        <p:spPr>
          <a:xfrm>
            <a:off x="10166527" y="3251439"/>
            <a:ext cx="117553" cy="117553"/>
          </a:xfrm>
          <a:prstGeom prst="ellipse">
            <a:avLst/>
          </a:prstGeom>
          <a:solidFill>
            <a:srgbClr val="FFFFFF"/>
          </a:solidFill>
          <a:ln>
            <a:solidFill>
              <a:srgbClr val="3E7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5" name="组合 94"/>
          <p:cNvGrpSpPr/>
          <p:nvPr/>
        </p:nvGrpSpPr>
        <p:grpSpPr>
          <a:xfrm>
            <a:off x="1472399" y="3966805"/>
            <a:ext cx="1064774" cy="1064774"/>
            <a:chOff x="1676400" y="4740492"/>
            <a:chExt cx="685800" cy="685800"/>
          </a:xfrm>
        </p:grpSpPr>
        <p:sp>
          <p:nvSpPr>
            <p:cNvPr id="96" name="椭圆 95"/>
            <p:cNvSpPr/>
            <p:nvPr/>
          </p:nvSpPr>
          <p:spPr>
            <a:xfrm>
              <a:off x="1676400" y="4740492"/>
              <a:ext cx="685800" cy="685800"/>
            </a:xfrm>
            <a:prstGeom prst="ellipse">
              <a:avLst/>
            </a:prstGeom>
            <a:solidFill>
              <a:srgbClr val="027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7" name="Freeform 109"/>
            <p:cNvSpPr>
              <a:spLocks noChangeArrowheads="1"/>
            </p:cNvSpPr>
            <p:nvPr/>
          </p:nvSpPr>
          <p:spPr bwMode="auto">
            <a:xfrm>
              <a:off x="1827792" y="4880339"/>
              <a:ext cx="383016" cy="383014"/>
            </a:xfrm>
            <a:custGeom>
              <a:gdLst>
                <a:gd fmla="*/ 116822 w 634" name="T0"/>
                <a:gd fmla="*/ 0 h 634" name="T1"/>
                <a:gd fmla="*/ 116822 w 634" name="T2"/>
                <a:gd fmla="*/ 228190 h 634" name="T3"/>
                <a:gd fmla="*/ 116822 w 634" name="T4"/>
                <a:gd fmla="*/ 0 h 634" name="T5"/>
                <a:gd fmla="*/ 196507 w 634" name="T6"/>
                <a:gd fmla="*/ 58399 h 634" name="T7"/>
                <a:gd fmla="*/ 159369 w 634" name="T8"/>
                <a:gd fmla="*/ 105984 h 634" name="T9"/>
                <a:gd fmla="*/ 196507 w 634" name="T10"/>
                <a:gd fmla="*/ 58399 h 634" name="T11"/>
                <a:gd fmla="*/ 186051 w 634" name="T12"/>
                <a:gd fmla="*/ 47945 h 634" name="T13"/>
                <a:gd fmla="*/ 138096 w 634" name="T14"/>
                <a:gd fmla="*/ 21269 h 634" name="T15"/>
                <a:gd fmla="*/ 85093 w 634" name="T16"/>
                <a:gd fmla="*/ 105984 h 634" name="T17"/>
                <a:gd fmla="*/ 90501 w 634" name="T18"/>
                <a:gd fmla="*/ 69214 h 634" name="T19"/>
                <a:gd fmla="*/ 138096 w 634" name="T20"/>
                <a:gd fmla="*/ 69214 h 634" name="T21"/>
                <a:gd fmla="*/ 85093 w 634" name="T22"/>
                <a:gd fmla="*/ 105984 h 634" name="T23"/>
                <a:gd fmla="*/ 143504 w 634" name="T24"/>
                <a:gd fmla="*/ 122206 h 634" name="T25"/>
                <a:gd fmla="*/ 116822 w 634" name="T26"/>
                <a:gd fmla="*/ 159336 h 634" name="T27"/>
                <a:gd fmla="*/ 85093 w 634" name="T28"/>
                <a:gd fmla="*/ 122206 h 634" name="T29"/>
                <a:gd fmla="*/ 106366 w 634" name="T30"/>
                <a:gd fmla="*/ 15862 h 634" name="T31"/>
                <a:gd fmla="*/ 116822 w 634" name="T32"/>
                <a:gd fmla="*/ 15862 h 634" name="T33"/>
                <a:gd fmla="*/ 138096 w 634" name="T34"/>
                <a:gd fmla="*/ 58399 h 634" name="T35"/>
                <a:gd fmla="*/ 95549 w 634" name="T36"/>
                <a:gd fmla="*/ 58399 h 634" name="T37"/>
                <a:gd fmla="*/ 90501 w 634" name="T38"/>
                <a:gd fmla="*/ 21269 h 634" name="T39"/>
                <a:gd fmla="*/ 79684 w 634" name="T40"/>
                <a:gd fmla="*/ 52992 h 634" name="T41"/>
                <a:gd fmla="*/ 90501 w 634" name="T42"/>
                <a:gd fmla="*/ 21269 h 634" name="T43"/>
                <a:gd fmla="*/ 32090 w 634" name="T44"/>
                <a:gd fmla="*/ 58399 h 634" name="T45"/>
                <a:gd fmla="*/ 74637 w 634" name="T46"/>
                <a:gd fmla="*/ 105984 h 634" name="T47"/>
                <a:gd fmla="*/ 32090 w 634" name="T48"/>
                <a:gd fmla="*/ 58399 h 634" name="T49"/>
                <a:gd fmla="*/ 32090 w 634" name="T50"/>
                <a:gd fmla="*/ 169790 h 634" name="T51"/>
                <a:gd fmla="*/ 74637 w 634" name="T52"/>
                <a:gd fmla="*/ 122206 h 634" name="T53"/>
                <a:gd fmla="*/ 32090 w 634" name="T54"/>
                <a:gd fmla="*/ 169790 h 634" name="T55"/>
                <a:gd fmla="*/ 42546 w 634" name="T56"/>
                <a:gd fmla="*/ 180605 h 634" name="T57"/>
                <a:gd fmla="*/ 90501 w 634" name="T58"/>
                <a:gd fmla="*/ 212328 h 634" name="T59"/>
                <a:gd fmla="*/ 122231 w 634" name="T60"/>
                <a:gd fmla="*/ 212328 h 634" name="T61"/>
                <a:gd fmla="*/ 116822 w 634" name="T62"/>
                <a:gd fmla="*/ 212328 h 634" name="T63"/>
                <a:gd fmla="*/ 95549 w 634" name="T64"/>
                <a:gd fmla="*/ 169790 h 634" name="T65"/>
                <a:gd fmla="*/ 138096 w 634" name="T66"/>
                <a:gd fmla="*/ 169790 h 634" name="T67"/>
                <a:gd fmla="*/ 138096 w 634" name="T68"/>
                <a:gd fmla="*/ 212328 h 634" name="T69"/>
                <a:gd fmla="*/ 148552 w 634" name="T70"/>
                <a:gd fmla="*/ 175198 h 634" name="T71"/>
                <a:gd fmla="*/ 138096 w 634" name="T72"/>
                <a:gd fmla="*/ 212328 h 634" name="T73"/>
                <a:gd fmla="*/ 196507 w 634" name="T74"/>
                <a:gd fmla="*/ 169790 h 634" name="T75"/>
                <a:gd fmla="*/ 159369 w 634" name="T76"/>
                <a:gd fmla="*/ 122206 h 634" name="T77"/>
                <a:gd fmla="*/ 196507 w 634" name="T78"/>
                <a:gd fmla="*/ 169790 h 634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634" w="634"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24"/>
                  </a:cubicBezTo>
                  <a:cubicBezTo>
                    <a:pt x="0" y="486"/>
                    <a:pt x="148" y="633"/>
                    <a:pt x="324" y="633"/>
                  </a:cubicBezTo>
                  <a:cubicBezTo>
                    <a:pt x="486" y="633"/>
                    <a:pt x="633" y="486"/>
                    <a:pt x="633" y="324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545" y="162"/>
                  </a:moveTo>
                  <a:lnTo>
                    <a:pt x="545" y="162"/>
                  </a:lnTo>
                  <a:cubicBezTo>
                    <a:pt x="574" y="206"/>
                    <a:pt x="589" y="251"/>
                    <a:pt x="589" y="294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2" y="265"/>
                    <a:pt x="427" y="221"/>
                    <a:pt x="427" y="192"/>
                  </a:cubicBezTo>
                  <a:cubicBezTo>
                    <a:pt x="471" y="192"/>
                    <a:pt x="516" y="177"/>
                    <a:pt x="545" y="162"/>
                  </a:cubicBezTo>
                  <a:close/>
                  <a:moveTo>
                    <a:pt x="516" y="133"/>
                  </a:moveTo>
                  <a:lnTo>
                    <a:pt x="516" y="133"/>
                  </a:lnTo>
                  <a:cubicBezTo>
                    <a:pt x="486" y="147"/>
                    <a:pt x="457" y="147"/>
                    <a:pt x="412" y="147"/>
                  </a:cubicBezTo>
                  <a:cubicBezTo>
                    <a:pt x="412" y="118"/>
                    <a:pt x="398" y="89"/>
                    <a:pt x="383" y="59"/>
                  </a:cubicBezTo>
                  <a:cubicBezTo>
                    <a:pt x="442" y="59"/>
                    <a:pt x="486" y="89"/>
                    <a:pt x="516" y="133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36" y="265"/>
                    <a:pt x="251" y="236"/>
                    <a:pt x="251" y="192"/>
                  </a:cubicBezTo>
                  <a:cubicBezTo>
                    <a:pt x="280" y="206"/>
                    <a:pt x="295" y="206"/>
                    <a:pt x="324" y="206"/>
                  </a:cubicBezTo>
                  <a:cubicBezTo>
                    <a:pt x="339" y="206"/>
                    <a:pt x="369" y="206"/>
                    <a:pt x="383" y="192"/>
                  </a:cubicBezTo>
                  <a:cubicBezTo>
                    <a:pt x="398" y="236"/>
                    <a:pt x="398" y="265"/>
                    <a:pt x="398" y="294"/>
                  </a:cubicBezTo>
                  <a:lnTo>
                    <a:pt x="236" y="294"/>
                  </a:lnTo>
                  <a:close/>
                  <a:moveTo>
                    <a:pt x="398" y="339"/>
                  </a:moveTo>
                  <a:lnTo>
                    <a:pt x="398" y="339"/>
                  </a:lnTo>
                  <a:cubicBezTo>
                    <a:pt x="398" y="368"/>
                    <a:pt x="398" y="412"/>
                    <a:pt x="383" y="442"/>
                  </a:cubicBezTo>
                  <a:cubicBezTo>
                    <a:pt x="369" y="442"/>
                    <a:pt x="339" y="442"/>
                    <a:pt x="324" y="442"/>
                  </a:cubicBezTo>
                  <a:cubicBezTo>
                    <a:pt x="295" y="442"/>
                    <a:pt x="280" y="442"/>
                    <a:pt x="251" y="442"/>
                  </a:cubicBezTo>
                  <a:cubicBezTo>
                    <a:pt x="251" y="412"/>
                    <a:pt x="236" y="368"/>
                    <a:pt x="236" y="339"/>
                  </a:cubicBezTo>
                  <a:lnTo>
                    <a:pt x="398" y="339"/>
                  </a:lnTo>
                  <a:close/>
                  <a:moveTo>
                    <a:pt x="295" y="44"/>
                  </a:moveTo>
                  <a:lnTo>
                    <a:pt x="295" y="44"/>
                  </a:lnTo>
                  <a:cubicBezTo>
                    <a:pt x="310" y="44"/>
                    <a:pt x="310" y="44"/>
                    <a:pt x="324" y="44"/>
                  </a:cubicBezTo>
                  <a:lnTo>
                    <a:pt x="339" y="44"/>
                  </a:lnTo>
                  <a:cubicBezTo>
                    <a:pt x="354" y="74"/>
                    <a:pt x="369" y="118"/>
                    <a:pt x="383" y="162"/>
                  </a:cubicBezTo>
                  <a:cubicBezTo>
                    <a:pt x="354" y="162"/>
                    <a:pt x="339" y="162"/>
                    <a:pt x="324" y="162"/>
                  </a:cubicBezTo>
                  <a:cubicBezTo>
                    <a:pt x="295" y="162"/>
                    <a:pt x="280" y="162"/>
                    <a:pt x="265" y="162"/>
                  </a:cubicBezTo>
                  <a:cubicBezTo>
                    <a:pt x="265" y="118"/>
                    <a:pt x="280" y="74"/>
                    <a:pt x="295" y="44"/>
                  </a:cubicBezTo>
                  <a:close/>
                  <a:moveTo>
                    <a:pt x="251" y="59"/>
                  </a:moveTo>
                  <a:lnTo>
                    <a:pt x="251" y="59"/>
                  </a:lnTo>
                  <a:cubicBezTo>
                    <a:pt x="236" y="89"/>
                    <a:pt x="221" y="118"/>
                    <a:pt x="221" y="147"/>
                  </a:cubicBezTo>
                  <a:cubicBezTo>
                    <a:pt x="192" y="147"/>
                    <a:pt x="148" y="147"/>
                    <a:pt x="118" y="133"/>
                  </a:cubicBezTo>
                  <a:cubicBezTo>
                    <a:pt x="148" y="89"/>
                    <a:pt x="207" y="59"/>
                    <a:pt x="251" y="59"/>
                  </a:cubicBezTo>
                  <a:close/>
                  <a:moveTo>
                    <a:pt x="89" y="162"/>
                  </a:moveTo>
                  <a:lnTo>
                    <a:pt x="89" y="162"/>
                  </a:lnTo>
                  <a:cubicBezTo>
                    <a:pt x="133" y="177"/>
                    <a:pt x="177" y="192"/>
                    <a:pt x="207" y="192"/>
                  </a:cubicBezTo>
                  <a:cubicBezTo>
                    <a:pt x="207" y="221"/>
                    <a:pt x="207" y="265"/>
                    <a:pt x="207" y="294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44" y="251"/>
                    <a:pt x="59" y="206"/>
                    <a:pt x="89" y="162"/>
                  </a:cubicBezTo>
                  <a:close/>
                  <a:moveTo>
                    <a:pt x="89" y="471"/>
                  </a:moveTo>
                  <a:lnTo>
                    <a:pt x="89" y="471"/>
                  </a:lnTo>
                  <a:cubicBezTo>
                    <a:pt x="59" y="427"/>
                    <a:pt x="44" y="383"/>
                    <a:pt x="44" y="339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68"/>
                    <a:pt x="207" y="412"/>
                    <a:pt x="207" y="442"/>
                  </a:cubicBezTo>
                  <a:cubicBezTo>
                    <a:pt x="177" y="457"/>
                    <a:pt x="133" y="457"/>
                    <a:pt x="89" y="471"/>
                  </a:cubicBezTo>
                  <a:close/>
                  <a:moveTo>
                    <a:pt x="118" y="501"/>
                  </a:moveTo>
                  <a:lnTo>
                    <a:pt x="118" y="501"/>
                  </a:lnTo>
                  <a:cubicBezTo>
                    <a:pt x="148" y="501"/>
                    <a:pt x="192" y="486"/>
                    <a:pt x="221" y="486"/>
                  </a:cubicBezTo>
                  <a:cubicBezTo>
                    <a:pt x="221" y="515"/>
                    <a:pt x="236" y="560"/>
                    <a:pt x="251" y="589"/>
                  </a:cubicBezTo>
                  <a:cubicBezTo>
                    <a:pt x="207" y="574"/>
                    <a:pt x="148" y="545"/>
                    <a:pt x="118" y="501"/>
                  </a:cubicBezTo>
                  <a:close/>
                  <a:moveTo>
                    <a:pt x="339" y="589"/>
                  </a:moveTo>
                  <a:lnTo>
                    <a:pt x="339" y="589"/>
                  </a:lnTo>
                  <a:lnTo>
                    <a:pt x="324" y="589"/>
                  </a:lnTo>
                  <a:cubicBezTo>
                    <a:pt x="310" y="589"/>
                    <a:pt x="310" y="589"/>
                    <a:pt x="295" y="589"/>
                  </a:cubicBezTo>
                  <a:cubicBezTo>
                    <a:pt x="280" y="560"/>
                    <a:pt x="265" y="515"/>
                    <a:pt x="265" y="471"/>
                  </a:cubicBezTo>
                  <a:cubicBezTo>
                    <a:pt x="280" y="471"/>
                    <a:pt x="295" y="471"/>
                    <a:pt x="324" y="471"/>
                  </a:cubicBezTo>
                  <a:cubicBezTo>
                    <a:pt x="339" y="471"/>
                    <a:pt x="354" y="471"/>
                    <a:pt x="383" y="471"/>
                  </a:cubicBezTo>
                  <a:cubicBezTo>
                    <a:pt x="369" y="515"/>
                    <a:pt x="354" y="560"/>
                    <a:pt x="339" y="589"/>
                  </a:cubicBezTo>
                  <a:close/>
                  <a:moveTo>
                    <a:pt x="383" y="589"/>
                  </a:moveTo>
                  <a:lnTo>
                    <a:pt x="383" y="589"/>
                  </a:lnTo>
                  <a:cubicBezTo>
                    <a:pt x="398" y="560"/>
                    <a:pt x="412" y="515"/>
                    <a:pt x="412" y="486"/>
                  </a:cubicBezTo>
                  <a:cubicBezTo>
                    <a:pt x="457" y="486"/>
                    <a:pt x="486" y="501"/>
                    <a:pt x="516" y="501"/>
                  </a:cubicBezTo>
                  <a:cubicBezTo>
                    <a:pt x="486" y="545"/>
                    <a:pt x="442" y="574"/>
                    <a:pt x="383" y="589"/>
                  </a:cubicBezTo>
                  <a:close/>
                  <a:moveTo>
                    <a:pt x="545" y="471"/>
                  </a:moveTo>
                  <a:lnTo>
                    <a:pt x="545" y="471"/>
                  </a:lnTo>
                  <a:cubicBezTo>
                    <a:pt x="516" y="457"/>
                    <a:pt x="471" y="457"/>
                    <a:pt x="427" y="442"/>
                  </a:cubicBezTo>
                  <a:cubicBezTo>
                    <a:pt x="427" y="412"/>
                    <a:pt x="442" y="368"/>
                    <a:pt x="442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83"/>
                    <a:pt x="574" y="427"/>
                    <a:pt x="545" y="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altLang="en-US" lang="zh-CN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7597513" y="2507283"/>
            <a:ext cx="1064774" cy="1064774"/>
            <a:chOff x="8299836" y="4588092"/>
            <a:chExt cx="685800" cy="685800"/>
          </a:xfrm>
        </p:grpSpPr>
        <p:sp>
          <p:nvSpPr>
            <p:cNvPr id="99" name="椭圆 98"/>
            <p:cNvSpPr/>
            <p:nvPr/>
          </p:nvSpPr>
          <p:spPr>
            <a:xfrm>
              <a:off x="8299836" y="4588092"/>
              <a:ext cx="685800" cy="685800"/>
            </a:xfrm>
            <a:prstGeom prst="ellipse">
              <a:avLst/>
            </a:prstGeom>
            <a:solidFill>
              <a:srgbClr val="027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0" name="Freeform 81"/>
            <p:cNvSpPr>
              <a:spLocks noChangeArrowheads="1"/>
            </p:cNvSpPr>
            <p:nvPr/>
          </p:nvSpPr>
          <p:spPr bwMode="auto">
            <a:xfrm>
              <a:off x="8456763" y="4786246"/>
              <a:ext cx="371946" cy="285600"/>
            </a:xfrm>
            <a:custGeom>
              <a:gdLst>
                <a:gd fmla="*/ 131975 w 619" name="T0"/>
                <a:gd fmla="*/ 79795 h 472" name="T1"/>
                <a:gd fmla="*/ 131975 w 619" name="T2"/>
                <a:gd fmla="*/ 79795 h 472" name="T3"/>
                <a:gd fmla="*/ 105437 w 619" name="T4"/>
                <a:gd fmla="*/ 79795 h 472" name="T5"/>
                <a:gd fmla="*/ 116196 w 619" name="T6"/>
                <a:gd fmla="*/ 48021 h 472" name="T7"/>
                <a:gd fmla="*/ 110816 w 619" name="T8"/>
                <a:gd fmla="*/ 42605 h 472" name="T9"/>
                <a:gd fmla="*/ 100416 w 619" name="T10"/>
                <a:gd fmla="*/ 42605 h 472" name="T11"/>
                <a:gd fmla="*/ 84278 w 619" name="T12"/>
                <a:gd fmla="*/ 85211 h 472" name="T13"/>
                <a:gd fmla="*/ 84278 w 619" name="T14"/>
                <a:gd fmla="*/ 90626 h 472" name="T15"/>
                <a:gd fmla="*/ 89657 w 619" name="T16"/>
                <a:gd fmla="*/ 95681 h 472" name="T17"/>
                <a:gd fmla="*/ 121575 w 619" name="T18"/>
                <a:gd fmla="*/ 95681 h 472" name="T19"/>
                <a:gd fmla="*/ 105437 w 619" name="T20"/>
                <a:gd fmla="*/ 127455 h 472" name="T21"/>
                <a:gd fmla="*/ 105437 w 619" name="T22"/>
                <a:gd fmla="*/ 138287 h 472" name="T23"/>
                <a:gd fmla="*/ 116196 w 619" name="T24"/>
                <a:gd fmla="*/ 133232 h 472" name="T25"/>
                <a:gd fmla="*/ 136996 w 619" name="T26"/>
                <a:gd fmla="*/ 85211 h 472" name="T27"/>
                <a:gd fmla="*/ 131975 w 619" name="T28"/>
                <a:gd fmla="*/ 79795 h 472" name="T29"/>
                <a:gd fmla="*/ 158155 w 619" name="T30"/>
                <a:gd fmla="*/ 37189 h 472" name="T31"/>
                <a:gd fmla="*/ 158155 w 619" name="T32"/>
                <a:gd fmla="*/ 37189 h 472" name="T33"/>
                <a:gd fmla="*/ 105437 w 619" name="T34"/>
                <a:gd fmla="*/ 0 h 472" name="T35"/>
                <a:gd fmla="*/ 42318 w 619" name="T36"/>
                <a:gd fmla="*/ 58492 h 472" name="T37"/>
                <a:gd fmla="*/ 0 w 619" name="T38"/>
                <a:gd fmla="*/ 116984 h 472" name="T39"/>
                <a:gd fmla="*/ 52718 w 619" name="T40"/>
                <a:gd fmla="*/ 170060 h 472" name="T41"/>
                <a:gd fmla="*/ 153134 w 619" name="T42"/>
                <a:gd fmla="*/ 170060 h 472" name="T43"/>
                <a:gd fmla="*/ 221632 w 619" name="T44"/>
                <a:gd fmla="*/ 106513 h 472" name="T45"/>
                <a:gd fmla="*/ 158155 w 619" name="T46"/>
                <a:gd fmla="*/ 37189 h 472" name="T47"/>
                <a:gd fmla="*/ 153134 w 619" name="T48"/>
                <a:gd fmla="*/ 159589 h 472" name="T49"/>
                <a:gd fmla="*/ 153134 w 619" name="T50"/>
                <a:gd fmla="*/ 159589 h 472" name="T51"/>
                <a:gd fmla="*/ 52718 w 619" name="T52"/>
                <a:gd fmla="*/ 159589 h 472" name="T53"/>
                <a:gd fmla="*/ 10400 w 619" name="T54"/>
                <a:gd fmla="*/ 116984 h 472" name="T55"/>
                <a:gd fmla="*/ 52718 w 619" name="T56"/>
                <a:gd fmla="*/ 74379 h 472" name="T57"/>
                <a:gd fmla="*/ 105437 w 619" name="T58"/>
                <a:gd fmla="*/ 15887 h 472" name="T59"/>
                <a:gd fmla="*/ 147755 w 619" name="T60"/>
                <a:gd fmla="*/ 53437 h 472" name="T61"/>
                <a:gd fmla="*/ 211232 w 619" name="T62"/>
                <a:gd fmla="*/ 101097 h 472" name="T63"/>
                <a:gd fmla="*/ 153134 w 619" name="T64"/>
                <a:gd fmla="*/ 159589 h 472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472" w="619">
                  <a:moveTo>
                    <a:pt x="368" y="221"/>
                  </a:moveTo>
                  <a:lnTo>
                    <a:pt x="368" y="221"/>
                  </a:lnTo>
                  <a:cubicBezTo>
                    <a:pt x="294" y="221"/>
                    <a:pt x="294" y="221"/>
                    <a:pt x="294" y="221"/>
                  </a:cubicBezTo>
                  <a:cubicBezTo>
                    <a:pt x="324" y="133"/>
                    <a:pt x="324" y="133"/>
                    <a:pt x="324" y="133"/>
                  </a:cubicBezTo>
                  <a:cubicBezTo>
                    <a:pt x="324" y="133"/>
                    <a:pt x="324" y="118"/>
                    <a:pt x="309" y="118"/>
                  </a:cubicBezTo>
                  <a:cubicBezTo>
                    <a:pt x="294" y="103"/>
                    <a:pt x="294" y="118"/>
                    <a:pt x="280" y="118"/>
                  </a:cubicBezTo>
                  <a:cubicBezTo>
                    <a:pt x="235" y="236"/>
                    <a:pt x="235" y="236"/>
                    <a:pt x="235" y="236"/>
                  </a:cubicBezTo>
                  <a:lnTo>
                    <a:pt x="235" y="251"/>
                  </a:lnTo>
                  <a:lnTo>
                    <a:pt x="250" y="265"/>
                  </a:lnTo>
                  <a:cubicBezTo>
                    <a:pt x="339" y="265"/>
                    <a:pt x="339" y="265"/>
                    <a:pt x="339" y="265"/>
                  </a:cubicBezTo>
                  <a:cubicBezTo>
                    <a:pt x="294" y="353"/>
                    <a:pt x="294" y="353"/>
                    <a:pt x="294" y="353"/>
                  </a:cubicBezTo>
                  <a:cubicBezTo>
                    <a:pt x="280" y="353"/>
                    <a:pt x="294" y="369"/>
                    <a:pt x="294" y="383"/>
                  </a:cubicBezTo>
                  <a:cubicBezTo>
                    <a:pt x="309" y="383"/>
                    <a:pt x="324" y="383"/>
                    <a:pt x="324" y="369"/>
                  </a:cubicBezTo>
                  <a:cubicBezTo>
                    <a:pt x="324" y="369"/>
                    <a:pt x="382" y="251"/>
                    <a:pt x="382" y="236"/>
                  </a:cubicBezTo>
                  <a:cubicBezTo>
                    <a:pt x="382" y="236"/>
                    <a:pt x="382" y="221"/>
                    <a:pt x="368" y="221"/>
                  </a:cubicBezTo>
                  <a:close/>
                  <a:moveTo>
                    <a:pt x="441" y="103"/>
                  </a:moveTo>
                  <a:lnTo>
                    <a:pt x="441" y="103"/>
                  </a:lnTo>
                  <a:cubicBezTo>
                    <a:pt x="412" y="44"/>
                    <a:pt x="353" y="0"/>
                    <a:pt x="294" y="0"/>
                  </a:cubicBezTo>
                  <a:cubicBezTo>
                    <a:pt x="191" y="0"/>
                    <a:pt x="118" y="74"/>
                    <a:pt x="118" y="162"/>
                  </a:cubicBezTo>
                  <a:cubicBezTo>
                    <a:pt x="44" y="192"/>
                    <a:pt x="0" y="251"/>
                    <a:pt x="0" y="324"/>
                  </a:cubicBezTo>
                  <a:cubicBezTo>
                    <a:pt x="0" y="398"/>
                    <a:pt x="59" y="471"/>
                    <a:pt x="147" y="471"/>
                  </a:cubicBezTo>
                  <a:lnTo>
                    <a:pt x="427" y="471"/>
                  </a:lnTo>
                  <a:cubicBezTo>
                    <a:pt x="530" y="471"/>
                    <a:pt x="618" y="398"/>
                    <a:pt x="618" y="295"/>
                  </a:cubicBezTo>
                  <a:cubicBezTo>
                    <a:pt x="618" y="192"/>
                    <a:pt x="544" y="103"/>
                    <a:pt x="441" y="103"/>
                  </a:cubicBezTo>
                  <a:close/>
                  <a:moveTo>
                    <a:pt x="427" y="442"/>
                  </a:moveTo>
                  <a:lnTo>
                    <a:pt x="427" y="442"/>
                  </a:lnTo>
                  <a:lnTo>
                    <a:pt x="147" y="442"/>
                  </a:lnTo>
                  <a:cubicBezTo>
                    <a:pt x="147" y="442"/>
                    <a:pt x="29" y="427"/>
                    <a:pt x="29" y="324"/>
                  </a:cubicBezTo>
                  <a:cubicBezTo>
                    <a:pt x="29" y="265"/>
                    <a:pt x="88" y="206"/>
                    <a:pt x="147" y="206"/>
                  </a:cubicBezTo>
                  <a:cubicBezTo>
                    <a:pt x="147" y="118"/>
                    <a:pt x="206" y="44"/>
                    <a:pt x="294" y="44"/>
                  </a:cubicBezTo>
                  <a:cubicBezTo>
                    <a:pt x="353" y="44"/>
                    <a:pt x="397" y="89"/>
                    <a:pt x="412" y="148"/>
                  </a:cubicBezTo>
                  <a:cubicBezTo>
                    <a:pt x="515" y="133"/>
                    <a:pt x="574" y="221"/>
                    <a:pt x="589" y="280"/>
                  </a:cubicBezTo>
                  <a:cubicBezTo>
                    <a:pt x="589" y="369"/>
                    <a:pt x="500" y="442"/>
                    <a:pt x="427" y="4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altLang="en-US" lang="zh-CN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9692916" y="3579172"/>
            <a:ext cx="1064774" cy="1064774"/>
            <a:chOff x="9955694" y="2892642"/>
            <a:chExt cx="685800" cy="685800"/>
          </a:xfrm>
        </p:grpSpPr>
        <p:sp>
          <p:nvSpPr>
            <p:cNvPr id="102" name="椭圆 101"/>
            <p:cNvSpPr/>
            <p:nvPr/>
          </p:nvSpPr>
          <p:spPr>
            <a:xfrm>
              <a:off x="9955694" y="2892642"/>
              <a:ext cx="6858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3" name="Freeform 85"/>
            <p:cNvSpPr>
              <a:spLocks noChangeArrowheads="1"/>
            </p:cNvSpPr>
            <p:nvPr/>
          </p:nvSpPr>
          <p:spPr bwMode="auto">
            <a:xfrm>
              <a:off x="10130332" y="3043021"/>
              <a:ext cx="336524" cy="383014"/>
            </a:xfrm>
            <a:custGeom>
              <a:gdLst>
                <a:gd fmla="*/ 168627 w 561" name="T0"/>
                <a:gd fmla="*/ 0 h 635" name="T1"/>
                <a:gd fmla="*/ 168627 w 561" name="T2"/>
                <a:gd fmla="*/ 0 h 635" name="T3"/>
                <a:gd fmla="*/ 31864 w 561" name="T4"/>
                <a:gd fmla="*/ 0 h 635" name="T5"/>
                <a:gd fmla="*/ 0 w 561" name="T6"/>
                <a:gd fmla="*/ 26634 h 635" name="T7"/>
                <a:gd fmla="*/ 0 w 561" name="T8"/>
                <a:gd fmla="*/ 228190 h 635" name="T9"/>
                <a:gd fmla="*/ 15753 w 561" name="T10"/>
                <a:gd fmla="*/ 228190 h 635" name="T11"/>
                <a:gd fmla="*/ 42246 w 561" name="T12"/>
                <a:gd fmla="*/ 206955 h 635" name="T13"/>
                <a:gd fmla="*/ 74110 w 561" name="T14"/>
                <a:gd fmla="*/ 228190 h 635" name="T15"/>
                <a:gd fmla="*/ 100245 w 561" name="T16"/>
                <a:gd fmla="*/ 206955 h 635" name="T17"/>
                <a:gd fmla="*/ 126739 w 561" name="T18"/>
                <a:gd fmla="*/ 228190 h 635" name="T19"/>
                <a:gd fmla="*/ 158245 w 561" name="T20"/>
                <a:gd fmla="*/ 206955 h 635" name="T21"/>
                <a:gd fmla="*/ 184738 w 561" name="T22"/>
                <a:gd fmla="*/ 228190 h 635" name="T23"/>
                <a:gd fmla="*/ 200491 w 561" name="T24"/>
                <a:gd fmla="*/ 228190 h 635" name="T25"/>
                <a:gd fmla="*/ 200491 w 561" name="T26"/>
                <a:gd fmla="*/ 26634 h 635" name="T27"/>
                <a:gd fmla="*/ 168627 w 561" name="T28"/>
                <a:gd fmla="*/ 0 h 635" name="T29"/>
                <a:gd fmla="*/ 184738 w 561" name="T30"/>
                <a:gd fmla="*/ 211994 h 635" name="T31"/>
                <a:gd fmla="*/ 184738 w 561" name="T32"/>
                <a:gd fmla="*/ 211994 h 635" name="T33"/>
                <a:gd fmla="*/ 158245 w 561" name="T34"/>
                <a:gd fmla="*/ 190758 h 635" name="T35"/>
                <a:gd fmla="*/ 126739 w 561" name="T36"/>
                <a:gd fmla="*/ 211994 h 635" name="T37"/>
                <a:gd fmla="*/ 100245 w 561" name="T38"/>
                <a:gd fmla="*/ 190758 h 635" name="T39"/>
                <a:gd fmla="*/ 74110 w 561" name="T40"/>
                <a:gd fmla="*/ 211994 h 635" name="T41"/>
                <a:gd fmla="*/ 42246 w 561" name="T42"/>
                <a:gd fmla="*/ 190758 h 635" name="T43"/>
                <a:gd fmla="*/ 15753 w 561" name="T44"/>
                <a:gd fmla="*/ 211994 h 635" name="T45"/>
                <a:gd fmla="*/ 15753 w 561" name="T46"/>
                <a:gd fmla="*/ 26634 h 635" name="T47"/>
                <a:gd fmla="*/ 31864 w 561" name="T48"/>
                <a:gd fmla="*/ 16196 h 635" name="T49"/>
                <a:gd fmla="*/ 168627 w 561" name="T50"/>
                <a:gd fmla="*/ 16196 h 635" name="T51"/>
                <a:gd fmla="*/ 184738 w 561" name="T52"/>
                <a:gd fmla="*/ 26634 h 635" name="T53"/>
                <a:gd fmla="*/ 184738 w 561" name="T54"/>
                <a:gd fmla="*/ 211994 h 635" name="T55"/>
                <a:gd fmla="*/ 147504 w 561" name="T56"/>
                <a:gd fmla="*/ 127412 h 635" name="T57"/>
                <a:gd fmla="*/ 147504 w 561" name="T58"/>
                <a:gd fmla="*/ 127412 h 635" name="T59"/>
                <a:gd fmla="*/ 52987 w 561" name="T60"/>
                <a:gd fmla="*/ 127412 h 635" name="T61"/>
                <a:gd fmla="*/ 42246 w 561" name="T62"/>
                <a:gd fmla="*/ 132451 h 635" name="T63"/>
                <a:gd fmla="*/ 52987 w 561" name="T64"/>
                <a:gd fmla="*/ 143249 h 635" name="T65"/>
                <a:gd fmla="*/ 147504 w 561" name="T66"/>
                <a:gd fmla="*/ 143249 h 635" name="T67"/>
                <a:gd fmla="*/ 158245 w 561" name="T68"/>
                <a:gd fmla="*/ 132451 h 635" name="T69"/>
                <a:gd fmla="*/ 147504 w 561" name="T70"/>
                <a:gd fmla="*/ 127412 h 635" name="T71"/>
                <a:gd fmla="*/ 147504 w 561" name="T72"/>
                <a:gd fmla="*/ 84941 h 635" name="T73"/>
                <a:gd fmla="*/ 147504 w 561" name="T74"/>
                <a:gd fmla="*/ 84941 h 635" name="T75"/>
                <a:gd fmla="*/ 52987 w 561" name="T76"/>
                <a:gd fmla="*/ 84941 h 635" name="T77"/>
                <a:gd fmla="*/ 42246 w 561" name="T78"/>
                <a:gd fmla="*/ 90340 h 635" name="T79"/>
                <a:gd fmla="*/ 52987 w 561" name="T80"/>
                <a:gd fmla="*/ 100778 h 635" name="T81"/>
                <a:gd fmla="*/ 147504 w 561" name="T82"/>
                <a:gd fmla="*/ 100778 h 635" name="T83"/>
                <a:gd fmla="*/ 158245 w 561" name="T84"/>
                <a:gd fmla="*/ 90340 h 635" name="T85"/>
                <a:gd fmla="*/ 147504 w 561" name="T86"/>
                <a:gd fmla="*/ 84941 h 635" name="T87"/>
                <a:gd fmla="*/ 147504 w 561" name="T88"/>
                <a:gd fmla="*/ 42471 h 635" name="T89"/>
                <a:gd fmla="*/ 147504 w 561" name="T90"/>
                <a:gd fmla="*/ 42471 h 635" name="T91"/>
                <a:gd fmla="*/ 52987 w 561" name="T92"/>
                <a:gd fmla="*/ 42471 h 635" name="T93"/>
                <a:gd fmla="*/ 42246 w 561" name="T94"/>
                <a:gd fmla="*/ 47870 h 635" name="T95"/>
                <a:gd fmla="*/ 52987 w 561" name="T96"/>
                <a:gd fmla="*/ 58667 h 635" name="T97"/>
                <a:gd fmla="*/ 147504 w 561" name="T98"/>
                <a:gd fmla="*/ 58667 h 635" name="T99"/>
                <a:gd fmla="*/ 158245 w 561" name="T100"/>
                <a:gd fmla="*/ 47870 h 635" name="T101"/>
                <a:gd fmla="*/ 147504 w 561" name="T102"/>
                <a:gd fmla="*/ 42471 h 635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635" w="561">
                  <a:moveTo>
                    <a:pt x="471" y="0"/>
                  </a:moveTo>
                  <a:lnTo>
                    <a:pt x="471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30"/>
                    <a:pt x="0" y="74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44" y="634"/>
                    <a:pt x="44" y="634"/>
                    <a:pt x="44" y="634"/>
                  </a:cubicBezTo>
                  <a:cubicBezTo>
                    <a:pt x="118" y="575"/>
                    <a:pt x="118" y="575"/>
                    <a:pt x="118" y="575"/>
                  </a:cubicBezTo>
                  <a:cubicBezTo>
                    <a:pt x="207" y="634"/>
                    <a:pt x="207" y="634"/>
                    <a:pt x="207" y="634"/>
                  </a:cubicBezTo>
                  <a:cubicBezTo>
                    <a:pt x="280" y="575"/>
                    <a:pt x="280" y="575"/>
                    <a:pt x="280" y="575"/>
                  </a:cubicBezTo>
                  <a:cubicBezTo>
                    <a:pt x="354" y="634"/>
                    <a:pt x="354" y="634"/>
                    <a:pt x="354" y="634"/>
                  </a:cubicBezTo>
                  <a:cubicBezTo>
                    <a:pt x="442" y="575"/>
                    <a:pt x="442" y="575"/>
                    <a:pt x="442" y="575"/>
                  </a:cubicBezTo>
                  <a:cubicBezTo>
                    <a:pt x="516" y="634"/>
                    <a:pt x="516" y="634"/>
                    <a:pt x="516" y="634"/>
                  </a:cubicBezTo>
                  <a:cubicBezTo>
                    <a:pt x="560" y="634"/>
                    <a:pt x="560" y="634"/>
                    <a:pt x="560" y="634"/>
                  </a:cubicBezTo>
                  <a:cubicBezTo>
                    <a:pt x="560" y="74"/>
                    <a:pt x="560" y="74"/>
                    <a:pt x="560" y="74"/>
                  </a:cubicBezTo>
                  <a:cubicBezTo>
                    <a:pt x="560" y="30"/>
                    <a:pt x="516" y="0"/>
                    <a:pt x="471" y="0"/>
                  </a:cubicBezTo>
                  <a:close/>
                  <a:moveTo>
                    <a:pt x="516" y="589"/>
                  </a:moveTo>
                  <a:lnTo>
                    <a:pt x="516" y="589"/>
                  </a:lnTo>
                  <a:cubicBezTo>
                    <a:pt x="442" y="530"/>
                    <a:pt x="442" y="530"/>
                    <a:pt x="442" y="530"/>
                  </a:cubicBezTo>
                  <a:cubicBezTo>
                    <a:pt x="354" y="589"/>
                    <a:pt x="354" y="589"/>
                    <a:pt x="354" y="589"/>
                  </a:cubicBezTo>
                  <a:cubicBezTo>
                    <a:pt x="280" y="530"/>
                    <a:pt x="280" y="530"/>
                    <a:pt x="280" y="530"/>
                  </a:cubicBezTo>
                  <a:cubicBezTo>
                    <a:pt x="207" y="589"/>
                    <a:pt x="207" y="589"/>
                    <a:pt x="207" y="589"/>
                  </a:cubicBezTo>
                  <a:cubicBezTo>
                    <a:pt x="118" y="530"/>
                    <a:pt x="118" y="530"/>
                    <a:pt x="118" y="530"/>
                  </a:cubicBezTo>
                  <a:cubicBezTo>
                    <a:pt x="44" y="589"/>
                    <a:pt x="44" y="589"/>
                    <a:pt x="44" y="589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59"/>
                    <a:pt x="59" y="45"/>
                    <a:pt x="89" y="45"/>
                  </a:cubicBezTo>
                  <a:cubicBezTo>
                    <a:pt x="471" y="45"/>
                    <a:pt x="471" y="45"/>
                    <a:pt x="471" y="45"/>
                  </a:cubicBezTo>
                  <a:cubicBezTo>
                    <a:pt x="501" y="45"/>
                    <a:pt x="516" y="59"/>
                    <a:pt x="516" y="74"/>
                  </a:cubicBezTo>
                  <a:lnTo>
                    <a:pt x="516" y="589"/>
                  </a:lnTo>
                  <a:close/>
                  <a:moveTo>
                    <a:pt x="412" y="354"/>
                  </a:moveTo>
                  <a:lnTo>
                    <a:pt x="412" y="354"/>
                  </a:lnTo>
                  <a:cubicBezTo>
                    <a:pt x="148" y="354"/>
                    <a:pt x="148" y="354"/>
                    <a:pt x="148" y="354"/>
                  </a:cubicBezTo>
                  <a:cubicBezTo>
                    <a:pt x="133" y="354"/>
                    <a:pt x="118" y="368"/>
                    <a:pt x="118" y="368"/>
                  </a:cubicBezTo>
                  <a:cubicBezTo>
                    <a:pt x="118" y="383"/>
                    <a:pt x="133" y="398"/>
                    <a:pt x="148" y="398"/>
                  </a:cubicBezTo>
                  <a:cubicBezTo>
                    <a:pt x="412" y="398"/>
                    <a:pt x="412" y="398"/>
                    <a:pt x="412" y="398"/>
                  </a:cubicBezTo>
                  <a:cubicBezTo>
                    <a:pt x="427" y="398"/>
                    <a:pt x="442" y="383"/>
                    <a:pt x="442" y="368"/>
                  </a:cubicBezTo>
                  <a:cubicBezTo>
                    <a:pt x="442" y="368"/>
                    <a:pt x="427" y="354"/>
                    <a:pt x="412" y="354"/>
                  </a:cubicBezTo>
                  <a:close/>
                  <a:moveTo>
                    <a:pt x="412" y="236"/>
                  </a:moveTo>
                  <a:lnTo>
                    <a:pt x="412" y="236"/>
                  </a:lnTo>
                  <a:cubicBezTo>
                    <a:pt x="148" y="236"/>
                    <a:pt x="148" y="236"/>
                    <a:pt x="148" y="236"/>
                  </a:cubicBezTo>
                  <a:cubicBezTo>
                    <a:pt x="133" y="236"/>
                    <a:pt x="118" y="251"/>
                    <a:pt x="118" y="251"/>
                  </a:cubicBezTo>
                  <a:cubicBezTo>
                    <a:pt x="118" y="266"/>
                    <a:pt x="133" y="280"/>
                    <a:pt x="148" y="280"/>
                  </a:cubicBezTo>
                  <a:cubicBezTo>
                    <a:pt x="412" y="280"/>
                    <a:pt x="412" y="280"/>
                    <a:pt x="412" y="280"/>
                  </a:cubicBezTo>
                  <a:cubicBezTo>
                    <a:pt x="427" y="280"/>
                    <a:pt x="442" y="266"/>
                    <a:pt x="442" y="251"/>
                  </a:cubicBezTo>
                  <a:cubicBezTo>
                    <a:pt x="442" y="251"/>
                    <a:pt x="427" y="236"/>
                    <a:pt x="412" y="236"/>
                  </a:cubicBezTo>
                  <a:close/>
                  <a:moveTo>
                    <a:pt x="412" y="118"/>
                  </a:moveTo>
                  <a:lnTo>
                    <a:pt x="412" y="118"/>
                  </a:lnTo>
                  <a:cubicBezTo>
                    <a:pt x="148" y="118"/>
                    <a:pt x="148" y="118"/>
                    <a:pt x="148" y="118"/>
                  </a:cubicBezTo>
                  <a:cubicBezTo>
                    <a:pt x="133" y="118"/>
                    <a:pt x="118" y="133"/>
                    <a:pt x="118" y="133"/>
                  </a:cubicBezTo>
                  <a:cubicBezTo>
                    <a:pt x="118" y="148"/>
                    <a:pt x="133" y="163"/>
                    <a:pt x="148" y="163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427" y="163"/>
                    <a:pt x="442" y="148"/>
                    <a:pt x="442" y="133"/>
                  </a:cubicBezTo>
                  <a:cubicBezTo>
                    <a:pt x="442" y="133"/>
                    <a:pt x="427" y="118"/>
                    <a:pt x="412" y="118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/>
            <a:extLst/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altLang="en-US" lang="zh-CN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5582657" y="4382338"/>
            <a:ext cx="1064774" cy="1064774"/>
            <a:chOff x="4988118" y="4988142"/>
            <a:chExt cx="685800" cy="685800"/>
          </a:xfrm>
        </p:grpSpPr>
        <p:sp>
          <p:nvSpPr>
            <p:cNvPr id="109" name="椭圆 108"/>
            <p:cNvSpPr/>
            <p:nvPr/>
          </p:nvSpPr>
          <p:spPr>
            <a:xfrm>
              <a:off x="4988118" y="4988142"/>
              <a:ext cx="6858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0" name="Freeform 159"/>
            <p:cNvSpPr>
              <a:spLocks noChangeArrowheads="1"/>
            </p:cNvSpPr>
            <p:nvPr/>
          </p:nvSpPr>
          <p:spPr bwMode="auto">
            <a:xfrm>
              <a:off x="5139510" y="5151163"/>
              <a:ext cx="383016" cy="371946"/>
            </a:xfrm>
            <a:custGeom>
              <a:gdLst>
                <a:gd fmla="*/ 63820 w 634" name="T0"/>
                <a:gd fmla="*/ 68484 h 619" name="T1"/>
                <a:gd fmla="*/ 63820 w 634" name="T2"/>
                <a:gd fmla="*/ 68484 h 619" name="T3"/>
                <a:gd fmla="*/ 58411 w 634" name="T4"/>
                <a:gd fmla="*/ 73504 h 619" name="T5"/>
                <a:gd fmla="*/ 58411 w 634" name="T6"/>
                <a:gd fmla="*/ 147724 h 619" name="T7"/>
                <a:gd fmla="*/ 63820 w 634" name="T8"/>
                <a:gd fmla="*/ 152744 h 619" name="T9"/>
                <a:gd fmla="*/ 74637 w 634" name="T10"/>
                <a:gd fmla="*/ 147724 h 619" name="T11"/>
                <a:gd fmla="*/ 74637 w 634" name="T12"/>
                <a:gd fmla="*/ 73504 h 619" name="T13"/>
                <a:gd fmla="*/ 63820 w 634" name="T14"/>
                <a:gd fmla="*/ 68484 h 619" name="T15"/>
                <a:gd fmla="*/ 122231 w 634" name="T16"/>
                <a:gd fmla="*/ 89639 h 619" name="T17"/>
                <a:gd fmla="*/ 122231 w 634" name="T18"/>
                <a:gd fmla="*/ 89639 h 619" name="T19"/>
                <a:gd fmla="*/ 116822 w 634" name="T20"/>
                <a:gd fmla="*/ 94658 h 619" name="T21"/>
                <a:gd fmla="*/ 116822 w 634" name="T22"/>
                <a:gd fmla="*/ 136968 h 619" name="T23"/>
                <a:gd fmla="*/ 122231 w 634" name="T24"/>
                <a:gd fmla="*/ 147724 h 619" name="T25"/>
                <a:gd fmla="*/ 127639 w 634" name="T26"/>
                <a:gd fmla="*/ 136968 h 619" name="T27"/>
                <a:gd fmla="*/ 127639 w 634" name="T28"/>
                <a:gd fmla="*/ 94658 h 619" name="T29"/>
                <a:gd fmla="*/ 122231 w 634" name="T30"/>
                <a:gd fmla="*/ 89639 h 619" name="T31"/>
                <a:gd fmla="*/ 169825 w 634" name="T32"/>
                <a:gd fmla="*/ 0 h 619" name="T33"/>
                <a:gd fmla="*/ 169825 w 634" name="T34"/>
                <a:gd fmla="*/ 0 h 619" name="T35"/>
                <a:gd fmla="*/ 116822 w 634" name="T36"/>
                <a:gd fmla="*/ 41951 h 619" name="T37"/>
                <a:gd fmla="*/ 58411 w 634" name="T38"/>
                <a:gd fmla="*/ 20796 h 619" name="T39"/>
                <a:gd fmla="*/ 0 w 634" name="T40"/>
                <a:gd fmla="*/ 52707 h 619" name="T41"/>
                <a:gd fmla="*/ 0 w 634" name="T42"/>
                <a:gd fmla="*/ 221586 h 619" name="T43"/>
                <a:gd fmla="*/ 58411 w 634" name="T44"/>
                <a:gd fmla="*/ 190034 h 619" name="T45"/>
                <a:gd fmla="*/ 116822 w 634" name="T46"/>
                <a:gd fmla="*/ 210830 h 619" name="T47"/>
                <a:gd fmla="*/ 169825 w 634" name="T48"/>
                <a:gd fmla="*/ 168879 h 619" name="T49"/>
                <a:gd fmla="*/ 228236 w 634" name="T50"/>
                <a:gd fmla="*/ 210830 h 619" name="T51"/>
                <a:gd fmla="*/ 228236 w 634" name="T52"/>
                <a:gd fmla="*/ 41951 h 619" name="T53"/>
                <a:gd fmla="*/ 169825 w 634" name="T54"/>
                <a:gd fmla="*/ 0 h 619" name="T55"/>
                <a:gd fmla="*/ 212372 w 634" name="T56"/>
                <a:gd fmla="*/ 184655 h 619" name="T57"/>
                <a:gd fmla="*/ 212372 w 634" name="T58"/>
                <a:gd fmla="*/ 184655 h 619" name="T59"/>
                <a:gd fmla="*/ 169825 w 634" name="T60"/>
                <a:gd fmla="*/ 152744 h 619" name="T61"/>
                <a:gd fmla="*/ 116822 w 634" name="T62"/>
                <a:gd fmla="*/ 195053 h 619" name="T63"/>
                <a:gd fmla="*/ 58411 w 634" name="T64"/>
                <a:gd fmla="*/ 173899 h 619" name="T65"/>
                <a:gd fmla="*/ 15865 w 634" name="T66"/>
                <a:gd fmla="*/ 200432 h 619" name="T67"/>
                <a:gd fmla="*/ 15865 w 634" name="T68"/>
                <a:gd fmla="*/ 58086 h 619" name="T69"/>
                <a:gd fmla="*/ 58411 w 634" name="T70"/>
                <a:gd fmla="*/ 31553 h 619" name="T71"/>
                <a:gd fmla="*/ 116822 w 634" name="T72"/>
                <a:gd fmla="*/ 52707 h 619" name="T73"/>
                <a:gd fmla="*/ 169825 w 634" name="T74"/>
                <a:gd fmla="*/ 10398 h 619" name="T75"/>
                <a:gd fmla="*/ 212372 w 634" name="T76"/>
                <a:gd fmla="*/ 41951 h 619" name="T77"/>
                <a:gd fmla="*/ 212372 w 634" name="T78"/>
                <a:gd fmla="*/ 184655 h 619" name="T79"/>
                <a:gd fmla="*/ 169825 w 634" name="T80"/>
                <a:gd fmla="*/ 115813 h 619" name="T81"/>
                <a:gd fmla="*/ 169825 w 634" name="T82"/>
                <a:gd fmla="*/ 115813 h 619" name="T83"/>
                <a:gd fmla="*/ 180642 w 634" name="T84"/>
                <a:gd fmla="*/ 126570 h 619" name="T85"/>
                <a:gd fmla="*/ 186051 w 634" name="T86"/>
                <a:gd fmla="*/ 115813 h 619" name="T87"/>
                <a:gd fmla="*/ 186051 w 634" name="T88"/>
                <a:gd fmla="*/ 63106 h 619" name="T89"/>
                <a:gd fmla="*/ 180642 w 634" name="T90"/>
                <a:gd fmla="*/ 52707 h 619" name="T91"/>
                <a:gd fmla="*/ 169825 w 634" name="T92"/>
                <a:gd fmla="*/ 63106 h 619" name="T93"/>
                <a:gd fmla="*/ 169825 w 634" name="T94"/>
                <a:gd fmla="*/ 115813 h 619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619" w="634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/>
            <a:extLst/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altLang="en-US" lang="zh-CN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532563" y="2396971"/>
            <a:ext cx="1064774" cy="1064774"/>
            <a:chOff x="3332259" y="3083142"/>
            <a:chExt cx="685800" cy="685800"/>
          </a:xfrm>
        </p:grpSpPr>
        <p:sp>
          <p:nvSpPr>
            <p:cNvPr id="112" name="椭圆 111"/>
            <p:cNvSpPr/>
            <p:nvPr/>
          </p:nvSpPr>
          <p:spPr>
            <a:xfrm>
              <a:off x="3332259" y="3083142"/>
              <a:ext cx="6858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3" name="Freeform 160"/>
            <p:cNvSpPr>
              <a:spLocks noChangeArrowheads="1"/>
            </p:cNvSpPr>
            <p:nvPr/>
          </p:nvSpPr>
          <p:spPr bwMode="auto">
            <a:xfrm>
              <a:off x="3530439" y="3240069"/>
              <a:ext cx="309956" cy="371946"/>
            </a:xfrm>
            <a:custGeom>
              <a:gdLst>
                <a:gd fmla="*/ 179267 w 517" name="T0"/>
                <a:gd fmla="*/ 84260 h 619" name="T1"/>
                <a:gd fmla="*/ 179267 w 517" name="T2"/>
                <a:gd fmla="*/ 84260 h 619" name="T3"/>
                <a:gd fmla="*/ 158156 w 517" name="T4"/>
                <a:gd fmla="*/ 41951 h 619" name="T5"/>
                <a:gd fmla="*/ 152788 w 517" name="T6"/>
                <a:gd fmla="*/ 41951 h 619" name="T7"/>
                <a:gd fmla="*/ 110566 w 517" name="T8"/>
                <a:gd fmla="*/ 41951 h 619" name="T9"/>
                <a:gd fmla="*/ 110566 w 517" name="T10"/>
                <a:gd fmla="*/ 26174 h 619" name="T11"/>
                <a:gd fmla="*/ 84445 w 517" name="T12"/>
                <a:gd fmla="*/ 0 h 619" name="T13"/>
                <a:gd fmla="*/ 68701 w 517" name="T14"/>
                <a:gd fmla="*/ 0 h 619" name="T15"/>
                <a:gd fmla="*/ 42223 w 517" name="T16"/>
                <a:gd fmla="*/ 26174 h 619" name="T17"/>
                <a:gd fmla="*/ 42223 w 517" name="T18"/>
                <a:gd fmla="*/ 41951 h 619" name="T19"/>
                <a:gd fmla="*/ 16102 w 517" name="T20"/>
                <a:gd fmla="*/ 41951 h 619" name="T21"/>
                <a:gd fmla="*/ 0 w 517" name="T22"/>
                <a:gd fmla="*/ 52707 h 619" name="T23"/>
                <a:gd fmla="*/ 0 w 517" name="T24"/>
                <a:gd fmla="*/ 126570 h 619" name="T25"/>
                <a:gd fmla="*/ 16102 w 517" name="T26"/>
                <a:gd fmla="*/ 136968 h 619" name="T27"/>
                <a:gd fmla="*/ 42223 w 517" name="T28"/>
                <a:gd fmla="*/ 136968 h 619" name="T29"/>
                <a:gd fmla="*/ 42223 w 517" name="T30"/>
                <a:gd fmla="*/ 195053 h 619" name="T31"/>
                <a:gd fmla="*/ 68701 w 517" name="T32"/>
                <a:gd fmla="*/ 221586 h 619" name="T33"/>
                <a:gd fmla="*/ 84445 w 517" name="T34"/>
                <a:gd fmla="*/ 221586 h 619" name="T35"/>
                <a:gd fmla="*/ 110566 w 517" name="T36"/>
                <a:gd fmla="*/ 195053 h 619" name="T37"/>
                <a:gd fmla="*/ 110566 w 517" name="T38"/>
                <a:gd fmla="*/ 136968 h 619" name="T39"/>
                <a:gd fmla="*/ 152788 w 517" name="T40"/>
                <a:gd fmla="*/ 136968 h 619" name="T41"/>
                <a:gd fmla="*/ 152788 w 517" name="T42"/>
                <a:gd fmla="*/ 136968 h 619" name="T43"/>
                <a:gd fmla="*/ 158156 w 517" name="T44"/>
                <a:gd fmla="*/ 136968 h 619" name="T45"/>
                <a:gd fmla="*/ 179267 w 517" name="T46"/>
                <a:gd fmla="*/ 94658 h 619" name="T47"/>
                <a:gd fmla="*/ 184634 w 517" name="T48"/>
                <a:gd fmla="*/ 89639 h 619" name="T49"/>
                <a:gd fmla="*/ 179267 w 517" name="T50"/>
                <a:gd fmla="*/ 84260 h 619" name="T51"/>
                <a:gd fmla="*/ 57967 w 517" name="T52"/>
                <a:gd fmla="*/ 26174 h 619" name="T53"/>
                <a:gd fmla="*/ 57967 w 517" name="T54"/>
                <a:gd fmla="*/ 26174 h 619" name="T55"/>
                <a:gd fmla="*/ 68701 w 517" name="T56"/>
                <a:gd fmla="*/ 10398 h 619" name="T57"/>
                <a:gd fmla="*/ 84445 w 517" name="T58"/>
                <a:gd fmla="*/ 10398 h 619" name="T59"/>
                <a:gd fmla="*/ 100189 w 517" name="T60"/>
                <a:gd fmla="*/ 26174 h 619" name="T61"/>
                <a:gd fmla="*/ 100189 w 517" name="T62"/>
                <a:gd fmla="*/ 41951 h 619" name="T63"/>
                <a:gd fmla="*/ 57967 w 517" name="T64"/>
                <a:gd fmla="*/ 41951 h 619" name="T65"/>
                <a:gd fmla="*/ 57967 w 517" name="T66"/>
                <a:gd fmla="*/ 26174 h 619" name="T67"/>
                <a:gd fmla="*/ 100189 w 517" name="T68"/>
                <a:gd fmla="*/ 195053 h 619" name="T69"/>
                <a:gd fmla="*/ 100189 w 517" name="T70"/>
                <a:gd fmla="*/ 195053 h 619" name="T71"/>
                <a:gd fmla="*/ 84445 w 517" name="T72"/>
                <a:gd fmla="*/ 210830 h 619" name="T73"/>
                <a:gd fmla="*/ 68701 w 517" name="T74"/>
                <a:gd fmla="*/ 210830 h 619" name="T75"/>
                <a:gd fmla="*/ 57967 w 517" name="T76"/>
                <a:gd fmla="*/ 195053 h 619" name="T77"/>
                <a:gd fmla="*/ 57967 w 517" name="T78"/>
                <a:gd fmla="*/ 136968 h 619" name="T79"/>
                <a:gd fmla="*/ 100189 w 517" name="T80"/>
                <a:gd fmla="*/ 136968 h 619" name="T81"/>
                <a:gd fmla="*/ 100189 w 517" name="T82"/>
                <a:gd fmla="*/ 195053 h 619" name="T83"/>
                <a:gd fmla="*/ 152788 w 517" name="T84"/>
                <a:gd fmla="*/ 121191 h 619" name="T85"/>
                <a:gd fmla="*/ 152788 w 517" name="T86"/>
                <a:gd fmla="*/ 121191 h 619" name="T87"/>
                <a:gd fmla="*/ 147779 w 517" name="T88"/>
                <a:gd fmla="*/ 126570 h 619" name="T89"/>
                <a:gd fmla="*/ 21111 w 517" name="T90"/>
                <a:gd fmla="*/ 126570 h 619" name="T91"/>
                <a:gd fmla="*/ 16102 w 517" name="T92"/>
                <a:gd fmla="*/ 115813 h 619" name="T93"/>
                <a:gd fmla="*/ 16102 w 517" name="T94"/>
                <a:gd fmla="*/ 63106 h 619" name="T95"/>
                <a:gd fmla="*/ 21111 w 517" name="T96"/>
                <a:gd fmla="*/ 52707 h 619" name="T97"/>
                <a:gd fmla="*/ 147779 w 517" name="T98"/>
                <a:gd fmla="*/ 52707 h 619" name="T99"/>
                <a:gd fmla="*/ 152788 w 517" name="T100"/>
                <a:gd fmla="*/ 58086 h 619" name="T101"/>
                <a:gd fmla="*/ 168890 w 517" name="T102"/>
                <a:gd fmla="*/ 89639 h 619" name="T103"/>
                <a:gd fmla="*/ 152788 w 517" name="T104"/>
                <a:gd fmla="*/ 121191 h 619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619" w="517">
                  <a:moveTo>
                    <a:pt x="501" y="235"/>
                  </a:moveTo>
                  <a:lnTo>
                    <a:pt x="501" y="235"/>
                  </a:ln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2" y="117"/>
                    <a:pt x="427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29"/>
                    <a:pt x="280" y="0"/>
                    <a:pt x="23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48" y="0"/>
                    <a:pt x="118" y="29"/>
                    <a:pt x="118" y="73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15" y="117"/>
                    <a:pt x="0" y="132"/>
                    <a:pt x="0" y="14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7"/>
                    <a:pt x="15" y="382"/>
                    <a:pt x="45" y="382"/>
                  </a:cubicBezTo>
                  <a:cubicBezTo>
                    <a:pt x="118" y="382"/>
                    <a:pt x="118" y="382"/>
                    <a:pt x="118" y="382"/>
                  </a:cubicBezTo>
                  <a:cubicBezTo>
                    <a:pt x="118" y="544"/>
                    <a:pt x="118" y="544"/>
                    <a:pt x="118" y="544"/>
                  </a:cubicBezTo>
                  <a:cubicBezTo>
                    <a:pt x="118" y="588"/>
                    <a:pt x="148" y="618"/>
                    <a:pt x="192" y="618"/>
                  </a:cubicBezTo>
                  <a:cubicBezTo>
                    <a:pt x="236" y="618"/>
                    <a:pt x="236" y="618"/>
                    <a:pt x="236" y="618"/>
                  </a:cubicBezTo>
                  <a:cubicBezTo>
                    <a:pt x="280" y="618"/>
                    <a:pt x="309" y="588"/>
                    <a:pt x="309" y="544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427" y="382"/>
                    <a:pt x="427" y="382"/>
                    <a:pt x="427" y="382"/>
                  </a:cubicBezTo>
                  <a:cubicBezTo>
                    <a:pt x="442" y="382"/>
                    <a:pt x="442" y="382"/>
                    <a:pt x="442" y="382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16" y="250"/>
                    <a:pt x="516" y="250"/>
                    <a:pt x="516" y="250"/>
                  </a:cubicBezTo>
                  <a:cubicBezTo>
                    <a:pt x="516" y="250"/>
                    <a:pt x="516" y="235"/>
                    <a:pt x="501" y="235"/>
                  </a:cubicBezTo>
                  <a:close/>
                  <a:moveTo>
                    <a:pt x="162" y="73"/>
                  </a:moveTo>
                  <a:lnTo>
                    <a:pt x="162" y="73"/>
                  </a:lnTo>
                  <a:cubicBezTo>
                    <a:pt x="162" y="58"/>
                    <a:pt x="177" y="29"/>
                    <a:pt x="192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51" y="29"/>
                    <a:pt x="280" y="58"/>
                    <a:pt x="280" y="73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162" y="117"/>
                    <a:pt x="162" y="117"/>
                    <a:pt x="162" y="117"/>
                  </a:cubicBezTo>
                  <a:lnTo>
                    <a:pt x="162" y="73"/>
                  </a:lnTo>
                  <a:close/>
                  <a:moveTo>
                    <a:pt x="280" y="544"/>
                  </a:moveTo>
                  <a:lnTo>
                    <a:pt x="280" y="544"/>
                  </a:lnTo>
                  <a:cubicBezTo>
                    <a:pt x="280" y="559"/>
                    <a:pt x="251" y="588"/>
                    <a:pt x="236" y="588"/>
                  </a:cubicBezTo>
                  <a:cubicBezTo>
                    <a:pt x="192" y="588"/>
                    <a:pt x="192" y="588"/>
                    <a:pt x="192" y="588"/>
                  </a:cubicBezTo>
                  <a:cubicBezTo>
                    <a:pt x="177" y="588"/>
                    <a:pt x="162" y="559"/>
                    <a:pt x="162" y="544"/>
                  </a:cubicBezTo>
                  <a:cubicBezTo>
                    <a:pt x="162" y="382"/>
                    <a:pt x="162" y="382"/>
                    <a:pt x="162" y="382"/>
                  </a:cubicBezTo>
                  <a:cubicBezTo>
                    <a:pt x="280" y="382"/>
                    <a:pt x="280" y="382"/>
                    <a:pt x="280" y="382"/>
                  </a:cubicBezTo>
                  <a:lnTo>
                    <a:pt x="280" y="544"/>
                  </a:lnTo>
                  <a:close/>
                  <a:moveTo>
                    <a:pt x="427" y="338"/>
                  </a:moveTo>
                  <a:lnTo>
                    <a:pt x="427" y="338"/>
                  </a:lnTo>
                  <a:cubicBezTo>
                    <a:pt x="427" y="353"/>
                    <a:pt x="413" y="353"/>
                    <a:pt x="413" y="353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45" y="353"/>
                    <a:pt x="45" y="338"/>
                    <a:pt x="45" y="323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62"/>
                    <a:pt x="45" y="147"/>
                    <a:pt x="59" y="147"/>
                  </a:cubicBezTo>
                  <a:cubicBezTo>
                    <a:pt x="413" y="147"/>
                    <a:pt x="413" y="147"/>
                    <a:pt x="413" y="147"/>
                  </a:cubicBezTo>
                  <a:cubicBezTo>
                    <a:pt x="413" y="147"/>
                    <a:pt x="427" y="147"/>
                    <a:pt x="427" y="162"/>
                  </a:cubicBezTo>
                  <a:cubicBezTo>
                    <a:pt x="472" y="250"/>
                    <a:pt x="472" y="250"/>
                    <a:pt x="472" y="250"/>
                  </a:cubicBezTo>
                  <a:lnTo>
                    <a:pt x="427" y="338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/>
            <a:extLst/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altLang="en-US" lang="zh-CN"/>
            </a:p>
          </p:txBody>
        </p:sp>
      </p:grpSp>
      <p:sp>
        <p:nvSpPr>
          <p:cNvPr id="114" name="文本框 113"/>
          <p:cNvSpPr txBox="1"/>
          <p:nvPr/>
        </p:nvSpPr>
        <p:spPr>
          <a:xfrm>
            <a:off x="1437047" y="3162470"/>
            <a:ext cx="123358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项目论证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3463344" y="3916264"/>
            <a:ext cx="123358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资料收集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5429379" y="3643741"/>
            <a:ext cx="174577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数据调查分析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7647463" y="3918743"/>
            <a:ext cx="151258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按计划实施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9246306" y="2870393"/>
            <a:ext cx="229907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完成总结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4340210" y="8822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417888" y="8822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007958431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4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5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7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6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7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8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0"/>
      <p:bldP grpId="0" spid="88"/>
      <p:bldP grpId="0" spid="89"/>
      <p:bldP grpId="0" spid="90"/>
      <p:bldP grpId="0" spid="91"/>
      <p:bldP grpId="0" spid="93"/>
      <p:bldP grpId="0" spid="94"/>
      <p:bldP grpId="0" spid="114"/>
      <p:bldP grpId="0" spid="115"/>
      <p:bldP grpId="0" spid="116"/>
      <p:bldP grpId="0" spid="118"/>
      <p:bldP grpId="0" spid="11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4" name="矩形 93"/>
          <p:cNvSpPr/>
          <p:nvPr/>
        </p:nvSpPr>
        <p:spPr>
          <a:xfrm>
            <a:off x="6004560" y="3578283"/>
            <a:ext cx="182880" cy="39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87265" y="550569"/>
            <a:ext cx="2417471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 smtClean="0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可行性说明</a:t>
            </a:r>
          </a:p>
        </p:txBody>
      </p:sp>
      <p:sp>
        <p:nvSpPr>
          <p:cNvPr id="35" name="矩形 34"/>
          <p:cNvSpPr/>
          <p:nvPr/>
        </p:nvSpPr>
        <p:spPr>
          <a:xfrm>
            <a:off x="8399314" y="2428072"/>
            <a:ext cx="1325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他是个单身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8544895" y="2900337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A_矩形 75"/>
          <p:cNvSpPr/>
          <p:nvPr>
            <p:custDataLst>
              <p:tags r:id="rId3"/>
            </p:custDataLst>
          </p:nvPr>
        </p:nvSpPr>
        <p:spPr>
          <a:xfrm>
            <a:off x="8399314" y="2916605"/>
            <a:ext cx="3114507" cy="10424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美仑设计是集PPT模板开发PPT设计定制、PPT培训于一体的专业PPT服务提供商。</a:t>
            </a:r>
          </a:p>
        </p:txBody>
      </p:sp>
      <p:sp>
        <p:nvSpPr>
          <p:cNvPr id="26" name="Freeform 19"/>
          <p:cNvSpPr/>
          <p:nvPr/>
        </p:nvSpPr>
        <p:spPr>
          <a:xfrm rot="16200000">
            <a:off x="4777988" y="4775683"/>
            <a:ext cx="1313643" cy="1313645"/>
          </a:xfrm>
          <a:custGeom>
            <a:gdLst>
              <a:gd fmla="*/ 0 w 1374771" name="connsiteX0"/>
              <a:gd fmla="*/ 1374773 h 1374773" name="connsiteY0"/>
              <a:gd fmla="*/ 6892 w 1374771" name="connsiteX1"/>
              <a:gd fmla="*/ 1238291 h 1374773" name="connsiteY1"/>
              <a:gd fmla="*/ 1238291 w 1374771" name="connsiteX2"/>
              <a:gd fmla="*/ 6892 h 1374773" name="connsiteY2"/>
              <a:gd fmla="*/ 1374771 w 1374771" name="connsiteX3"/>
              <a:gd fmla="*/ 0 h 1374773" name="connsiteY3"/>
              <a:gd fmla="*/ 1374771 w 1374771" name="connsiteX4"/>
              <a:gd fmla="*/ 785622 h 1374773" name="connsiteY4"/>
              <a:gd fmla="*/ 1259595 w 1374771" name="connsiteX5"/>
              <a:gd fmla="*/ 797233 h 1374773" name="connsiteY5"/>
              <a:gd fmla="*/ 797233 w 1374771" name="connsiteX6"/>
              <a:gd fmla="*/ 1259595 h 1374773" name="connsiteY6"/>
              <a:gd fmla="*/ 785622 w 1374771" name="connsiteX7"/>
              <a:gd fmla="*/ 1374773 h 1374773" name="connsiteY7"/>
              <a:gd fmla="*/ 0 w 1374771" name="connsiteX8"/>
              <a:gd fmla="*/ 1374773 h 137477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374773" w="1374771">
                <a:moveTo>
                  <a:pt x="0" y="1374773"/>
                </a:moveTo>
                <a:lnTo>
                  <a:pt x="6892" y="1238291"/>
                </a:lnTo>
                <a:cubicBezTo>
                  <a:pt x="72830" y="589009"/>
                  <a:pt x="589009" y="72830"/>
                  <a:pt x="1238291" y="6892"/>
                </a:cubicBezTo>
                <a:lnTo>
                  <a:pt x="1374771" y="0"/>
                </a:lnTo>
                <a:lnTo>
                  <a:pt x="1374771" y="785622"/>
                </a:lnTo>
                <a:lnTo>
                  <a:pt x="1259595" y="797233"/>
                </a:lnTo>
                <a:cubicBezTo>
                  <a:pt x="1027516" y="844723"/>
                  <a:pt x="844723" y="1027516"/>
                  <a:pt x="797233" y="1259595"/>
                </a:cubicBezTo>
                <a:lnTo>
                  <a:pt x="785622" y="1374773"/>
                </a:lnTo>
                <a:lnTo>
                  <a:pt x="0" y="1374773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27" name="Freeform 18"/>
          <p:cNvSpPr/>
          <p:nvPr/>
        </p:nvSpPr>
        <p:spPr>
          <a:xfrm rot="16200000">
            <a:off x="6096002" y="4771316"/>
            <a:ext cx="1313643" cy="1322380"/>
          </a:xfrm>
          <a:custGeom>
            <a:gdLst>
              <a:gd fmla="*/ 0 w 1374771" name="connsiteX0"/>
              <a:gd fmla="*/ 0 h 1374771" name="connsiteY0"/>
              <a:gd fmla="*/ 785622 w 1374771" name="connsiteX1"/>
              <a:gd fmla="*/ 0 h 1374771" name="connsiteY1"/>
              <a:gd fmla="*/ 797233 w 1374771" name="connsiteX2"/>
              <a:gd fmla="*/ 115176 h 1374771" name="connsiteY2"/>
              <a:gd fmla="*/ 1259595 w 1374771" name="connsiteX3"/>
              <a:gd fmla="*/ 577538 h 1374771" name="connsiteY3"/>
              <a:gd fmla="*/ 1374771 w 1374771" name="connsiteX4"/>
              <a:gd fmla="*/ 589149 h 1374771" name="connsiteY4"/>
              <a:gd fmla="*/ 1374771 w 1374771" name="connsiteX5"/>
              <a:gd fmla="*/ 1374771 h 1374771" name="connsiteY5"/>
              <a:gd fmla="*/ 1238291 w 1374771" name="connsiteX6"/>
              <a:gd fmla="*/ 1367879 h 1374771" name="connsiteY6"/>
              <a:gd fmla="*/ 6892 w 1374771" name="connsiteX7"/>
              <a:gd fmla="*/ 136480 h 1374771" name="connsiteY7"/>
              <a:gd fmla="*/ 0 w 1374771" name="connsiteX8"/>
              <a:gd fmla="*/ 0 h 1374771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374771" w="1374771">
                <a:moveTo>
                  <a:pt x="0" y="0"/>
                </a:moveTo>
                <a:lnTo>
                  <a:pt x="785622" y="0"/>
                </a:lnTo>
                <a:lnTo>
                  <a:pt x="797233" y="115176"/>
                </a:lnTo>
                <a:cubicBezTo>
                  <a:pt x="844723" y="347255"/>
                  <a:pt x="1027516" y="530048"/>
                  <a:pt x="1259595" y="577538"/>
                </a:cubicBezTo>
                <a:lnTo>
                  <a:pt x="1374771" y="589149"/>
                </a:lnTo>
                <a:lnTo>
                  <a:pt x="1374771" y="1374771"/>
                </a:lnTo>
                <a:lnTo>
                  <a:pt x="1238291" y="1367879"/>
                </a:lnTo>
                <a:cubicBezTo>
                  <a:pt x="589009" y="1301941"/>
                  <a:pt x="72830" y="785762"/>
                  <a:pt x="6892" y="136480"/>
                </a:cubicBezTo>
                <a:lnTo>
                  <a:pt x="0" y="0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28" name="Freeform 12"/>
          <p:cNvSpPr/>
          <p:nvPr/>
        </p:nvSpPr>
        <p:spPr>
          <a:xfrm rot="16200000">
            <a:off x="6100368" y="3463463"/>
            <a:ext cx="1313645" cy="1313643"/>
          </a:xfrm>
          <a:custGeom>
            <a:gdLst>
              <a:gd fmla="*/ 0 w 1374773" name="connsiteX0"/>
              <a:gd fmla="*/ 1374771 h 1374771" name="connsiteY0"/>
              <a:gd fmla="*/ 0 w 1374773" name="connsiteX1"/>
              <a:gd fmla="*/ 589149 h 1374771" name="connsiteY1"/>
              <a:gd fmla="*/ 115178 w 1374773" name="connsiteX2"/>
              <a:gd fmla="*/ 577538 h 1374771" name="connsiteY2"/>
              <a:gd fmla="*/ 577540 w 1374773" name="connsiteX3"/>
              <a:gd fmla="*/ 115176 h 1374771" name="connsiteY3"/>
              <a:gd fmla="*/ 589151 w 1374773" name="connsiteX4"/>
              <a:gd fmla="*/ 0 h 1374771" name="connsiteY4"/>
              <a:gd fmla="*/ 1374773 w 1374773" name="connsiteX5"/>
              <a:gd fmla="*/ 0 h 1374771" name="connsiteY5"/>
              <a:gd fmla="*/ 1367881 w 1374773" name="connsiteX6"/>
              <a:gd fmla="*/ 136480 h 1374771" name="connsiteY6"/>
              <a:gd fmla="*/ 136482 w 1374773" name="connsiteX7"/>
              <a:gd fmla="*/ 1367879 h 1374771" name="connsiteY7"/>
              <a:gd fmla="*/ 0 w 1374773" name="connsiteX8"/>
              <a:gd fmla="*/ 1374771 h 1374771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374771" w="1374773">
                <a:moveTo>
                  <a:pt x="0" y="1374771"/>
                </a:moveTo>
                <a:lnTo>
                  <a:pt x="0" y="589149"/>
                </a:lnTo>
                <a:lnTo>
                  <a:pt x="115178" y="577538"/>
                </a:lnTo>
                <a:cubicBezTo>
                  <a:pt x="347257" y="530048"/>
                  <a:pt x="530050" y="347255"/>
                  <a:pt x="577540" y="115176"/>
                </a:cubicBezTo>
                <a:lnTo>
                  <a:pt x="589151" y="0"/>
                </a:lnTo>
                <a:lnTo>
                  <a:pt x="1374773" y="0"/>
                </a:lnTo>
                <a:lnTo>
                  <a:pt x="1367881" y="136480"/>
                </a:lnTo>
                <a:cubicBezTo>
                  <a:pt x="1301943" y="785762"/>
                  <a:pt x="785764" y="1301941"/>
                  <a:pt x="136482" y="1367879"/>
                </a:cubicBezTo>
                <a:lnTo>
                  <a:pt x="0" y="137477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anose="020b0604020202020204" pitchFamily="34" typeface="Arial"/>
              <a:ea charset="-122" pitchFamily="34" typeface="微软雅黑"/>
              <a:sym charset="-122" pitchFamily="34" typeface="微软雅黑"/>
            </a:endParaRPr>
          </a:p>
        </p:txBody>
      </p:sp>
      <p:sp>
        <p:nvSpPr>
          <p:cNvPr id="29" name="Freeform 30"/>
          <p:cNvSpPr/>
          <p:nvPr/>
        </p:nvSpPr>
        <p:spPr>
          <a:xfrm rot="16200000">
            <a:off x="4777988" y="2900512"/>
            <a:ext cx="1313643" cy="1313645"/>
          </a:xfrm>
          <a:custGeom>
            <a:gdLst>
              <a:gd fmla="*/ 0 w 1374771" name="connsiteX0"/>
              <a:gd fmla="*/ 1374773 h 1374773" name="connsiteY0"/>
              <a:gd fmla="*/ 6892 w 1374771" name="connsiteX1"/>
              <a:gd fmla="*/ 1238291 h 1374773" name="connsiteY1"/>
              <a:gd fmla="*/ 1238291 w 1374771" name="connsiteX2"/>
              <a:gd fmla="*/ 6892 h 1374773" name="connsiteY2"/>
              <a:gd fmla="*/ 1374771 w 1374771" name="connsiteX3"/>
              <a:gd fmla="*/ 0 h 1374773" name="connsiteY3"/>
              <a:gd fmla="*/ 1374771 w 1374771" name="connsiteX4"/>
              <a:gd fmla="*/ 785622 h 1374773" name="connsiteY4"/>
              <a:gd fmla="*/ 1259595 w 1374771" name="connsiteX5"/>
              <a:gd fmla="*/ 797233 h 1374773" name="connsiteY5"/>
              <a:gd fmla="*/ 797233 w 1374771" name="connsiteX6"/>
              <a:gd fmla="*/ 1259595 h 1374773" name="connsiteY6"/>
              <a:gd fmla="*/ 785622 w 1374771" name="connsiteX7"/>
              <a:gd fmla="*/ 1374773 h 1374773" name="connsiteY7"/>
              <a:gd fmla="*/ 0 w 1374771" name="connsiteX8"/>
              <a:gd fmla="*/ 1374773 h 137477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374773" w="1374771">
                <a:moveTo>
                  <a:pt x="0" y="1374773"/>
                </a:moveTo>
                <a:lnTo>
                  <a:pt x="6892" y="1238291"/>
                </a:lnTo>
                <a:cubicBezTo>
                  <a:pt x="72830" y="589009"/>
                  <a:pt x="589009" y="72830"/>
                  <a:pt x="1238291" y="6892"/>
                </a:cubicBezTo>
                <a:lnTo>
                  <a:pt x="1374771" y="0"/>
                </a:lnTo>
                <a:lnTo>
                  <a:pt x="1374771" y="785622"/>
                </a:lnTo>
                <a:lnTo>
                  <a:pt x="1259595" y="797233"/>
                </a:lnTo>
                <a:cubicBezTo>
                  <a:pt x="1027516" y="844723"/>
                  <a:pt x="844723" y="1027516"/>
                  <a:pt x="797233" y="1259595"/>
                </a:cubicBezTo>
                <a:lnTo>
                  <a:pt x="785622" y="1374773"/>
                </a:lnTo>
                <a:lnTo>
                  <a:pt x="0" y="137477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" name="Freeform 10"/>
          <p:cNvSpPr/>
          <p:nvPr/>
        </p:nvSpPr>
        <p:spPr>
          <a:xfrm rot="16200000">
            <a:off x="4777987" y="3463462"/>
            <a:ext cx="1313645" cy="1313645"/>
          </a:xfrm>
          <a:custGeom>
            <a:gdLst>
              <a:gd fmla="*/ 0 w 1374773" name="connsiteX0"/>
              <a:gd fmla="*/ 785622 h 1374773" name="connsiteY0"/>
              <a:gd fmla="*/ 0 w 1374773" name="connsiteX1"/>
              <a:gd fmla="*/ 0 h 1374773" name="connsiteY1"/>
              <a:gd fmla="*/ 136482 w 1374773" name="connsiteX2"/>
              <a:gd fmla="*/ 6892 h 1374773" name="connsiteY2"/>
              <a:gd fmla="*/ 1367881 w 1374773" name="connsiteX3"/>
              <a:gd fmla="*/ 1238291 h 1374773" name="connsiteY3"/>
              <a:gd fmla="*/ 1374773 w 1374773" name="connsiteX4"/>
              <a:gd fmla="*/ 1374773 h 1374773" name="connsiteY4"/>
              <a:gd fmla="*/ 589151 w 1374773" name="connsiteX5"/>
              <a:gd fmla="*/ 1374773 h 1374773" name="connsiteY5"/>
              <a:gd fmla="*/ 577540 w 1374773" name="connsiteX6"/>
              <a:gd fmla="*/ 1259595 h 1374773" name="connsiteY6"/>
              <a:gd fmla="*/ 115178 w 1374773" name="connsiteX7"/>
              <a:gd fmla="*/ 797233 h 1374773" name="connsiteY7"/>
              <a:gd fmla="*/ 0 w 1374773" name="connsiteX8"/>
              <a:gd fmla="*/ 785622 h 137477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374773" w="1374773">
                <a:moveTo>
                  <a:pt x="0" y="785622"/>
                </a:moveTo>
                <a:lnTo>
                  <a:pt x="0" y="0"/>
                </a:lnTo>
                <a:lnTo>
                  <a:pt x="136482" y="6892"/>
                </a:lnTo>
                <a:cubicBezTo>
                  <a:pt x="785764" y="72830"/>
                  <a:pt x="1301943" y="589009"/>
                  <a:pt x="1367881" y="1238291"/>
                </a:cubicBezTo>
                <a:lnTo>
                  <a:pt x="1374773" y="1374773"/>
                </a:lnTo>
                <a:lnTo>
                  <a:pt x="589151" y="1374773"/>
                </a:lnTo>
                <a:lnTo>
                  <a:pt x="577540" y="1259595"/>
                </a:lnTo>
                <a:cubicBezTo>
                  <a:pt x="530050" y="1027516"/>
                  <a:pt x="347257" y="844723"/>
                  <a:pt x="115178" y="797233"/>
                </a:cubicBezTo>
                <a:lnTo>
                  <a:pt x="0" y="785622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32" name="Freeform 31"/>
          <p:cNvSpPr/>
          <p:nvPr/>
        </p:nvSpPr>
        <p:spPr>
          <a:xfrm rot="16200000">
            <a:off x="6090209" y="2900513"/>
            <a:ext cx="1313643" cy="1313643"/>
          </a:xfrm>
          <a:custGeom>
            <a:gdLst>
              <a:gd fmla="*/ 0 w 1374771" name="connsiteX0"/>
              <a:gd fmla="*/ 0 h 1374771" name="connsiteY0"/>
              <a:gd fmla="*/ 785622 w 1374771" name="connsiteX1"/>
              <a:gd fmla="*/ 0 h 1374771" name="connsiteY1"/>
              <a:gd fmla="*/ 797233 w 1374771" name="connsiteX2"/>
              <a:gd fmla="*/ 115176 h 1374771" name="connsiteY2"/>
              <a:gd fmla="*/ 1259595 w 1374771" name="connsiteX3"/>
              <a:gd fmla="*/ 577538 h 1374771" name="connsiteY3"/>
              <a:gd fmla="*/ 1374771 w 1374771" name="connsiteX4"/>
              <a:gd fmla="*/ 589149 h 1374771" name="connsiteY4"/>
              <a:gd fmla="*/ 1374771 w 1374771" name="connsiteX5"/>
              <a:gd fmla="*/ 1374771 h 1374771" name="connsiteY5"/>
              <a:gd fmla="*/ 1238291 w 1374771" name="connsiteX6"/>
              <a:gd fmla="*/ 1367879 h 1374771" name="connsiteY6"/>
              <a:gd fmla="*/ 6892 w 1374771" name="connsiteX7"/>
              <a:gd fmla="*/ 136480 h 1374771" name="connsiteY7"/>
              <a:gd fmla="*/ 0 w 1374771" name="connsiteX8"/>
              <a:gd fmla="*/ 0 h 1374771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374771" w="1374771">
                <a:moveTo>
                  <a:pt x="0" y="0"/>
                </a:moveTo>
                <a:lnTo>
                  <a:pt x="785622" y="0"/>
                </a:lnTo>
                <a:lnTo>
                  <a:pt x="797233" y="115176"/>
                </a:lnTo>
                <a:cubicBezTo>
                  <a:pt x="844723" y="347255"/>
                  <a:pt x="1027516" y="530048"/>
                  <a:pt x="1259595" y="577538"/>
                </a:cubicBezTo>
                <a:lnTo>
                  <a:pt x="1374771" y="589149"/>
                </a:lnTo>
                <a:lnTo>
                  <a:pt x="1374771" y="1374771"/>
                </a:lnTo>
                <a:lnTo>
                  <a:pt x="1238291" y="1367879"/>
                </a:lnTo>
                <a:cubicBezTo>
                  <a:pt x="589009" y="1301941"/>
                  <a:pt x="72830" y="785762"/>
                  <a:pt x="6892" y="136480"/>
                </a:cubicBezTo>
                <a:lnTo>
                  <a:pt x="0" y="0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49" name="Freeform 32"/>
          <p:cNvSpPr/>
          <p:nvPr/>
        </p:nvSpPr>
        <p:spPr>
          <a:xfrm rot="16200000">
            <a:off x="6090208" y="1588292"/>
            <a:ext cx="1313645" cy="1313643"/>
          </a:xfrm>
          <a:custGeom>
            <a:gdLst>
              <a:gd fmla="*/ 0 w 1374773" name="connsiteX0"/>
              <a:gd fmla="*/ 1374771 h 1374771" name="connsiteY0"/>
              <a:gd fmla="*/ 0 w 1374773" name="connsiteX1"/>
              <a:gd fmla="*/ 589149 h 1374771" name="connsiteY1"/>
              <a:gd fmla="*/ 115178 w 1374773" name="connsiteX2"/>
              <a:gd fmla="*/ 577538 h 1374771" name="connsiteY2"/>
              <a:gd fmla="*/ 577540 w 1374773" name="connsiteX3"/>
              <a:gd fmla="*/ 115176 h 1374771" name="connsiteY3"/>
              <a:gd fmla="*/ 589151 w 1374773" name="connsiteX4"/>
              <a:gd fmla="*/ 0 h 1374771" name="connsiteY4"/>
              <a:gd fmla="*/ 1374773 w 1374773" name="connsiteX5"/>
              <a:gd fmla="*/ 0 h 1374771" name="connsiteY5"/>
              <a:gd fmla="*/ 1367881 w 1374773" name="connsiteX6"/>
              <a:gd fmla="*/ 136480 h 1374771" name="connsiteY6"/>
              <a:gd fmla="*/ 136482 w 1374773" name="connsiteX7"/>
              <a:gd fmla="*/ 1367879 h 1374771" name="connsiteY7"/>
              <a:gd fmla="*/ 0 w 1374773" name="connsiteX8"/>
              <a:gd fmla="*/ 1374771 h 1374771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374771" w="1374773">
                <a:moveTo>
                  <a:pt x="0" y="1374771"/>
                </a:moveTo>
                <a:lnTo>
                  <a:pt x="0" y="589149"/>
                </a:lnTo>
                <a:lnTo>
                  <a:pt x="115178" y="577538"/>
                </a:lnTo>
                <a:cubicBezTo>
                  <a:pt x="347257" y="530048"/>
                  <a:pt x="530050" y="347255"/>
                  <a:pt x="577540" y="115176"/>
                </a:cubicBezTo>
                <a:lnTo>
                  <a:pt x="589151" y="0"/>
                </a:lnTo>
                <a:lnTo>
                  <a:pt x="1374773" y="0"/>
                </a:lnTo>
                <a:lnTo>
                  <a:pt x="1367881" y="136480"/>
                </a:lnTo>
                <a:cubicBezTo>
                  <a:pt x="1301943" y="785762"/>
                  <a:pt x="785764" y="1301941"/>
                  <a:pt x="136482" y="1367879"/>
                </a:cubicBezTo>
                <a:lnTo>
                  <a:pt x="0" y="137477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50" name="Freeform 33"/>
          <p:cNvSpPr/>
          <p:nvPr/>
        </p:nvSpPr>
        <p:spPr>
          <a:xfrm rot="16200000">
            <a:off x="4777987" y="1588291"/>
            <a:ext cx="1313645" cy="1313645"/>
          </a:xfrm>
          <a:custGeom>
            <a:gdLst>
              <a:gd fmla="*/ 0 w 1374773" name="connsiteX0"/>
              <a:gd fmla="*/ 785622 h 1374773" name="connsiteY0"/>
              <a:gd fmla="*/ 0 w 1374773" name="connsiteX1"/>
              <a:gd fmla="*/ 0 h 1374773" name="connsiteY1"/>
              <a:gd fmla="*/ 136482 w 1374773" name="connsiteX2"/>
              <a:gd fmla="*/ 6892 h 1374773" name="connsiteY2"/>
              <a:gd fmla="*/ 1367881 w 1374773" name="connsiteX3"/>
              <a:gd fmla="*/ 1238291 h 1374773" name="connsiteY3"/>
              <a:gd fmla="*/ 1374773 w 1374773" name="connsiteX4"/>
              <a:gd fmla="*/ 1374773 h 1374773" name="connsiteY4"/>
              <a:gd fmla="*/ 589151 w 1374773" name="connsiteX5"/>
              <a:gd fmla="*/ 1374773 h 1374773" name="connsiteY5"/>
              <a:gd fmla="*/ 577540 w 1374773" name="connsiteX6"/>
              <a:gd fmla="*/ 1259595 h 1374773" name="connsiteY6"/>
              <a:gd fmla="*/ 115178 w 1374773" name="connsiteX7"/>
              <a:gd fmla="*/ 797233 h 1374773" name="connsiteY7"/>
              <a:gd fmla="*/ 0 w 1374773" name="connsiteX8"/>
              <a:gd fmla="*/ 785622 h 137477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374773" w="1374773">
                <a:moveTo>
                  <a:pt x="0" y="785622"/>
                </a:moveTo>
                <a:lnTo>
                  <a:pt x="0" y="0"/>
                </a:lnTo>
                <a:lnTo>
                  <a:pt x="136482" y="6892"/>
                </a:lnTo>
                <a:cubicBezTo>
                  <a:pt x="785764" y="72830"/>
                  <a:pt x="1301943" y="589009"/>
                  <a:pt x="1367881" y="1238291"/>
                </a:cubicBezTo>
                <a:lnTo>
                  <a:pt x="1374773" y="1374773"/>
                </a:lnTo>
                <a:lnTo>
                  <a:pt x="589151" y="1374773"/>
                </a:lnTo>
                <a:lnTo>
                  <a:pt x="577540" y="1259595"/>
                </a:lnTo>
                <a:cubicBezTo>
                  <a:pt x="530050" y="1027516"/>
                  <a:pt x="347257" y="844723"/>
                  <a:pt x="115178" y="797233"/>
                </a:cubicBezTo>
                <a:lnTo>
                  <a:pt x="0" y="7856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51" name="TextBox 36"/>
          <p:cNvSpPr txBox="1"/>
          <p:nvPr/>
        </p:nvSpPr>
        <p:spPr>
          <a:xfrm>
            <a:off x="4986540" y="2500401"/>
            <a:ext cx="57975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mtClean="0" sz="2800">
                <a:solidFill>
                  <a:schemeClr val="bg1"/>
                </a:solidFill>
                <a:latin charset="0" panose="020b0604020202020204" pitchFamily="34" typeface="Arial"/>
                <a:ea charset="-122" pitchFamily="34" typeface="微软雅黑"/>
                <a:cs charset="0" panose="020b0606030504020204" pitchFamily="34" typeface="Open Sans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52" name="TextBox 37"/>
          <p:cNvSpPr txBox="1"/>
          <p:nvPr/>
        </p:nvSpPr>
        <p:spPr>
          <a:xfrm>
            <a:off x="6757191" y="2944622"/>
            <a:ext cx="57975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mtClean="0" sz="2800">
                <a:solidFill>
                  <a:schemeClr val="bg1"/>
                </a:solidFill>
                <a:latin charset="0" panose="020b0604020202020204" pitchFamily="34" typeface="Arial"/>
                <a:ea charset="-122" pitchFamily="34" typeface="微软雅黑"/>
                <a:cs charset="0" panose="020b0606030504020204" pitchFamily="34" typeface="Open Sans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53" name="TextBox 38"/>
          <p:cNvSpPr txBox="1"/>
          <p:nvPr/>
        </p:nvSpPr>
        <p:spPr>
          <a:xfrm>
            <a:off x="6757191" y="4362990"/>
            <a:ext cx="57975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mtClean="0" sz="2800">
                <a:solidFill>
                  <a:schemeClr val="bg1"/>
                </a:solidFill>
                <a:latin charset="0" panose="020b0604020202020204" pitchFamily="34" typeface="Arial"/>
                <a:ea charset="-122" pitchFamily="34" typeface="微软雅黑"/>
                <a:cs charset="0" panose="020b0606030504020204" pitchFamily="34" typeface="Open Sans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54" name="TextBox 39"/>
          <p:cNvSpPr txBox="1"/>
          <p:nvPr/>
        </p:nvSpPr>
        <p:spPr>
          <a:xfrm>
            <a:off x="4986540" y="4798451"/>
            <a:ext cx="57975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lang="en-US" smtClean="0" sz="2800">
                <a:solidFill>
                  <a:schemeClr val="bg1"/>
                </a:solidFill>
                <a:latin charset="0" panose="020b0604020202020204" pitchFamily="34" typeface="Arial"/>
                <a:ea charset="-122" pitchFamily="34" typeface="微软雅黑"/>
                <a:cs charset="0" panose="020b0606030504020204" pitchFamily="34" typeface="Open Sans"/>
                <a:sym charset="0" panose="020b0604020202020204" pitchFamily="34" typeface="Arial"/>
              </a:rPr>
              <a:t>04</a:t>
            </a:r>
          </a:p>
        </p:txBody>
      </p:sp>
      <p:sp>
        <p:nvSpPr>
          <p:cNvPr id="55" name="Oval 41"/>
          <p:cNvSpPr/>
          <p:nvPr/>
        </p:nvSpPr>
        <p:spPr>
          <a:xfrm>
            <a:off x="3995796" y="2016602"/>
            <a:ext cx="561607" cy="561607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mtClean="0" sz="1400">
                <a:solidFill>
                  <a:schemeClr val="bg1"/>
                </a:solidFill>
                <a:latin charset="0" panose="020b0604020202020204" pitchFamily="34" typeface="Arial"/>
                <a:ea charset="-122" pitchFamily="34" typeface="微软雅黑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57" name="Oval 43"/>
          <p:cNvSpPr/>
          <p:nvPr/>
        </p:nvSpPr>
        <p:spPr>
          <a:xfrm>
            <a:off x="3995796" y="4225116"/>
            <a:ext cx="561607" cy="5616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mtClean="0" sz="1400">
                <a:solidFill>
                  <a:schemeClr val="bg1"/>
                </a:solidFill>
                <a:latin charset="0" panose="020b0604020202020204" pitchFamily="34" typeface="Arial"/>
                <a:ea charset="-122" pitchFamily="34" typeface="微软雅黑"/>
                <a:sym charset="0" panose="020b0604020202020204" pitchFamily="34" typeface="Arial"/>
              </a:rPr>
              <a:t>04</a:t>
            </a:r>
          </a:p>
        </p:txBody>
      </p:sp>
      <p:sp>
        <p:nvSpPr>
          <p:cNvPr id="59" name="Oval 45"/>
          <p:cNvSpPr/>
          <p:nvPr/>
        </p:nvSpPr>
        <p:spPr>
          <a:xfrm>
            <a:off x="7837706" y="2460823"/>
            <a:ext cx="561607" cy="56160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mtClean="0" sz="1400">
                <a:solidFill>
                  <a:schemeClr val="bg1"/>
                </a:solidFill>
                <a:latin charset="0" panose="020b0604020202020204" pitchFamily="34" typeface="Arial"/>
                <a:ea charset="-122" pitchFamily="34" typeface="微软雅黑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61" name="Oval 47"/>
          <p:cNvSpPr/>
          <p:nvPr/>
        </p:nvSpPr>
        <p:spPr>
          <a:xfrm>
            <a:off x="7837706" y="4362988"/>
            <a:ext cx="561607" cy="561607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lang="en-US" smtClean="0" sz="1400">
                <a:solidFill>
                  <a:schemeClr val="bg1"/>
                </a:solidFill>
                <a:latin charset="0" panose="020b0604020202020204" pitchFamily="34" typeface="Arial"/>
                <a:ea charset="-122" pitchFamily="34" typeface="微软雅黑"/>
                <a:sym charset="0" panose="020b0604020202020204" pitchFamily="34" typeface="Arial"/>
              </a:rPr>
              <a:t>03</a:t>
            </a:r>
          </a:p>
        </p:txBody>
      </p:sp>
      <p:cxnSp>
        <p:nvCxnSpPr>
          <p:cNvPr id="83" name="直接连接符 82"/>
          <p:cNvCxnSpPr/>
          <p:nvPr/>
        </p:nvCxnSpPr>
        <p:spPr>
          <a:xfrm>
            <a:off x="4411421" y="867162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7162982" y="867162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8399314" y="4362988"/>
            <a:ext cx="1325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mtClean="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你是个单身</a:t>
            </a:r>
          </a:p>
        </p:txBody>
      </p:sp>
      <p:cxnSp>
        <p:nvCxnSpPr>
          <p:cNvPr id="86" name="直接连接符 85"/>
          <p:cNvCxnSpPr/>
          <p:nvPr/>
        </p:nvCxnSpPr>
        <p:spPr>
          <a:xfrm>
            <a:off x="8544895" y="4835253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PA_矩形 75"/>
          <p:cNvSpPr/>
          <p:nvPr>
            <p:custDataLst>
              <p:tags r:id="rId4"/>
            </p:custDataLst>
          </p:nvPr>
        </p:nvSpPr>
        <p:spPr>
          <a:xfrm>
            <a:off x="8399314" y="4851521"/>
            <a:ext cx="3114507" cy="10424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美仑设计是集PPT模板开发PPT设计定制、PPT培训于一体的专业PPT服务提供商。</a:t>
            </a:r>
          </a:p>
        </p:txBody>
      </p:sp>
      <p:sp>
        <p:nvSpPr>
          <p:cNvPr id="88" name="矩形 87"/>
          <p:cNvSpPr/>
          <p:nvPr/>
        </p:nvSpPr>
        <p:spPr>
          <a:xfrm>
            <a:off x="2569046" y="1885506"/>
            <a:ext cx="1325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altLang="en-US" lang="zh-CN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我是个单身</a:t>
            </a:r>
          </a:p>
        </p:txBody>
      </p:sp>
      <p:cxnSp>
        <p:nvCxnSpPr>
          <p:cNvPr id="89" name="直接连接符 88"/>
          <p:cNvCxnSpPr/>
          <p:nvPr/>
        </p:nvCxnSpPr>
        <p:spPr>
          <a:xfrm>
            <a:off x="3467045" y="2326021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PA_矩形 75"/>
          <p:cNvSpPr/>
          <p:nvPr>
            <p:custDataLst>
              <p:tags r:id="rId5"/>
            </p:custDataLst>
          </p:nvPr>
        </p:nvSpPr>
        <p:spPr>
          <a:xfrm>
            <a:off x="777243" y="2374039"/>
            <a:ext cx="3114507" cy="10424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美仑设计是集PPT模板开发PPT设计定制、PPT培训于一体的专业PPT服务提供商。</a:t>
            </a:r>
          </a:p>
        </p:txBody>
      </p:sp>
      <p:sp>
        <p:nvSpPr>
          <p:cNvPr id="91" name="矩形 90"/>
          <p:cNvSpPr/>
          <p:nvPr/>
        </p:nvSpPr>
        <p:spPr>
          <a:xfrm>
            <a:off x="2569046" y="4155048"/>
            <a:ext cx="1325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altLang="en-US" lang="zh-CN" smtClean="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她是个单身</a:t>
            </a:r>
          </a:p>
        </p:txBody>
      </p:sp>
      <p:cxnSp>
        <p:nvCxnSpPr>
          <p:cNvPr id="92" name="直接连接符 91"/>
          <p:cNvCxnSpPr/>
          <p:nvPr/>
        </p:nvCxnSpPr>
        <p:spPr>
          <a:xfrm>
            <a:off x="3467045" y="4595563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PA_矩形 75"/>
          <p:cNvSpPr/>
          <p:nvPr>
            <p:custDataLst>
              <p:tags r:id="rId6"/>
            </p:custDataLst>
          </p:nvPr>
        </p:nvSpPr>
        <p:spPr>
          <a:xfrm>
            <a:off x="628651" y="4643581"/>
            <a:ext cx="3263100" cy="10424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美仑设计是集PPT模板开发PPT设计定制、PPT培训于一体的专业PPT服务提供商。</a:t>
            </a:r>
          </a:p>
        </p:txBody>
      </p:sp>
    </p:spTree>
    <p:extLst>
      <p:ext uri="{BB962C8B-B14F-4D97-AF65-F5344CB8AC3E}">
        <p14:creationId val="1209888776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7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7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8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8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8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2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5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0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3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4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0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7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8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0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2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1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5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6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9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2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3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4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2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2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2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4"/>
      <p:bldP grpId="0" spid="30"/>
      <p:bldP grpId="0" spid="35"/>
      <p:bldP grpId="0" spid="37"/>
      <p:bldP grpId="0" spid="26"/>
      <p:bldP grpId="0" spid="27"/>
      <p:bldP grpId="0" spid="28"/>
      <p:bldP grpId="0" spid="29"/>
      <p:bldP grpId="0" spid="31"/>
      <p:bldP grpId="0" spid="32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7"/>
      <p:bldP grpId="0" spid="59"/>
      <p:bldP grpId="0" spid="61"/>
      <p:bldP grpId="0" spid="85"/>
      <p:bldP grpId="0" spid="87"/>
      <p:bldP grpId="0" spid="88"/>
      <p:bldP grpId="0" spid="90"/>
      <p:bldP grpId="0" spid="91"/>
      <p:bldP grpId="0" spid="93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15804"/>
          <a:stretch>
            <a:fillRect/>
          </a:stretch>
        </p:blipFill>
        <p:spPr>
          <a:xfrm>
            <a:off x="0" y="14514"/>
            <a:ext cx="12192000" cy="68434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" y="3230880"/>
            <a:ext cx="12192000" cy="396240"/>
          </a:xfrm>
          <a:prstGeom prst="rect">
            <a:avLst/>
          </a:prstGeom>
          <a:gradFill>
            <a:gsLst>
              <a:gs pos="0">
                <a:srgbClr val="0270D1">
                  <a:alpha val="85000"/>
                </a:srgbClr>
              </a:gs>
              <a:gs pos="94000">
                <a:srgbClr val="0270D1"/>
              </a:gs>
            </a:gsLst>
            <a:lin ang="5400000" scaled="1"/>
          </a:gra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0" y="0"/>
            <a:ext cx="6096000" cy="6858000"/>
          </a:xfrm>
          <a:prstGeom prst="roundRect">
            <a:avLst>
              <a:gd fmla="val 0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 sx="102000" sy="10200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1" name="Freeform 245"/>
          <p:cNvSpPr/>
          <p:nvPr/>
        </p:nvSpPr>
        <p:spPr bwMode="auto">
          <a:xfrm>
            <a:off x="2484247" y="2450750"/>
            <a:ext cx="1333850" cy="1333850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2" name="TextBox 64"/>
          <p:cNvSpPr txBox="1"/>
          <p:nvPr/>
        </p:nvSpPr>
        <p:spPr>
          <a:xfrm>
            <a:off x="6634061" y="2273532"/>
            <a:ext cx="5212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关键技术与实践难点</a:t>
            </a:r>
          </a:p>
        </p:txBody>
      </p:sp>
      <p:sp>
        <p:nvSpPr>
          <p:cNvPr id="2" name="矩形 1"/>
          <p:cNvSpPr/>
          <p:nvPr/>
        </p:nvSpPr>
        <p:spPr>
          <a:xfrm>
            <a:off x="1646064" y="4073172"/>
            <a:ext cx="3010217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5400">
                <a:solidFill>
                  <a:srgbClr val="0270D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PART 03 </a:t>
            </a:r>
          </a:p>
        </p:txBody>
      </p:sp>
      <p:sp>
        <p:nvSpPr>
          <p:cNvPr id="12" name="TextBox 58"/>
          <p:cNvSpPr txBox="1">
            <a:spLocks noChangeArrowheads="1"/>
          </p:cNvSpPr>
          <p:nvPr/>
        </p:nvSpPr>
        <p:spPr bwMode="auto">
          <a:xfrm>
            <a:off x="6634061" y="3359869"/>
            <a:ext cx="3848100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spcBef>
                <a:spcPct val="0"/>
              </a:spcBef>
              <a:buFont charset="2" panose="05000000000000000000" pitchFamily="2" typeface="Wingdings"/>
              <a:buChar char="l"/>
              <a:defRPr>
                <a:solidFill>
                  <a:srgbClr val="FCFCF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关建技术</a:t>
            </a:r>
          </a:p>
        </p:txBody>
      </p:sp>
      <p:sp>
        <p:nvSpPr>
          <p:cNvPr id="13" name="TextBox 59"/>
          <p:cNvSpPr txBox="1">
            <a:spLocks noChangeArrowheads="1"/>
          </p:cNvSpPr>
          <p:nvPr/>
        </p:nvSpPr>
        <p:spPr bwMode="auto">
          <a:xfrm>
            <a:off x="6634061" y="3765611"/>
            <a:ext cx="3848100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spcBef>
                <a:spcPct val="0"/>
              </a:spcBef>
              <a:buFont charset="2" panose="05000000000000000000" pitchFamily="2" typeface="Wingdings"/>
              <a:buChar char="l"/>
              <a:defRPr>
                <a:solidFill>
                  <a:srgbClr val="FCFCF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实践难点</a:t>
            </a:r>
          </a:p>
        </p:txBody>
      </p:sp>
      <p:sp>
        <p:nvSpPr>
          <p:cNvPr id="14" name="TextBox 60"/>
          <p:cNvSpPr txBox="1">
            <a:spLocks noChangeArrowheads="1"/>
          </p:cNvSpPr>
          <p:nvPr/>
        </p:nvSpPr>
        <p:spPr bwMode="auto">
          <a:xfrm>
            <a:off x="6634061" y="4171354"/>
            <a:ext cx="3848100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spcBef>
                <a:spcPct val="0"/>
              </a:spcBef>
              <a:buFont charset="2" panose="05000000000000000000" pitchFamily="2" typeface="Wingdings"/>
              <a:buChar char="l"/>
              <a:defRPr>
                <a:solidFill>
                  <a:srgbClr val="FCFCF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案例对比分析</a:t>
            </a:r>
          </a:p>
        </p:txBody>
      </p:sp>
    </p:spTree>
    <p:extLst>
      <p:ext uri="{BB962C8B-B14F-4D97-AF65-F5344CB8AC3E}">
        <p14:creationId val="2103525430"/>
      </p:ext>
    </p:extLst>
  </p:cSld>
  <p:clrMapOvr>
    <a:masterClrMapping/>
  </p:clrMapOvr>
  <mc:AlternateContent>
    <mc:Choice Requires="p14">
      <p:transition advClick="0" advTm="3000" p14:dur="1600" spd="slow">
        <p:blinds dir="vert"/>
      </p:transition>
    </mc:Choice>
    <mc:Fallback>
      <p:transition advClick="0" advTm="3000" spd="slow">
        <p:blinds dir="vert"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5324034" y="429919"/>
            <a:ext cx="2003866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mtClean="0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关键技术</a:t>
            </a:r>
          </a:p>
        </p:txBody>
      </p:sp>
      <p:sp>
        <p:nvSpPr>
          <p:cNvPr id="47" name="Freeform 120"/>
          <p:cNvSpPr>
            <a:spLocks noEditPoints="1"/>
          </p:cNvSpPr>
          <p:nvPr/>
        </p:nvSpPr>
        <p:spPr bwMode="auto">
          <a:xfrm>
            <a:off x="1154794" y="4496595"/>
            <a:ext cx="438102" cy="375518"/>
          </a:xfrm>
          <a:custGeom>
            <a:gdLst>
              <a:gd fmla="*/ 129550228 w 68" name="T0"/>
              <a:gd fmla="*/ 689827597 h 58" name="T1"/>
              <a:gd fmla="*/ 105994393 w 68" name="T2"/>
              <a:gd fmla="*/ 689827597 h 58" name="T3"/>
              <a:gd fmla="*/ 0 w 68" name="T4"/>
              <a:gd fmla="*/ 582786632 h 58" name="T5"/>
              <a:gd fmla="*/ 0 w 68" name="T6"/>
              <a:gd fmla="*/ 214085378 h 58" name="T7"/>
              <a:gd fmla="*/ 105994393 w 68" name="T8"/>
              <a:gd fmla="*/ 107040965 h 58" name="T9"/>
              <a:gd fmla="*/ 129550228 w 68" name="T10"/>
              <a:gd fmla="*/ 107040965 h 58" name="T11"/>
              <a:gd fmla="*/ 129550228 w 68" name="T12"/>
              <a:gd fmla="*/ 689827597 h 58" name="T13"/>
              <a:gd fmla="*/ 635969791 w 68" name="T14"/>
              <a:gd fmla="*/ 689827597 h 58" name="T15"/>
              <a:gd fmla="*/ 176658466 w 68" name="T16"/>
              <a:gd fmla="*/ 689827597 h 58" name="T17"/>
              <a:gd fmla="*/ 176658466 w 68" name="T18"/>
              <a:gd fmla="*/ 107040965 h 58" name="T19"/>
              <a:gd fmla="*/ 235544621 w 68" name="T20"/>
              <a:gd fmla="*/ 107040965 h 58" name="T21"/>
              <a:gd fmla="*/ 235544621 w 68" name="T22"/>
              <a:gd fmla="*/ 35680322 h 58" name="T23"/>
              <a:gd fmla="*/ 282652859 w 68" name="T24"/>
              <a:gd fmla="*/ 0 h 58" name="T25"/>
              <a:gd fmla="*/ 529975397 w 68" name="T26"/>
              <a:gd fmla="*/ 0 h 58" name="T27"/>
              <a:gd fmla="*/ 577083635 w 68" name="T28"/>
              <a:gd fmla="*/ 35680322 h 58" name="T29"/>
              <a:gd fmla="*/ 577083635 w 68" name="T30"/>
              <a:gd fmla="*/ 107040965 h 58" name="T31"/>
              <a:gd fmla="*/ 635969791 w 68" name="T32"/>
              <a:gd fmla="*/ 107040965 h 58" name="T33"/>
              <a:gd fmla="*/ 635969791 w 68" name="T34"/>
              <a:gd fmla="*/ 689827597 h 58" name="T35"/>
              <a:gd fmla="*/ 518197480 w 68" name="T36"/>
              <a:gd fmla="*/ 107040965 h 58" name="T37"/>
              <a:gd fmla="*/ 518197480 w 68" name="T38"/>
              <a:gd fmla="*/ 47574912 h 58" name="T39"/>
              <a:gd fmla="*/ 294430776 w 68" name="T40"/>
              <a:gd fmla="*/ 47574912 h 58" name="T41"/>
              <a:gd fmla="*/ 294430776 w 68" name="T42"/>
              <a:gd fmla="*/ 107040965 h 58" name="T43"/>
              <a:gd fmla="*/ 518197480 w 68" name="T44"/>
              <a:gd fmla="*/ 107040965 h 58" name="T45"/>
              <a:gd fmla="*/ 800850339 w 68" name="T46"/>
              <a:gd fmla="*/ 582786632 h 58" name="T47"/>
              <a:gd fmla="*/ 706633863 w 68" name="T48"/>
              <a:gd fmla="*/ 689827597 h 58" name="T49"/>
              <a:gd fmla="*/ 683078028 w 68" name="T50"/>
              <a:gd fmla="*/ 689827597 h 58" name="T51"/>
              <a:gd fmla="*/ 683078028 w 68" name="T52"/>
              <a:gd fmla="*/ 107040965 h 58" name="T53"/>
              <a:gd fmla="*/ 706633863 w 68" name="T54"/>
              <a:gd fmla="*/ 107040965 h 58" name="T55"/>
              <a:gd fmla="*/ 800850339 w 68" name="T56"/>
              <a:gd fmla="*/ 214085378 h 58" name="T57"/>
              <a:gd fmla="*/ 800850339 w 68" name="T58"/>
              <a:gd fmla="*/ 582786632 h 58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b" l="0" r="r" t="0"/>
            <a:pathLst>
              <a:path h="57" w="6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48" name="Freeform 141"/>
          <p:cNvSpPr>
            <a:spLocks noEditPoints="1"/>
          </p:cNvSpPr>
          <p:nvPr/>
        </p:nvSpPr>
        <p:spPr bwMode="auto">
          <a:xfrm>
            <a:off x="1154794" y="5486344"/>
            <a:ext cx="438104" cy="315912"/>
          </a:xfrm>
          <a:custGeom>
            <a:gdLst>
              <a:gd fmla="*/ 789079235 w 68" name="T0"/>
              <a:gd fmla="*/ 483539930 h 49" name="T1"/>
              <a:gd fmla="*/ 694862355 w 68" name="T2"/>
              <a:gd fmla="*/ 566094271 h 49" name="T3"/>
              <a:gd fmla="*/ 400430317 w 68" name="T4"/>
              <a:gd fmla="*/ 577887258 h 49" name="T5"/>
              <a:gd fmla="*/ 94216879 w 68" name="T6"/>
              <a:gd fmla="*/ 566094271 h 49" name="T7"/>
              <a:gd fmla="*/ 11777968 w 68" name="T8"/>
              <a:gd fmla="*/ 483539930 h 49" name="T9"/>
              <a:gd fmla="*/ 0 w 68" name="T10"/>
              <a:gd fmla="*/ 294841839 h 49" name="T11"/>
              <a:gd fmla="*/ 11777968 w 68" name="T12"/>
              <a:gd fmla="*/ 94347328 h 49" name="T13"/>
              <a:gd fmla="*/ 94216879 w 68" name="T14"/>
              <a:gd fmla="*/ 11792987 h 49" name="T15"/>
              <a:gd fmla="*/ 400430317 w 68" name="T16"/>
              <a:gd fmla="*/ 0 h 49" name="T17"/>
              <a:gd fmla="*/ 694862355 w 68" name="T18"/>
              <a:gd fmla="*/ 11792987 h 49" name="T19"/>
              <a:gd fmla="*/ 789079235 w 68" name="T20"/>
              <a:gd fmla="*/ 94347328 h 49" name="T21"/>
              <a:gd fmla="*/ 800857202 w 68" name="T22"/>
              <a:gd fmla="*/ 294841839 h 49" name="T23"/>
              <a:gd fmla="*/ 789079235 w 68" name="T24"/>
              <a:gd fmla="*/ 483539930 h 49" name="T25"/>
              <a:gd fmla="*/ 553533604 w 68" name="T26"/>
              <a:gd fmla="*/ 271252432 h 49" name="T27"/>
              <a:gd fmla="*/ 329765942 w 68" name="T28"/>
              <a:gd fmla="*/ 129729722 h 49" name="T29"/>
              <a:gd fmla="*/ 294432038 w 68" name="T30"/>
              <a:gd fmla="*/ 117936736 h 49" name="T31"/>
              <a:gd fmla="*/ 282654070 w 68" name="T32"/>
              <a:gd fmla="*/ 153315696 h 49" name="T33"/>
              <a:gd fmla="*/ 282654070 w 68" name="T34"/>
              <a:gd fmla="*/ 436364548 h 49" name="T35"/>
              <a:gd fmla="*/ 294432038 w 68" name="T36"/>
              <a:gd fmla="*/ 459950522 h 49" name="T37"/>
              <a:gd fmla="*/ 306210006 w 68" name="T38"/>
              <a:gd fmla="*/ 459950522 h 49" name="T39"/>
              <a:gd fmla="*/ 329765942 w 68" name="T40"/>
              <a:gd fmla="*/ 459950522 h 49" name="T41"/>
              <a:gd fmla="*/ 553533604 w 68" name="T42"/>
              <a:gd fmla="*/ 318427813 h 49" name="T43"/>
              <a:gd fmla="*/ 565311572 w 68" name="T44"/>
              <a:gd fmla="*/ 294841839 h 49" name="T45"/>
              <a:gd fmla="*/ 553533604 w 68" name="T46"/>
              <a:gd fmla="*/ 271252432 h 49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</a:gdLst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b="b" l="0" r="r" t="0"/>
            <a:pathLst>
              <a:path h="49" w="68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50" name="Freeform 219"/>
          <p:cNvSpPr>
            <a:spLocks noEditPoints="1"/>
          </p:cNvSpPr>
          <p:nvPr/>
        </p:nvSpPr>
        <p:spPr bwMode="auto">
          <a:xfrm>
            <a:off x="6398591" y="5462502"/>
            <a:ext cx="438100" cy="339754"/>
          </a:xfrm>
          <a:custGeom>
            <a:gdLst>
              <a:gd fmla="*/ 94216476 w 68" name="T0"/>
              <a:gd fmla="*/ 174893557 h 53" name="T1"/>
              <a:gd fmla="*/ 0 w 68" name="T2"/>
              <a:gd fmla="*/ 81616310 h 53" name="T3"/>
              <a:gd fmla="*/ 94216476 w 68" name="T4"/>
              <a:gd fmla="*/ 0 h 53" name="T5"/>
              <a:gd fmla="*/ 176658466 w 68" name="T6"/>
              <a:gd fmla="*/ 81616310 h 53" name="T7"/>
              <a:gd fmla="*/ 94216476 w 68" name="T8"/>
              <a:gd fmla="*/ 174893557 h 53" name="T9"/>
              <a:gd fmla="*/ 94216476 w 68" name="T10"/>
              <a:gd fmla="*/ 396427445 h 53" name="T11"/>
              <a:gd fmla="*/ 0 w 68" name="T12"/>
              <a:gd fmla="*/ 314811134 h 53" name="T13"/>
              <a:gd fmla="*/ 94216476 w 68" name="T14"/>
              <a:gd fmla="*/ 221533888 h 53" name="T15"/>
              <a:gd fmla="*/ 176658466 w 68" name="T16"/>
              <a:gd fmla="*/ 314811134 h 53" name="T17"/>
              <a:gd fmla="*/ 94216476 w 68" name="T18"/>
              <a:gd fmla="*/ 396427445 h 53" name="T19"/>
              <a:gd fmla="*/ 94216476 w 68" name="T20"/>
              <a:gd fmla="*/ 617961333 h 53" name="T21"/>
              <a:gd fmla="*/ 0 w 68" name="T22"/>
              <a:gd fmla="*/ 536345022 h 53" name="T23"/>
              <a:gd fmla="*/ 94216476 w 68" name="T24"/>
              <a:gd fmla="*/ 454725297 h 53" name="T25"/>
              <a:gd fmla="*/ 176658466 w 68" name="T26"/>
              <a:gd fmla="*/ 536345022 h 53" name="T27"/>
              <a:gd fmla="*/ 94216476 w 68" name="T28"/>
              <a:gd fmla="*/ 617961333 h 53" name="T29"/>
              <a:gd fmla="*/ 800850339 w 68" name="T30"/>
              <a:gd fmla="*/ 128256641 h 53" name="T31"/>
              <a:gd fmla="*/ 789072421 w 68" name="T32"/>
              <a:gd fmla="*/ 139914163 h 53" name="T33"/>
              <a:gd fmla="*/ 247322538 w 68" name="T34"/>
              <a:gd fmla="*/ 139914163 h 53" name="T35"/>
              <a:gd fmla="*/ 235544621 w 68" name="T36"/>
              <a:gd fmla="*/ 128256641 h 53" name="T37"/>
              <a:gd fmla="*/ 235544621 w 68" name="T38"/>
              <a:gd fmla="*/ 46636916 h 53" name="T39"/>
              <a:gd fmla="*/ 247322538 w 68" name="T40"/>
              <a:gd fmla="*/ 23318458 h 53" name="T41"/>
              <a:gd fmla="*/ 789072421 w 68" name="T42"/>
              <a:gd fmla="*/ 23318458 h 53" name="T43"/>
              <a:gd fmla="*/ 800850339 w 68" name="T44"/>
              <a:gd fmla="*/ 46636916 h 53" name="T45"/>
              <a:gd fmla="*/ 800850339 w 68" name="T46"/>
              <a:gd fmla="*/ 128256641 h 53" name="T47"/>
              <a:gd fmla="*/ 800850339 w 68" name="T48"/>
              <a:gd fmla="*/ 349790529 h 53" name="T49"/>
              <a:gd fmla="*/ 789072421 w 68" name="T50"/>
              <a:gd fmla="*/ 373108987 h 53" name="T51"/>
              <a:gd fmla="*/ 247322538 w 68" name="T52"/>
              <a:gd fmla="*/ 373108987 h 53" name="T53"/>
              <a:gd fmla="*/ 235544621 w 68" name="T54"/>
              <a:gd fmla="*/ 349790529 h 53" name="T55"/>
              <a:gd fmla="*/ 235544621 w 68" name="T56"/>
              <a:gd fmla="*/ 268170804 h 53" name="T57"/>
              <a:gd fmla="*/ 247322538 w 68" name="T58"/>
              <a:gd fmla="*/ 256513282 h 53" name="T59"/>
              <a:gd fmla="*/ 789072421 w 68" name="T60"/>
              <a:gd fmla="*/ 256513282 h 53" name="T61"/>
              <a:gd fmla="*/ 800850339 w 68" name="T62"/>
              <a:gd fmla="*/ 268170804 h 53" name="T63"/>
              <a:gd fmla="*/ 800850339 w 68" name="T64"/>
              <a:gd fmla="*/ 349790529 h 53" name="T65"/>
              <a:gd fmla="*/ 800850339 w 68" name="T66"/>
              <a:gd fmla="*/ 582981938 h 53" name="T67"/>
              <a:gd fmla="*/ 789072421 w 68" name="T68"/>
              <a:gd fmla="*/ 594642875 h 53" name="T69"/>
              <a:gd fmla="*/ 247322538 w 68" name="T70"/>
              <a:gd fmla="*/ 594642875 h 53" name="T71"/>
              <a:gd fmla="*/ 235544621 w 68" name="T72"/>
              <a:gd fmla="*/ 582981938 h 53" name="T73"/>
              <a:gd fmla="*/ 235544621 w 68" name="T74"/>
              <a:gd fmla="*/ 489704692 h 53" name="T75"/>
              <a:gd fmla="*/ 247322538 w 68" name="T76"/>
              <a:gd fmla="*/ 478047170 h 53" name="T77"/>
              <a:gd fmla="*/ 789072421 w 68" name="T78"/>
              <a:gd fmla="*/ 478047170 h 53" name="T79"/>
              <a:gd fmla="*/ 800850339 w 68" name="T80"/>
              <a:gd fmla="*/ 489704692 h 53" name="T81"/>
              <a:gd fmla="*/ 800850339 w 68" name="T82"/>
              <a:gd fmla="*/ 582981938 h 53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b="b" l="0" r="r" t="0"/>
            <a:pathLst>
              <a:path h="52" w="68">
                <a:moveTo>
                  <a:pt x="8" y="15"/>
                </a:moveTo>
                <a:cubicBezTo>
                  <a:pt x="4" y="15"/>
                  <a:pt x="0" y="11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12" y="0"/>
                  <a:pt x="15" y="3"/>
                  <a:pt x="15" y="7"/>
                </a:cubicBezTo>
                <a:cubicBezTo>
                  <a:pt x="15" y="11"/>
                  <a:pt x="12" y="15"/>
                  <a:pt x="8" y="15"/>
                </a:cubicBezTo>
                <a:close/>
                <a:moveTo>
                  <a:pt x="8" y="34"/>
                </a:moveTo>
                <a:cubicBezTo>
                  <a:pt x="4" y="34"/>
                  <a:pt x="0" y="31"/>
                  <a:pt x="0" y="27"/>
                </a:cubicBezTo>
                <a:cubicBezTo>
                  <a:pt x="0" y="23"/>
                  <a:pt x="4" y="19"/>
                  <a:pt x="8" y="19"/>
                </a:cubicBezTo>
                <a:cubicBezTo>
                  <a:pt x="12" y="19"/>
                  <a:pt x="15" y="23"/>
                  <a:pt x="15" y="27"/>
                </a:cubicBezTo>
                <a:cubicBezTo>
                  <a:pt x="15" y="31"/>
                  <a:pt x="12" y="34"/>
                  <a:pt x="8" y="34"/>
                </a:cubicBezTo>
                <a:close/>
                <a:moveTo>
                  <a:pt x="8" y="53"/>
                </a:moveTo>
                <a:cubicBezTo>
                  <a:pt x="4" y="53"/>
                  <a:pt x="0" y="50"/>
                  <a:pt x="0" y="46"/>
                </a:cubicBezTo>
                <a:cubicBezTo>
                  <a:pt x="0" y="42"/>
                  <a:pt x="4" y="39"/>
                  <a:pt x="8" y="39"/>
                </a:cubicBezTo>
                <a:cubicBezTo>
                  <a:pt x="12" y="39"/>
                  <a:pt x="15" y="42"/>
                  <a:pt x="15" y="46"/>
                </a:cubicBezTo>
                <a:cubicBezTo>
                  <a:pt x="15" y="50"/>
                  <a:pt x="12" y="53"/>
                  <a:pt x="8" y="53"/>
                </a:cubicBezTo>
                <a:close/>
                <a:moveTo>
                  <a:pt x="68" y="11"/>
                </a:moveTo>
                <a:cubicBezTo>
                  <a:pt x="68" y="12"/>
                  <a:pt x="68" y="12"/>
                  <a:pt x="67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2"/>
                  <a:pt x="20" y="12"/>
                  <a:pt x="20" y="11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3"/>
                  <a:pt x="20" y="2"/>
                  <a:pt x="21" y="2"/>
                </a:cubicBezTo>
                <a:cubicBezTo>
                  <a:pt x="67" y="2"/>
                  <a:pt x="67" y="2"/>
                  <a:pt x="67" y="2"/>
                </a:cubicBezTo>
                <a:cubicBezTo>
                  <a:pt x="68" y="2"/>
                  <a:pt x="68" y="3"/>
                  <a:pt x="68" y="4"/>
                </a:cubicBezTo>
                <a:lnTo>
                  <a:pt x="68" y="11"/>
                </a:lnTo>
                <a:close/>
                <a:moveTo>
                  <a:pt x="68" y="30"/>
                </a:moveTo>
                <a:cubicBezTo>
                  <a:pt x="68" y="31"/>
                  <a:pt x="68" y="32"/>
                  <a:pt x="67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0" y="32"/>
                  <a:pt x="20" y="31"/>
                  <a:pt x="20" y="30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2"/>
                  <a:pt x="20" y="22"/>
                  <a:pt x="21" y="22"/>
                </a:cubicBezTo>
                <a:cubicBezTo>
                  <a:pt x="67" y="22"/>
                  <a:pt x="67" y="22"/>
                  <a:pt x="67" y="22"/>
                </a:cubicBezTo>
                <a:cubicBezTo>
                  <a:pt x="68" y="22"/>
                  <a:pt x="68" y="22"/>
                  <a:pt x="68" y="23"/>
                </a:cubicBezTo>
                <a:lnTo>
                  <a:pt x="68" y="30"/>
                </a:lnTo>
                <a:close/>
                <a:moveTo>
                  <a:pt x="68" y="50"/>
                </a:moveTo>
                <a:cubicBezTo>
                  <a:pt x="68" y="50"/>
                  <a:pt x="68" y="51"/>
                  <a:pt x="67" y="51"/>
                </a:cubicBezTo>
                <a:cubicBezTo>
                  <a:pt x="21" y="51"/>
                  <a:pt x="21" y="51"/>
                  <a:pt x="21" y="51"/>
                </a:cubicBezTo>
                <a:cubicBezTo>
                  <a:pt x="20" y="51"/>
                  <a:pt x="20" y="50"/>
                  <a:pt x="20" y="5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2"/>
                  <a:pt x="20" y="41"/>
                  <a:pt x="21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68" y="42"/>
                  <a:pt x="68" y="42"/>
                </a:cubicBezTo>
                <a:lnTo>
                  <a:pt x="68" y="50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51" name="文本框 50"/>
          <p:cNvSpPr txBox="1"/>
          <p:nvPr/>
        </p:nvSpPr>
        <p:spPr>
          <a:xfrm>
            <a:off x="1848758" y="4378773"/>
            <a:ext cx="20410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404040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关键技术一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844171" y="4712929"/>
            <a:ext cx="4220080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设计炒道塞的抵抗，力按时吃什么都。看到了肯定点开始抵扣可，否凯迪拉克凯迪是。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058933" y="4378773"/>
            <a:ext cx="20410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404040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关键技术二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054345" y="4712929"/>
            <a:ext cx="4220080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蛋炒道塞的抵抗，力按时吃什么都。看到了肯定点开始抵扣可，否凯迪拉克。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848758" y="5400329"/>
            <a:ext cx="20410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404040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关键技术三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844171" y="5734483"/>
            <a:ext cx="4220080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抵抗力道塞的抵抗，力按时吃什么都。看到了肯定点开始抵扣睡懒觉。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7058933" y="5400329"/>
            <a:ext cx="20410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404040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关键技术四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7054345" y="5734483"/>
            <a:ext cx="4220080" cy="60350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4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蛋胜利大街塞的抵抗，力按时吃什么都。看到了肯定点开始抵扣可，否凯迪设计。</a:t>
            </a:r>
          </a:p>
        </p:txBody>
      </p:sp>
      <p:sp>
        <p:nvSpPr>
          <p:cNvPr id="25" name="Freeform 74"/>
          <p:cNvSpPr>
            <a:spLocks noEditPoints="1"/>
          </p:cNvSpPr>
          <p:nvPr/>
        </p:nvSpPr>
        <p:spPr bwMode="auto">
          <a:xfrm>
            <a:off x="6398591" y="4496595"/>
            <a:ext cx="433450" cy="321196"/>
          </a:xfrm>
          <a:custGeom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b="b" l="0" r="r" t="0"/>
            <a:pathLst>
              <a:path h="56" w="72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4964784" y="81091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266659" y="81091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6036" t="3878"/>
          <a:stretch>
            <a:fillRect/>
          </a:stretch>
        </p:blipFill>
        <p:spPr>
          <a:xfrm>
            <a:off x="0" y="1331686"/>
            <a:ext cx="12192000" cy="2623880"/>
          </a:xfrm>
          <a:prstGeom prst="rect">
            <a:avLst/>
          </a:prstGeom>
        </p:spPr>
      </p:pic>
    </p:spTree>
    <p:extLst>
      <p:ext uri="{BB962C8B-B14F-4D97-AF65-F5344CB8AC3E}">
        <p14:creationId val="253518150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5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6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6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47"/>
      <p:bldP grpId="0" spid="48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  <p:bldP grpId="0" spid="58"/>
      <p:bldP grpId="0" spid="2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" name="矩形 74"/>
          <p:cNvSpPr/>
          <p:nvPr/>
        </p:nvSpPr>
        <p:spPr>
          <a:xfrm>
            <a:off x="6004560" y="3608044"/>
            <a:ext cx="182880" cy="39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87265" y="473461"/>
            <a:ext cx="2417471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mtClean="0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实践难点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197930" y="4843818"/>
            <a:ext cx="204107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钱包太小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779842" y="5303310"/>
            <a:ext cx="2863875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设计炒道塞的抵抗，力按时吃什么都，看到了肯定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6061303" y="5257663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 23"/>
          <p:cNvSpPr/>
          <p:nvPr/>
        </p:nvSpPr>
        <p:spPr>
          <a:xfrm rot="11907692">
            <a:off x="3956263" y="1637430"/>
            <a:ext cx="1964868" cy="1058635"/>
          </a:xfrm>
          <a:custGeom>
            <a:gdLst>
              <a:gd fmla="*/ 4833930 w 4843779" name="connsiteX0"/>
              <a:gd fmla="*/ 0 h 2609741" name="connsiteY0"/>
              <a:gd fmla="*/ 4843489 w 4843779" name="connsiteX1"/>
              <a:gd fmla="*/ 152635 h 2609741" name="connsiteY1"/>
              <a:gd fmla="*/ 3517115 w 4843779" name="connsiteX2"/>
              <a:gd fmla="*/ 2348626 h 2609741" name="connsiteY2"/>
              <a:gd fmla="*/ 351244 w 4843779" name="connsiteX3"/>
              <a:gd fmla="*/ 1435790 h 2609741" name="connsiteY3"/>
              <a:gd fmla="*/ 0 w 4843779" name="connsiteX4"/>
              <a:gd fmla="*/ 1526124 h 2609741" name="connsiteY4"/>
              <a:gd fmla="*/ 380009 w 4843779" name="connsiteX5"/>
              <a:gd fmla="*/ 717222 h 2609741" name="connsiteY5"/>
              <a:gd fmla="*/ 1326890 w 4843779" name="connsiteX6"/>
              <a:gd fmla="*/ 1184874 h 2609741" name="connsiteY6"/>
              <a:gd fmla="*/ 981253 w 4843779" name="connsiteX7"/>
              <a:gd fmla="*/ 1273766 h 2609741" name="connsiteY7"/>
              <a:gd fmla="*/ 3348138 w 4843779" name="connsiteX8"/>
              <a:gd fmla="*/ 1741216 h 2609741" name="connsiteY8"/>
              <a:gd fmla="*/ 4226462 w 4843779" name="connsiteX9"/>
              <a:gd fmla="*/ 84448 h 2609741" name="connsiteY9"/>
              <a:gd fmla="*/ 4217585 w 4843779" name="connsiteX10"/>
              <a:gd fmla="*/ 0 h 2609741" name="connsiteY10"/>
              <a:gd fmla="*/ 4833930 w 4843779" name="connsiteX11"/>
              <a:gd fmla="*/ 0 h 2609741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2609741" w="4843779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任意多边形 32"/>
          <p:cNvSpPr/>
          <p:nvPr/>
        </p:nvSpPr>
        <p:spPr>
          <a:xfrm rot="11907692">
            <a:off x="3666739" y="2537454"/>
            <a:ext cx="1290357" cy="903482"/>
          </a:xfrm>
          <a:custGeom>
            <a:gdLst>
              <a:gd fmla="*/ 3082922 w 3180980" name="connsiteX0"/>
              <a:gd fmla="*/ 1705085 h 2227258" name="connsiteY0"/>
              <a:gd fmla="*/ 3176423 w 3180980" name="connsiteX1"/>
              <a:gd fmla="*/ 2154476 h 2227258" name="connsiteY1"/>
              <a:gd fmla="*/ 3180980 w 3180980" name="connsiteX2"/>
              <a:gd fmla="*/ 2227258 h 2227258" name="connsiteY2"/>
              <a:gd fmla="*/ 2564635 w 3180980" name="connsiteX3"/>
              <a:gd fmla="*/ 2227258 h 2227258" name="connsiteY3"/>
              <a:gd fmla="*/ 2556295 w 3180980" name="connsiteX4"/>
              <a:gd fmla="*/ 2147919 h 2227258" name="connsiteY4"/>
              <a:gd fmla="*/ 2411315 w 3180980" name="connsiteX5"/>
              <a:gd fmla="*/ 1664578 h 2227258" name="connsiteY5"/>
              <a:gd fmla="*/ 196026 w 3180980" name="connsiteX6"/>
              <a:gd fmla="*/ 708959 h 2227258" name="connsiteY6"/>
              <a:gd fmla="*/ 0 w 3180980" name="connsiteX7"/>
              <a:gd fmla="*/ 127074 h 2227258" name="connsiteY7"/>
              <a:gd fmla="*/ 3002505 w 3180980" name="connsiteX8"/>
              <a:gd fmla="*/ 1483914 h 2227258" name="connsiteY8"/>
              <a:gd fmla="*/ 3082922 w 3180980" name="connsiteX9"/>
              <a:gd fmla="*/ 1705085 h 222725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227258" w="3180980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形状 33"/>
          <p:cNvSpPr/>
          <p:nvPr/>
        </p:nvSpPr>
        <p:spPr>
          <a:xfrm rot="16200000">
            <a:off x="4982768" y="2129444"/>
            <a:ext cx="2266671" cy="2267014"/>
          </a:xfrm>
          <a:prstGeom prst="leftCircularArrow">
            <a:avLst>
              <a:gd fmla="val 8909" name="adj1"/>
              <a:gd fmla="val 1142322" name="adj2"/>
              <a:gd fmla="val 6293598" name="adj3"/>
              <a:gd fmla="val 18900002" name="adj4"/>
              <a:gd fmla="val 12500" name="adj5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0">
            <a:scrgbClr b="0" g="0" r="0"/>
          </a:lnRef>
          <a:fillRef idx="3">
            <a:scrgbClr b="0" g="0" r="0"/>
          </a:fillRef>
          <a:effectRef idx="2">
            <a:scrgbClr b="0" g="0" r="0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4" name="空心弧 43"/>
          <p:cNvSpPr/>
          <p:nvPr/>
        </p:nvSpPr>
        <p:spPr>
          <a:xfrm rot="16200000">
            <a:off x="6466459" y="1635172"/>
            <a:ext cx="1947419" cy="1948201"/>
          </a:xfrm>
          <a:prstGeom prst="blockArc">
            <a:avLst>
              <a:gd fmla="val 13624405" name="adj1"/>
              <a:gd fmla="val 17228224" name="adj2"/>
              <a:gd fmla="val 11481" name="adj3"/>
            </a:avLst>
          </a:prstGeom>
          <a:solidFill>
            <a:srgbClr val="0270D1"/>
          </a:solidFill>
          <a:ln>
            <a:noFill/>
          </a:ln>
          <a:effectLst/>
        </p:spPr>
        <p:style>
          <a:lnRef idx="0">
            <a:scrgbClr b="0" g="0" r="0"/>
          </a:lnRef>
          <a:fillRef idx="3">
            <a:scrgbClr b="0" g="0" r="0"/>
          </a:fillRef>
          <a:effectRef idx="2">
            <a:scrgbClr b="0" g="0" r="0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5" name="等腰三角形 44"/>
          <p:cNvSpPr>
            <a:spLocks noChangeArrowheads="1" noChangeAspect="1"/>
          </p:cNvSpPr>
          <p:nvPr/>
        </p:nvSpPr>
        <p:spPr bwMode="auto">
          <a:xfrm flipV="1" rot="3992794">
            <a:off x="3322736" y="2439665"/>
            <a:ext cx="272258" cy="234779"/>
          </a:xfrm>
          <a:prstGeom prst="triangle">
            <a:avLst>
              <a:gd fmla="val 50000" name="adj"/>
            </a:avLst>
          </a:prstGeom>
          <a:solidFill>
            <a:srgbClr val="0270D1"/>
          </a:solidFill>
          <a:ln>
            <a:noFill/>
          </a:ln>
          <a:extLst/>
        </p:spPr>
        <p:txBody>
          <a:bodyPr anchor="ctr" bIns="34287" lIns="68573" rIns="68573" tIns="34287"/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/>
              <a:buNone/>
            </a:pPr>
            <a:endParaRPr altLang="zh-CN" lang="zh-CN" sz="1500">
              <a:solidFill>
                <a:srgbClr val="FFFFFF"/>
              </a:solidFill>
              <a:sym charset="-122" pitchFamily="34" typeface="微软雅黑"/>
            </a:endParaRPr>
          </a:p>
        </p:txBody>
      </p:sp>
      <p:sp>
        <p:nvSpPr>
          <p:cNvPr id="46" name="等腰三角形 18"/>
          <p:cNvSpPr>
            <a:spLocks noChangeArrowheads="1" noChangeAspect="1"/>
          </p:cNvSpPr>
          <p:nvPr/>
        </p:nvSpPr>
        <p:spPr bwMode="auto">
          <a:xfrm flipV="1">
            <a:off x="6063259" y="4497345"/>
            <a:ext cx="272258" cy="234779"/>
          </a:xfrm>
          <a:prstGeom prst="triangle">
            <a:avLst>
              <a:gd fmla="val 50000" name="adj"/>
            </a:avLst>
          </a:prstGeom>
          <a:solidFill>
            <a:srgbClr val="0270D1"/>
          </a:solidFill>
          <a:ln>
            <a:noFill/>
          </a:ln>
          <a:extLst/>
        </p:spPr>
        <p:txBody>
          <a:bodyPr anchor="ctr" bIns="34287" lIns="68573" rIns="68573" tIns="34287"/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/>
              <a:buNone/>
            </a:pPr>
            <a:endParaRPr altLang="zh-CN" lang="zh-CN" sz="1500">
              <a:solidFill>
                <a:srgbClr val="FFFFFF"/>
              </a:solidFill>
              <a:sym charset="-122" pitchFamily="34" typeface="微软雅黑"/>
            </a:endParaRPr>
          </a:p>
        </p:txBody>
      </p:sp>
      <p:sp>
        <p:nvSpPr>
          <p:cNvPr id="60" name="空心弧 59"/>
          <p:cNvSpPr/>
          <p:nvPr/>
        </p:nvSpPr>
        <p:spPr>
          <a:xfrm rot="16200000">
            <a:off x="6466459" y="1635172"/>
            <a:ext cx="1947419" cy="1948201"/>
          </a:xfrm>
          <a:prstGeom prst="blockArc">
            <a:avLst>
              <a:gd fmla="val 17085111" name="adj1"/>
              <a:gd fmla="val 10799997" name="adj2"/>
              <a:gd fmla="val 11504" name="adj3"/>
            </a:avLst>
          </a:prstGeom>
          <a:solidFill>
            <a:srgbClr val="0270D1"/>
          </a:solidFill>
          <a:ln>
            <a:noFill/>
          </a:ln>
          <a:effectLst/>
        </p:spPr>
        <p:style>
          <a:lnRef idx="0">
            <a:scrgbClr b="0" g="0" r="0"/>
          </a:lnRef>
          <a:fillRef idx="3">
            <a:scrgbClr b="0" g="0" r="0"/>
          </a:fillRef>
          <a:effectRef idx="2">
            <a:scrgbClr b="0" g="0" r="0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5" name="等腰三角形 64"/>
          <p:cNvSpPr>
            <a:spLocks noChangeArrowheads="1" noChangeAspect="1"/>
          </p:cNvSpPr>
          <p:nvPr/>
        </p:nvSpPr>
        <p:spPr bwMode="auto">
          <a:xfrm flipV="1" rot="17722456">
            <a:off x="8597008" y="2464981"/>
            <a:ext cx="272258" cy="234779"/>
          </a:xfrm>
          <a:prstGeom prst="triangle">
            <a:avLst>
              <a:gd fmla="val 50000" name="adj"/>
            </a:avLst>
          </a:prstGeom>
          <a:solidFill>
            <a:srgbClr val="0270D1"/>
          </a:solidFill>
          <a:ln>
            <a:noFill/>
          </a:ln>
          <a:extLst/>
        </p:spPr>
        <p:txBody>
          <a:bodyPr anchor="ctr" bIns="34287" lIns="68573" rIns="68573" tIns="34287"/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/>
              <a:buNone/>
            </a:pPr>
            <a:endParaRPr altLang="zh-CN" lang="zh-CN" sz="1500">
              <a:solidFill>
                <a:srgbClr val="FFFFFF"/>
              </a:solidFill>
              <a:sym charset="-122" pitchFamily="34" typeface="微软雅黑"/>
            </a:endParaRPr>
          </a:p>
        </p:txBody>
      </p:sp>
      <p:sp>
        <p:nvSpPr>
          <p:cNvPr id="66" name="Freeform 17"/>
          <p:cNvSpPr>
            <a:spLocks noEditPoints="1"/>
          </p:cNvSpPr>
          <p:nvPr/>
        </p:nvSpPr>
        <p:spPr bwMode="auto">
          <a:xfrm>
            <a:off x="7206279" y="2352031"/>
            <a:ext cx="522668" cy="417692"/>
          </a:xfrm>
          <a:custGeom>
            <a:gdLst>
              <a:gd fmla="*/ 200 w 400" name="T0"/>
              <a:gd fmla="*/ 120 h 320" name="T1"/>
              <a:gd fmla="*/ 140 w 400" name="T2"/>
              <a:gd fmla="*/ 180 h 320" name="T3"/>
              <a:gd fmla="*/ 200 w 400" name="T4"/>
              <a:gd fmla="*/ 240 h 320" name="T5"/>
              <a:gd fmla="*/ 260 w 400" name="T6"/>
              <a:gd fmla="*/ 180 h 320" name="T7"/>
              <a:gd fmla="*/ 200 w 400" name="T8"/>
              <a:gd fmla="*/ 120 h 320" name="T9"/>
              <a:gd fmla="*/ 360 w 400" name="T10"/>
              <a:gd fmla="*/ 60 h 320" name="T11"/>
              <a:gd fmla="*/ 312 w 400" name="T12"/>
              <a:gd fmla="*/ 60 h 320" name="T13"/>
              <a:gd fmla="*/ 296 w 400" name="T14"/>
              <a:gd fmla="*/ 49 h 320" name="T15"/>
              <a:gd fmla="*/ 284 w 400" name="T16"/>
              <a:gd fmla="*/ 11 h 320" name="T17"/>
              <a:gd fmla="*/ 268 w 400" name="T18"/>
              <a:gd fmla="*/ 0 h 320" name="T19"/>
              <a:gd fmla="*/ 132 w 400" name="T20"/>
              <a:gd fmla="*/ 0 h 320" name="T21"/>
              <a:gd fmla="*/ 116 w 400" name="T22"/>
              <a:gd fmla="*/ 11 h 320" name="T23"/>
              <a:gd fmla="*/ 104 w 400" name="T24"/>
              <a:gd fmla="*/ 49 h 320" name="T25"/>
              <a:gd fmla="*/ 88 w 400" name="T26"/>
              <a:gd fmla="*/ 60 h 320" name="T27"/>
              <a:gd fmla="*/ 40 w 400" name="T28"/>
              <a:gd fmla="*/ 60 h 320" name="T29"/>
              <a:gd fmla="*/ 0 w 400" name="T30"/>
              <a:gd fmla="*/ 100 h 320" name="T31"/>
              <a:gd fmla="*/ 0 w 400" name="T32"/>
              <a:gd fmla="*/ 280 h 320" name="T33"/>
              <a:gd fmla="*/ 40 w 400" name="T34"/>
              <a:gd fmla="*/ 320 h 320" name="T35"/>
              <a:gd fmla="*/ 360 w 400" name="T36"/>
              <a:gd fmla="*/ 320 h 320" name="T37"/>
              <a:gd fmla="*/ 400 w 400" name="T38"/>
              <a:gd fmla="*/ 280 h 320" name="T39"/>
              <a:gd fmla="*/ 400 w 400" name="T40"/>
              <a:gd fmla="*/ 100 h 320" name="T41"/>
              <a:gd fmla="*/ 360 w 400" name="T42"/>
              <a:gd fmla="*/ 60 h 320" name="T43"/>
              <a:gd fmla="*/ 200 w 400" name="T44"/>
              <a:gd fmla="*/ 280 h 320" name="T45"/>
              <a:gd fmla="*/ 100 w 400" name="T46"/>
              <a:gd fmla="*/ 180 h 320" name="T47"/>
              <a:gd fmla="*/ 200 w 400" name="T48"/>
              <a:gd fmla="*/ 80 h 320" name="T49"/>
              <a:gd fmla="*/ 300 w 400" name="T50"/>
              <a:gd fmla="*/ 180 h 320" name="T51"/>
              <a:gd fmla="*/ 200 w 400" name="T52"/>
              <a:gd fmla="*/ 280 h 320" name="T53"/>
              <a:gd fmla="*/ 346 w 400" name="T54"/>
              <a:gd fmla="*/ 128 h 320" name="T55"/>
              <a:gd fmla="*/ 332 w 400" name="T56"/>
              <a:gd fmla="*/ 114 h 320" name="T57"/>
              <a:gd fmla="*/ 346 w 400" name="T58"/>
              <a:gd fmla="*/ 100 h 320" name="T59"/>
              <a:gd fmla="*/ 360 w 400" name="T60"/>
              <a:gd fmla="*/ 114 h 320" name="T61"/>
              <a:gd fmla="*/ 346 w 400" name="T62"/>
              <a:gd fmla="*/ 128 h 32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320" w="40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Freeform 132"/>
          <p:cNvSpPr>
            <a:spLocks noChangeAspect="1" noEditPoints="1"/>
          </p:cNvSpPr>
          <p:nvPr/>
        </p:nvSpPr>
        <p:spPr bwMode="auto">
          <a:xfrm>
            <a:off x="4472301" y="2287797"/>
            <a:ext cx="562992" cy="538514"/>
          </a:xfrm>
          <a:custGeom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b="b" l="0" r="r" t="0"/>
            <a:pathLst>
              <a:path h="61" w="64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8" name="Freeform 25"/>
          <p:cNvSpPr>
            <a:spLocks noEditPoints="1"/>
          </p:cNvSpPr>
          <p:nvPr/>
        </p:nvSpPr>
        <p:spPr bwMode="auto">
          <a:xfrm>
            <a:off x="5932319" y="2944935"/>
            <a:ext cx="413221" cy="562173"/>
          </a:xfrm>
          <a:custGeom>
            <a:gdLst>
              <a:gd fmla="*/ 97 w 110" name="T0"/>
              <a:gd fmla="*/ 56 h 150" name="T1"/>
              <a:gd fmla="*/ 30 w 110" name="T2"/>
              <a:gd fmla="*/ 57 h 150" name="T3"/>
              <a:gd fmla="*/ 30 w 110" name="T4"/>
              <a:gd fmla="*/ 42 h 150" name="T5"/>
              <a:gd fmla="*/ 55 w 110" name="T6"/>
              <a:gd fmla="*/ 17 h 150" name="T7"/>
              <a:gd fmla="*/ 79 w 110" name="T8"/>
              <a:gd fmla="*/ 37 h 150" name="T9"/>
              <a:gd fmla="*/ 88 w 110" name="T10"/>
              <a:gd fmla="*/ 37 h 150" name="T11"/>
              <a:gd fmla="*/ 88 w 110" name="T12"/>
              <a:gd fmla="*/ 43 h 150" name="T13"/>
              <a:gd fmla="*/ 78 w 110" name="T14"/>
              <a:gd fmla="*/ 43 h 150" name="T15"/>
              <a:gd fmla="*/ 78 w 110" name="T16"/>
              <a:gd fmla="*/ 50 h 150" name="T17"/>
              <a:gd fmla="*/ 97 w 110" name="T18"/>
              <a:gd fmla="*/ 50 h 150" name="T19"/>
              <a:gd fmla="*/ 97 w 110" name="T20"/>
              <a:gd fmla="*/ 42 h 150" name="T21"/>
              <a:gd fmla="*/ 55 w 110" name="T22"/>
              <a:gd fmla="*/ 0 h 150" name="T23"/>
              <a:gd fmla="*/ 13 w 110" name="T24"/>
              <a:gd fmla="*/ 42 h 150" name="T25"/>
              <a:gd fmla="*/ 13 w 110" name="T26"/>
              <a:gd fmla="*/ 57 h 150" name="T27"/>
              <a:gd fmla="*/ 0 w 110" name="T28"/>
              <a:gd fmla="*/ 75 h 150" name="T29"/>
              <a:gd fmla="*/ 0 w 110" name="T30"/>
              <a:gd fmla="*/ 131 h 150" name="T31"/>
              <a:gd fmla="*/ 19 w 110" name="T32"/>
              <a:gd fmla="*/ 150 h 150" name="T33"/>
              <a:gd fmla="*/ 92 w 110" name="T34"/>
              <a:gd fmla="*/ 150 h 150" name="T35"/>
              <a:gd fmla="*/ 110 w 110" name="T36"/>
              <a:gd fmla="*/ 131 h 150" name="T37"/>
              <a:gd fmla="*/ 110 w 110" name="T38"/>
              <a:gd fmla="*/ 75 h 150" name="T39"/>
              <a:gd fmla="*/ 97 w 110" name="T40"/>
              <a:gd fmla="*/ 56 h 150" name="T41"/>
              <a:gd fmla="*/ 61 w 110" name="T42"/>
              <a:gd fmla="*/ 102 h 150" name="T43"/>
              <a:gd fmla="*/ 61 w 110" name="T44"/>
              <a:gd fmla="*/ 119 h 150" name="T45"/>
              <a:gd fmla="*/ 50 w 110" name="T46"/>
              <a:gd fmla="*/ 119 h 150" name="T47"/>
              <a:gd fmla="*/ 50 w 110" name="T48"/>
              <a:gd fmla="*/ 102 h 150" name="T49"/>
              <a:gd fmla="*/ 41 w 110" name="T50"/>
              <a:gd fmla="*/ 89 h 150" name="T51"/>
              <a:gd fmla="*/ 55 w 110" name="T52"/>
              <a:gd fmla="*/ 75 h 150" name="T53"/>
              <a:gd fmla="*/ 69 w 110" name="T54"/>
              <a:gd fmla="*/ 89 h 150" name="T55"/>
              <a:gd fmla="*/ 61 w 110" name="T56"/>
              <a:gd fmla="*/ 102 h 150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50" w="110">
                <a:moveTo>
                  <a:pt x="97" y="56"/>
                </a:moveTo>
                <a:cubicBezTo>
                  <a:pt x="30" y="57"/>
                  <a:pt x="30" y="57"/>
                  <a:pt x="30" y="57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29"/>
                  <a:pt x="41" y="17"/>
                  <a:pt x="55" y="17"/>
                </a:cubicBezTo>
                <a:cubicBezTo>
                  <a:pt x="67" y="17"/>
                  <a:pt x="77" y="26"/>
                  <a:pt x="79" y="37"/>
                </a:cubicBezTo>
                <a:cubicBezTo>
                  <a:pt x="88" y="37"/>
                  <a:pt x="88" y="37"/>
                  <a:pt x="88" y="37"/>
                </a:cubicBezTo>
                <a:cubicBezTo>
                  <a:pt x="88" y="43"/>
                  <a:pt x="88" y="43"/>
                  <a:pt x="88" y="43"/>
                </a:cubicBezTo>
                <a:cubicBezTo>
                  <a:pt x="78" y="43"/>
                  <a:pt x="78" y="43"/>
                  <a:pt x="78" y="43"/>
                </a:cubicBezTo>
                <a:cubicBezTo>
                  <a:pt x="78" y="50"/>
                  <a:pt x="78" y="50"/>
                  <a:pt x="78" y="50"/>
                </a:cubicBezTo>
                <a:cubicBezTo>
                  <a:pt x="97" y="50"/>
                  <a:pt x="97" y="50"/>
                  <a:pt x="97" y="50"/>
                </a:cubicBezTo>
                <a:cubicBezTo>
                  <a:pt x="97" y="42"/>
                  <a:pt x="97" y="42"/>
                  <a:pt x="97" y="42"/>
                </a:cubicBezTo>
                <a:cubicBezTo>
                  <a:pt x="97" y="19"/>
                  <a:pt x="78" y="0"/>
                  <a:pt x="55" y="0"/>
                </a:cubicBezTo>
                <a:cubicBezTo>
                  <a:pt x="32" y="0"/>
                  <a:pt x="13" y="19"/>
                  <a:pt x="13" y="42"/>
                </a:cubicBezTo>
                <a:cubicBezTo>
                  <a:pt x="13" y="57"/>
                  <a:pt x="13" y="57"/>
                  <a:pt x="13" y="57"/>
                </a:cubicBezTo>
                <a:cubicBezTo>
                  <a:pt x="6" y="60"/>
                  <a:pt x="0" y="67"/>
                  <a:pt x="0" y="75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1"/>
                  <a:pt x="9" y="150"/>
                  <a:pt x="19" y="150"/>
                </a:cubicBezTo>
                <a:cubicBezTo>
                  <a:pt x="92" y="150"/>
                  <a:pt x="92" y="150"/>
                  <a:pt x="92" y="150"/>
                </a:cubicBezTo>
                <a:cubicBezTo>
                  <a:pt x="102" y="150"/>
                  <a:pt x="110" y="141"/>
                  <a:pt x="110" y="131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67"/>
                  <a:pt x="105" y="59"/>
                  <a:pt x="97" y="56"/>
                </a:cubicBezTo>
                <a:close/>
                <a:moveTo>
                  <a:pt x="61" y="102"/>
                </a:moveTo>
                <a:cubicBezTo>
                  <a:pt x="61" y="119"/>
                  <a:pt x="61" y="119"/>
                  <a:pt x="61" y="119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45" y="100"/>
                  <a:pt x="41" y="95"/>
                  <a:pt x="41" y="89"/>
                </a:cubicBezTo>
                <a:cubicBezTo>
                  <a:pt x="41" y="82"/>
                  <a:pt x="47" y="75"/>
                  <a:pt x="55" y="75"/>
                </a:cubicBezTo>
                <a:cubicBezTo>
                  <a:pt x="63" y="75"/>
                  <a:pt x="69" y="82"/>
                  <a:pt x="69" y="89"/>
                </a:cubicBezTo>
                <a:cubicBezTo>
                  <a:pt x="69" y="95"/>
                  <a:pt x="66" y="100"/>
                  <a:pt x="61" y="102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69" name="文本框 68"/>
          <p:cNvSpPr txBox="1"/>
          <p:nvPr/>
        </p:nvSpPr>
        <p:spPr>
          <a:xfrm>
            <a:off x="1798134" y="3314969"/>
            <a:ext cx="204107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情侣太多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1380046" y="3774461"/>
            <a:ext cx="2863875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设计炒道塞的抵抗，力按时吃什么都，看到了肯定</a:t>
            </a:r>
          </a:p>
        </p:txBody>
      </p:sp>
      <p:cxnSp>
        <p:nvCxnSpPr>
          <p:cNvPr id="71" name="直接连接符 70"/>
          <p:cNvCxnSpPr/>
          <p:nvPr/>
        </p:nvCxnSpPr>
        <p:spPr>
          <a:xfrm>
            <a:off x="2661507" y="3728815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8393004" y="3328705"/>
            <a:ext cx="204107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屌丝太多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7974914" y="3788197"/>
            <a:ext cx="2863875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设计炒道塞的抵抗，力按时吃什么都，看到了肯定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9256376" y="3742551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4734927" y="82361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7059375" y="82361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110427748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2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3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3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4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7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7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8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8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8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2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5"/>
      <p:bldP grpId="0" spid="30"/>
      <p:bldP grpId="0" spid="25"/>
      <p:bldP grpId="0" spid="26"/>
      <p:bldP grpId="0" spid="24"/>
      <p:bldP grpId="0" spid="33"/>
      <p:bldP grpId="0" spid="45"/>
      <p:bldP grpId="0" spid="46"/>
      <p:bldP grpId="0" spid="65"/>
      <p:bldP grpId="0" spid="66"/>
      <p:bldP grpId="0" spid="67"/>
      <p:bldP grpId="0" spid="68"/>
      <p:bldP grpId="0" spid="69"/>
      <p:bldP grpId="0" spid="70"/>
      <p:bldP grpId="0" spid="72"/>
      <p:bldP grpId="0" spid="7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523" t="13091"/>
          <a:stretch>
            <a:fillRect/>
          </a:stretch>
        </p:blipFill>
        <p:spPr>
          <a:xfrm>
            <a:off x="6067425" y="1755775"/>
            <a:ext cx="6120114" cy="279400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4641862" y="544738"/>
            <a:ext cx="2908276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mtClean="0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案例对比分析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2954655"/>
            <a:ext cx="6096000" cy="396240"/>
          </a:xfrm>
          <a:prstGeom prst="rect">
            <a:avLst/>
          </a:prstGeom>
          <a:solidFill>
            <a:srgbClr val="0270D1"/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95999" y="2954655"/>
            <a:ext cx="6096000" cy="396240"/>
          </a:xfrm>
          <a:prstGeom prst="rect">
            <a:avLst/>
          </a:prstGeom>
          <a:solidFill>
            <a:srgbClr val="0270D1">
              <a:alpha val="85000"/>
            </a:srgbClr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522025" y="2876858"/>
            <a:ext cx="1023749" cy="396240"/>
          </a:xfrm>
          <a:prstGeom prst="ellipse">
            <a:avLst/>
          </a:prstGeom>
          <a:solidFill>
            <a:schemeClr val="bg1"/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7" name="文本框 6"/>
          <p:cNvSpPr txBox="1"/>
          <p:nvPr/>
        </p:nvSpPr>
        <p:spPr>
          <a:xfrm rot="20472008">
            <a:off x="5683513" y="2905976"/>
            <a:ext cx="8229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6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VS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68402" y="2684907"/>
            <a:ext cx="20410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关键技术一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63815" y="3032546"/>
            <a:ext cx="4220080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设计炒道塞的抵抗，力按时吃什么都。看到了肯定点开始抵扣可，否凯迪拉克凯迪是。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400497" y="2720084"/>
            <a:ext cx="20410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关键技术二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395909" y="3067723"/>
            <a:ext cx="4220080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设计炒道塞的抵抗，力按时吃什么都。看到了肯定点开始抵扣可，否凯迪拉克凯迪是。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5664089" y="4879915"/>
            <a:ext cx="863822" cy="457200"/>
          </a:xfrm>
          <a:prstGeom prst="rect">
            <a:avLst/>
          </a:prstGeom>
          <a:solidFill>
            <a:srgbClr val="FEFEFE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总结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93115" y="5425299"/>
            <a:ext cx="10922875" cy="749808"/>
          </a:xfrm>
          <a:prstGeom prst="rect">
            <a:avLst/>
          </a:prstGeom>
          <a:solidFill>
            <a:srgbClr val="FEFEFE"/>
          </a:solidFill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  <a:ea charset="-122" pitchFamily="34" typeface="微软雅黑"/>
              </a:rPr>
              <a:t>设计炒道塞的抵抗，力按时吃什么都。看到了肯定点开始抵扣可，否凯迪拉克凯迪是设计炒道塞的抵抗，力按时吃什么都。看到了肯定点开始抵扣可，否凯迪拉克凯迪是。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974538" y="5380849"/>
            <a:ext cx="2429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00"/>
          <p:cNvSpPr>
            <a:spLocks noEditPoints="1"/>
          </p:cNvSpPr>
          <p:nvPr/>
        </p:nvSpPr>
        <p:spPr bwMode="auto">
          <a:xfrm>
            <a:off x="875873" y="2146970"/>
            <a:ext cx="508633" cy="487586"/>
          </a:xfrm>
          <a:custGeom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b="b" l="0" r="r" t="0"/>
            <a:pathLst>
              <a:path h="64" w="67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5"/>
          <p:cNvGrpSpPr/>
          <p:nvPr/>
        </p:nvGrpSpPr>
        <p:grpSpPr>
          <a:xfrm>
            <a:off x="10889186" y="2146970"/>
            <a:ext cx="520556" cy="520556"/>
            <a:chOff x="2581275" y="2582069"/>
            <a:chExt cx="465138" cy="464344"/>
          </a:xfrm>
          <a:solidFill>
            <a:schemeClr val="bg1"/>
          </a:solidFill>
        </p:grpSpPr>
        <p:sp>
          <p:nvSpPr>
            <p:cNvPr id="19" name="AutoShape 128"/>
            <p:cNvSpPr/>
            <p:nvPr/>
          </p:nvSpPr>
          <p:spPr bwMode="auto">
            <a:xfrm>
              <a:off x="2581275" y="2582069"/>
              <a:ext cx="465138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20" name="AutoShape 129"/>
            <p:cNvSpPr/>
            <p:nvPr/>
          </p:nvSpPr>
          <p:spPr bwMode="auto">
            <a:xfrm>
              <a:off x="2871788" y="2640013"/>
              <a:ext cx="115888" cy="115888"/>
            </a:xfrm>
            <a:custGeom>
              <a:gdLst>
                <a:gd fmla="*/ 10800 w 21600" name="T0"/>
                <a:gd fmla="+- 0 10800 134" name="T1"/>
                <a:gd fmla="*/ 10800 h 21333" name="T2"/>
                <a:gd fmla="*/ 10800 w 21600" name="T3"/>
                <a:gd fmla="+- 0 10800 134" name="T4"/>
                <a:gd fmla="*/ 10800 h 21333" name="T5"/>
                <a:gd fmla="*/ 10800 w 21600" name="T6"/>
                <a:gd fmla="+- 0 10800 134" name="T7"/>
                <a:gd fmla="*/ 10800 h 21333" name="T8"/>
                <a:gd fmla="*/ 10800 w 21600" name="T9"/>
                <a:gd fmla="+- 0 10800 134" name="T10"/>
                <a:gd fmla="*/ 10800 h 21333" name="T11"/>
              </a:gdLst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b="b" l="0" r="r" t="0"/>
              <a:pathLst>
                <a:path h="21333" w="21600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4411421" y="867162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453071" y="867162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923641219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5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6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6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6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5"/>
      <p:bldP grpId="0" spid="34"/>
      <p:bldP grpId="0" spid="6"/>
      <p:bldP grpId="0" spid="7"/>
      <p:bldP grpId="0" spid="44"/>
      <p:bldP grpId="0" spid="45"/>
      <p:bldP grpId="0" spid="46"/>
      <p:bldP grpId="0" spid="47"/>
      <p:bldP grpId="0" spid="48"/>
      <p:bldP grpId="0" spid="49"/>
      <p:bldP grpId="0" spid="17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15804"/>
          <a:stretch>
            <a:fillRect/>
          </a:stretch>
        </p:blipFill>
        <p:spPr>
          <a:xfrm>
            <a:off x="0" y="14514"/>
            <a:ext cx="12192000" cy="68434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" y="3230880"/>
            <a:ext cx="12192000" cy="396240"/>
          </a:xfrm>
          <a:prstGeom prst="rect">
            <a:avLst/>
          </a:prstGeom>
          <a:gradFill>
            <a:gsLst>
              <a:gs pos="0">
                <a:srgbClr val="0270D1">
                  <a:alpha val="85000"/>
                </a:srgbClr>
              </a:gs>
              <a:gs pos="94000">
                <a:srgbClr val="0270D1"/>
              </a:gs>
            </a:gsLst>
            <a:lin ang="5400000" scaled="1"/>
          </a:gra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-1" y="0"/>
            <a:ext cx="6096000" cy="6872514"/>
          </a:xfrm>
          <a:prstGeom prst="roundRect">
            <a:avLst>
              <a:gd fmla="val 0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 sx="102000" sy="10200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1" name="Freeform 245"/>
          <p:cNvSpPr/>
          <p:nvPr/>
        </p:nvSpPr>
        <p:spPr bwMode="auto">
          <a:xfrm>
            <a:off x="2484247" y="2450750"/>
            <a:ext cx="1333850" cy="1333850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2" name="TextBox 64"/>
          <p:cNvSpPr txBox="1"/>
          <p:nvPr/>
        </p:nvSpPr>
        <p:spPr>
          <a:xfrm>
            <a:off x="6964261" y="2273532"/>
            <a:ext cx="40944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研究成果与应用</a:t>
            </a:r>
          </a:p>
        </p:txBody>
      </p:sp>
      <p:sp>
        <p:nvSpPr>
          <p:cNvPr id="2" name="矩形 1"/>
          <p:cNvSpPr/>
          <p:nvPr/>
        </p:nvSpPr>
        <p:spPr>
          <a:xfrm>
            <a:off x="1639714" y="4073172"/>
            <a:ext cx="3022917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5400">
                <a:solidFill>
                  <a:srgbClr val="0270D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PART 04 </a:t>
            </a:r>
          </a:p>
        </p:txBody>
      </p:sp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6964261" y="3572234"/>
            <a:ext cx="1924049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spcBef>
                <a:spcPct val="0"/>
              </a:spcBef>
              <a:buFont charset="2" panose="05000000000000000000" pitchFamily="2" typeface="Wingdings"/>
              <a:buChar char="l"/>
              <a:defRPr>
                <a:solidFill>
                  <a:srgbClr val="FCFCF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研究最终目标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6964261" y="4003822"/>
            <a:ext cx="1924049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spcBef>
                <a:spcPct val="0"/>
              </a:spcBef>
              <a:buFont charset="2" panose="05000000000000000000" pitchFamily="2" typeface="Wingdings"/>
              <a:buChar char="l"/>
              <a:defRPr>
                <a:solidFill>
                  <a:srgbClr val="FCFCF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成果形式</a:t>
            </a:r>
          </a:p>
        </p:txBody>
      </p:sp>
      <p:sp>
        <p:nvSpPr>
          <p:cNvPr id="16" name="TextBox 24"/>
          <p:cNvSpPr txBox="1">
            <a:spLocks noChangeArrowheads="1"/>
          </p:cNvSpPr>
          <p:nvPr/>
        </p:nvSpPr>
        <p:spPr bwMode="auto">
          <a:xfrm>
            <a:off x="6964261" y="4435409"/>
            <a:ext cx="1924049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spcBef>
                <a:spcPct val="0"/>
              </a:spcBef>
              <a:buFont charset="2" panose="05000000000000000000" pitchFamily="2" typeface="Wingdings"/>
              <a:buChar char="l"/>
              <a:defRPr>
                <a:solidFill>
                  <a:srgbClr val="FCFCF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应用前景</a:t>
            </a:r>
          </a:p>
        </p:txBody>
      </p:sp>
    </p:spTree>
    <p:extLst>
      <p:ext uri="{BB962C8B-B14F-4D97-AF65-F5344CB8AC3E}">
        <p14:creationId val="338719915"/>
      </p:ext>
    </p:extLst>
  </p:cSld>
  <p:clrMapOvr>
    <a:masterClrMapping/>
  </p:clrMapOvr>
  <mc:AlternateContent>
    <mc:Choice Requires="p14">
      <p:transition advClick="0" advTm="3000" p14:dur="1600" spd="slow">
        <p:blinds dir="vert"/>
      </p:transition>
    </mc:Choice>
    <mc:Fallback>
      <p:transition advClick="0" advTm="3000" spd="slow">
        <p:blinds dir="vert"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" name="矩形 76"/>
          <p:cNvSpPr/>
          <p:nvPr/>
        </p:nvSpPr>
        <p:spPr>
          <a:xfrm>
            <a:off x="6004560" y="3608044"/>
            <a:ext cx="182880" cy="39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34" name="Group 5"/>
          <p:cNvGrpSpPr/>
          <p:nvPr/>
        </p:nvGrpSpPr>
        <p:grpSpPr>
          <a:xfrm>
            <a:off x="2068918" y="3916882"/>
            <a:ext cx="1237423" cy="1239458"/>
            <a:chExt cx="1080120" cy="1080120"/>
          </a:xfrm>
        </p:grpSpPr>
        <p:grpSp>
          <p:nvGrpSpPr>
            <p:cNvPr id="44" name="Group 6"/>
            <p:cNvGrpSpPr/>
            <p:nvPr/>
          </p:nvGrpSpPr>
          <p:grpSpPr>
            <a:xfrm>
              <a:off x="0" y="0"/>
              <a:ext cx="1080120" cy="1080120"/>
              <a:chExt cx="1080120" cy="1080120"/>
            </a:xfrm>
          </p:grpSpPr>
          <p:sp>
            <p:nvSpPr>
              <p:cNvPr id="46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/>
                  <a:buNone/>
                </a:pPr>
                <a:endParaRPr altLang="zh-CN" lang="zh-CN" sz="1600">
                  <a:solidFill>
                    <a:srgbClr val="FFFFFF"/>
                  </a:solidFill>
                  <a:sym charset="-122" pitchFamily="34" typeface="微软雅黑"/>
                </a:endParaRPr>
              </a:p>
            </p:txBody>
          </p:sp>
          <p:sp>
            <p:nvSpPr>
              <p:cNvPr id="47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0270D1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/>
                  <a:buNone/>
                </a:pPr>
                <a:endParaRPr altLang="zh-CN" lang="zh-CN" sz="1600">
                  <a:solidFill>
                    <a:srgbClr val="FFFFFF"/>
                  </a:solidFill>
                  <a:sym charset="-122" pitchFamily="34" typeface="微软雅黑"/>
                </a:endParaRPr>
              </a:p>
            </p:txBody>
          </p:sp>
        </p:grpSp>
        <p:sp>
          <p:nvSpPr>
            <p:cNvPr id="45" name="文本框 10"/>
            <p:cNvSpPr>
              <a:spLocks noChangeArrowheads="1"/>
            </p:cNvSpPr>
            <p:nvPr/>
          </p:nvSpPr>
          <p:spPr bwMode="auto">
            <a:xfrm>
              <a:off x="126958" y="365759"/>
              <a:ext cx="780423" cy="302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lang="zh-CN" sz="1400">
                  <a:solidFill>
                    <a:srgbClr val="FFFFFF"/>
                  </a:solidFill>
                </a:rPr>
                <a:t>财务自由</a:t>
              </a:r>
            </a:p>
          </p:txBody>
        </p:sp>
      </p:grpSp>
      <p:grpSp>
        <p:nvGrpSpPr>
          <p:cNvPr id="48" name="Group 10"/>
          <p:cNvGrpSpPr/>
          <p:nvPr/>
        </p:nvGrpSpPr>
        <p:grpSpPr>
          <a:xfrm>
            <a:off x="3346376" y="2267910"/>
            <a:ext cx="1697816" cy="1698111"/>
            <a:chExt cx="1080120" cy="1080120"/>
          </a:xfrm>
        </p:grpSpPr>
        <p:grpSp>
          <p:nvGrpSpPr>
            <p:cNvPr id="49" name="Group 11"/>
            <p:cNvGrpSpPr/>
            <p:nvPr/>
          </p:nvGrpSpPr>
          <p:grpSpPr>
            <a:xfrm>
              <a:off x="0" y="0"/>
              <a:ext cx="1080120" cy="1080120"/>
              <a:chExt cx="1080120" cy="1080120"/>
            </a:xfrm>
          </p:grpSpPr>
          <p:sp>
            <p:nvSpPr>
              <p:cNvPr id="52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/>
                  <a:buNone/>
                </a:pPr>
                <a:endParaRPr altLang="zh-CN" lang="zh-CN" sz="1600">
                  <a:solidFill>
                    <a:srgbClr val="FFFFFF"/>
                  </a:solidFill>
                  <a:sym charset="-122" pitchFamily="34" typeface="微软雅黑"/>
                </a:endParaRPr>
              </a:p>
            </p:txBody>
          </p:sp>
          <p:sp>
            <p:nvSpPr>
              <p:cNvPr id="53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0270D1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/>
                  <a:buNone/>
                </a:pPr>
                <a:endParaRPr altLang="zh-CN" lang="zh-CN" sz="1600">
                  <a:solidFill>
                    <a:srgbClr val="FFFFFF"/>
                  </a:solidFill>
                  <a:sym charset="-122" pitchFamily="34" typeface="微软雅黑"/>
                </a:endParaRPr>
              </a:p>
            </p:txBody>
          </p:sp>
        </p:grpSp>
        <p:sp>
          <p:nvSpPr>
            <p:cNvPr id="51" name="文本框 26"/>
            <p:cNvSpPr>
              <a:spLocks noChangeArrowheads="1"/>
            </p:cNvSpPr>
            <p:nvPr/>
          </p:nvSpPr>
          <p:spPr bwMode="auto">
            <a:xfrm>
              <a:off x="223346" y="400115"/>
              <a:ext cx="633434" cy="213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altLang="en-US" lang="zh-CN" sz="1600">
                  <a:solidFill>
                    <a:schemeClr val="bg1">
                      <a:lumMod val="95000"/>
                    </a:schemeClr>
                  </a:solidFill>
                  <a:sym charset="-122" pitchFamily="34" typeface="微软雅黑"/>
                </a:rPr>
                <a:t>消除单身</a:t>
              </a:r>
            </a:p>
          </p:txBody>
        </p:sp>
      </p:grpSp>
      <p:grpSp>
        <p:nvGrpSpPr>
          <p:cNvPr id="54" name="Group 15"/>
          <p:cNvGrpSpPr/>
          <p:nvPr/>
        </p:nvGrpSpPr>
        <p:grpSpPr>
          <a:xfrm>
            <a:off x="5593751" y="3916882"/>
            <a:ext cx="1521302" cy="1521566"/>
            <a:chExt cx="1080120" cy="1080120"/>
          </a:xfrm>
        </p:grpSpPr>
        <p:grpSp>
          <p:nvGrpSpPr>
            <p:cNvPr id="55" name="Group 16"/>
            <p:cNvGrpSpPr/>
            <p:nvPr/>
          </p:nvGrpSpPr>
          <p:grpSpPr>
            <a:xfrm>
              <a:off x="0" y="0"/>
              <a:ext cx="1080120" cy="1080120"/>
              <a:chExt cx="1080120" cy="1080120"/>
            </a:xfrm>
          </p:grpSpPr>
          <p:sp>
            <p:nvSpPr>
              <p:cNvPr id="57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/>
                  <a:buNone/>
                </a:pPr>
                <a:endParaRPr altLang="zh-CN" lang="zh-CN" sz="1600">
                  <a:solidFill>
                    <a:srgbClr val="FFFFFF"/>
                  </a:solidFill>
                  <a:sym charset="-122" pitchFamily="34" typeface="微软雅黑"/>
                </a:endParaRPr>
              </a:p>
            </p:txBody>
          </p:sp>
          <p:sp>
            <p:nvSpPr>
              <p:cNvPr id="58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0270D1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/>
                  <a:buNone/>
                </a:pPr>
                <a:endParaRPr altLang="zh-CN" lang="zh-CN" sz="1600">
                  <a:solidFill>
                    <a:srgbClr val="FFFFFF"/>
                  </a:solidFill>
                  <a:sym charset="-122" pitchFamily="34" typeface="微软雅黑"/>
                </a:endParaRPr>
              </a:p>
            </p:txBody>
          </p:sp>
        </p:grpSp>
        <p:sp>
          <p:nvSpPr>
            <p:cNvPr id="56" name="文本框 31"/>
            <p:cNvSpPr>
              <a:spLocks noChangeArrowheads="1"/>
            </p:cNvSpPr>
            <p:nvPr/>
          </p:nvSpPr>
          <p:spPr bwMode="auto">
            <a:xfrm>
              <a:off x="170837" y="398075"/>
              <a:ext cx="706930" cy="272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altLang="en-US" lang="zh-CN" sz="1600">
                  <a:solidFill>
                    <a:schemeClr val="bg1"/>
                  </a:solidFill>
                </a:rPr>
                <a:t>拆散情侣</a:t>
              </a:r>
            </a:p>
          </p:txBody>
        </p:sp>
      </p:grpSp>
      <p:grpSp>
        <p:nvGrpSpPr>
          <p:cNvPr id="59" name="Group 20"/>
          <p:cNvGrpSpPr/>
          <p:nvPr/>
        </p:nvGrpSpPr>
        <p:grpSpPr>
          <a:xfrm>
            <a:off x="7375277" y="1525326"/>
            <a:ext cx="2229179" cy="2229568"/>
            <a:chExt cx="1080120" cy="1080120"/>
          </a:xfrm>
        </p:grpSpPr>
        <p:grpSp>
          <p:nvGrpSpPr>
            <p:cNvPr id="60" name="Group 21"/>
            <p:cNvGrpSpPr/>
            <p:nvPr/>
          </p:nvGrpSpPr>
          <p:grpSpPr>
            <a:xfrm>
              <a:off x="0" y="0"/>
              <a:ext cx="1080120" cy="1080120"/>
              <a:chExt cx="1080120" cy="1080120"/>
            </a:xfrm>
          </p:grpSpPr>
          <p:sp>
            <p:nvSpPr>
              <p:cNvPr id="62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/>
                  <a:buNone/>
                </a:pPr>
                <a:endParaRPr altLang="zh-CN" lang="zh-CN" sz="1600">
                  <a:solidFill>
                    <a:srgbClr val="FFFFFF"/>
                  </a:solidFill>
                  <a:sym charset="-122" pitchFamily="34" typeface="微软雅黑"/>
                </a:endParaRPr>
              </a:p>
            </p:txBody>
          </p:sp>
          <p:sp>
            <p:nvSpPr>
              <p:cNvPr id="63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0270D1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/>
                  <a:buChar char="•"/>
                  <a:defRPr sz="32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1pPr>
                <a:lvl2pPr indent="-285750" marL="742950">
                  <a:spcBef>
                    <a:spcPct val="20000"/>
                  </a:spcBef>
                  <a:buFont typeface="Arial"/>
                  <a:buChar char="–"/>
                  <a:defRPr sz="28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2pPr>
                <a:lvl3pPr indent="-228600" marL="1143000">
                  <a:spcBef>
                    <a:spcPct val="200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3pPr>
                <a:lvl4pPr indent="-228600" marL="1600200">
                  <a:spcBef>
                    <a:spcPct val="20000"/>
                  </a:spcBef>
                  <a:buFont typeface="Arial"/>
                  <a:buChar char="–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4pPr>
                <a:lvl5pPr indent="-228600" marL="2057400">
                  <a:spcBef>
                    <a:spcPct val="20000"/>
                  </a:spcBef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5pPr>
                <a:lvl6pPr eaLnBrk="0" fontAlgn="base" hangingPunct="0" indent="-228600" marL="25146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6pPr>
                <a:lvl7pPr eaLnBrk="0" fontAlgn="base" hangingPunct="0" indent="-228600" marL="29718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7pPr>
                <a:lvl8pPr eaLnBrk="0" fontAlgn="base" hangingPunct="0" indent="-228600" marL="34290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8pPr>
                <a:lvl9pPr eaLnBrk="0" fontAlgn="base" hangingPunct="0" indent="-228600" marL="388620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»"/>
                  <a:defRPr sz="2000">
                    <a:solidFill>
                      <a:schemeClr val="tx1"/>
                    </a:solidFill>
                    <a:latin charset="-122" pitchFamily="34" typeface="微软雅黑"/>
                    <a:ea charset="-122" pitchFamily="34" typeface="微软雅黑"/>
                    <a:sym charset="0" panose="020f0502020204030204" pitchFamily="34" typeface="Calibri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/>
                  <a:buNone/>
                </a:pPr>
                <a:endParaRPr altLang="zh-CN" lang="zh-CN" sz="1600">
                  <a:solidFill>
                    <a:srgbClr val="FFFFFF"/>
                  </a:solidFill>
                  <a:sym charset="-122" pitchFamily="34" typeface="微软雅黑"/>
                </a:endParaRPr>
              </a:p>
            </p:txBody>
          </p:sp>
        </p:grpSp>
        <p:sp>
          <p:nvSpPr>
            <p:cNvPr id="61" name="文本框 37"/>
            <p:cNvSpPr>
              <a:spLocks noChangeArrowheads="1"/>
            </p:cNvSpPr>
            <p:nvPr/>
          </p:nvSpPr>
          <p:spPr bwMode="auto">
            <a:xfrm>
              <a:off x="249607" y="414093"/>
              <a:ext cx="580902" cy="191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/>
                <a:buChar char="•"/>
                <a:defRPr sz="32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1pPr>
              <a:lvl2pPr indent="-285750" marL="742950">
                <a:spcBef>
                  <a:spcPct val="20000"/>
                </a:spcBef>
                <a:buFont typeface="Arial"/>
                <a:buChar char="–"/>
                <a:defRPr sz="28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2pPr>
              <a:lvl3pPr indent="-228600" marL="1143000">
                <a:spcBef>
                  <a:spcPct val="200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3pPr>
              <a:lvl4pPr indent="-228600" marL="1600200">
                <a:spcBef>
                  <a:spcPct val="20000"/>
                </a:spcBef>
                <a:buFont typeface="Arial"/>
                <a:buChar char="–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4pPr>
              <a:lvl5pPr indent="-228600" marL="2057400">
                <a:spcBef>
                  <a:spcPct val="20000"/>
                </a:spcBef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Font typeface="Arial"/>
                <a:buChar char="»"/>
                <a:defRPr sz="2000">
                  <a:solidFill>
                    <a:schemeClr val="tx1"/>
                  </a:solidFill>
                  <a:latin charset="-122" pitchFamily="34" typeface="微软雅黑"/>
                  <a:ea charset="-122" pitchFamily="34" typeface="微软雅黑"/>
                  <a:sym charset="0" panose="020f0502020204030204" pitchFamily="34" typeface="Calibri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/>
                <a:buNone/>
              </a:pPr>
              <a:r>
                <a:rPr altLang="en-US" lang="zh-CN" sz="2000">
                  <a:solidFill>
                    <a:schemeClr val="bg1">
                      <a:lumMod val="95000"/>
                    </a:schemeClr>
                  </a:solidFill>
                  <a:sym charset="-122" pitchFamily="34" typeface="微软雅黑"/>
                </a:rPr>
                <a:t>同甘共苦</a:t>
              </a:r>
            </a:p>
          </p:txBody>
        </p:sp>
      </p:grpSp>
      <p:cxnSp>
        <p:nvCxnSpPr>
          <p:cNvPr id="64" name="直接连接符 13"/>
          <p:cNvCxnSpPr>
            <a:cxnSpLocks noChangeShapeType="1"/>
            <a:stCxn id="46" idx="7"/>
            <a:endCxn id="52" idx="3"/>
          </p:cNvCxnSpPr>
          <p:nvPr/>
        </p:nvCxnSpPr>
        <p:spPr bwMode="auto">
          <a:xfrm flipV="1">
            <a:off x="3125124" y="3717339"/>
            <a:ext cx="469890" cy="381055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65" name="直接连接符 17"/>
          <p:cNvCxnSpPr>
            <a:cxnSpLocks noChangeShapeType="1"/>
            <a:endCxn id="57" idx="1"/>
          </p:cNvCxnSpPr>
          <p:nvPr/>
        </p:nvCxnSpPr>
        <p:spPr bwMode="auto">
          <a:xfrm>
            <a:off x="4931003" y="3501909"/>
            <a:ext cx="885538" cy="63780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66" name="直接连接符 20"/>
          <p:cNvCxnSpPr>
            <a:cxnSpLocks noChangeShapeType="1"/>
            <a:stCxn id="57" idx="7"/>
            <a:endCxn id="62" idx="3"/>
          </p:cNvCxnSpPr>
          <p:nvPr/>
        </p:nvCxnSpPr>
        <p:spPr bwMode="auto">
          <a:xfrm flipV="1">
            <a:off x="6891226" y="3427284"/>
            <a:ext cx="809783" cy="713462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67" name="直接连接符 23"/>
          <p:cNvCxnSpPr>
            <a:cxnSpLocks noChangeShapeType="1"/>
            <a:endCxn id="46" idx="1"/>
          </p:cNvCxnSpPr>
          <p:nvPr/>
        </p:nvCxnSpPr>
        <p:spPr bwMode="auto">
          <a:xfrm>
            <a:off x="1906660" y="3820808"/>
            <a:ext cx="343477" cy="277587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68" name="直接连接符 43"/>
          <p:cNvCxnSpPr>
            <a:cxnSpLocks noChangeShapeType="1"/>
            <a:stCxn id="71" idx="7"/>
            <a:endCxn id="57" idx="3"/>
          </p:cNvCxnSpPr>
          <p:nvPr/>
        </p:nvCxnSpPr>
        <p:spPr bwMode="auto">
          <a:xfrm flipV="1">
            <a:off x="5433457" y="5215618"/>
            <a:ext cx="383083" cy="362418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69" name="直接连接符 72"/>
          <p:cNvCxnSpPr>
            <a:cxnSpLocks noChangeShapeType="1"/>
            <a:stCxn id="62" idx="6"/>
            <a:endCxn id="72" idx="1"/>
          </p:cNvCxnSpPr>
          <p:nvPr/>
        </p:nvCxnSpPr>
        <p:spPr bwMode="auto">
          <a:xfrm>
            <a:off x="9604455" y="2640112"/>
            <a:ext cx="345031" cy="154893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70" name="椭圆 56"/>
          <p:cNvSpPr>
            <a:spLocks noChangeArrowheads="1"/>
          </p:cNvSpPr>
          <p:nvPr/>
        </p:nvSpPr>
        <p:spPr bwMode="auto">
          <a:xfrm>
            <a:off x="1610344" y="3501909"/>
            <a:ext cx="498609" cy="4986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anchor="ctr" bIns="40323" lIns="80645" rIns="80645" tIns="40323"/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/>
              <a:buNone/>
            </a:pPr>
            <a:r>
              <a:rPr altLang="zh-CN" lang="en-US" smtClean="0" sz="1600">
                <a:solidFill>
                  <a:srgbClr val="FFFFFF"/>
                </a:solidFill>
                <a:sym charset="-122" pitchFamily="34" typeface="微软雅黑"/>
              </a:rPr>
              <a:t>1</a:t>
            </a:r>
          </a:p>
        </p:txBody>
      </p:sp>
      <p:sp>
        <p:nvSpPr>
          <p:cNvPr id="71" name="椭圆 58"/>
          <p:cNvSpPr>
            <a:spLocks noChangeArrowheads="1"/>
          </p:cNvSpPr>
          <p:nvPr/>
        </p:nvSpPr>
        <p:spPr bwMode="auto">
          <a:xfrm>
            <a:off x="4886716" y="5483947"/>
            <a:ext cx="640549" cy="64248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anchor="ctr" bIns="40323" lIns="80645" rIns="80645" tIns="40323"/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/>
              <a:buNone/>
            </a:pPr>
            <a:r>
              <a:rPr altLang="zh-CN" lang="en-US" smtClean="0" sz="1600">
                <a:solidFill>
                  <a:srgbClr val="FFFFFF"/>
                </a:solidFill>
                <a:sym charset="-122" pitchFamily="34" typeface="微软雅黑"/>
              </a:rPr>
              <a:t>3</a:t>
            </a:r>
          </a:p>
        </p:txBody>
      </p:sp>
      <p:sp>
        <p:nvSpPr>
          <p:cNvPr id="72" name="椭圆 70"/>
          <p:cNvSpPr>
            <a:spLocks noChangeArrowheads="1"/>
          </p:cNvSpPr>
          <p:nvPr/>
        </p:nvSpPr>
        <p:spPr bwMode="auto">
          <a:xfrm>
            <a:off x="9841022" y="2686523"/>
            <a:ext cx="740634" cy="74076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anchor="ctr" bIns="40323" lIns="80645" rIns="80645" tIns="40323"/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/>
              <a:buNone/>
            </a:pPr>
            <a:r>
              <a:rPr altLang="zh-CN" lang="en-US" smtClean="0" sz="1600">
                <a:solidFill>
                  <a:srgbClr val="FFFFFF"/>
                </a:solidFill>
                <a:sym charset="-122" pitchFamily="34" typeface="微软雅黑"/>
              </a:rPr>
              <a:t>4</a:t>
            </a:r>
          </a:p>
        </p:txBody>
      </p:sp>
      <p:cxnSp>
        <p:nvCxnSpPr>
          <p:cNvPr id="73" name="直接连接符 23"/>
          <p:cNvCxnSpPr>
            <a:cxnSpLocks noChangeShapeType="1"/>
          </p:cNvCxnSpPr>
          <p:nvPr/>
        </p:nvCxnSpPr>
        <p:spPr bwMode="auto">
          <a:xfrm rot="5907982">
            <a:off x="4794730" y="2274508"/>
            <a:ext cx="343477" cy="277587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74" name="椭圆 56"/>
          <p:cNvSpPr>
            <a:spLocks noChangeArrowheads="1"/>
          </p:cNvSpPr>
          <p:nvPr/>
        </p:nvSpPr>
        <p:spPr bwMode="auto">
          <a:xfrm>
            <a:off x="4955445" y="1978263"/>
            <a:ext cx="498609" cy="49869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anchor="ctr" bIns="40323" lIns="80645" rIns="80645" tIns="40323"/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itchFamily="34" typeface="微软雅黑"/>
                <a:ea charset="-122" pitchFamily="34" typeface="微软雅黑"/>
                <a:sym charset="0" panose="020f0502020204030204" pitchFamily="34" typeface="Calibri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/>
              <a:buNone/>
            </a:pPr>
            <a:r>
              <a:rPr altLang="zh-CN" lang="en-US" smtClean="0" sz="1600">
                <a:solidFill>
                  <a:srgbClr val="FFFFFF"/>
                </a:solidFill>
                <a:sym charset="-122" pitchFamily="34" typeface="微软雅黑"/>
              </a:rPr>
              <a:t>2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397780" y="473461"/>
            <a:ext cx="3396440" cy="683264"/>
            <a:chOff x="4404918" y="473461"/>
            <a:chExt cx="3396440" cy="683264"/>
          </a:xfrm>
        </p:grpSpPr>
        <p:sp>
          <p:nvSpPr>
            <p:cNvPr id="30" name="矩形 29"/>
            <p:cNvSpPr/>
            <p:nvPr/>
          </p:nvSpPr>
          <p:spPr>
            <a:xfrm>
              <a:off x="4537706" y="473461"/>
              <a:ext cx="3116588" cy="676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mtClean="0" sz="3200">
                  <a:solidFill>
                    <a:srgbClr val="0270D1"/>
                  </a:solidFill>
                  <a:latin charset="-122" pitchFamily="34" typeface="微软雅黑"/>
                  <a:ea charset="-122" pitchFamily="34" typeface="微软雅黑"/>
                </a:rPr>
                <a:t>研究最终目标</a:t>
              </a: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4404918" y="821804"/>
              <a:ext cx="359250" cy="0"/>
            </a:xfrm>
            <a:prstGeom prst="line">
              <a:avLst/>
            </a:prstGeom>
            <a:ln w="19050">
              <a:solidFill>
                <a:srgbClr val="027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7442108" y="821804"/>
              <a:ext cx="359250" cy="0"/>
            </a:xfrm>
            <a:prstGeom prst="line">
              <a:avLst/>
            </a:prstGeom>
            <a:ln w="19050">
              <a:solidFill>
                <a:srgbClr val="027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2353355319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6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7"/>
      <p:bldP grpId="0" spid="70"/>
      <p:bldP grpId="0" spid="71"/>
      <p:bldP grpId="0" spid="72"/>
      <p:bldP grpId="0" spid="7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136941" y="3230880"/>
            <a:ext cx="2495550" cy="396240"/>
          </a:xfrm>
          <a:prstGeom prst="rect">
            <a:avLst/>
          </a:prstGeom>
          <a:solidFill>
            <a:schemeClr val="bg1"/>
          </a:solidFill>
          <a:ln cap="rnd" w="76200">
            <a:solidFill>
              <a:srgbClr val="0270D1"/>
            </a:solidFill>
            <a:miter lim="800000"/>
          </a:ln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68" l="15409" r="20664" t="19823"/>
          <a:stretch>
            <a:fillRect/>
          </a:stretch>
        </p:blipFill>
        <p:spPr>
          <a:xfrm>
            <a:off x="1" y="0"/>
            <a:ext cx="6849267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230880"/>
            <a:ext cx="6849267" cy="396240"/>
          </a:xfrm>
          <a:prstGeom prst="rect">
            <a:avLst/>
          </a:prstGeom>
          <a:solidFill>
            <a:srgbClr val="0270D1">
              <a:alpha val="93000"/>
            </a:srgbClr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2" name="文本框 20"/>
          <p:cNvSpPr txBox="1">
            <a:spLocks noChangeArrowheads="1"/>
          </p:cNvSpPr>
          <p:nvPr/>
        </p:nvSpPr>
        <p:spPr bwMode="auto">
          <a:xfrm>
            <a:off x="8315511" y="2828835"/>
            <a:ext cx="2138408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altLang="en-US" b="1" lang="zh-CN" smtClean="0" sz="7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目录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10417" y="1526579"/>
            <a:ext cx="3230379" cy="584775"/>
            <a:chOff x="6153150" y="1581346"/>
            <a:chExt cx="3230379" cy="584775"/>
          </a:xfrm>
        </p:grpSpPr>
        <p:sp>
          <p:nvSpPr>
            <p:cNvPr id="10" name="文本框 20"/>
            <p:cNvSpPr txBox="1">
              <a:spLocks noChangeArrowheads="1"/>
            </p:cNvSpPr>
            <p:nvPr/>
          </p:nvSpPr>
          <p:spPr bwMode="auto">
            <a:xfrm>
              <a:off x="7445060" y="1581346"/>
              <a:ext cx="1938469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en-US" lang="zh-CN" sz="3200">
                  <a:solidFill>
                    <a:srgbClr val="FFFFFF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绪论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153150" y="1581346"/>
              <a:ext cx="144145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3200">
                  <a:solidFill>
                    <a:srgbClr val="FFFFFF"/>
                  </a:solidFill>
                </a:rPr>
                <a:t>PART 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0417" y="2409125"/>
            <a:ext cx="4689474" cy="584775"/>
            <a:chOff x="6153150" y="2467102"/>
            <a:chExt cx="4689474" cy="584775"/>
          </a:xfrm>
        </p:grpSpPr>
        <p:sp>
          <p:nvSpPr>
            <p:cNvPr id="37" name="文本框 73"/>
            <p:cNvSpPr txBox="1">
              <a:spLocks noChangeArrowheads="1"/>
            </p:cNvSpPr>
            <p:nvPr/>
          </p:nvSpPr>
          <p:spPr bwMode="auto">
            <a:xfrm>
              <a:off x="7445059" y="2467102"/>
              <a:ext cx="3397565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en-US" lang="zh-CN" sz="3200">
                  <a:solidFill>
                    <a:srgbClr val="FFFFFF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研究思路与方法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153150" y="2467102"/>
              <a:ext cx="144145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3200">
                  <a:solidFill>
                    <a:srgbClr val="FFFFFF"/>
                  </a:solidFill>
                </a:rPr>
                <a:t>PART 2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0417" y="3291671"/>
            <a:ext cx="5500939" cy="584775"/>
            <a:chOff x="6153150" y="3299464"/>
            <a:chExt cx="5500939" cy="584775"/>
          </a:xfrm>
        </p:grpSpPr>
        <p:sp>
          <p:nvSpPr>
            <p:cNvPr id="19" name="文本框 81"/>
            <p:cNvSpPr txBox="1">
              <a:spLocks noChangeArrowheads="1"/>
            </p:cNvSpPr>
            <p:nvPr/>
          </p:nvSpPr>
          <p:spPr bwMode="auto">
            <a:xfrm>
              <a:off x="7445060" y="3299463"/>
              <a:ext cx="4209029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en-US" lang="zh-CN" sz="3200">
                  <a:solidFill>
                    <a:srgbClr val="FFFFFF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关键技术与实践难点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153150" y="3299463"/>
              <a:ext cx="144145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3200">
                  <a:solidFill>
                    <a:srgbClr val="FFFFFF"/>
                  </a:solidFill>
                </a:rPr>
                <a:t>PART 3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10417" y="4174217"/>
            <a:ext cx="4689474" cy="584775"/>
            <a:chOff x="6153150" y="4191300"/>
            <a:chExt cx="4689474" cy="584775"/>
          </a:xfrm>
        </p:grpSpPr>
        <p:sp>
          <p:nvSpPr>
            <p:cNvPr id="46" name="文本框 133"/>
            <p:cNvSpPr txBox="1">
              <a:spLocks noChangeArrowheads="1"/>
            </p:cNvSpPr>
            <p:nvPr/>
          </p:nvSpPr>
          <p:spPr bwMode="auto">
            <a:xfrm>
              <a:off x="7445059" y="4191299"/>
              <a:ext cx="3397565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en-US" lang="zh-CN" sz="3200">
                  <a:solidFill>
                    <a:srgbClr val="FFFFFF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研究成果与应用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153150" y="4191299"/>
              <a:ext cx="144145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3200">
                  <a:solidFill>
                    <a:srgbClr val="FFFFFF"/>
                  </a:solidFill>
                </a:rPr>
                <a:t>PART 4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10417" y="5056763"/>
            <a:ext cx="5500939" cy="584775"/>
            <a:chOff x="6153150" y="5111530"/>
            <a:chExt cx="5500939" cy="584775"/>
          </a:xfrm>
        </p:grpSpPr>
        <p:sp>
          <p:nvSpPr>
            <p:cNvPr id="55" name="文本框 119"/>
            <p:cNvSpPr txBox="1">
              <a:spLocks noChangeArrowheads="1"/>
            </p:cNvSpPr>
            <p:nvPr/>
          </p:nvSpPr>
          <p:spPr bwMode="auto">
            <a:xfrm>
              <a:off x="7445060" y="5111529"/>
              <a:ext cx="4209029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altLang="en-US" lang="zh-CN" sz="3200">
                  <a:solidFill>
                    <a:srgbClr val="FFFFFF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相关建议及论文结论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153150" y="5111529"/>
              <a:ext cx="144145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z="3200">
                  <a:solidFill>
                    <a:srgbClr val="FFFFFF"/>
                  </a:solidFill>
                </a:rPr>
                <a:t>PART 5</a:t>
              </a:r>
            </a:p>
          </p:txBody>
        </p:sp>
      </p:grpSp>
    </p:spTree>
    <p:extLst>
      <p:ext uri="{BB962C8B-B14F-4D97-AF65-F5344CB8AC3E}">
        <p14:creationId val="3882753372"/>
      </p:ext>
    </p:extLst>
  </p:cSld>
  <p:clrMapOvr>
    <a:masterClrMapping/>
  </p:clrMapOvr>
  <mc:AlternateContent>
    <mc:Choice Requires="p14">
      <p:transition advClick="0" advTm="3000" p14:dur="900" spd="slow">
        <p14:warp dir="in"/>
      </p:transition>
    </mc:Choice>
    <mc:Fallback>
      <p:transition advClick="0" advTm="3000" spd="slow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798" l="17060" r="22440" t="4416"/>
          <a:stretch>
            <a:fillRect/>
          </a:stretch>
        </p:blipFill>
        <p:spPr>
          <a:xfrm>
            <a:off x="1921451" y="1562083"/>
            <a:ext cx="2988000" cy="2988000"/>
          </a:xfrm>
          <a:prstGeom prst="ellipse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8430" l="15274" r="23704"/>
          <a:stretch>
            <a:fillRect/>
          </a:stretch>
        </p:blipFill>
        <p:spPr>
          <a:xfrm>
            <a:off x="7256417" y="1546600"/>
            <a:ext cx="2988000" cy="2988000"/>
          </a:xfrm>
          <a:prstGeom prst="ellipse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700975" y="2623464"/>
            <a:ext cx="2464877" cy="396240"/>
          </a:xfrm>
          <a:prstGeom prst="ellipse">
            <a:avLst/>
          </a:prstGeom>
          <a:solidFill>
            <a:srgbClr val="0270D1">
              <a:alpha val="94000"/>
            </a:srgbClr>
          </a:solidFill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21" name="Group 65"/>
          <p:cNvGrpSpPr/>
          <p:nvPr/>
        </p:nvGrpSpPr>
        <p:grpSpPr>
          <a:xfrm>
            <a:off x="5474503" y="1999405"/>
            <a:ext cx="1281128" cy="964950"/>
            <a:chOff x="550780" y="1190415"/>
            <a:chExt cx="3839454" cy="2891900"/>
          </a:xfrm>
          <a:solidFill>
            <a:schemeClr val="bg1"/>
          </a:solidFill>
        </p:grpSpPr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2425246" y="2977610"/>
              <a:ext cx="149198" cy="239669"/>
            </a:xfrm>
            <a:custGeom>
              <a:cxnLst>
                <a:cxn ang="0">
                  <a:pos x="65" y="30"/>
                </a:cxn>
                <a:cxn ang="0">
                  <a:pos x="46" y="17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69" y="86"/>
                </a:cxn>
                <a:cxn ang="0">
                  <a:pos x="74" y="48"/>
                </a:cxn>
                <a:cxn ang="0">
                  <a:pos x="65" y="30"/>
                </a:cxn>
                <a:cxn ang="0">
                  <a:pos x="65" y="30"/>
                </a:cxn>
                <a:cxn ang="0">
                  <a:pos x="65" y="30"/>
                </a:cxn>
              </a:cxnLst>
              <a:rect b="b" l="0" r="r" t="0"/>
              <a:pathLst>
                <a:path h="122" w="76">
                  <a:moveTo>
                    <a:pt x="65" y="30"/>
                  </a:moveTo>
                  <a:cubicBezTo>
                    <a:pt x="59" y="24"/>
                    <a:pt x="53" y="20"/>
                    <a:pt x="46" y="17"/>
                  </a:cubicBezTo>
                  <a:cubicBezTo>
                    <a:pt x="32" y="9"/>
                    <a:pt x="16" y="4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6" y="119"/>
                    <a:pt x="55" y="110"/>
                    <a:pt x="69" y="86"/>
                  </a:cubicBezTo>
                  <a:cubicBezTo>
                    <a:pt x="75" y="75"/>
                    <a:pt x="76" y="61"/>
                    <a:pt x="74" y="48"/>
                  </a:cubicBezTo>
                  <a:cubicBezTo>
                    <a:pt x="72" y="41"/>
                    <a:pt x="69" y="35"/>
                    <a:pt x="65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2558576" y="3147443"/>
              <a:ext cx="1589" cy="1589"/>
            </a:xfrm>
            <a:custGeom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 noEditPoints="1"/>
            </p:cNvSpPr>
            <p:nvPr/>
          </p:nvSpPr>
          <p:spPr bwMode="auto">
            <a:xfrm>
              <a:off x="2174468" y="2596680"/>
              <a:ext cx="120626" cy="214274"/>
            </a:xfrm>
            <a:custGeom>
              <a:cxnLst>
                <a:cxn ang="0">
                  <a:pos x="9" y="30"/>
                </a:cxn>
                <a:cxn ang="0">
                  <a:pos x="1" y="52"/>
                </a:cxn>
                <a:cxn ang="0">
                  <a:pos x="4" y="75"/>
                </a:cxn>
                <a:cxn ang="0">
                  <a:pos x="18" y="92"/>
                </a:cxn>
                <a:cxn ang="0">
                  <a:pos x="40" y="103"/>
                </a:cxn>
                <a:cxn ang="0">
                  <a:pos x="61" y="110"/>
                </a:cxn>
                <a:cxn ang="0">
                  <a:pos x="61" y="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9" y="30"/>
                </a:cxn>
              </a:cxnLst>
              <a:rect b="b" l="0" r="r" t="0"/>
              <a:pathLst>
                <a:path h="110" w="61">
                  <a:moveTo>
                    <a:pt x="9" y="30"/>
                  </a:moveTo>
                  <a:cubicBezTo>
                    <a:pt x="4" y="37"/>
                    <a:pt x="2" y="44"/>
                    <a:pt x="1" y="52"/>
                  </a:cubicBezTo>
                  <a:cubicBezTo>
                    <a:pt x="0" y="59"/>
                    <a:pt x="1" y="68"/>
                    <a:pt x="4" y="75"/>
                  </a:cubicBezTo>
                  <a:cubicBezTo>
                    <a:pt x="6" y="82"/>
                    <a:pt x="12" y="87"/>
                    <a:pt x="18" y="92"/>
                  </a:cubicBezTo>
                  <a:cubicBezTo>
                    <a:pt x="25" y="96"/>
                    <a:pt x="33" y="100"/>
                    <a:pt x="40" y="103"/>
                  </a:cubicBezTo>
                  <a:cubicBezTo>
                    <a:pt x="47" y="105"/>
                    <a:pt x="54" y="108"/>
                    <a:pt x="61" y="1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4"/>
                    <a:pt x="21" y="13"/>
                    <a:pt x="9" y="30"/>
                  </a:cubicBezTo>
                  <a:close/>
                  <a:moveTo>
                    <a:pt x="9" y="30"/>
                  </a:moveTo>
                  <a:cubicBezTo>
                    <a:pt x="9" y="30"/>
                    <a:pt x="9" y="30"/>
                    <a:pt x="9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2560158" y="3144265"/>
              <a:ext cx="1589" cy="3171"/>
            </a:xfrm>
            <a:custGeom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 noEditPoints="1"/>
            </p:cNvSpPr>
            <p:nvPr/>
          </p:nvSpPr>
          <p:spPr bwMode="auto">
            <a:xfrm>
              <a:off x="550780" y="1190415"/>
              <a:ext cx="3839454" cy="2891900"/>
            </a:xfrm>
            <a:custGeom>
              <a:cxnLst>
                <a:cxn ang="0">
                  <a:pos x="1000" y="335"/>
                </a:cxn>
                <a:cxn ang="0">
                  <a:pos x="1130" y="44"/>
                </a:cxn>
                <a:cxn ang="0">
                  <a:pos x="892" y="91"/>
                </a:cxn>
                <a:cxn ang="0">
                  <a:pos x="664" y="57"/>
                </a:cxn>
                <a:cxn ang="0">
                  <a:pos x="807" y="343"/>
                </a:cxn>
                <a:cxn ang="0">
                  <a:pos x="822" y="1394"/>
                </a:cxn>
                <a:cxn ang="0">
                  <a:pos x="1000" y="335"/>
                </a:cxn>
                <a:cxn ang="0">
                  <a:pos x="1098" y="988"/>
                </a:cxn>
                <a:cxn ang="0">
                  <a:pos x="1052" y="1069"/>
                </a:cxn>
                <a:cxn ang="0">
                  <a:pos x="957" y="1102"/>
                </a:cxn>
                <a:cxn ang="0">
                  <a:pos x="957" y="1138"/>
                </a:cxn>
                <a:cxn ang="0">
                  <a:pos x="946" y="1163"/>
                </a:cxn>
                <a:cxn ang="0">
                  <a:pos x="910" y="1168"/>
                </a:cxn>
                <a:cxn ang="0">
                  <a:pos x="890" y="1138"/>
                </a:cxn>
                <a:cxn ang="0">
                  <a:pos x="890" y="1099"/>
                </a:cxn>
                <a:cxn ang="0">
                  <a:pos x="873" y="1095"/>
                </a:cxn>
                <a:cxn ang="0">
                  <a:pos x="792" y="1045"/>
                </a:cxn>
                <a:cxn ang="0">
                  <a:pos x="766" y="1003"/>
                </a:cxn>
                <a:cxn ang="0">
                  <a:pos x="762" y="991"/>
                </a:cxn>
                <a:cxn ang="0">
                  <a:pos x="759" y="979"/>
                </a:cxn>
                <a:cxn ang="0">
                  <a:pos x="763" y="961"/>
                </a:cxn>
                <a:cxn ang="0">
                  <a:pos x="796" y="943"/>
                </a:cxn>
                <a:cxn ang="0">
                  <a:pos x="825" y="966"/>
                </a:cxn>
                <a:cxn ang="0">
                  <a:pos x="828" y="977"/>
                </a:cxn>
                <a:cxn ang="0">
                  <a:pos x="833" y="988"/>
                </a:cxn>
                <a:cxn ang="0">
                  <a:pos x="848" y="1007"/>
                </a:cxn>
                <a:cxn ang="0">
                  <a:pos x="890" y="1030"/>
                </a:cxn>
                <a:cxn ang="0">
                  <a:pos x="890" y="898"/>
                </a:cxn>
                <a:cxn ang="0">
                  <a:pos x="803" y="860"/>
                </a:cxn>
                <a:cxn ang="0">
                  <a:pos x="773" y="824"/>
                </a:cxn>
                <a:cxn ang="0">
                  <a:pos x="763" y="776"/>
                </a:cxn>
                <a:cxn ang="0">
                  <a:pos x="773" y="728"/>
                </a:cxn>
                <a:cxn ang="0">
                  <a:pos x="800" y="690"/>
                </a:cxn>
                <a:cxn ang="0">
                  <a:pos x="890" y="650"/>
                </a:cxn>
                <a:cxn ang="0">
                  <a:pos x="890" y="613"/>
                </a:cxn>
                <a:cxn ang="0">
                  <a:pos x="902" y="588"/>
                </a:cxn>
                <a:cxn ang="0">
                  <a:pos x="938" y="583"/>
                </a:cxn>
                <a:cxn ang="0">
                  <a:pos x="957" y="613"/>
                </a:cxn>
                <a:cxn ang="0">
                  <a:pos x="957" y="650"/>
                </a:cxn>
                <a:cxn ang="0">
                  <a:pos x="970" y="652"/>
                </a:cxn>
                <a:cxn ang="0">
                  <a:pos x="1058" y="694"/>
                </a:cxn>
                <a:cxn ang="0">
                  <a:pos x="1085" y="733"/>
                </a:cxn>
                <a:cxn ang="0">
                  <a:pos x="1089" y="745"/>
                </a:cxn>
                <a:cxn ang="0">
                  <a:pos x="1092" y="757"/>
                </a:cxn>
                <a:cxn ang="0">
                  <a:pos x="1090" y="776"/>
                </a:cxn>
                <a:cxn ang="0">
                  <a:pos x="1058" y="795"/>
                </a:cxn>
                <a:cxn ang="0">
                  <a:pos x="1028" y="774"/>
                </a:cxn>
                <a:cxn ang="0">
                  <a:pos x="1025" y="763"/>
                </a:cxn>
                <a:cxn ang="0">
                  <a:pos x="1019" y="752"/>
                </a:cxn>
                <a:cxn ang="0">
                  <a:pos x="1003" y="736"/>
                </a:cxn>
                <a:cxn ang="0">
                  <a:pos x="957" y="718"/>
                </a:cxn>
                <a:cxn ang="0">
                  <a:pos x="957" y="844"/>
                </a:cxn>
                <a:cxn ang="0">
                  <a:pos x="1015" y="861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98" y="988"/>
                </a:cxn>
                <a:cxn ang="0">
                  <a:pos x="1098" y="988"/>
                </a:cxn>
                <a:cxn ang="0">
                  <a:pos x="1098" y="988"/>
                </a:cxn>
              </a:cxnLst>
              <a:rect b="b" l="0" r="r" t="0"/>
              <a:pathLst>
                <a:path h="1477" w="1960">
                  <a:moveTo>
                    <a:pt x="1000" y="335"/>
                  </a:moveTo>
                  <a:cubicBezTo>
                    <a:pt x="1104" y="248"/>
                    <a:pt x="1173" y="53"/>
                    <a:pt x="1130" y="44"/>
                  </a:cubicBezTo>
                  <a:cubicBezTo>
                    <a:pt x="1074" y="33"/>
                    <a:pt x="951" y="83"/>
                    <a:pt x="892" y="91"/>
                  </a:cubicBezTo>
                  <a:cubicBezTo>
                    <a:pt x="808" y="102"/>
                    <a:pt x="716" y="0"/>
                    <a:pt x="664" y="57"/>
                  </a:cubicBezTo>
                  <a:cubicBezTo>
                    <a:pt x="623" y="103"/>
                    <a:pt x="694" y="270"/>
                    <a:pt x="807" y="343"/>
                  </a:cubicBezTo>
                  <a:cubicBezTo>
                    <a:pt x="472" y="507"/>
                    <a:pt x="0" y="1334"/>
                    <a:pt x="822" y="1394"/>
                  </a:cubicBezTo>
                  <a:cubicBezTo>
                    <a:pt x="1960" y="1477"/>
                    <a:pt x="1390" y="496"/>
                    <a:pt x="1000" y="335"/>
                  </a:cubicBezTo>
                  <a:close/>
                  <a:moveTo>
                    <a:pt x="1098" y="988"/>
                  </a:moveTo>
                  <a:cubicBezTo>
                    <a:pt x="1094" y="1020"/>
                    <a:pt x="1077" y="1049"/>
                    <a:pt x="1052" y="1069"/>
                  </a:cubicBezTo>
                  <a:cubicBezTo>
                    <a:pt x="1025" y="1090"/>
                    <a:pt x="991" y="1099"/>
                    <a:pt x="957" y="1102"/>
                  </a:cubicBezTo>
                  <a:cubicBezTo>
                    <a:pt x="957" y="1138"/>
                    <a:pt x="957" y="1138"/>
                    <a:pt x="957" y="1138"/>
                  </a:cubicBezTo>
                  <a:cubicBezTo>
                    <a:pt x="957" y="1147"/>
                    <a:pt x="953" y="1156"/>
                    <a:pt x="946" y="1163"/>
                  </a:cubicBezTo>
                  <a:cubicBezTo>
                    <a:pt x="936" y="1171"/>
                    <a:pt x="922" y="1174"/>
                    <a:pt x="910" y="1168"/>
                  </a:cubicBezTo>
                  <a:cubicBezTo>
                    <a:pt x="898" y="1163"/>
                    <a:pt x="890" y="1151"/>
                    <a:pt x="890" y="1138"/>
                  </a:cubicBezTo>
                  <a:cubicBezTo>
                    <a:pt x="890" y="1099"/>
                    <a:pt x="890" y="1099"/>
                    <a:pt x="890" y="1099"/>
                  </a:cubicBezTo>
                  <a:cubicBezTo>
                    <a:pt x="885" y="1098"/>
                    <a:pt x="879" y="1096"/>
                    <a:pt x="873" y="1095"/>
                  </a:cubicBezTo>
                  <a:cubicBezTo>
                    <a:pt x="842" y="1086"/>
                    <a:pt x="813" y="1069"/>
                    <a:pt x="792" y="1045"/>
                  </a:cubicBezTo>
                  <a:cubicBezTo>
                    <a:pt x="781" y="1032"/>
                    <a:pt x="772" y="1018"/>
                    <a:pt x="766" y="1003"/>
                  </a:cubicBezTo>
                  <a:cubicBezTo>
                    <a:pt x="765" y="999"/>
                    <a:pt x="763" y="995"/>
                    <a:pt x="762" y="991"/>
                  </a:cubicBezTo>
                  <a:cubicBezTo>
                    <a:pt x="761" y="987"/>
                    <a:pt x="760" y="983"/>
                    <a:pt x="759" y="979"/>
                  </a:cubicBezTo>
                  <a:cubicBezTo>
                    <a:pt x="759" y="973"/>
                    <a:pt x="760" y="966"/>
                    <a:pt x="763" y="961"/>
                  </a:cubicBezTo>
                  <a:cubicBezTo>
                    <a:pt x="769" y="949"/>
                    <a:pt x="782" y="942"/>
                    <a:pt x="796" y="943"/>
                  </a:cubicBezTo>
                  <a:cubicBezTo>
                    <a:pt x="809" y="944"/>
                    <a:pt x="820" y="953"/>
                    <a:pt x="825" y="966"/>
                  </a:cubicBezTo>
                  <a:cubicBezTo>
                    <a:pt x="826" y="969"/>
                    <a:pt x="827" y="973"/>
                    <a:pt x="828" y="977"/>
                  </a:cubicBezTo>
                  <a:cubicBezTo>
                    <a:pt x="830" y="981"/>
                    <a:pt x="831" y="985"/>
                    <a:pt x="833" y="988"/>
                  </a:cubicBezTo>
                  <a:cubicBezTo>
                    <a:pt x="837" y="995"/>
                    <a:pt x="842" y="1001"/>
                    <a:pt x="848" y="1007"/>
                  </a:cubicBezTo>
                  <a:cubicBezTo>
                    <a:pt x="860" y="1018"/>
                    <a:pt x="875" y="1026"/>
                    <a:pt x="890" y="1030"/>
                  </a:cubicBezTo>
                  <a:cubicBezTo>
                    <a:pt x="890" y="898"/>
                    <a:pt x="890" y="898"/>
                    <a:pt x="890" y="898"/>
                  </a:cubicBezTo>
                  <a:cubicBezTo>
                    <a:pt x="860" y="890"/>
                    <a:pt x="828" y="880"/>
                    <a:pt x="803" y="860"/>
                  </a:cubicBezTo>
                  <a:cubicBezTo>
                    <a:pt x="790" y="850"/>
                    <a:pt x="780" y="838"/>
                    <a:pt x="773" y="824"/>
                  </a:cubicBezTo>
                  <a:cubicBezTo>
                    <a:pt x="766" y="809"/>
                    <a:pt x="763" y="793"/>
                    <a:pt x="763" y="776"/>
                  </a:cubicBezTo>
                  <a:cubicBezTo>
                    <a:pt x="763" y="760"/>
                    <a:pt x="766" y="743"/>
                    <a:pt x="773" y="728"/>
                  </a:cubicBezTo>
                  <a:cubicBezTo>
                    <a:pt x="779" y="714"/>
                    <a:pt x="789" y="701"/>
                    <a:pt x="800" y="690"/>
                  </a:cubicBezTo>
                  <a:cubicBezTo>
                    <a:pt x="825" y="668"/>
                    <a:pt x="858" y="655"/>
                    <a:pt x="890" y="650"/>
                  </a:cubicBezTo>
                  <a:cubicBezTo>
                    <a:pt x="890" y="613"/>
                    <a:pt x="890" y="613"/>
                    <a:pt x="890" y="613"/>
                  </a:cubicBezTo>
                  <a:cubicBezTo>
                    <a:pt x="890" y="604"/>
                    <a:pt x="895" y="595"/>
                    <a:pt x="902" y="588"/>
                  </a:cubicBezTo>
                  <a:cubicBezTo>
                    <a:pt x="912" y="580"/>
                    <a:pt x="926" y="577"/>
                    <a:pt x="938" y="583"/>
                  </a:cubicBezTo>
                  <a:cubicBezTo>
                    <a:pt x="950" y="588"/>
                    <a:pt x="957" y="600"/>
                    <a:pt x="957" y="613"/>
                  </a:cubicBezTo>
                  <a:cubicBezTo>
                    <a:pt x="957" y="650"/>
                    <a:pt x="957" y="650"/>
                    <a:pt x="957" y="650"/>
                  </a:cubicBezTo>
                  <a:cubicBezTo>
                    <a:pt x="962" y="651"/>
                    <a:pt x="966" y="651"/>
                    <a:pt x="970" y="652"/>
                  </a:cubicBezTo>
                  <a:cubicBezTo>
                    <a:pt x="1003" y="658"/>
                    <a:pt x="1034" y="671"/>
                    <a:pt x="1058" y="694"/>
                  </a:cubicBezTo>
                  <a:cubicBezTo>
                    <a:pt x="1069" y="705"/>
                    <a:pt x="1078" y="719"/>
                    <a:pt x="1085" y="733"/>
                  </a:cubicBezTo>
                  <a:cubicBezTo>
                    <a:pt x="1086" y="737"/>
                    <a:pt x="1088" y="741"/>
                    <a:pt x="1089" y="745"/>
                  </a:cubicBezTo>
                  <a:cubicBezTo>
                    <a:pt x="1091" y="749"/>
                    <a:pt x="1092" y="753"/>
                    <a:pt x="1092" y="757"/>
                  </a:cubicBezTo>
                  <a:cubicBezTo>
                    <a:pt x="1093" y="763"/>
                    <a:pt x="1092" y="770"/>
                    <a:pt x="1090" y="776"/>
                  </a:cubicBezTo>
                  <a:cubicBezTo>
                    <a:pt x="1084" y="788"/>
                    <a:pt x="1071" y="796"/>
                    <a:pt x="1058" y="795"/>
                  </a:cubicBezTo>
                  <a:cubicBezTo>
                    <a:pt x="1045" y="795"/>
                    <a:pt x="1033" y="786"/>
                    <a:pt x="1028" y="774"/>
                  </a:cubicBezTo>
                  <a:cubicBezTo>
                    <a:pt x="1027" y="770"/>
                    <a:pt x="1026" y="766"/>
                    <a:pt x="1025" y="763"/>
                  </a:cubicBezTo>
                  <a:cubicBezTo>
                    <a:pt x="1023" y="759"/>
                    <a:pt x="1021" y="756"/>
                    <a:pt x="1019" y="752"/>
                  </a:cubicBezTo>
                  <a:cubicBezTo>
                    <a:pt x="1015" y="746"/>
                    <a:pt x="1010" y="740"/>
                    <a:pt x="1003" y="736"/>
                  </a:cubicBezTo>
                  <a:cubicBezTo>
                    <a:pt x="990" y="726"/>
                    <a:pt x="974" y="721"/>
                    <a:pt x="957" y="718"/>
                  </a:cubicBezTo>
                  <a:cubicBezTo>
                    <a:pt x="957" y="844"/>
                    <a:pt x="957" y="844"/>
                    <a:pt x="957" y="844"/>
                  </a:cubicBezTo>
                  <a:cubicBezTo>
                    <a:pt x="977" y="849"/>
                    <a:pt x="996" y="854"/>
                    <a:pt x="1015" y="861"/>
                  </a:cubicBezTo>
                  <a:cubicBezTo>
                    <a:pt x="1043" y="872"/>
                    <a:pt x="1069" y="889"/>
                    <a:pt x="1084" y="916"/>
                  </a:cubicBezTo>
                  <a:cubicBezTo>
                    <a:pt x="1082" y="912"/>
                    <a:pt x="1080" y="908"/>
                    <a:pt x="1084" y="916"/>
                  </a:cubicBezTo>
                  <a:cubicBezTo>
                    <a:pt x="1089" y="924"/>
                    <a:pt x="1087" y="920"/>
                    <a:pt x="1084" y="916"/>
                  </a:cubicBezTo>
                  <a:cubicBezTo>
                    <a:pt x="1097" y="938"/>
                    <a:pt x="1101" y="963"/>
                    <a:pt x="1098" y="988"/>
                  </a:cubicBezTo>
                  <a:close/>
                  <a:moveTo>
                    <a:pt x="1098" y="988"/>
                  </a:moveTo>
                  <a:cubicBezTo>
                    <a:pt x="1098" y="988"/>
                    <a:pt x="1098" y="988"/>
                    <a:pt x="1098" y="9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2559050" y="3149601"/>
              <a:ext cx="1589" cy="1589"/>
            </a:xfrm>
            <a:custGeom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5071621" y="429919"/>
            <a:ext cx="2048758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mtClean="0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应用前景</a:t>
            </a:r>
          </a:p>
        </p:txBody>
      </p:sp>
      <p:sp>
        <p:nvSpPr>
          <p:cNvPr id="58" name="矩形 57"/>
          <p:cNvSpPr/>
          <p:nvPr/>
        </p:nvSpPr>
        <p:spPr>
          <a:xfrm>
            <a:off x="5367088" y="2926384"/>
            <a:ext cx="1402548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2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宇宙穿越</a:t>
            </a:r>
          </a:p>
        </p:txBody>
      </p:sp>
      <p:sp>
        <p:nvSpPr>
          <p:cNvPr id="60" name="PA_矩形 75"/>
          <p:cNvSpPr/>
          <p:nvPr>
            <p:custDataLst>
              <p:tags r:id="rId5"/>
            </p:custDataLst>
          </p:nvPr>
        </p:nvSpPr>
        <p:spPr>
          <a:xfrm>
            <a:off x="4579580" y="3408696"/>
            <a:ext cx="3090554" cy="9235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美仑设计是集PPT模板开发PPT设计定制、PPT培训于一体的专业PPT服务提供商。</a:t>
            </a:r>
          </a:p>
        </p:txBody>
      </p:sp>
      <p:sp>
        <p:nvSpPr>
          <p:cNvPr id="61" name="矩形 60"/>
          <p:cNvSpPr/>
          <p:nvPr/>
        </p:nvSpPr>
        <p:spPr>
          <a:xfrm>
            <a:off x="2829547" y="4676194"/>
            <a:ext cx="124597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2000">
                <a:solidFill>
                  <a:srgbClr val="424242"/>
                </a:solidFill>
                <a:latin charset="-122" pitchFamily="34" typeface="微软雅黑"/>
                <a:ea charset="-122" pitchFamily="34" typeface="微软雅黑"/>
              </a:rPr>
              <a:t>人工智能</a:t>
            </a:r>
          </a:p>
        </p:txBody>
      </p:sp>
      <p:sp>
        <p:nvSpPr>
          <p:cNvPr id="63" name="PA_矩形 75"/>
          <p:cNvSpPr/>
          <p:nvPr>
            <p:custDataLst>
              <p:tags r:id="rId6"/>
            </p:custDataLst>
          </p:nvPr>
        </p:nvSpPr>
        <p:spPr>
          <a:xfrm>
            <a:off x="1923265" y="5246850"/>
            <a:ext cx="3058543" cy="10424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美仑设计是集PPT模板开发PPT设计定制、PPT培训于一体的专业PPT服务提供商。</a:t>
            </a:r>
          </a:p>
        </p:txBody>
      </p:sp>
      <p:cxnSp>
        <p:nvCxnSpPr>
          <p:cNvPr id="46" name="直接连接符 45"/>
          <p:cNvCxnSpPr/>
          <p:nvPr/>
        </p:nvCxnSpPr>
        <p:spPr>
          <a:xfrm>
            <a:off x="4749436" y="788566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7014303" y="788566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8295722" y="4686044"/>
            <a:ext cx="126782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 sz="2000">
                <a:solidFill>
                  <a:srgbClr val="424242"/>
                </a:solidFill>
                <a:latin charset="-122" pitchFamily="34" typeface="微软雅黑"/>
                <a:ea charset="-122" pitchFamily="34" typeface="微软雅黑"/>
              </a:rPr>
              <a:t>自动驾驶</a:t>
            </a:r>
          </a:p>
        </p:txBody>
      </p:sp>
      <p:sp>
        <p:nvSpPr>
          <p:cNvPr id="49" name="PA_矩形 75"/>
          <p:cNvSpPr/>
          <p:nvPr>
            <p:custDataLst>
              <p:tags r:id="rId7"/>
            </p:custDataLst>
          </p:nvPr>
        </p:nvSpPr>
        <p:spPr>
          <a:xfrm>
            <a:off x="7400360" y="5256699"/>
            <a:ext cx="3058543" cy="10424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美仑设计是集PPT模板开发PPT设计定制、PPT培训于一体的专业PPT服务提供商。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3277286" y="5210803"/>
            <a:ext cx="275531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8727110" y="5210803"/>
            <a:ext cx="275531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795591468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4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4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5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6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30"/>
      <p:bldP grpId="0" spid="58"/>
      <p:bldP grpId="0" spid="60"/>
      <p:bldP grpId="0" spid="61"/>
      <p:bldP grpId="0" spid="63"/>
      <p:bldP grpId="0" spid="48"/>
      <p:bldP grpId="0" spid="4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6004560" y="3608044"/>
            <a:ext cx="182880" cy="39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242743" y="2930403"/>
            <a:ext cx="1698155" cy="396240"/>
          </a:xfrm>
          <a:prstGeom prst="ellipse">
            <a:avLst/>
          </a:prstGeom>
          <a:noFill/>
          <a:ln w="28575">
            <a:solidFill>
              <a:srgbClr val="0270D1"/>
            </a:solidFill>
            <a:prstDash val="dash"/>
          </a:ln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389251" y="2984523"/>
            <a:ext cx="1436841" cy="396240"/>
          </a:xfrm>
          <a:prstGeom prst="ellipse">
            <a:avLst/>
          </a:prstGeom>
          <a:solidFill>
            <a:srgbClr val="0270D1"/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089029" y="2930403"/>
            <a:ext cx="1698155" cy="396240"/>
          </a:xfrm>
          <a:prstGeom prst="ellipse">
            <a:avLst/>
          </a:prstGeom>
          <a:noFill/>
          <a:ln w="28575">
            <a:solidFill>
              <a:srgbClr val="0270D1"/>
            </a:solidFill>
            <a:prstDash val="dash"/>
          </a:ln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235537" y="2984523"/>
            <a:ext cx="1436841" cy="396240"/>
          </a:xfrm>
          <a:prstGeom prst="ellipse">
            <a:avLst/>
          </a:prstGeom>
          <a:solidFill>
            <a:srgbClr val="0270D1"/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8935314" y="2930403"/>
            <a:ext cx="1698155" cy="396240"/>
          </a:xfrm>
          <a:prstGeom prst="ellipse">
            <a:avLst/>
          </a:prstGeom>
          <a:noFill/>
          <a:ln w="28575">
            <a:solidFill>
              <a:srgbClr val="0270D1"/>
            </a:solidFill>
            <a:prstDash val="dash"/>
          </a:ln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9081823" y="2984523"/>
            <a:ext cx="1436841" cy="396240"/>
          </a:xfrm>
          <a:prstGeom prst="ellipse">
            <a:avLst/>
          </a:prstGeom>
          <a:solidFill>
            <a:srgbClr val="0270D1"/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71621" y="507933"/>
            <a:ext cx="2048758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mtClean="0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成果形式</a:t>
            </a:r>
          </a:p>
        </p:txBody>
      </p:sp>
      <p:sp>
        <p:nvSpPr>
          <p:cNvPr id="34" name="TextBox 29"/>
          <p:cNvSpPr txBox="1">
            <a:spLocks noChangeArrowheads="1"/>
          </p:cNvSpPr>
          <p:nvPr/>
        </p:nvSpPr>
        <p:spPr bwMode="auto">
          <a:xfrm>
            <a:off x="1409935" y="5004479"/>
            <a:ext cx="1402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</a:rPr>
              <a:t>研究论文</a:t>
            </a:r>
          </a:p>
        </p:txBody>
      </p:sp>
      <p:sp>
        <p:nvSpPr>
          <p:cNvPr id="44" name="TextBox 30"/>
          <p:cNvSpPr txBox="1">
            <a:spLocks noChangeArrowheads="1"/>
          </p:cNvSpPr>
          <p:nvPr/>
        </p:nvSpPr>
        <p:spPr bwMode="auto">
          <a:xfrm>
            <a:off x="5340077" y="5004479"/>
            <a:ext cx="14020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</a:rPr>
              <a:t>设计报告</a:t>
            </a:r>
          </a:p>
        </p:txBody>
      </p:sp>
      <p:sp>
        <p:nvSpPr>
          <p:cNvPr id="45" name="TextBox 31"/>
          <p:cNvSpPr txBox="1">
            <a:spLocks noChangeArrowheads="1"/>
          </p:cNvSpPr>
          <p:nvPr/>
        </p:nvSpPr>
        <p:spPr bwMode="auto">
          <a:xfrm>
            <a:off x="9078571" y="5043260"/>
            <a:ext cx="161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itchFamily="34" typeface="微软雅黑"/>
              </a:rPr>
              <a:t>工程样机</a:t>
            </a:r>
          </a:p>
        </p:txBody>
      </p:sp>
      <p:sp>
        <p:nvSpPr>
          <p:cNvPr id="56" name="Freeform 86"/>
          <p:cNvSpPr>
            <a:spLocks noEditPoints="1"/>
          </p:cNvSpPr>
          <p:nvPr/>
        </p:nvSpPr>
        <p:spPr bwMode="auto">
          <a:xfrm>
            <a:off x="9632584" y="2958602"/>
            <a:ext cx="509636" cy="857476"/>
          </a:xfrm>
          <a:custGeom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b="b" l="0" r="r" t="0"/>
            <a:pathLst>
              <a:path h="49" w="28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86"/>
          <p:cNvSpPr>
            <a:spLocks noEditPoints="1"/>
          </p:cNvSpPr>
          <p:nvPr/>
        </p:nvSpPr>
        <p:spPr bwMode="auto">
          <a:xfrm>
            <a:off x="5635711" y="3057333"/>
            <a:ext cx="810810" cy="729724"/>
          </a:xfrm>
          <a:custGeom>
            <a:gdLst>
              <a:gd fmla="*/ 327 w 327" name="T0"/>
              <a:gd fmla="*/ 130 h 294" name="T1"/>
              <a:gd fmla="*/ 163 w 327" name="T2"/>
              <a:gd fmla="*/ 0 h 294" name="T3"/>
              <a:gd fmla="*/ 0 w 327" name="T4"/>
              <a:gd fmla="*/ 130 h 294" name="T5"/>
              <a:gd fmla="*/ 163 w 327" name="T6"/>
              <a:gd fmla="*/ 260 h 294" name="T7"/>
              <a:gd fmla="*/ 219 w 327" name="T8"/>
              <a:gd fmla="*/ 253 h 294" name="T9"/>
              <a:gd fmla="*/ 267 w 327" name="T10"/>
              <a:gd fmla="*/ 292 h 294" name="T11"/>
              <a:gd fmla="*/ 271 w 327" name="T12"/>
              <a:gd fmla="*/ 294 h 294" name="T13"/>
              <a:gd fmla="*/ 273 w 327" name="T14"/>
              <a:gd fmla="*/ 292 h 294" name="T15"/>
              <a:gd fmla="*/ 270 w 327" name="T16"/>
              <a:gd fmla="*/ 229 h 294" name="T17"/>
              <a:gd fmla="*/ 327 w 327" name="T18"/>
              <a:gd fmla="*/ 130 h 294" name="T19"/>
              <a:gd fmla="*/ 228 w 327" name="T20"/>
              <a:gd fmla="*/ 186 h 294" name="T21"/>
              <a:gd fmla="*/ 101 w 327" name="T22"/>
              <a:gd fmla="*/ 186 h 294" name="T23"/>
              <a:gd fmla="*/ 89 w 327" name="T24"/>
              <a:gd fmla="*/ 174 h 294" name="T25"/>
              <a:gd fmla="*/ 101 w 327" name="T26"/>
              <a:gd fmla="*/ 163 h 294" name="T27"/>
              <a:gd fmla="*/ 228 w 327" name="T28"/>
              <a:gd fmla="*/ 163 h 294" name="T29"/>
              <a:gd fmla="*/ 240 w 327" name="T30"/>
              <a:gd fmla="*/ 174 h 294" name="T31"/>
              <a:gd fmla="*/ 228 w 327" name="T32"/>
              <a:gd fmla="*/ 186 h 294" name="T33"/>
              <a:gd fmla="*/ 228 w 327" name="T34"/>
              <a:gd fmla="*/ 137 h 294" name="T35"/>
              <a:gd fmla="*/ 101 w 327" name="T36"/>
              <a:gd fmla="*/ 137 h 294" name="T37"/>
              <a:gd fmla="*/ 89 w 327" name="T38"/>
              <a:gd fmla="*/ 125 h 294" name="T39"/>
              <a:gd fmla="*/ 101 w 327" name="T40"/>
              <a:gd fmla="*/ 114 h 294" name="T41"/>
              <a:gd fmla="*/ 228 w 327" name="T42"/>
              <a:gd fmla="*/ 114 h 294" name="T43"/>
              <a:gd fmla="*/ 240 w 327" name="T44"/>
              <a:gd fmla="*/ 125 h 294" name="T45"/>
              <a:gd fmla="*/ 228 w 327" name="T46"/>
              <a:gd fmla="*/ 137 h 294" name="T47"/>
              <a:gd fmla="*/ 228 w 327" name="T48"/>
              <a:gd fmla="*/ 88 h 294" name="T49"/>
              <a:gd fmla="*/ 101 w 327" name="T50"/>
              <a:gd fmla="*/ 88 h 294" name="T51"/>
              <a:gd fmla="*/ 89 w 327" name="T52"/>
              <a:gd fmla="*/ 76 h 294" name="T53"/>
              <a:gd fmla="*/ 101 w 327" name="T54"/>
              <a:gd fmla="*/ 65 h 294" name="T55"/>
              <a:gd fmla="*/ 228 w 327" name="T56"/>
              <a:gd fmla="*/ 65 h 294" name="T57"/>
              <a:gd fmla="*/ 240 w 327" name="T58"/>
              <a:gd fmla="*/ 76 h 294" name="T59"/>
              <a:gd fmla="*/ 228 w 327" name="T60"/>
              <a:gd fmla="*/ 88 h 294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294" w="327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58" name="Freeform 82"/>
          <p:cNvSpPr>
            <a:spLocks noEditPoints="1"/>
          </p:cNvSpPr>
          <p:nvPr/>
        </p:nvSpPr>
        <p:spPr bwMode="auto">
          <a:xfrm>
            <a:off x="1906647" y="3029352"/>
            <a:ext cx="605828" cy="715976"/>
          </a:xfrm>
          <a:custGeom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b="b" l="0" r="r" t="0"/>
            <a:pathLst>
              <a:path h="72" w="61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直接连接符 17"/>
          <p:cNvCxnSpPr/>
          <p:nvPr/>
        </p:nvCxnSpPr>
        <p:spPr>
          <a:xfrm>
            <a:off x="4716920" y="86171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069314" y="86171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041012930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6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6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47"/>
      <p:bldP grpId="0" spid="48"/>
      <p:bldP grpId="0" spid="51"/>
      <p:bldP grpId="0" spid="52"/>
      <p:bldP grpId="0" spid="54"/>
      <p:bldP grpId="0" spid="55"/>
      <p:bldP grpId="0" spid="30"/>
      <p:bldP grpId="0" spid="34"/>
      <p:bldP grpId="0" spid="44"/>
      <p:bldP grpId="0" spid="45"/>
      <p:bldP grpId="0" spid="56"/>
      <p:bldP grpId="0" spid="57"/>
      <p:bldP grpId="0" spid="58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15804"/>
          <a:stretch>
            <a:fillRect/>
          </a:stretch>
        </p:blipFill>
        <p:spPr>
          <a:xfrm>
            <a:off x="0" y="14514"/>
            <a:ext cx="12192000" cy="68434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" y="3230880"/>
            <a:ext cx="12192000" cy="396240"/>
          </a:xfrm>
          <a:prstGeom prst="rect">
            <a:avLst/>
          </a:prstGeom>
          <a:gradFill>
            <a:gsLst>
              <a:gs pos="0">
                <a:srgbClr val="0270D1">
                  <a:alpha val="85000"/>
                </a:srgbClr>
              </a:gs>
              <a:gs pos="94000">
                <a:srgbClr val="0270D1"/>
              </a:gs>
            </a:gsLst>
            <a:lin ang="5400000" scaled="1"/>
          </a:gra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-1" y="14514"/>
            <a:ext cx="6096000" cy="6858000"/>
          </a:xfrm>
          <a:prstGeom prst="roundRect">
            <a:avLst>
              <a:gd fmla="val 0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 sx="102000" sy="10200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1" name="Freeform 245"/>
          <p:cNvSpPr/>
          <p:nvPr/>
        </p:nvSpPr>
        <p:spPr bwMode="auto">
          <a:xfrm>
            <a:off x="2484247" y="2450750"/>
            <a:ext cx="1333850" cy="1333850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2" name="TextBox 64"/>
          <p:cNvSpPr txBox="1"/>
          <p:nvPr/>
        </p:nvSpPr>
        <p:spPr>
          <a:xfrm>
            <a:off x="6621361" y="2273532"/>
            <a:ext cx="52120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相关建议及论文结论</a:t>
            </a:r>
          </a:p>
        </p:txBody>
      </p:sp>
      <p:sp>
        <p:nvSpPr>
          <p:cNvPr id="2" name="矩形 1"/>
          <p:cNvSpPr/>
          <p:nvPr/>
        </p:nvSpPr>
        <p:spPr>
          <a:xfrm>
            <a:off x="1646064" y="4073172"/>
            <a:ext cx="3010217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5400">
                <a:solidFill>
                  <a:srgbClr val="0270D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PART 05 </a:t>
            </a: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6621361" y="3347169"/>
            <a:ext cx="2266220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spcBef>
                <a:spcPct val="0"/>
              </a:spcBef>
              <a:buFont charset="2" panose="05000000000000000000" pitchFamily="2" typeface="Wingdings"/>
              <a:buChar char="l"/>
              <a:defRPr>
                <a:solidFill>
                  <a:srgbClr val="FCFCF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主要问题分析</a:t>
            </a:r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6621361" y="3781559"/>
            <a:ext cx="1747383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spcBef>
                <a:spcPct val="0"/>
              </a:spcBef>
              <a:buFont charset="2" panose="05000000000000000000" pitchFamily="2" typeface="Wingdings"/>
              <a:buChar char="l"/>
              <a:defRPr>
                <a:solidFill>
                  <a:srgbClr val="FCFCF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问题评估</a:t>
            </a:r>
          </a:p>
        </p:txBody>
      </p: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6621361" y="4189213"/>
            <a:ext cx="1747383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spcBef>
                <a:spcPct val="0"/>
              </a:spcBef>
              <a:buFont charset="2" panose="05000000000000000000" pitchFamily="2" typeface="Wingdings"/>
              <a:buChar char="l"/>
              <a:defRPr>
                <a:solidFill>
                  <a:srgbClr val="FCFCF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相关建议</a:t>
            </a:r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6621361" y="4596865"/>
            <a:ext cx="1747383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spcBef>
                <a:spcPct val="0"/>
              </a:spcBef>
              <a:buFont charset="2" panose="05000000000000000000" pitchFamily="2" typeface="Wingdings"/>
              <a:buChar char="l"/>
              <a:defRPr>
                <a:solidFill>
                  <a:srgbClr val="FCFCF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研究总结</a:t>
            </a:r>
          </a:p>
        </p:txBody>
      </p: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6621361" y="5004519"/>
            <a:ext cx="1747383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spcBef>
                <a:spcPct val="0"/>
              </a:spcBef>
              <a:buFont charset="2" panose="05000000000000000000" pitchFamily="2" typeface="Wingdings"/>
              <a:buChar char="l"/>
              <a:defRPr>
                <a:solidFill>
                  <a:srgbClr val="FCFCF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亮点与不足</a:t>
            </a:r>
          </a:p>
        </p:txBody>
      </p:sp>
    </p:spTree>
    <p:extLst>
      <p:ext uri="{BB962C8B-B14F-4D97-AF65-F5344CB8AC3E}">
        <p14:creationId val="940812602"/>
      </p:ext>
    </p:extLst>
  </p:cSld>
  <p:clrMapOvr>
    <a:masterClrMapping/>
  </p:clrMapOvr>
  <mc:AlternateContent>
    <mc:Choice Requires="p14">
      <p:transition advClick="0" advTm="3000" p14:dur="1600" spd="slow">
        <p:blinds dir="vert"/>
      </p:transition>
    </mc:Choice>
    <mc:Fallback>
      <p:transition advClick="0" advTm="3000" spd="slow">
        <p:blinds dir="vert"/>
      </p:transition>
    </mc:Fallback>
  </mc:AlternateContent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矩形 33"/>
          <p:cNvSpPr/>
          <p:nvPr/>
        </p:nvSpPr>
        <p:spPr>
          <a:xfrm>
            <a:off x="6004560" y="3615288"/>
            <a:ext cx="182880" cy="39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rtlCol="0" wrap="non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650933" y="429919"/>
            <a:ext cx="28901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mtClean="0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主要问题分析</a:t>
            </a:r>
          </a:p>
        </p:txBody>
      </p:sp>
      <p:sp>
        <p:nvSpPr>
          <p:cNvPr id="53" name="TextBox 15"/>
          <p:cNvSpPr txBox="1">
            <a:spLocks noChangeArrowheads="1"/>
          </p:cNvSpPr>
          <p:nvPr/>
        </p:nvSpPr>
        <p:spPr bwMode="auto">
          <a:xfrm>
            <a:off x="9792296" y="2449291"/>
            <a:ext cx="11128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</a:rPr>
              <a:t>问题二</a:t>
            </a:r>
          </a:p>
        </p:txBody>
      </p:sp>
      <p:cxnSp>
        <p:nvCxnSpPr>
          <p:cNvPr id="80" name="直接连接符 79"/>
          <p:cNvCxnSpPr/>
          <p:nvPr/>
        </p:nvCxnSpPr>
        <p:spPr>
          <a:xfrm>
            <a:off x="10400059" y="2959287"/>
            <a:ext cx="275531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A_矩形 75"/>
          <p:cNvSpPr/>
          <p:nvPr>
            <p:custDataLst>
              <p:tags r:id="rId3"/>
            </p:custDataLst>
          </p:nvPr>
        </p:nvSpPr>
        <p:spPr>
          <a:xfrm>
            <a:off x="8154915" y="3002655"/>
            <a:ext cx="2658440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4355736" y="788566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475027" y="788566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8"/>
          <p:cNvSpPr/>
          <p:nvPr/>
        </p:nvSpPr>
        <p:spPr>
          <a:xfrm>
            <a:off x="4843930" y="2561338"/>
            <a:ext cx="2504140" cy="2504140"/>
          </a:xfrm>
          <a:custGeom>
            <a:gdLst>
              <a:gd fmla="*/ 0 w 2504140" name="connsiteX0"/>
              <a:gd fmla="*/ 1252070 h 2504140" name="connsiteY0"/>
              <a:gd fmla="*/ 1252070 w 2504140" name="connsiteX1"/>
              <a:gd fmla="*/ 0 h 2504140" name="connsiteY1"/>
              <a:gd fmla="*/ 2504140 w 2504140" name="connsiteX2"/>
              <a:gd fmla="*/ 1252070 h 2504140" name="connsiteY2"/>
              <a:gd fmla="*/ 1252070 w 2504140" name="connsiteX3"/>
              <a:gd fmla="*/ 2504140 h 2504140" name="connsiteY3"/>
              <a:gd fmla="*/ 0 w 2504140" name="connsiteX4"/>
              <a:gd fmla="*/ 1252070 h 250414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504140" w="2504140">
                <a:moveTo>
                  <a:pt x="0" y="1252070"/>
                </a:moveTo>
                <a:cubicBezTo>
                  <a:pt x="0" y="560571"/>
                  <a:pt x="560571" y="0"/>
                  <a:pt x="1252070" y="0"/>
                </a:cubicBezTo>
                <a:cubicBezTo>
                  <a:pt x="1943569" y="0"/>
                  <a:pt x="2504140" y="560571"/>
                  <a:pt x="2504140" y="1252070"/>
                </a:cubicBezTo>
                <a:cubicBezTo>
                  <a:pt x="2504140" y="1943569"/>
                  <a:pt x="1943569" y="2504140"/>
                  <a:pt x="1252070" y="2504140"/>
                </a:cubicBezTo>
                <a:cubicBezTo>
                  <a:pt x="560571" y="2504140"/>
                  <a:pt x="0" y="1943569"/>
                  <a:pt x="0" y="1252070"/>
                </a:cubicBezTo>
                <a:close/>
              </a:path>
            </a:pathLst>
          </a:custGeom>
          <a:solidFill>
            <a:srgbClr val="0270D1"/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 anchorCtr="0" bIns="437843" lIns="437843" numCol="1" rIns="437843" spcCol="1270" spcFirstLastPara="0" tIns="437843" vert="horz" wrap="square">
            <a:noAutofit/>
          </a:bodyPr>
          <a:lstStyle/>
          <a:p>
            <a:pPr algn="ctr" defTabSz="24892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en-US" sz="5600"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27" name="Freeform 9"/>
          <p:cNvSpPr/>
          <p:nvPr/>
        </p:nvSpPr>
        <p:spPr>
          <a:xfrm>
            <a:off x="5469965" y="1556602"/>
            <a:ext cx="1252070" cy="1252070"/>
          </a:xfrm>
          <a:custGeom>
            <a:gdLst>
              <a:gd fmla="*/ 0 w 1252070" name="connsiteX0"/>
              <a:gd fmla="*/ 626035 h 1252070" name="connsiteY0"/>
              <a:gd fmla="*/ 626035 w 1252070" name="connsiteX1"/>
              <a:gd fmla="*/ 0 h 1252070" name="connsiteY1"/>
              <a:gd fmla="*/ 1252070 w 1252070" name="connsiteX2"/>
              <a:gd fmla="*/ 626035 h 1252070" name="connsiteY2"/>
              <a:gd fmla="*/ 626035 w 1252070" name="connsiteX3"/>
              <a:gd fmla="*/ 1252070 h 1252070" name="connsiteY3"/>
              <a:gd fmla="*/ 0 w 1252070" name="connsiteX4"/>
              <a:gd fmla="*/ 626035 h 125207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52070" w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 anchorCtr="0" bIns="218921" lIns="218921" numCol="1" rIns="218921" spcCol="1270" spcFirstLastPara="0" tIns="218921" vert="horz" wrap="square">
            <a:noAutofit/>
          </a:bodyPr>
          <a:lstStyle/>
          <a:p>
            <a:pPr algn="ctr" defTabSz="12446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en-US" sz="3600">
              <a:solidFill>
                <a:schemeClr val="bg1"/>
              </a:solidFill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28" name="Freeform 10"/>
          <p:cNvSpPr/>
          <p:nvPr/>
        </p:nvSpPr>
        <p:spPr>
          <a:xfrm>
            <a:off x="7100737" y="3187373"/>
            <a:ext cx="1252070" cy="1252070"/>
          </a:xfrm>
          <a:custGeom>
            <a:gdLst>
              <a:gd fmla="*/ 0 w 1252070" name="connsiteX0"/>
              <a:gd fmla="*/ 626035 h 1252070" name="connsiteY0"/>
              <a:gd fmla="*/ 626035 w 1252070" name="connsiteX1"/>
              <a:gd fmla="*/ 0 h 1252070" name="connsiteY1"/>
              <a:gd fmla="*/ 1252070 w 1252070" name="connsiteX2"/>
              <a:gd fmla="*/ 626035 h 1252070" name="connsiteY2"/>
              <a:gd fmla="*/ 626035 w 1252070" name="connsiteX3"/>
              <a:gd fmla="*/ 1252070 h 1252070" name="connsiteY3"/>
              <a:gd fmla="*/ 0 w 1252070" name="connsiteX4"/>
              <a:gd fmla="*/ 626035 h 125207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52070" w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rgbClr val="0270D1"/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 anchorCtr="0" bIns="218921" lIns="218921" numCol="1" rIns="218921" spcCol="1270" spcFirstLastPara="0" tIns="218921" vert="horz" wrap="square">
            <a:noAutofit/>
          </a:bodyPr>
          <a:lstStyle/>
          <a:p>
            <a:pPr algn="ctr" defTabSz="12446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en-US" sz="3600">
              <a:solidFill>
                <a:schemeClr val="bg1"/>
              </a:solidFill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29" name="Freeform 11"/>
          <p:cNvSpPr/>
          <p:nvPr/>
        </p:nvSpPr>
        <p:spPr>
          <a:xfrm>
            <a:off x="5469965" y="4818145"/>
            <a:ext cx="1252070" cy="1252070"/>
          </a:xfrm>
          <a:custGeom>
            <a:gdLst>
              <a:gd fmla="*/ 0 w 1252070" name="connsiteX0"/>
              <a:gd fmla="*/ 626035 h 1252070" name="connsiteY0"/>
              <a:gd fmla="*/ 626035 w 1252070" name="connsiteX1"/>
              <a:gd fmla="*/ 0 h 1252070" name="connsiteY1"/>
              <a:gd fmla="*/ 1252070 w 1252070" name="connsiteX2"/>
              <a:gd fmla="*/ 626035 h 1252070" name="connsiteY2"/>
              <a:gd fmla="*/ 626035 w 1252070" name="connsiteX3"/>
              <a:gd fmla="*/ 1252070 h 1252070" name="connsiteY3"/>
              <a:gd fmla="*/ 0 w 1252070" name="connsiteX4"/>
              <a:gd fmla="*/ 626035 h 125207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52070" w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 anchorCtr="0" bIns="218921" lIns="218921" numCol="1" rIns="218921" spcCol="1270" spcFirstLastPara="0" tIns="218921" vert="horz" wrap="square">
            <a:noAutofit/>
          </a:bodyPr>
          <a:lstStyle/>
          <a:p>
            <a:pPr algn="ctr" defTabSz="12446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en-US" sz="3600">
              <a:solidFill>
                <a:schemeClr val="bg1"/>
              </a:solidFill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" name="Freeform 12"/>
          <p:cNvSpPr/>
          <p:nvPr/>
        </p:nvSpPr>
        <p:spPr>
          <a:xfrm>
            <a:off x="3839194" y="3187373"/>
            <a:ext cx="1252070" cy="1252070"/>
          </a:xfrm>
          <a:custGeom>
            <a:gdLst>
              <a:gd fmla="*/ 0 w 1252070" name="connsiteX0"/>
              <a:gd fmla="*/ 626035 h 1252070" name="connsiteY0"/>
              <a:gd fmla="*/ 626035 w 1252070" name="connsiteX1"/>
              <a:gd fmla="*/ 0 h 1252070" name="connsiteY1"/>
              <a:gd fmla="*/ 1252070 w 1252070" name="connsiteX2"/>
              <a:gd fmla="*/ 626035 h 1252070" name="connsiteY2"/>
              <a:gd fmla="*/ 626035 w 1252070" name="connsiteX3"/>
              <a:gd fmla="*/ 1252070 h 1252070" name="connsiteY3"/>
              <a:gd fmla="*/ 0 w 1252070" name="connsiteX4"/>
              <a:gd fmla="*/ 626035 h 125207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52070" w="1252070">
                <a:moveTo>
                  <a:pt x="0" y="626035"/>
                </a:moveTo>
                <a:cubicBezTo>
                  <a:pt x="0" y="280285"/>
                  <a:pt x="280285" y="0"/>
                  <a:pt x="626035" y="0"/>
                </a:cubicBezTo>
                <a:cubicBezTo>
                  <a:pt x="971785" y="0"/>
                  <a:pt x="1252070" y="280285"/>
                  <a:pt x="1252070" y="626035"/>
                </a:cubicBezTo>
                <a:cubicBezTo>
                  <a:pt x="1252070" y="971785"/>
                  <a:pt x="971785" y="1252070"/>
                  <a:pt x="626035" y="1252070"/>
                </a:cubicBezTo>
                <a:cubicBezTo>
                  <a:pt x="280285" y="1252070"/>
                  <a:pt x="0" y="971785"/>
                  <a:pt x="0" y="626035"/>
                </a:cubicBezTo>
                <a:close/>
              </a:path>
            </a:pathLst>
          </a:custGeom>
          <a:solidFill>
            <a:srgbClr val="0270D1"/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 anchorCtr="0" bIns="218921" lIns="218921" numCol="1" rIns="218921" spcCol="1270" spcFirstLastPara="0" tIns="218921" vert="horz" wrap="square">
            <a:noAutofit/>
          </a:bodyPr>
          <a:lstStyle/>
          <a:p>
            <a:pPr algn="ctr" defTabSz="12446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en-US" sz="3600">
              <a:solidFill>
                <a:schemeClr val="bg1"/>
              </a:solidFill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5081546" y="3623280"/>
            <a:ext cx="1968335" cy="457200"/>
          </a:xfrm>
          <a:prstGeom prst="rect">
            <a:avLst/>
          </a:prstGeom>
          <a:noFill/>
          <a:ln w="3175">
            <a:noFill/>
          </a:ln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chemeClr val="bg1"/>
                </a:solidFill>
                <a:latin charset="0" panose="020b0604020202020204" pitchFamily="34" typeface="Arial"/>
                <a:ea charset="-122" pitchFamily="34" typeface="微软雅黑"/>
                <a:cs charset="0" panose="020b0606030504020204" pitchFamily="34" typeface="Open Sans"/>
                <a:sym charset="0" panose="020b0604020202020204" pitchFamily="34" typeface="Arial"/>
              </a:rPr>
              <a:t>QUESTION</a:t>
            </a:r>
          </a:p>
        </p:txBody>
      </p:sp>
      <p:sp>
        <p:nvSpPr>
          <p:cNvPr id="33" name="Oval 18"/>
          <p:cNvSpPr/>
          <p:nvPr/>
        </p:nvSpPr>
        <p:spPr>
          <a:xfrm>
            <a:off x="950378" y="2550649"/>
            <a:ext cx="392048" cy="392048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mtClean="0" sz="2400">
                <a:solidFill>
                  <a:schemeClr val="bg1"/>
                </a:solidFill>
                <a:latin charset="0" panose="020b0604020202020204" pitchFamily="34" typeface="Arial"/>
                <a:ea charset="-122" pitchFamily="34" typeface="微软雅黑"/>
                <a:sym charset="0" panose="020b0604020202020204" pitchFamily="34" typeface="Arial"/>
              </a:rPr>
              <a:t>1</a:t>
            </a:r>
          </a:p>
        </p:txBody>
      </p:sp>
      <p:sp>
        <p:nvSpPr>
          <p:cNvPr id="35" name="Oval 20"/>
          <p:cNvSpPr/>
          <p:nvPr/>
        </p:nvSpPr>
        <p:spPr>
          <a:xfrm>
            <a:off x="950378" y="4523007"/>
            <a:ext cx="392048" cy="39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latin charset="0" panose="020b0604020202020204" pitchFamily="34" typeface="Arial"/>
                <a:ea charset="-122" pitchFamily="34" typeface="微软雅黑"/>
                <a:sym charset="0" panose="020b0604020202020204" pitchFamily="34" typeface="Arial"/>
              </a:rPr>
              <a:t>3</a:t>
            </a:r>
          </a:p>
        </p:txBody>
      </p:sp>
      <p:sp>
        <p:nvSpPr>
          <p:cNvPr id="37" name="Oval 22"/>
          <p:cNvSpPr/>
          <p:nvPr/>
        </p:nvSpPr>
        <p:spPr>
          <a:xfrm>
            <a:off x="10881211" y="2550649"/>
            <a:ext cx="392048" cy="39204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latin charset="0" panose="020b0604020202020204" pitchFamily="34" typeface="Arial"/>
                <a:ea charset="-122" pitchFamily="34" typeface="微软雅黑"/>
                <a:sym charset="0" panose="020b0604020202020204" pitchFamily="34" typeface="Arial"/>
              </a:rPr>
              <a:t>2</a:t>
            </a:r>
          </a:p>
        </p:txBody>
      </p:sp>
      <p:sp>
        <p:nvSpPr>
          <p:cNvPr id="39" name="Oval 24"/>
          <p:cNvSpPr/>
          <p:nvPr/>
        </p:nvSpPr>
        <p:spPr>
          <a:xfrm>
            <a:off x="10881211" y="4538395"/>
            <a:ext cx="392048" cy="392048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400">
                <a:solidFill>
                  <a:schemeClr val="bg1"/>
                </a:solidFill>
                <a:latin charset="0" panose="020b0604020202020204" pitchFamily="34" typeface="Arial"/>
                <a:ea charset="-122" pitchFamily="34" typeface="微软雅黑"/>
                <a:sym charset="0" panose="020b0604020202020204" pitchFamily="34" typeface="Arial"/>
              </a:rPr>
              <a:t>4</a:t>
            </a:r>
          </a:p>
        </p:txBody>
      </p:sp>
      <p:sp>
        <p:nvSpPr>
          <p:cNvPr id="70" name="Freeform 5"/>
          <p:cNvSpPr>
            <a:spLocks noEditPoints="1"/>
          </p:cNvSpPr>
          <p:nvPr/>
        </p:nvSpPr>
        <p:spPr bwMode="auto">
          <a:xfrm>
            <a:off x="5817921" y="1940139"/>
            <a:ext cx="556158" cy="533401"/>
          </a:xfrm>
          <a:custGeom>
            <a:cxnLst>
              <a:cxn ang="0">
                <a:pos x="237" y="368"/>
              </a:cxn>
              <a:cxn ang="0">
                <a:pos x="181" y="333"/>
              </a:cxn>
              <a:cxn ang="0">
                <a:pos x="87" y="504"/>
              </a:cxn>
              <a:cxn ang="0">
                <a:pos x="15" y="368"/>
              </a:cxn>
              <a:cxn ang="0">
                <a:pos x="13" y="322"/>
              </a:cxn>
              <a:cxn ang="0">
                <a:pos x="57" y="250"/>
              </a:cxn>
              <a:cxn ang="0">
                <a:pos x="3" y="217"/>
              </a:cxn>
              <a:cxn ang="0">
                <a:pos x="168" y="224"/>
              </a:cxn>
              <a:cxn ang="0">
                <a:pos x="237" y="368"/>
              </a:cxn>
              <a:cxn ang="0">
                <a:pos x="310" y="588"/>
              </a:cxn>
              <a:cxn ang="0">
                <a:pos x="310" y="596"/>
              </a:cxn>
              <a:cxn ang="0">
                <a:pos x="149" y="585"/>
              </a:cxn>
              <a:cxn ang="0">
                <a:pos x="106" y="548"/>
              </a:cxn>
              <a:cxn ang="0">
                <a:pos x="122" y="437"/>
              </a:cxn>
              <a:cxn ang="0">
                <a:pos x="316" y="447"/>
              </a:cxn>
              <a:cxn ang="0">
                <a:pos x="310" y="588"/>
              </a:cxn>
              <a:cxn ang="0">
                <a:pos x="237" y="234"/>
              </a:cxn>
              <a:cxn ang="0">
                <a:pos x="116" y="163"/>
              </a:cxn>
              <a:cxn ang="0">
                <a:pos x="109" y="158"/>
              </a:cxn>
              <a:cxn ang="0">
                <a:pos x="195" y="22"/>
              </a:cxn>
              <a:cxn ang="0">
                <a:pos x="249" y="1"/>
              </a:cxn>
              <a:cxn ang="0">
                <a:pos x="339" y="68"/>
              </a:cxn>
              <a:cxn ang="0">
                <a:pos x="237" y="234"/>
              </a:cxn>
              <a:cxn ang="0">
                <a:pos x="588" y="68"/>
              </a:cxn>
              <a:cxn ang="0">
                <a:pos x="504" y="210"/>
              </a:cxn>
              <a:cxn ang="0">
                <a:pos x="344" y="202"/>
              </a:cxn>
              <a:cxn ang="0">
                <a:pos x="402" y="169"/>
              </a:cxn>
              <a:cxn ang="0">
                <a:pos x="295" y="6"/>
              </a:cxn>
              <a:cxn ang="0">
                <a:pos x="450" y="6"/>
              </a:cxn>
              <a:cxn ang="0">
                <a:pos x="491" y="27"/>
              </a:cxn>
              <a:cxn ang="0">
                <a:pos x="534" y="99"/>
              </a:cxn>
              <a:cxn ang="0">
                <a:pos x="588" y="68"/>
              </a:cxn>
              <a:cxn ang="0">
                <a:pos x="567" y="558"/>
              </a:cxn>
              <a:cxn ang="0">
                <a:pos x="529" y="585"/>
              </a:cxn>
              <a:cxn ang="0">
                <a:pos x="446" y="590"/>
              </a:cxn>
              <a:cxn ang="0">
                <a:pos x="449" y="652"/>
              </a:cxn>
              <a:cxn ang="0">
                <a:pos x="361" y="512"/>
              </a:cxn>
              <a:cxn ang="0">
                <a:pos x="441" y="374"/>
              </a:cxn>
              <a:cxn ang="0">
                <a:pos x="444" y="440"/>
              </a:cxn>
              <a:cxn ang="0">
                <a:pos x="638" y="421"/>
              </a:cxn>
              <a:cxn ang="0">
                <a:pos x="567" y="558"/>
              </a:cxn>
              <a:cxn ang="0">
                <a:pos x="670" y="324"/>
              </a:cxn>
              <a:cxn ang="0">
                <a:pos x="664" y="381"/>
              </a:cxn>
              <a:cxn ang="0">
                <a:pos x="563" y="431"/>
              </a:cxn>
              <a:cxn ang="0">
                <a:pos x="462" y="264"/>
              </a:cxn>
              <a:cxn ang="0">
                <a:pos x="581" y="190"/>
              </a:cxn>
              <a:cxn ang="0">
                <a:pos x="589" y="185"/>
              </a:cxn>
              <a:cxn ang="0">
                <a:pos x="670" y="324"/>
              </a:cxn>
            </a:cxnLst>
            <a:rect b="b" l="0" r="r" t="0"/>
            <a:pathLst>
              <a:path h="652" w="680">
                <a:moveTo>
                  <a:pt x="237" y="368"/>
                </a:moveTo>
                <a:cubicBezTo>
                  <a:pt x="181" y="333"/>
                  <a:pt x="181" y="333"/>
                  <a:pt x="181" y="333"/>
                </a:cubicBezTo>
                <a:cubicBezTo>
                  <a:pt x="95" y="431"/>
                  <a:pt x="87" y="504"/>
                  <a:pt x="87" y="504"/>
                </a:cubicBezTo>
                <a:cubicBezTo>
                  <a:pt x="15" y="368"/>
                  <a:pt x="15" y="368"/>
                  <a:pt x="15" y="368"/>
                </a:cubicBezTo>
                <a:cubicBezTo>
                  <a:pt x="0" y="346"/>
                  <a:pt x="13" y="322"/>
                  <a:pt x="13" y="322"/>
                </a:cubicBezTo>
                <a:cubicBezTo>
                  <a:pt x="13" y="322"/>
                  <a:pt x="26" y="298"/>
                  <a:pt x="57" y="250"/>
                </a:cubicBezTo>
                <a:cubicBezTo>
                  <a:pt x="3" y="217"/>
                  <a:pt x="3" y="217"/>
                  <a:pt x="3" y="217"/>
                </a:cubicBezTo>
                <a:cubicBezTo>
                  <a:pt x="168" y="224"/>
                  <a:pt x="168" y="224"/>
                  <a:pt x="168" y="224"/>
                </a:cubicBezTo>
                <a:lnTo>
                  <a:pt x="237" y="368"/>
                </a:lnTo>
                <a:close/>
                <a:moveTo>
                  <a:pt x="310" y="588"/>
                </a:moveTo>
                <a:cubicBezTo>
                  <a:pt x="310" y="596"/>
                  <a:pt x="310" y="596"/>
                  <a:pt x="310" y="596"/>
                </a:cubicBezTo>
                <a:cubicBezTo>
                  <a:pt x="149" y="585"/>
                  <a:pt x="149" y="585"/>
                  <a:pt x="149" y="585"/>
                </a:cubicBezTo>
                <a:cubicBezTo>
                  <a:pt x="129" y="584"/>
                  <a:pt x="113" y="565"/>
                  <a:pt x="106" y="548"/>
                </a:cubicBezTo>
                <a:cubicBezTo>
                  <a:pt x="91" y="513"/>
                  <a:pt x="110" y="471"/>
                  <a:pt x="122" y="437"/>
                </a:cubicBezTo>
                <a:cubicBezTo>
                  <a:pt x="122" y="437"/>
                  <a:pt x="151" y="441"/>
                  <a:pt x="316" y="447"/>
                </a:cubicBezTo>
                <a:lnTo>
                  <a:pt x="310" y="588"/>
                </a:lnTo>
                <a:close/>
                <a:moveTo>
                  <a:pt x="237" y="234"/>
                </a:moveTo>
                <a:cubicBezTo>
                  <a:pt x="116" y="163"/>
                  <a:pt x="116" y="163"/>
                  <a:pt x="116" y="163"/>
                </a:cubicBezTo>
                <a:cubicBezTo>
                  <a:pt x="109" y="158"/>
                  <a:pt x="109" y="158"/>
                  <a:pt x="109" y="158"/>
                </a:cubicBezTo>
                <a:cubicBezTo>
                  <a:pt x="195" y="22"/>
                  <a:pt x="195" y="22"/>
                  <a:pt x="195" y="22"/>
                </a:cubicBezTo>
                <a:cubicBezTo>
                  <a:pt x="206" y="6"/>
                  <a:pt x="230" y="0"/>
                  <a:pt x="249" y="1"/>
                </a:cubicBezTo>
                <a:cubicBezTo>
                  <a:pt x="287" y="5"/>
                  <a:pt x="314" y="42"/>
                  <a:pt x="339" y="68"/>
                </a:cubicBezTo>
                <a:cubicBezTo>
                  <a:pt x="339" y="68"/>
                  <a:pt x="321" y="92"/>
                  <a:pt x="237" y="234"/>
                </a:cubicBezTo>
                <a:close/>
                <a:moveTo>
                  <a:pt x="588" y="68"/>
                </a:moveTo>
                <a:cubicBezTo>
                  <a:pt x="504" y="210"/>
                  <a:pt x="504" y="210"/>
                  <a:pt x="504" y="210"/>
                </a:cubicBezTo>
                <a:cubicBezTo>
                  <a:pt x="344" y="202"/>
                  <a:pt x="344" y="202"/>
                  <a:pt x="344" y="202"/>
                </a:cubicBezTo>
                <a:cubicBezTo>
                  <a:pt x="402" y="169"/>
                  <a:pt x="402" y="169"/>
                  <a:pt x="402" y="169"/>
                </a:cubicBezTo>
                <a:cubicBezTo>
                  <a:pt x="356" y="48"/>
                  <a:pt x="295" y="6"/>
                  <a:pt x="295" y="6"/>
                </a:cubicBezTo>
                <a:cubicBezTo>
                  <a:pt x="450" y="6"/>
                  <a:pt x="450" y="6"/>
                  <a:pt x="450" y="6"/>
                </a:cubicBezTo>
                <a:cubicBezTo>
                  <a:pt x="477" y="4"/>
                  <a:pt x="491" y="27"/>
                  <a:pt x="491" y="27"/>
                </a:cubicBezTo>
                <a:cubicBezTo>
                  <a:pt x="491" y="27"/>
                  <a:pt x="506" y="50"/>
                  <a:pt x="534" y="99"/>
                </a:cubicBezTo>
                <a:lnTo>
                  <a:pt x="588" y="68"/>
                </a:lnTo>
                <a:close/>
                <a:moveTo>
                  <a:pt x="567" y="558"/>
                </a:moveTo>
                <a:cubicBezTo>
                  <a:pt x="557" y="583"/>
                  <a:pt x="529" y="585"/>
                  <a:pt x="529" y="585"/>
                </a:cubicBezTo>
                <a:cubicBezTo>
                  <a:pt x="529" y="585"/>
                  <a:pt x="502" y="588"/>
                  <a:pt x="446" y="590"/>
                </a:cubicBezTo>
                <a:cubicBezTo>
                  <a:pt x="449" y="652"/>
                  <a:pt x="449" y="652"/>
                  <a:pt x="449" y="652"/>
                </a:cubicBezTo>
                <a:cubicBezTo>
                  <a:pt x="361" y="512"/>
                  <a:pt x="361" y="512"/>
                  <a:pt x="361" y="512"/>
                </a:cubicBezTo>
                <a:cubicBezTo>
                  <a:pt x="441" y="374"/>
                  <a:pt x="441" y="374"/>
                  <a:pt x="441" y="374"/>
                </a:cubicBezTo>
                <a:cubicBezTo>
                  <a:pt x="444" y="440"/>
                  <a:pt x="444" y="440"/>
                  <a:pt x="444" y="440"/>
                </a:cubicBezTo>
                <a:cubicBezTo>
                  <a:pt x="573" y="456"/>
                  <a:pt x="638" y="421"/>
                  <a:pt x="638" y="421"/>
                </a:cubicBezTo>
                <a:lnTo>
                  <a:pt x="567" y="558"/>
                </a:lnTo>
                <a:close/>
                <a:moveTo>
                  <a:pt x="670" y="324"/>
                </a:moveTo>
                <a:cubicBezTo>
                  <a:pt x="680" y="341"/>
                  <a:pt x="674" y="365"/>
                  <a:pt x="664" y="381"/>
                </a:cubicBezTo>
                <a:cubicBezTo>
                  <a:pt x="643" y="413"/>
                  <a:pt x="597" y="421"/>
                  <a:pt x="563" y="431"/>
                </a:cubicBezTo>
                <a:cubicBezTo>
                  <a:pt x="563" y="431"/>
                  <a:pt x="550" y="403"/>
                  <a:pt x="462" y="264"/>
                </a:cubicBezTo>
                <a:cubicBezTo>
                  <a:pt x="581" y="190"/>
                  <a:pt x="581" y="190"/>
                  <a:pt x="581" y="190"/>
                </a:cubicBezTo>
                <a:cubicBezTo>
                  <a:pt x="589" y="185"/>
                  <a:pt x="589" y="185"/>
                  <a:pt x="589" y="185"/>
                </a:cubicBezTo>
                <a:lnTo>
                  <a:pt x="670" y="3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9"/>
          <p:cNvSpPr>
            <a:spLocks noEditPoints="1"/>
          </p:cNvSpPr>
          <p:nvPr/>
        </p:nvSpPr>
        <p:spPr bwMode="auto">
          <a:xfrm>
            <a:off x="7453030" y="3573313"/>
            <a:ext cx="596925" cy="480190"/>
          </a:xfrm>
          <a:custGeom>
            <a:gdLst>
              <a:gd fmla="*/ 393 w 400" name="T0"/>
              <a:gd fmla="*/ 61 h 322" name="T1"/>
              <a:gd fmla="*/ 300 w 400" name="T2"/>
              <a:gd fmla="*/ 3 h 322" name="T3"/>
              <a:gd fmla="*/ 286 w 400" name="T4"/>
              <a:gd fmla="*/ 3 h 322" name="T5"/>
              <a:gd fmla="*/ 200 w 400" name="T6"/>
              <a:gd fmla="*/ 57 h 322" name="T7"/>
              <a:gd fmla="*/ 113 w 400" name="T8"/>
              <a:gd fmla="*/ 3 h 322" name="T9"/>
              <a:gd fmla="*/ 100 w 400" name="T10"/>
              <a:gd fmla="*/ 3 h 322" name="T11"/>
              <a:gd fmla="*/ 6 w 400" name="T12"/>
              <a:gd fmla="*/ 61 h 322" name="T13"/>
              <a:gd fmla="*/ 0 w 400" name="T14"/>
              <a:gd fmla="*/ 73 h 322" name="T15"/>
              <a:gd fmla="*/ 0 w 400" name="T16"/>
              <a:gd fmla="*/ 307 h 322" name="T17"/>
              <a:gd fmla="*/ 6 w 400" name="T18"/>
              <a:gd fmla="*/ 319 h 322" name="T19"/>
              <a:gd fmla="*/ 20 w 400" name="T20"/>
              <a:gd fmla="*/ 319 h 322" name="T21"/>
              <a:gd fmla="*/ 106 w 400" name="T22"/>
              <a:gd fmla="*/ 265 h 322" name="T23"/>
              <a:gd fmla="*/ 193 w 400" name="T24"/>
              <a:gd fmla="*/ 319 h 322" name="T25"/>
              <a:gd fmla="*/ 207 w 400" name="T26"/>
              <a:gd fmla="*/ 319 h 322" name="T27"/>
              <a:gd fmla="*/ 293 w 400" name="T28"/>
              <a:gd fmla="*/ 265 h 322" name="T29"/>
              <a:gd fmla="*/ 380 w 400" name="T30"/>
              <a:gd fmla="*/ 319 h 322" name="T31"/>
              <a:gd fmla="*/ 387 w 400" name="T32"/>
              <a:gd fmla="*/ 321 h 322" name="T33"/>
              <a:gd fmla="*/ 393 w 400" name="T34"/>
              <a:gd fmla="*/ 319 h 322" name="T35"/>
              <a:gd fmla="*/ 400 w 400" name="T36"/>
              <a:gd fmla="*/ 307 h 322" name="T37"/>
              <a:gd fmla="*/ 400 w 400" name="T38"/>
              <a:gd fmla="*/ 73 h 322" name="T39"/>
              <a:gd fmla="*/ 393 w 400" name="T40"/>
              <a:gd fmla="*/ 61 h 322" name="T41"/>
              <a:gd fmla="*/ 93 w 400" name="T42"/>
              <a:gd fmla="*/ 241 h 322" name="T43"/>
              <a:gd fmla="*/ 26 w 400" name="T44"/>
              <a:gd fmla="*/ 283 h 322" name="T45"/>
              <a:gd fmla="*/ 26 w 400" name="T46"/>
              <a:gd fmla="*/ 81 h 322" name="T47"/>
              <a:gd fmla="*/ 93 w 400" name="T48"/>
              <a:gd fmla="*/ 39 h 322" name="T49"/>
              <a:gd fmla="*/ 93 w 400" name="T50"/>
              <a:gd fmla="*/ 241 h 322" name="T51"/>
              <a:gd fmla="*/ 187 w 400" name="T52"/>
              <a:gd fmla="*/ 283 h 322" name="T53"/>
              <a:gd fmla="*/ 119 w 400" name="T54"/>
              <a:gd fmla="*/ 241 h 322" name="T55"/>
              <a:gd fmla="*/ 119 w 400" name="T56"/>
              <a:gd fmla="*/ 39 h 322" name="T57"/>
              <a:gd fmla="*/ 187 w 400" name="T58"/>
              <a:gd fmla="*/ 81 h 322" name="T59"/>
              <a:gd fmla="*/ 187 w 400" name="T60"/>
              <a:gd fmla="*/ 283 h 322" name="T61"/>
              <a:gd fmla="*/ 280 w 400" name="T62"/>
              <a:gd fmla="*/ 241 h 322" name="T63"/>
              <a:gd fmla="*/ 213 w 400" name="T64"/>
              <a:gd fmla="*/ 283 h 322" name="T65"/>
              <a:gd fmla="*/ 213 w 400" name="T66"/>
              <a:gd fmla="*/ 81 h 322" name="T67"/>
              <a:gd fmla="*/ 280 w 400" name="T68"/>
              <a:gd fmla="*/ 39 h 322" name="T69"/>
              <a:gd fmla="*/ 280 w 400" name="T70"/>
              <a:gd fmla="*/ 241 h 322" name="T71"/>
              <a:gd fmla="*/ 374 w 400" name="T72"/>
              <a:gd fmla="*/ 283 h 322" name="T73"/>
              <a:gd fmla="*/ 306 w 400" name="T74"/>
              <a:gd fmla="*/ 241 h 322" name="T75"/>
              <a:gd fmla="*/ 306 w 400" name="T76"/>
              <a:gd fmla="*/ 39 h 322" name="T77"/>
              <a:gd fmla="*/ 374 w 400" name="T78"/>
              <a:gd fmla="*/ 81 h 322" name="T79"/>
              <a:gd fmla="*/ 374 w 400" name="T80"/>
              <a:gd fmla="*/ 283 h 322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322" w="400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"/>
          <p:cNvSpPr>
            <a:spLocks noEditPoints="1"/>
          </p:cNvSpPr>
          <p:nvPr/>
        </p:nvSpPr>
        <p:spPr bwMode="auto">
          <a:xfrm>
            <a:off x="5782746" y="5116791"/>
            <a:ext cx="626508" cy="626508"/>
          </a:xfrm>
          <a:custGeom>
            <a:gdLst>
              <a:gd fmla="*/ 347 w 376" name="T0"/>
              <a:gd fmla="*/ 284 h 376" name="T1"/>
              <a:gd fmla="*/ 347 w 376" name="T2"/>
              <a:gd fmla="*/ 238 h 376" name="T3"/>
              <a:gd fmla="*/ 278 w 376" name="T4"/>
              <a:gd fmla="*/ 169 h 376" name="T5"/>
              <a:gd fmla="*/ 238 w 376" name="T6"/>
              <a:gd fmla="*/ 169 h 376" name="T7"/>
              <a:gd fmla="*/ 207 w 376" name="T8"/>
              <a:gd fmla="*/ 148 h 376" name="T9"/>
              <a:gd fmla="*/ 207 w 376" name="T10"/>
              <a:gd fmla="*/ 92 h 376" name="T11"/>
              <a:gd fmla="*/ 236 w 376" name="T12"/>
              <a:gd fmla="*/ 48 h 376" name="T13"/>
              <a:gd fmla="*/ 188 w 376" name="T14"/>
              <a:gd fmla="*/ 0 h 376" name="T15"/>
              <a:gd fmla="*/ 140 w 376" name="T16"/>
              <a:gd fmla="*/ 48 h 376" name="T17"/>
              <a:gd fmla="*/ 169 w 376" name="T18"/>
              <a:gd fmla="*/ 92 h 376" name="T19"/>
              <a:gd fmla="*/ 169 w 376" name="T20"/>
              <a:gd fmla="*/ 148 h 376" name="T21"/>
              <a:gd fmla="*/ 138 w 376" name="T22"/>
              <a:gd fmla="*/ 169 h 376" name="T23"/>
              <a:gd fmla="*/ 98 w 376" name="T24"/>
              <a:gd fmla="*/ 169 h 376" name="T25"/>
              <a:gd fmla="*/ 29 w 376" name="T26"/>
              <a:gd fmla="*/ 238 h 376" name="T27"/>
              <a:gd fmla="*/ 29 w 376" name="T28"/>
              <a:gd fmla="*/ 284 h 376" name="T29"/>
              <a:gd fmla="*/ 0 w 376" name="T30"/>
              <a:gd fmla="*/ 328 h 376" name="T31"/>
              <a:gd fmla="*/ 48 w 376" name="T32"/>
              <a:gd fmla="*/ 376 h 376" name="T33"/>
              <a:gd fmla="*/ 96 w 376" name="T34"/>
              <a:gd fmla="*/ 328 h 376" name="T35"/>
              <a:gd fmla="*/ 67 w 376" name="T36"/>
              <a:gd fmla="*/ 284 h 376" name="T37"/>
              <a:gd fmla="*/ 67 w 376" name="T38"/>
              <a:gd fmla="*/ 238 h 376" name="T39"/>
              <a:gd fmla="*/ 98 w 376" name="T40"/>
              <a:gd fmla="*/ 207 h 376" name="T41"/>
              <a:gd fmla="*/ 138 w 376" name="T42"/>
              <a:gd fmla="*/ 207 h 376" name="T43"/>
              <a:gd fmla="*/ 169 w 376" name="T44"/>
              <a:gd fmla="*/ 202 h 376" name="T45"/>
              <a:gd fmla="*/ 169 w 376" name="T46"/>
              <a:gd fmla="*/ 284 h 376" name="T47"/>
              <a:gd fmla="*/ 140 w 376" name="T48"/>
              <a:gd fmla="*/ 328 h 376" name="T49"/>
              <a:gd fmla="*/ 188 w 376" name="T50"/>
              <a:gd fmla="*/ 376 h 376" name="T51"/>
              <a:gd fmla="*/ 236 w 376" name="T52"/>
              <a:gd fmla="*/ 328 h 376" name="T53"/>
              <a:gd fmla="*/ 207 w 376" name="T54"/>
              <a:gd fmla="*/ 284 h 376" name="T55"/>
              <a:gd fmla="*/ 207 w 376" name="T56"/>
              <a:gd fmla="*/ 202 h 376" name="T57"/>
              <a:gd fmla="*/ 238 w 376" name="T58"/>
              <a:gd fmla="*/ 207 h 376" name="T59"/>
              <a:gd fmla="*/ 278 w 376" name="T60"/>
              <a:gd fmla="*/ 207 h 376" name="T61"/>
              <a:gd fmla="*/ 309 w 376" name="T62"/>
              <a:gd fmla="*/ 238 h 376" name="T63"/>
              <a:gd fmla="*/ 309 w 376" name="T64"/>
              <a:gd fmla="*/ 284 h 376" name="T65"/>
              <a:gd fmla="*/ 280 w 376" name="T66"/>
              <a:gd fmla="*/ 328 h 376" name="T67"/>
              <a:gd fmla="*/ 328 w 376" name="T68"/>
              <a:gd fmla="*/ 376 h 376" name="T69"/>
              <a:gd fmla="*/ 376 w 376" name="T70"/>
              <a:gd fmla="*/ 328 h 376" name="T71"/>
              <a:gd fmla="*/ 347 w 376" name="T72"/>
              <a:gd fmla="*/ 284 h 376" name="T73"/>
              <a:gd fmla="*/ 75 w 376" name="T74"/>
              <a:gd fmla="*/ 328 h 376" name="T75"/>
              <a:gd fmla="*/ 48 w 376" name="T76"/>
              <a:gd fmla="*/ 356 h 376" name="T77"/>
              <a:gd fmla="*/ 20 w 376" name="T78"/>
              <a:gd fmla="*/ 328 h 376" name="T79"/>
              <a:gd fmla="*/ 48 w 376" name="T80"/>
              <a:gd fmla="*/ 300 h 376" name="T81"/>
              <a:gd fmla="*/ 75 w 376" name="T82"/>
              <a:gd fmla="*/ 328 h 376" name="T83"/>
              <a:gd fmla="*/ 160 w 376" name="T84"/>
              <a:gd fmla="*/ 48 h 376" name="T85"/>
              <a:gd fmla="*/ 188 w 376" name="T86"/>
              <a:gd fmla="*/ 20 h 376" name="T87"/>
              <a:gd fmla="*/ 215 w 376" name="T88"/>
              <a:gd fmla="*/ 48 h 376" name="T89"/>
              <a:gd fmla="*/ 188 w 376" name="T90"/>
              <a:gd fmla="*/ 76 h 376" name="T91"/>
              <a:gd fmla="*/ 160 w 376" name="T92"/>
              <a:gd fmla="*/ 48 h 376" name="T93"/>
              <a:gd fmla="*/ 215 w 376" name="T94"/>
              <a:gd fmla="*/ 328 h 376" name="T95"/>
              <a:gd fmla="*/ 188 w 376" name="T96"/>
              <a:gd fmla="*/ 356 h 376" name="T97"/>
              <a:gd fmla="*/ 160 w 376" name="T98"/>
              <a:gd fmla="*/ 328 h 376" name="T99"/>
              <a:gd fmla="*/ 188 w 376" name="T100"/>
              <a:gd fmla="*/ 300 h 376" name="T101"/>
              <a:gd fmla="*/ 215 w 376" name="T102"/>
              <a:gd fmla="*/ 328 h 376" name="T103"/>
              <a:gd fmla="*/ 328 w 376" name="T104"/>
              <a:gd fmla="*/ 356 h 376" name="T105"/>
              <a:gd fmla="*/ 300 w 376" name="T106"/>
              <a:gd fmla="*/ 328 h 376" name="T107"/>
              <a:gd fmla="*/ 328 w 376" name="T108"/>
              <a:gd fmla="*/ 300 h 376" name="T109"/>
              <a:gd fmla="*/ 355 w 376" name="T110"/>
              <a:gd fmla="*/ 328 h 376" name="T111"/>
              <a:gd fmla="*/ 328 w 376" name="T112"/>
              <a:gd fmla="*/ 356 h 376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376" w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AutoShape 117"/>
          <p:cNvSpPr/>
          <p:nvPr/>
        </p:nvSpPr>
        <p:spPr bwMode="auto">
          <a:xfrm>
            <a:off x="4163315" y="3622983"/>
            <a:ext cx="615602" cy="461962"/>
          </a:xfrm>
          <a:custGeom>
            <a:gdLst>
              <a:gd fmla="+- 0 10799 1" name="T0"/>
              <a:gd fmla="*/ T0 w 21596" name="T1"/>
              <a:gd fmla="*/ 10800 h 21600" name="T2"/>
              <a:gd fmla="+- 0 10799 1" name="T3"/>
              <a:gd fmla="*/ T3 w 21596" name="T4"/>
              <a:gd fmla="*/ 10800 h 21600" name="T5"/>
              <a:gd fmla="+- 0 10799 1" name="T6"/>
              <a:gd fmla="*/ T6 w 21596" name="T7"/>
              <a:gd fmla="*/ 10800 h 21600" name="T8"/>
              <a:gd fmla="+- 0 10799 1" name="T9"/>
              <a:gd fmla="*/ T9 w 21596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596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19050" lIns="19050" rIns="19050" tIns="19050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sym charset="0" typeface="Gill Sans"/>
            </a:endParaRP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9792296" y="4482805"/>
            <a:ext cx="11128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</a:rPr>
              <a:t>问题四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10400059" y="4992801"/>
            <a:ext cx="275531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A_矩形 75"/>
          <p:cNvSpPr/>
          <p:nvPr>
            <p:custDataLst>
              <p:tags r:id="rId4"/>
            </p:custDataLst>
          </p:nvPr>
        </p:nvSpPr>
        <p:spPr>
          <a:xfrm>
            <a:off x="8154915" y="5036169"/>
            <a:ext cx="2658440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</a:t>
            </a:r>
          </a:p>
        </p:txBody>
      </p: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1369092" y="4482805"/>
            <a:ext cx="11128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</a:rPr>
              <a:t>问题三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1469109" y="4992801"/>
            <a:ext cx="275531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A_矩形 75"/>
          <p:cNvSpPr/>
          <p:nvPr>
            <p:custDataLst>
              <p:tags r:id="rId5"/>
            </p:custDataLst>
          </p:nvPr>
        </p:nvSpPr>
        <p:spPr>
          <a:xfrm>
            <a:off x="1369092" y="5036169"/>
            <a:ext cx="2658440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</a:t>
            </a:r>
          </a:p>
        </p:txBody>
      </p:sp>
      <p:sp>
        <p:nvSpPr>
          <p:cNvPr id="56" name="TextBox 15"/>
          <p:cNvSpPr txBox="1">
            <a:spLocks noChangeArrowheads="1"/>
          </p:cNvSpPr>
          <p:nvPr/>
        </p:nvSpPr>
        <p:spPr bwMode="auto">
          <a:xfrm>
            <a:off x="1369092" y="2548267"/>
            <a:ext cx="1112838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itchFamily="34" typeface="微软雅黑"/>
              </a:rPr>
              <a:t>问题一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1469109" y="3058263"/>
            <a:ext cx="275531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A_矩形 75"/>
          <p:cNvSpPr/>
          <p:nvPr>
            <p:custDataLst>
              <p:tags r:id="rId6"/>
            </p:custDataLst>
          </p:nvPr>
        </p:nvSpPr>
        <p:spPr>
          <a:xfrm>
            <a:off x="1369092" y="3101631"/>
            <a:ext cx="2658440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</a:t>
            </a:r>
          </a:p>
        </p:txBody>
      </p:sp>
    </p:spTree>
    <p:extLst>
      <p:ext uri="{BB962C8B-B14F-4D97-AF65-F5344CB8AC3E}">
        <p14:creationId val="135267358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2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2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7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7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8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8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8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5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0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0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0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1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2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0"/>
      <p:bldP grpId="0" spid="53"/>
      <p:bldP grpId="0" spid="81"/>
      <p:bldP grpId="0" spid="26"/>
      <p:bldP grpId="0" spid="27"/>
      <p:bldP grpId="0" spid="28"/>
      <p:bldP grpId="0" spid="29"/>
      <p:bldP grpId="0" spid="31"/>
      <p:bldP grpId="0" spid="32"/>
      <p:bldP grpId="0" spid="33"/>
      <p:bldP grpId="0" spid="35"/>
      <p:bldP grpId="0" spid="37"/>
      <p:bldP grpId="0" spid="39"/>
      <p:bldP grpId="0" spid="70"/>
      <p:bldP grpId="0" spid="71"/>
      <p:bldP grpId="0" spid="72"/>
      <p:bldP grpId="0" spid="73"/>
      <p:bldP grpId="0" spid="43"/>
      <p:bldP grpId="0" spid="49"/>
      <p:bldP grpId="0" spid="50"/>
      <p:bldP grpId="0" spid="52"/>
      <p:bldP grpId="0" spid="56"/>
      <p:bldP grpId="0" spid="58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6004560" y="3488055"/>
            <a:ext cx="182880" cy="39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rtlCol="0" wrap="non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mtClean="0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问题评估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87467" y="3612324"/>
            <a:ext cx="2372906" cy="1583174"/>
          </a:xfrm>
          <a:prstGeom prst="rect">
            <a:avLst/>
          </a:prstGeom>
          <a:effectLst>
            <a:outerShdw algn="ctr" blurRad="127000" rotWithShape="0" sx="102000" sy="102000">
              <a:prstClr val="black">
                <a:alpha val="4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85577" y="1967300"/>
            <a:ext cx="2374760" cy="1583174"/>
          </a:xfrm>
          <a:prstGeom prst="rect">
            <a:avLst/>
          </a:prstGeom>
          <a:effectLst>
            <a:outerShdw algn="ctr" blurRad="127000" rotWithShape="0" sx="102000" sy="102000">
              <a:prstClr val="black">
                <a:alpha val="4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291" l="-348" r="348" t="44699"/>
          <a:stretch>
            <a:fillRect/>
          </a:stretch>
        </p:blipFill>
        <p:spPr>
          <a:xfrm>
            <a:off x="6127787" y="3612325"/>
            <a:ext cx="2378636" cy="1583174"/>
          </a:xfrm>
          <a:prstGeom prst="rect">
            <a:avLst/>
          </a:prstGeom>
          <a:effectLst>
            <a:outerShdw algn="ctr" blurRad="127000" rotWithShape="0" sx="102000" sy="102000">
              <a:prstClr val="black">
                <a:alpha val="4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r="15519"/>
          <a:stretch>
            <a:fillRect/>
          </a:stretch>
        </p:blipFill>
        <p:spPr>
          <a:xfrm>
            <a:off x="6127688" y="1967300"/>
            <a:ext cx="2373546" cy="1583174"/>
          </a:xfrm>
          <a:prstGeom prst="rect">
            <a:avLst/>
          </a:prstGeom>
          <a:effectLst>
            <a:outerShdw algn="ctr" blurRad="127000" rotWithShape="0" sx="102000" sy="102000">
              <a:prstClr val="black">
                <a:alpha val="4000"/>
              </a:prst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6036247" y="3352354"/>
            <a:ext cx="182880" cy="396240"/>
          </a:xfrm>
          <a:prstGeom prst="rect">
            <a:avLst/>
          </a:prstGeom>
          <a:solidFill>
            <a:srgbClr val="0270D1">
              <a:alpha val="90000"/>
            </a:srgbClr>
          </a:solidFill>
          <a:ln w="28575">
            <a:noFill/>
            <a:miter lim="800000"/>
          </a:ln>
        </p:spPr>
        <p:txBody>
          <a:bodyPr anchor="ctr" rtlCol="0" wrap="non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669507" y="2074300"/>
            <a:ext cx="1732053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物流紧张</a:t>
            </a:r>
          </a:p>
        </p:txBody>
      </p:sp>
      <p:cxnSp>
        <p:nvCxnSpPr>
          <p:cNvPr id="83" name="直接连接符 82"/>
          <p:cNvCxnSpPr/>
          <p:nvPr/>
        </p:nvCxnSpPr>
        <p:spPr>
          <a:xfrm>
            <a:off x="8771556" y="2540202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A_矩形 75"/>
          <p:cNvSpPr/>
          <p:nvPr>
            <p:custDataLst>
              <p:tags r:id="rId7"/>
            </p:custDataLst>
          </p:nvPr>
        </p:nvSpPr>
        <p:spPr>
          <a:xfrm>
            <a:off x="8669510" y="2565024"/>
            <a:ext cx="2823991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美仑设计是集PPT模板开发PPT设计定制、PPT培。</a:t>
            </a:r>
          </a:p>
        </p:txBody>
      </p:sp>
      <p:sp>
        <p:nvSpPr>
          <p:cNvPr id="85" name="矩形 84"/>
          <p:cNvSpPr/>
          <p:nvPr/>
        </p:nvSpPr>
        <p:spPr>
          <a:xfrm>
            <a:off x="8669507" y="3612324"/>
            <a:ext cx="1732053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资金不足</a:t>
            </a:r>
          </a:p>
        </p:txBody>
      </p:sp>
      <p:cxnSp>
        <p:nvCxnSpPr>
          <p:cNvPr id="86" name="直接连接符 85"/>
          <p:cNvCxnSpPr/>
          <p:nvPr/>
        </p:nvCxnSpPr>
        <p:spPr>
          <a:xfrm>
            <a:off x="8771556" y="4078226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PA_矩形 75"/>
          <p:cNvSpPr/>
          <p:nvPr>
            <p:custDataLst>
              <p:tags r:id="rId8"/>
            </p:custDataLst>
          </p:nvPr>
        </p:nvSpPr>
        <p:spPr>
          <a:xfrm>
            <a:off x="8669510" y="4103048"/>
            <a:ext cx="2823991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</a:t>
            </a:r>
          </a:p>
        </p:txBody>
      </p:sp>
      <p:sp>
        <p:nvSpPr>
          <p:cNvPr id="88" name="矩形 87"/>
          <p:cNvSpPr/>
          <p:nvPr/>
        </p:nvSpPr>
        <p:spPr>
          <a:xfrm>
            <a:off x="1694305" y="2081675"/>
            <a:ext cx="1732053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铺货不足</a:t>
            </a:r>
          </a:p>
        </p:txBody>
      </p:sp>
      <p:cxnSp>
        <p:nvCxnSpPr>
          <p:cNvPr id="89" name="直接连接符 88"/>
          <p:cNvCxnSpPr/>
          <p:nvPr/>
        </p:nvCxnSpPr>
        <p:spPr>
          <a:xfrm>
            <a:off x="2954870" y="2547201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PA_矩形 75"/>
          <p:cNvSpPr/>
          <p:nvPr>
            <p:custDataLst>
              <p:tags r:id="rId9"/>
            </p:custDataLst>
          </p:nvPr>
        </p:nvSpPr>
        <p:spPr>
          <a:xfrm>
            <a:off x="602367" y="2572399"/>
            <a:ext cx="2823991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z="1600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美仑设计是集PPT模板开发PPT设计定制、PPT培训</a:t>
            </a:r>
          </a:p>
        </p:txBody>
      </p:sp>
      <p:sp>
        <p:nvSpPr>
          <p:cNvPr id="91" name="矩形 90"/>
          <p:cNvSpPr/>
          <p:nvPr/>
        </p:nvSpPr>
        <p:spPr>
          <a:xfrm>
            <a:off x="1694305" y="3619699"/>
            <a:ext cx="1732053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品牌低落</a:t>
            </a:r>
          </a:p>
        </p:txBody>
      </p:sp>
      <p:cxnSp>
        <p:nvCxnSpPr>
          <p:cNvPr id="92" name="直接连接符 91"/>
          <p:cNvCxnSpPr/>
          <p:nvPr/>
        </p:nvCxnSpPr>
        <p:spPr>
          <a:xfrm>
            <a:off x="2954870" y="4110423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PA_矩形 75"/>
          <p:cNvSpPr/>
          <p:nvPr>
            <p:custDataLst>
              <p:tags r:id="rId10"/>
            </p:custDataLst>
          </p:nvPr>
        </p:nvSpPr>
        <p:spPr>
          <a:xfrm>
            <a:off x="602367" y="4110424"/>
            <a:ext cx="2823991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z="1600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美仑设计是集PPT模板开发PPT设计定制、PPT培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4786261" y="768246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7013866" y="759252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816899451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2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2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3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4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6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73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6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77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81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85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30"/>
      <p:bldP grpId="0" spid="16"/>
      <p:bldP grpId="0" spid="82"/>
      <p:bldP grpId="0" spid="84"/>
      <p:bldP grpId="0" spid="85"/>
      <p:bldP grpId="0" spid="87"/>
      <p:bldP grpId="0" spid="88"/>
      <p:bldP grpId="0" spid="90"/>
      <p:bldP grpId="0" spid="91"/>
      <p:bldP grpId="0" spid="93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mtClean="0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相关建议</a:t>
            </a:r>
          </a:p>
        </p:txBody>
      </p:sp>
      <p:sp>
        <p:nvSpPr>
          <p:cNvPr id="34" name="矩形 33"/>
          <p:cNvSpPr/>
          <p:nvPr/>
        </p:nvSpPr>
        <p:spPr>
          <a:xfrm>
            <a:off x="5536335" y="5794429"/>
            <a:ext cx="1118000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产品研发</a:t>
            </a:r>
          </a:p>
        </p:txBody>
      </p:sp>
      <p:sp>
        <p:nvSpPr>
          <p:cNvPr id="37" name="矩形 36"/>
          <p:cNvSpPr/>
          <p:nvPr/>
        </p:nvSpPr>
        <p:spPr>
          <a:xfrm>
            <a:off x="9256970" y="5794430"/>
            <a:ext cx="1165544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质量监督</a:t>
            </a:r>
          </a:p>
        </p:txBody>
      </p:sp>
      <p:sp>
        <p:nvSpPr>
          <p:cNvPr id="40" name="矩形 39"/>
          <p:cNvSpPr/>
          <p:nvPr/>
        </p:nvSpPr>
        <p:spPr>
          <a:xfrm>
            <a:off x="1828171" y="5766069"/>
            <a:ext cx="1105529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物料宣发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2048941" y="5030700"/>
            <a:ext cx="579399" cy="396240"/>
          </a:xfrm>
          <a:prstGeom prst="ellipse">
            <a:avLst/>
          </a:prstGeom>
          <a:solidFill>
            <a:srgbClr val="0270D1"/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773452" y="5030700"/>
            <a:ext cx="579399" cy="396240"/>
          </a:xfrm>
          <a:prstGeom prst="ellipse">
            <a:avLst/>
          </a:prstGeom>
          <a:solidFill>
            <a:srgbClr val="0270D1"/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9497964" y="5030700"/>
            <a:ext cx="579399" cy="396240"/>
          </a:xfrm>
          <a:prstGeom prst="ellipse">
            <a:avLst/>
          </a:prstGeom>
          <a:solidFill>
            <a:srgbClr val="0270D1"/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6" name="Freeform 19"/>
          <p:cNvSpPr>
            <a:spLocks noEditPoints="1"/>
          </p:cNvSpPr>
          <p:nvPr/>
        </p:nvSpPr>
        <p:spPr bwMode="auto">
          <a:xfrm>
            <a:off x="5830664" y="5064256"/>
            <a:ext cx="543068" cy="436864"/>
          </a:xfrm>
          <a:custGeom>
            <a:gdLst>
              <a:gd fmla="*/ 393 w 400" name="T0"/>
              <a:gd fmla="*/ 61 h 322" name="T1"/>
              <a:gd fmla="*/ 300 w 400" name="T2"/>
              <a:gd fmla="*/ 3 h 322" name="T3"/>
              <a:gd fmla="*/ 286 w 400" name="T4"/>
              <a:gd fmla="*/ 3 h 322" name="T5"/>
              <a:gd fmla="*/ 200 w 400" name="T6"/>
              <a:gd fmla="*/ 57 h 322" name="T7"/>
              <a:gd fmla="*/ 113 w 400" name="T8"/>
              <a:gd fmla="*/ 3 h 322" name="T9"/>
              <a:gd fmla="*/ 100 w 400" name="T10"/>
              <a:gd fmla="*/ 3 h 322" name="T11"/>
              <a:gd fmla="*/ 6 w 400" name="T12"/>
              <a:gd fmla="*/ 61 h 322" name="T13"/>
              <a:gd fmla="*/ 0 w 400" name="T14"/>
              <a:gd fmla="*/ 73 h 322" name="T15"/>
              <a:gd fmla="*/ 0 w 400" name="T16"/>
              <a:gd fmla="*/ 307 h 322" name="T17"/>
              <a:gd fmla="*/ 6 w 400" name="T18"/>
              <a:gd fmla="*/ 319 h 322" name="T19"/>
              <a:gd fmla="*/ 20 w 400" name="T20"/>
              <a:gd fmla="*/ 319 h 322" name="T21"/>
              <a:gd fmla="*/ 106 w 400" name="T22"/>
              <a:gd fmla="*/ 265 h 322" name="T23"/>
              <a:gd fmla="*/ 193 w 400" name="T24"/>
              <a:gd fmla="*/ 319 h 322" name="T25"/>
              <a:gd fmla="*/ 207 w 400" name="T26"/>
              <a:gd fmla="*/ 319 h 322" name="T27"/>
              <a:gd fmla="*/ 293 w 400" name="T28"/>
              <a:gd fmla="*/ 265 h 322" name="T29"/>
              <a:gd fmla="*/ 380 w 400" name="T30"/>
              <a:gd fmla="*/ 319 h 322" name="T31"/>
              <a:gd fmla="*/ 387 w 400" name="T32"/>
              <a:gd fmla="*/ 321 h 322" name="T33"/>
              <a:gd fmla="*/ 393 w 400" name="T34"/>
              <a:gd fmla="*/ 319 h 322" name="T35"/>
              <a:gd fmla="*/ 400 w 400" name="T36"/>
              <a:gd fmla="*/ 307 h 322" name="T37"/>
              <a:gd fmla="*/ 400 w 400" name="T38"/>
              <a:gd fmla="*/ 73 h 322" name="T39"/>
              <a:gd fmla="*/ 393 w 400" name="T40"/>
              <a:gd fmla="*/ 61 h 322" name="T41"/>
              <a:gd fmla="*/ 93 w 400" name="T42"/>
              <a:gd fmla="*/ 241 h 322" name="T43"/>
              <a:gd fmla="*/ 26 w 400" name="T44"/>
              <a:gd fmla="*/ 283 h 322" name="T45"/>
              <a:gd fmla="*/ 26 w 400" name="T46"/>
              <a:gd fmla="*/ 81 h 322" name="T47"/>
              <a:gd fmla="*/ 93 w 400" name="T48"/>
              <a:gd fmla="*/ 39 h 322" name="T49"/>
              <a:gd fmla="*/ 93 w 400" name="T50"/>
              <a:gd fmla="*/ 241 h 322" name="T51"/>
              <a:gd fmla="*/ 187 w 400" name="T52"/>
              <a:gd fmla="*/ 283 h 322" name="T53"/>
              <a:gd fmla="*/ 119 w 400" name="T54"/>
              <a:gd fmla="*/ 241 h 322" name="T55"/>
              <a:gd fmla="*/ 119 w 400" name="T56"/>
              <a:gd fmla="*/ 39 h 322" name="T57"/>
              <a:gd fmla="*/ 187 w 400" name="T58"/>
              <a:gd fmla="*/ 81 h 322" name="T59"/>
              <a:gd fmla="*/ 187 w 400" name="T60"/>
              <a:gd fmla="*/ 283 h 322" name="T61"/>
              <a:gd fmla="*/ 280 w 400" name="T62"/>
              <a:gd fmla="*/ 241 h 322" name="T63"/>
              <a:gd fmla="*/ 213 w 400" name="T64"/>
              <a:gd fmla="*/ 283 h 322" name="T65"/>
              <a:gd fmla="*/ 213 w 400" name="T66"/>
              <a:gd fmla="*/ 81 h 322" name="T67"/>
              <a:gd fmla="*/ 280 w 400" name="T68"/>
              <a:gd fmla="*/ 39 h 322" name="T69"/>
              <a:gd fmla="*/ 280 w 400" name="T70"/>
              <a:gd fmla="*/ 241 h 322" name="T71"/>
              <a:gd fmla="*/ 374 w 400" name="T72"/>
              <a:gd fmla="*/ 283 h 322" name="T73"/>
              <a:gd fmla="*/ 306 w 400" name="T74"/>
              <a:gd fmla="*/ 241 h 322" name="T75"/>
              <a:gd fmla="*/ 306 w 400" name="T76"/>
              <a:gd fmla="*/ 39 h 322" name="T77"/>
              <a:gd fmla="*/ 374 w 400" name="T78"/>
              <a:gd fmla="*/ 81 h 322" name="T79"/>
              <a:gd fmla="*/ 374 w 400" name="T80"/>
              <a:gd fmla="*/ 283 h 322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322" w="400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4"/>
          <p:cNvSpPr/>
          <p:nvPr/>
        </p:nvSpPr>
        <p:spPr bwMode="auto">
          <a:xfrm>
            <a:off x="9575301" y="5028505"/>
            <a:ext cx="495017" cy="49501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/>
        </p:spPr>
        <p:txBody>
          <a:bodyPr anchor="ctr" bIns="19050" lIns="19050" rIns="19050" tIns="19050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sym charset="0" typeface="Gill San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169208" y="5057775"/>
            <a:ext cx="404808" cy="462522"/>
            <a:chOff x="1504950" y="5164138"/>
            <a:chExt cx="812800" cy="928687"/>
          </a:xfrm>
          <a:solidFill>
            <a:srgbClr val="FFFFFF"/>
          </a:solidFill>
        </p:grpSpPr>
        <p:sp>
          <p:nvSpPr>
            <p:cNvPr id="29" name="AutoShape 131"/>
            <p:cNvSpPr/>
            <p:nvPr/>
          </p:nvSpPr>
          <p:spPr bwMode="auto">
            <a:xfrm>
              <a:off x="1504950" y="5164138"/>
              <a:ext cx="812800" cy="92868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1" name="AutoShape 132"/>
            <p:cNvSpPr/>
            <p:nvPr/>
          </p:nvSpPr>
          <p:spPr bwMode="auto">
            <a:xfrm>
              <a:off x="1679575" y="5540375"/>
              <a:ext cx="115888" cy="43656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2" name="AutoShape 133"/>
            <p:cNvSpPr/>
            <p:nvPr/>
          </p:nvSpPr>
          <p:spPr bwMode="auto">
            <a:xfrm>
              <a:off x="1854200" y="5540375"/>
              <a:ext cx="115888" cy="43656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33" name="AutoShape 134"/>
            <p:cNvSpPr/>
            <p:nvPr/>
          </p:nvSpPr>
          <p:spPr bwMode="auto">
            <a:xfrm>
              <a:off x="2027238" y="5540375"/>
              <a:ext cx="115887" cy="43656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8393" t="54151"/>
          <a:stretch>
            <a:fillRect/>
          </a:stretch>
        </p:blipFill>
        <p:spPr>
          <a:xfrm>
            <a:off x="6198" y="1381615"/>
            <a:ext cx="12192000" cy="3044443"/>
          </a:xfrm>
          <a:prstGeom prst="rect">
            <a:avLst/>
          </a:prstGeom>
        </p:spPr>
      </p:pic>
    </p:spTree>
    <p:extLst>
      <p:ext uri="{BB962C8B-B14F-4D97-AF65-F5344CB8AC3E}">
        <p14:creationId val="2624137041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2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2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4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5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4"/>
      <p:bldP grpId="0" spid="37"/>
      <p:bldP grpId="0" spid="40"/>
      <p:bldP grpId="0" spid="3"/>
      <p:bldP grpId="0" spid="25"/>
      <p:bldP grpId="0" spid="43"/>
      <p:bldP grpId="0" spid="26"/>
      <p:bldP grpId="0" spid="27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1773658" y="662622"/>
            <a:ext cx="1879980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 smtClean="0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研究总结</a:t>
            </a:r>
          </a:p>
        </p:txBody>
      </p:sp>
      <p:sp>
        <p:nvSpPr>
          <p:cNvPr id="34" name="矩形 33"/>
          <p:cNvSpPr/>
          <p:nvPr/>
        </p:nvSpPr>
        <p:spPr>
          <a:xfrm>
            <a:off x="1357284" y="2008841"/>
            <a:ext cx="1732053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文案暖心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1459332" y="2474743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A_矩形 75"/>
          <p:cNvSpPr/>
          <p:nvPr>
            <p:custDataLst>
              <p:tags r:id="rId3"/>
            </p:custDataLst>
          </p:nvPr>
        </p:nvSpPr>
        <p:spPr>
          <a:xfrm>
            <a:off x="1357285" y="2499565"/>
            <a:ext cx="3633815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rgbClr val="222B33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</a:t>
            </a:r>
          </a:p>
        </p:txBody>
      </p:sp>
      <p:sp>
        <p:nvSpPr>
          <p:cNvPr id="37" name="矩形 36"/>
          <p:cNvSpPr/>
          <p:nvPr/>
        </p:nvSpPr>
        <p:spPr>
          <a:xfrm>
            <a:off x="1357284" y="3383997"/>
            <a:ext cx="1732053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广告精准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1459332" y="3849898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A_矩形 75"/>
          <p:cNvSpPr/>
          <p:nvPr>
            <p:custDataLst>
              <p:tags r:id="rId4"/>
            </p:custDataLst>
          </p:nvPr>
        </p:nvSpPr>
        <p:spPr>
          <a:xfrm>
            <a:off x="1357285" y="3874720"/>
            <a:ext cx="3633815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rgbClr val="222B33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美仑设计是集PPT模板开发PPT设计定制、PPT培训于一体的专业提供商。</a:t>
            </a:r>
          </a:p>
        </p:txBody>
      </p:sp>
      <p:sp>
        <p:nvSpPr>
          <p:cNvPr id="40" name="矩形 39"/>
          <p:cNvSpPr/>
          <p:nvPr/>
        </p:nvSpPr>
        <p:spPr>
          <a:xfrm>
            <a:off x="1357284" y="4640776"/>
            <a:ext cx="1732053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公关给力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1459332" y="5106678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A_矩形 75"/>
          <p:cNvSpPr/>
          <p:nvPr>
            <p:custDataLst>
              <p:tags r:id="rId5"/>
            </p:custDataLst>
          </p:nvPr>
        </p:nvSpPr>
        <p:spPr>
          <a:xfrm>
            <a:off x="1357285" y="5131500"/>
            <a:ext cx="3633815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rgbClr val="222B33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美仑设计是集PPT模板开发PPT设计定制、PPT培训于一体的专业提供商。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-370" l="27423" r="4942" t="370"/>
          <a:stretch>
            <a:fillRect/>
          </a:stretch>
        </p:blipFill>
        <p:spPr>
          <a:xfrm>
            <a:off x="5213798" y="0"/>
            <a:ext cx="6978202" cy="6883622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8244220" y="2774320"/>
            <a:ext cx="182880" cy="396240"/>
          </a:xfrm>
          <a:prstGeom prst="ellipse">
            <a:avLst/>
          </a:prstGeom>
          <a:solidFill>
            <a:srgbClr val="0270D1">
              <a:alpha val="85000"/>
            </a:srgbClr>
          </a:solidFill>
        </p:spPr>
        <p:txBody>
          <a:bodyPr anchor="ctr" rtlCol="0" wrap="non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96556" y="2087446"/>
            <a:ext cx="540078" cy="540078"/>
            <a:chOff x="-540078" y="2100752"/>
            <a:chExt cx="540078" cy="540078"/>
          </a:xfrm>
        </p:grpSpPr>
        <p:sp>
          <p:nvSpPr>
            <p:cNvPr id="7" name="椭圆 6"/>
            <p:cNvSpPr/>
            <p:nvPr/>
          </p:nvSpPr>
          <p:spPr>
            <a:xfrm>
              <a:off x="-484151" y="2151607"/>
              <a:ext cx="381893" cy="396240"/>
            </a:xfrm>
            <a:prstGeom prst="ellipse">
              <a:avLst/>
            </a:prstGeom>
            <a:solidFill>
              <a:srgbClr val="0270D1"/>
            </a:solidFill>
          </p:spPr>
          <p:txBody>
            <a:bodyPr anchor="ctr" rtlCol="0" wrap="square">
              <a:spAutoFit/>
            </a:bodyPr>
            <a:lstStyle/>
            <a:p>
              <a:pPr algn="ctr">
                <a:spcBef>
                  <a:spcPct val="0"/>
                </a:spcBef>
              </a:pPr>
              <a:endParaRPr altLang="en-US" lang="zh-CN" sz="2000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-428543" y="2242139"/>
              <a:ext cx="319856" cy="257304"/>
            </a:xfrm>
            <a:custGeom>
              <a:gdLst>
                <a:gd fmla="*/ 393 w 400" name="T0"/>
                <a:gd fmla="*/ 61 h 322" name="T1"/>
                <a:gd fmla="*/ 300 w 400" name="T2"/>
                <a:gd fmla="*/ 3 h 322" name="T3"/>
                <a:gd fmla="*/ 286 w 400" name="T4"/>
                <a:gd fmla="*/ 3 h 322" name="T5"/>
                <a:gd fmla="*/ 200 w 400" name="T6"/>
                <a:gd fmla="*/ 57 h 322" name="T7"/>
                <a:gd fmla="*/ 113 w 400" name="T8"/>
                <a:gd fmla="*/ 3 h 322" name="T9"/>
                <a:gd fmla="*/ 100 w 400" name="T10"/>
                <a:gd fmla="*/ 3 h 322" name="T11"/>
                <a:gd fmla="*/ 6 w 400" name="T12"/>
                <a:gd fmla="*/ 61 h 322" name="T13"/>
                <a:gd fmla="*/ 0 w 400" name="T14"/>
                <a:gd fmla="*/ 73 h 322" name="T15"/>
                <a:gd fmla="*/ 0 w 400" name="T16"/>
                <a:gd fmla="*/ 307 h 322" name="T17"/>
                <a:gd fmla="*/ 6 w 400" name="T18"/>
                <a:gd fmla="*/ 319 h 322" name="T19"/>
                <a:gd fmla="*/ 20 w 400" name="T20"/>
                <a:gd fmla="*/ 319 h 322" name="T21"/>
                <a:gd fmla="*/ 106 w 400" name="T22"/>
                <a:gd fmla="*/ 265 h 322" name="T23"/>
                <a:gd fmla="*/ 193 w 400" name="T24"/>
                <a:gd fmla="*/ 319 h 322" name="T25"/>
                <a:gd fmla="*/ 207 w 400" name="T26"/>
                <a:gd fmla="*/ 319 h 322" name="T27"/>
                <a:gd fmla="*/ 293 w 400" name="T28"/>
                <a:gd fmla="*/ 265 h 322" name="T29"/>
                <a:gd fmla="*/ 380 w 400" name="T30"/>
                <a:gd fmla="*/ 319 h 322" name="T31"/>
                <a:gd fmla="*/ 387 w 400" name="T32"/>
                <a:gd fmla="*/ 321 h 322" name="T33"/>
                <a:gd fmla="*/ 393 w 400" name="T34"/>
                <a:gd fmla="*/ 319 h 322" name="T35"/>
                <a:gd fmla="*/ 400 w 400" name="T36"/>
                <a:gd fmla="*/ 307 h 322" name="T37"/>
                <a:gd fmla="*/ 400 w 400" name="T38"/>
                <a:gd fmla="*/ 73 h 322" name="T39"/>
                <a:gd fmla="*/ 393 w 400" name="T40"/>
                <a:gd fmla="*/ 61 h 322" name="T41"/>
                <a:gd fmla="*/ 93 w 400" name="T42"/>
                <a:gd fmla="*/ 241 h 322" name="T43"/>
                <a:gd fmla="*/ 26 w 400" name="T44"/>
                <a:gd fmla="*/ 283 h 322" name="T45"/>
                <a:gd fmla="*/ 26 w 400" name="T46"/>
                <a:gd fmla="*/ 81 h 322" name="T47"/>
                <a:gd fmla="*/ 93 w 400" name="T48"/>
                <a:gd fmla="*/ 39 h 322" name="T49"/>
                <a:gd fmla="*/ 93 w 400" name="T50"/>
                <a:gd fmla="*/ 241 h 322" name="T51"/>
                <a:gd fmla="*/ 187 w 400" name="T52"/>
                <a:gd fmla="*/ 283 h 322" name="T53"/>
                <a:gd fmla="*/ 119 w 400" name="T54"/>
                <a:gd fmla="*/ 241 h 322" name="T55"/>
                <a:gd fmla="*/ 119 w 400" name="T56"/>
                <a:gd fmla="*/ 39 h 322" name="T57"/>
                <a:gd fmla="*/ 187 w 400" name="T58"/>
                <a:gd fmla="*/ 81 h 322" name="T59"/>
                <a:gd fmla="*/ 187 w 400" name="T60"/>
                <a:gd fmla="*/ 283 h 322" name="T61"/>
                <a:gd fmla="*/ 280 w 400" name="T62"/>
                <a:gd fmla="*/ 241 h 322" name="T63"/>
                <a:gd fmla="*/ 213 w 400" name="T64"/>
                <a:gd fmla="*/ 283 h 322" name="T65"/>
                <a:gd fmla="*/ 213 w 400" name="T66"/>
                <a:gd fmla="*/ 81 h 322" name="T67"/>
                <a:gd fmla="*/ 280 w 400" name="T68"/>
                <a:gd fmla="*/ 39 h 322" name="T69"/>
                <a:gd fmla="*/ 280 w 400" name="T70"/>
                <a:gd fmla="*/ 241 h 322" name="T71"/>
                <a:gd fmla="*/ 374 w 400" name="T72"/>
                <a:gd fmla="*/ 283 h 322" name="T73"/>
                <a:gd fmla="*/ 306 w 400" name="T74"/>
                <a:gd fmla="*/ 241 h 322" name="T75"/>
                <a:gd fmla="*/ 306 w 400" name="T76"/>
                <a:gd fmla="*/ 39 h 322" name="T77"/>
                <a:gd fmla="*/ 374 w 400" name="T78"/>
                <a:gd fmla="*/ 81 h 322" name="T79"/>
                <a:gd fmla="*/ 374 w 400" name="T80"/>
                <a:gd fmla="*/ 283 h 32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22" w="400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92102" y="3450291"/>
            <a:ext cx="540078" cy="540078"/>
            <a:chOff x="-540078" y="3454458"/>
            <a:chExt cx="540078" cy="540078"/>
          </a:xfrm>
        </p:grpSpPr>
        <p:sp>
          <p:nvSpPr>
            <p:cNvPr id="43" name="椭圆 42"/>
            <p:cNvSpPr/>
            <p:nvPr/>
          </p:nvSpPr>
          <p:spPr>
            <a:xfrm>
              <a:off x="-484151" y="3505313"/>
              <a:ext cx="381893" cy="396240"/>
            </a:xfrm>
            <a:prstGeom prst="ellipse">
              <a:avLst/>
            </a:prstGeom>
            <a:solidFill>
              <a:srgbClr val="0270D1"/>
            </a:solidFill>
          </p:spPr>
          <p:txBody>
            <a:bodyPr anchor="ctr" rtlCol="0" wrap="square">
              <a:spAutoFit/>
            </a:bodyPr>
            <a:lstStyle/>
            <a:p>
              <a:pPr algn="ctr">
                <a:spcBef>
                  <a:spcPct val="0"/>
                </a:spcBef>
              </a:pPr>
              <a:endParaRPr altLang="en-US" lang="zh-CN" sz="2000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27" name="AutoShape 4"/>
            <p:cNvSpPr/>
            <p:nvPr/>
          </p:nvSpPr>
          <p:spPr bwMode="auto">
            <a:xfrm>
              <a:off x="-417887" y="3569898"/>
              <a:ext cx="309200" cy="30919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anchor="ctr" bIns="19050" lIns="19050" rIns="19050" tIns="19050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92102" y="4738513"/>
            <a:ext cx="540078" cy="540078"/>
            <a:chOff x="-540078" y="4817772"/>
            <a:chExt cx="540078" cy="540078"/>
          </a:xfrm>
        </p:grpSpPr>
        <p:sp>
          <p:nvSpPr>
            <p:cNvPr id="44" name="椭圆 43"/>
            <p:cNvSpPr/>
            <p:nvPr/>
          </p:nvSpPr>
          <p:spPr>
            <a:xfrm>
              <a:off x="-484151" y="4868627"/>
              <a:ext cx="381893" cy="396240"/>
            </a:xfrm>
            <a:prstGeom prst="ellipse">
              <a:avLst/>
            </a:prstGeom>
            <a:solidFill>
              <a:srgbClr val="0270D1"/>
            </a:solidFill>
          </p:spPr>
          <p:txBody>
            <a:bodyPr anchor="ctr" rtlCol="0" wrap="square">
              <a:spAutoFit/>
            </a:bodyPr>
            <a:lstStyle/>
            <a:p>
              <a:pPr algn="ctr">
                <a:spcBef>
                  <a:spcPct val="0"/>
                </a:spcBef>
              </a:pPr>
              <a:endParaRPr altLang="en-US" lang="zh-CN" sz="2000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-422873" y="4913187"/>
              <a:ext cx="305668" cy="349248"/>
              <a:chOff x="1504950" y="5164138"/>
              <a:chExt cx="812800" cy="928687"/>
            </a:xfrm>
            <a:solidFill>
              <a:srgbClr val="FFFFFF"/>
            </a:solidFill>
          </p:grpSpPr>
          <p:sp>
            <p:nvSpPr>
              <p:cNvPr id="29" name="AutoShape 131"/>
              <p:cNvSpPr/>
              <p:nvPr/>
            </p:nvSpPr>
            <p:spPr bwMode="auto">
              <a:xfrm>
                <a:off x="1504950" y="5164138"/>
                <a:ext cx="812800" cy="928687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20057" y="5400"/>
                    </a:moveTo>
                    <a:lnTo>
                      <a:pt x="20057" y="6075"/>
                    </a:lnTo>
                    <a:lnTo>
                      <a:pt x="1542" y="6075"/>
                    </a:lnTo>
                    <a:lnTo>
                      <a:pt x="1542" y="5400"/>
                    </a:lnTo>
                    <a:lnTo>
                      <a:pt x="1542" y="4725"/>
                    </a:lnTo>
                    <a:cubicBezTo>
                      <a:pt x="1542" y="4352"/>
                      <a:pt x="1887" y="4050"/>
                      <a:pt x="2314" y="4050"/>
                    </a:cubicBezTo>
                    <a:lnTo>
                      <a:pt x="19285" y="4050"/>
                    </a:lnTo>
                    <a:cubicBezTo>
                      <a:pt x="19712" y="4050"/>
                      <a:pt x="20057" y="4352"/>
                      <a:pt x="20057" y="4725"/>
                    </a:cubicBezTo>
                    <a:cubicBezTo>
                      <a:pt x="20057" y="4725"/>
                      <a:pt x="20057" y="5400"/>
                      <a:pt x="20057" y="5400"/>
                    </a:cubicBezTo>
                    <a:close/>
                    <a:moveTo>
                      <a:pt x="18514" y="18900"/>
                    </a:moveTo>
                    <a:cubicBezTo>
                      <a:pt x="18514" y="19644"/>
                      <a:pt x="17822" y="20249"/>
                      <a:pt x="16971" y="20249"/>
                    </a:cubicBezTo>
                    <a:lnTo>
                      <a:pt x="4628" y="20249"/>
                    </a:lnTo>
                    <a:cubicBezTo>
                      <a:pt x="3777" y="20249"/>
                      <a:pt x="3085" y="19644"/>
                      <a:pt x="3085" y="18900"/>
                    </a:cubicBezTo>
                    <a:lnTo>
                      <a:pt x="3085" y="7425"/>
                    </a:lnTo>
                    <a:lnTo>
                      <a:pt x="18514" y="7425"/>
                    </a:lnTo>
                    <a:cubicBezTo>
                      <a:pt x="18514" y="7425"/>
                      <a:pt x="18514" y="18900"/>
                      <a:pt x="18514" y="18900"/>
                    </a:cubicBezTo>
                    <a:close/>
                    <a:moveTo>
                      <a:pt x="6171" y="2025"/>
                    </a:moveTo>
                    <a:cubicBezTo>
                      <a:pt x="6171" y="1652"/>
                      <a:pt x="6516" y="1350"/>
                      <a:pt x="6942" y="1350"/>
                    </a:cubicBezTo>
                    <a:lnTo>
                      <a:pt x="14657" y="1350"/>
                    </a:lnTo>
                    <a:cubicBezTo>
                      <a:pt x="15083" y="1350"/>
                      <a:pt x="15428" y="1652"/>
                      <a:pt x="15428" y="2025"/>
                    </a:cubicBezTo>
                    <a:lnTo>
                      <a:pt x="15428" y="2700"/>
                    </a:lnTo>
                    <a:lnTo>
                      <a:pt x="6171" y="2700"/>
                    </a:lnTo>
                    <a:cubicBezTo>
                      <a:pt x="6171" y="2700"/>
                      <a:pt x="6171" y="2025"/>
                      <a:pt x="6171" y="2025"/>
                    </a:cubicBezTo>
                    <a:close/>
                    <a:moveTo>
                      <a:pt x="21585" y="4601"/>
                    </a:moveTo>
                    <a:cubicBezTo>
                      <a:pt x="21511" y="3541"/>
                      <a:pt x="20516" y="2700"/>
                      <a:pt x="19285" y="2700"/>
                    </a:cubicBezTo>
                    <a:lnTo>
                      <a:pt x="16971" y="2700"/>
                    </a:lnTo>
                    <a:lnTo>
                      <a:pt x="16971" y="2025"/>
                    </a:lnTo>
                    <a:cubicBezTo>
                      <a:pt x="16971" y="906"/>
                      <a:pt x="15935" y="0"/>
                      <a:pt x="14657" y="0"/>
                    </a:cubicBezTo>
                    <a:lnTo>
                      <a:pt x="6942" y="0"/>
                    </a:lnTo>
                    <a:cubicBezTo>
                      <a:pt x="5664" y="0"/>
                      <a:pt x="4628" y="906"/>
                      <a:pt x="4628" y="2025"/>
                    </a:cubicBezTo>
                    <a:lnTo>
                      <a:pt x="4628" y="2700"/>
                    </a:lnTo>
                    <a:lnTo>
                      <a:pt x="2314" y="2700"/>
                    </a:lnTo>
                    <a:cubicBezTo>
                      <a:pt x="1083" y="2700"/>
                      <a:pt x="88" y="3541"/>
                      <a:pt x="14" y="4601"/>
                    </a:cubicBezTo>
                    <a:lnTo>
                      <a:pt x="0" y="4601"/>
                    </a:lnTo>
                    <a:lnTo>
                      <a:pt x="0" y="5400"/>
                    </a:lnTo>
                    <a:lnTo>
                      <a:pt x="0" y="6075"/>
                    </a:lnTo>
                    <a:cubicBezTo>
                      <a:pt x="0" y="6820"/>
                      <a:pt x="691" y="7425"/>
                      <a:pt x="1542" y="7425"/>
                    </a:cubicBezTo>
                    <a:lnTo>
                      <a:pt x="1542" y="18900"/>
                    </a:lnTo>
                    <a:cubicBezTo>
                      <a:pt x="1542" y="20391"/>
                      <a:pt x="2924" y="21599"/>
                      <a:pt x="4628" y="21599"/>
                    </a:cubicBezTo>
                    <a:lnTo>
                      <a:pt x="16971" y="21599"/>
                    </a:lnTo>
                    <a:cubicBezTo>
                      <a:pt x="18675" y="21599"/>
                      <a:pt x="20057" y="20391"/>
                      <a:pt x="20057" y="18900"/>
                    </a:cubicBezTo>
                    <a:lnTo>
                      <a:pt x="20057" y="7425"/>
                    </a:lnTo>
                    <a:cubicBezTo>
                      <a:pt x="20908" y="7425"/>
                      <a:pt x="21599" y="6820"/>
                      <a:pt x="21599" y="6075"/>
                    </a:cubicBezTo>
                    <a:lnTo>
                      <a:pt x="21599" y="5400"/>
                    </a:lnTo>
                    <a:lnTo>
                      <a:pt x="21599" y="4601"/>
                    </a:lnTo>
                    <a:cubicBezTo>
                      <a:pt x="21599" y="4601"/>
                      <a:pt x="21585" y="4601"/>
                      <a:pt x="21585" y="460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1" name="AutoShape 132"/>
              <p:cNvSpPr/>
              <p:nvPr/>
            </p:nvSpPr>
            <p:spPr bwMode="auto">
              <a:xfrm>
                <a:off x="1679575" y="5540375"/>
                <a:ext cx="115888" cy="436563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2" name="AutoShape 133"/>
              <p:cNvSpPr/>
              <p:nvPr/>
            </p:nvSpPr>
            <p:spPr bwMode="auto">
              <a:xfrm>
                <a:off x="1854200" y="5540375"/>
                <a:ext cx="115888" cy="436563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33" name="AutoShape 134"/>
              <p:cNvSpPr/>
              <p:nvPr/>
            </p:nvSpPr>
            <p:spPr bwMode="auto">
              <a:xfrm>
                <a:off x="2027238" y="5540375"/>
                <a:ext cx="115887" cy="436563"/>
              </a:xfrm>
              <a:custGeom>
                <a:gdLst>
                  <a:gd fmla="*/ 10800 w 21600" name="T0"/>
                  <a:gd fmla="*/ 10800 h 21600" name="T1"/>
                  <a:gd fmla="*/ 10800 w 21600" name="T2"/>
                  <a:gd fmla="*/ 10800 h 21600" name="T3"/>
                  <a:gd fmla="*/ 10800 w 21600" name="T4"/>
                  <a:gd fmla="*/ 10800 h 21600" name="T5"/>
                  <a:gd fmla="*/ 10800 w 21600" name="T6"/>
                  <a:gd fmla="*/ 10800 h 2160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1600" w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cap="flat" cmpd="sng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 bIns="38100" lIns="38100" rIns="38100" tIns="38100"/>
              <a:lstStyle/>
              <a:p>
                <a:pPr defTabSz="457200"/>
                <a:endParaRPr lang="en-US" sz="3000">
                  <a:solidFill>
                    <a:srgbClr val="FFFFFF"/>
                  </a:solidFill>
                  <a:effectLst>
                    <a:outerShdw algn="tl" blurRad="38100" dir="2700000" dist="38100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7311243" y="2889333"/>
            <a:ext cx="278330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8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rPr>
              <a:t>ADVICE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1385832" y="1023516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3634587" y="1023516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524848337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2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3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4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5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5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6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6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7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34"/>
      <p:bldP grpId="0" spid="36"/>
      <p:bldP grpId="0" spid="37"/>
      <p:bldP grpId="0" spid="39"/>
      <p:bldP grpId="0" spid="40"/>
      <p:bldP grpId="0" spid="42"/>
      <p:bldP grpId="0" spid="6"/>
      <p:bldP grpId="0" spid="11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6000775" y="3366488"/>
            <a:ext cx="182880" cy="39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rtlCol="0" wrap="non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892234" y="429919"/>
            <a:ext cx="2407533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mtClean="0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亮点与不足</a:t>
            </a:r>
          </a:p>
        </p:txBody>
      </p:sp>
      <p:sp>
        <p:nvSpPr>
          <p:cNvPr id="2" name="椭圆 1"/>
          <p:cNvSpPr/>
          <p:nvPr/>
        </p:nvSpPr>
        <p:spPr>
          <a:xfrm>
            <a:off x="1409937" y="2016402"/>
            <a:ext cx="182880" cy="39624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anchor="ctr" rtlCol="0" wrap="non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409937" y="3362602"/>
            <a:ext cx="182880" cy="396240"/>
          </a:xfrm>
          <a:prstGeom prst="ellipse">
            <a:avLst/>
          </a:prstGeom>
          <a:solidFill>
            <a:srgbClr val="0270D1"/>
          </a:solidFill>
        </p:spPr>
        <p:txBody>
          <a:bodyPr anchor="ctr" rtlCol="0" wrap="non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409937" y="4721502"/>
            <a:ext cx="182880" cy="39624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anchor="ctr" rtlCol="0" wrap="non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6743937" y="2016402"/>
            <a:ext cx="182880" cy="396240"/>
          </a:xfrm>
          <a:prstGeom prst="ellipse">
            <a:avLst/>
          </a:prstGeom>
          <a:solidFill>
            <a:srgbClr val="0270D1"/>
          </a:solidFill>
        </p:spPr>
        <p:txBody>
          <a:bodyPr anchor="ctr" rtlCol="0" wrap="non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6743937" y="3362602"/>
            <a:ext cx="182880" cy="39624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anchor="ctr" rtlCol="0" wrap="non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743937" y="4721502"/>
            <a:ext cx="182880" cy="396240"/>
          </a:xfrm>
          <a:prstGeom prst="ellipse">
            <a:avLst/>
          </a:prstGeom>
          <a:solidFill>
            <a:srgbClr val="0270D1"/>
          </a:solidFill>
        </p:spPr>
        <p:txBody>
          <a:bodyPr anchor="ctr" rtlCol="0" wrap="non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51" name="Group 58"/>
          <p:cNvGrpSpPr/>
          <p:nvPr/>
        </p:nvGrpSpPr>
        <p:grpSpPr>
          <a:xfrm>
            <a:off x="1306098" y="4770191"/>
            <a:ext cx="589935" cy="435748"/>
            <a:chOff x="2563427" y="3717902"/>
            <a:chExt cx="439257" cy="324452"/>
          </a:xfrm>
          <a:solidFill>
            <a:schemeClr val="bg1"/>
          </a:solidFill>
        </p:grpSpPr>
        <p:sp>
          <p:nvSpPr>
            <p:cNvPr id="52" name="Freeform 92"/>
            <p:cNvSpPr/>
            <p:nvPr/>
          </p:nvSpPr>
          <p:spPr bwMode="auto">
            <a:xfrm>
              <a:off x="2720660" y="3942523"/>
              <a:ext cx="127286" cy="99831"/>
            </a:xfrm>
            <a:custGeom>
              <a:gdLst>
                <a:gd fmla="*/ 37 w 38" name="T0"/>
                <a:gd fmla="*/ 10 h 30" name="T1"/>
                <a:gd fmla="*/ 1 w 38" name="T2"/>
                <a:gd fmla="*/ 11 h 30" name="T3"/>
                <a:gd fmla="*/ 1 w 38" name="T4"/>
                <a:gd fmla="*/ 13 h 30" name="T5"/>
                <a:gd fmla="*/ 19 w 38" name="T6"/>
                <a:gd fmla="*/ 30 h 30" name="T7"/>
                <a:gd fmla="*/ 36 w 38" name="T8"/>
                <a:gd fmla="*/ 13 h 30" name="T9"/>
                <a:gd fmla="*/ 37 w 38" name="T10"/>
                <a:gd fmla="*/ 10 h 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0" w="38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3"/>
            <p:cNvSpPr/>
            <p:nvPr/>
          </p:nvSpPr>
          <p:spPr bwMode="auto">
            <a:xfrm>
              <a:off x="2638300" y="3830213"/>
              <a:ext cx="292007" cy="129781"/>
            </a:xfrm>
            <a:custGeom>
              <a:gdLst>
                <a:gd fmla="*/ 87 w 88" name="T0"/>
                <a:gd fmla="*/ 23 h 39" name="T1"/>
                <a:gd fmla="*/ 0 w 88" name="T2"/>
                <a:gd fmla="*/ 24 h 39" name="T3"/>
                <a:gd fmla="*/ 0 w 88" name="T4"/>
                <a:gd fmla="*/ 26 h 39" name="T5"/>
                <a:gd fmla="*/ 13 w 88" name="T6"/>
                <a:gd fmla="*/ 38 h 39" name="T7"/>
                <a:gd fmla="*/ 15 w 88" name="T8"/>
                <a:gd fmla="*/ 38 h 39" name="T9"/>
                <a:gd fmla="*/ 73 w 88" name="T10"/>
                <a:gd fmla="*/ 38 h 39" name="T11"/>
                <a:gd fmla="*/ 75 w 88" name="T12"/>
                <a:gd fmla="*/ 38 h 39" name="T13"/>
                <a:gd fmla="*/ 88 w 88" name="T14"/>
                <a:gd fmla="*/ 26 h 39" name="T15"/>
                <a:gd fmla="*/ 88 w 88" name="T16"/>
                <a:gd fmla="*/ 26 h 39" name="T17"/>
                <a:gd fmla="*/ 88 w 88" name="T18"/>
                <a:gd fmla="*/ 24 h 39" name="T19"/>
                <a:gd fmla="*/ 87 w 88" name="T20"/>
                <a:gd fmla="*/ 23 h 3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" w="88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4"/>
            <p:cNvSpPr/>
            <p:nvPr/>
          </p:nvSpPr>
          <p:spPr bwMode="auto">
            <a:xfrm>
              <a:off x="2563427" y="3717902"/>
              <a:ext cx="439257" cy="169713"/>
            </a:xfrm>
            <a:custGeom>
              <a:gdLst>
                <a:gd fmla="*/ 131 w 132" name="T0"/>
                <a:gd fmla="*/ 36 h 51" name="T1"/>
                <a:gd fmla="*/ 131 w 132" name="T2"/>
                <a:gd fmla="*/ 36 h 51" name="T3"/>
                <a:gd fmla="*/ 1 w 132" name="T4"/>
                <a:gd fmla="*/ 36 h 51" name="T5"/>
                <a:gd fmla="*/ 1 w 132" name="T6"/>
                <a:gd fmla="*/ 38 h 51" name="T7"/>
                <a:gd fmla="*/ 14 w 132" name="T8"/>
                <a:gd fmla="*/ 51 h 51" name="T9"/>
                <a:gd fmla="*/ 16 w 132" name="T10"/>
                <a:gd fmla="*/ 51 h 51" name="T11"/>
                <a:gd fmla="*/ 116 w 132" name="T12"/>
                <a:gd fmla="*/ 51 h 51" name="T13"/>
                <a:gd fmla="*/ 118 w 132" name="T14"/>
                <a:gd fmla="*/ 51 h 51" name="T15"/>
                <a:gd fmla="*/ 131 w 132" name="T16"/>
                <a:gd fmla="*/ 38 h 51" name="T17"/>
                <a:gd fmla="*/ 131 w 132" name="T18"/>
                <a:gd fmla="*/ 38 h 51" name="T19"/>
                <a:gd fmla="*/ 131 w 132" name="T20"/>
                <a:gd fmla="*/ 36 h 5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1" w="13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Freeform 132"/>
          <p:cNvSpPr>
            <a:spLocks noChangeAspect="1" noEditPoints="1"/>
          </p:cNvSpPr>
          <p:nvPr/>
        </p:nvSpPr>
        <p:spPr bwMode="auto">
          <a:xfrm>
            <a:off x="6659997" y="3358549"/>
            <a:ext cx="562992" cy="538514"/>
          </a:xfrm>
          <a:custGeom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b="b" l="0" r="r" t="0"/>
            <a:pathLst>
              <a:path h="61" w="64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11"/>
          <p:cNvSpPr>
            <a:spLocks noEditPoints="1"/>
          </p:cNvSpPr>
          <p:nvPr/>
        </p:nvSpPr>
        <p:spPr bwMode="auto">
          <a:xfrm>
            <a:off x="1295042" y="3396606"/>
            <a:ext cx="660098" cy="455384"/>
          </a:xfrm>
          <a:custGeom>
            <a:cxnLst>
              <a:cxn ang="0">
                <a:pos x="73" y="36"/>
              </a:cxn>
              <a:cxn ang="0">
                <a:pos x="58" y="50"/>
              </a:cxn>
              <a:cxn ang="0">
                <a:pos x="58" y="50"/>
              </a:cxn>
              <a:cxn ang="0">
                <a:pos x="15" y="50"/>
              </a:cxn>
              <a:cxn ang="0">
                <a:pos x="15" y="50"/>
              </a:cxn>
              <a:cxn ang="0">
                <a:pos x="14" y="50"/>
              </a:cxn>
              <a:cxn ang="0">
                <a:pos x="14" y="50"/>
              </a:cxn>
              <a:cxn ang="0">
                <a:pos x="0" y="35"/>
              </a:cxn>
              <a:cxn ang="0">
                <a:pos x="7" y="23"/>
              </a:cxn>
              <a:cxn ang="0">
                <a:pos x="7" y="20"/>
              </a:cxn>
              <a:cxn ang="0">
                <a:pos x="17" y="10"/>
              </a:cxn>
              <a:cxn ang="0">
                <a:pos x="23" y="12"/>
              </a:cxn>
              <a:cxn ang="0">
                <a:pos x="42" y="0"/>
              </a:cxn>
              <a:cxn ang="0">
                <a:pos x="64" y="21"/>
              </a:cxn>
              <a:cxn ang="0">
                <a:pos x="64" y="23"/>
              </a:cxn>
              <a:cxn ang="0">
                <a:pos x="73" y="36"/>
              </a:cxn>
              <a:cxn ang="0">
                <a:pos x="27" y="42"/>
              </a:cxn>
              <a:cxn ang="0">
                <a:pos x="35" y="38"/>
              </a:cxn>
              <a:cxn ang="0">
                <a:pos x="32" y="34"/>
              </a:cxn>
              <a:cxn ang="0">
                <a:pos x="27" y="37"/>
              </a:cxn>
              <a:cxn ang="0">
                <a:pos x="22" y="32"/>
              </a:cxn>
              <a:cxn ang="0">
                <a:pos x="27" y="28"/>
              </a:cxn>
              <a:cxn ang="0">
                <a:pos x="48" y="42"/>
              </a:cxn>
              <a:cxn ang="0">
                <a:pos x="58" y="32"/>
              </a:cxn>
              <a:cxn ang="0">
                <a:pos x="48" y="23"/>
              </a:cxn>
              <a:cxn ang="0">
                <a:pos x="39" y="26"/>
              </a:cxn>
              <a:cxn ang="0">
                <a:pos x="43" y="30"/>
              </a:cxn>
              <a:cxn ang="0">
                <a:pos x="48" y="28"/>
              </a:cxn>
              <a:cxn ang="0">
                <a:pos x="52" y="32"/>
              </a:cxn>
              <a:cxn ang="0">
                <a:pos x="48" y="37"/>
              </a:cxn>
              <a:cxn ang="0">
                <a:pos x="27" y="23"/>
              </a:cxn>
              <a:cxn ang="0">
                <a:pos x="16" y="32"/>
              </a:cxn>
              <a:cxn ang="0">
                <a:pos x="27" y="42"/>
              </a:cxn>
            </a:cxnLst>
            <a:rect b="b" l="0" r="r" t="0"/>
            <a:pathLst>
              <a:path h="50" w="73">
                <a:moveTo>
                  <a:pt x="73" y="36"/>
                </a:moveTo>
                <a:cubicBezTo>
                  <a:pt x="73" y="44"/>
                  <a:pt x="66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0"/>
                  <a:pt x="0" y="43"/>
                  <a:pt x="0" y="35"/>
                </a:cubicBezTo>
                <a:cubicBezTo>
                  <a:pt x="0" y="30"/>
                  <a:pt x="3" y="26"/>
                  <a:pt x="7" y="23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5"/>
                  <a:pt x="11" y="10"/>
                  <a:pt x="17" y="10"/>
                </a:cubicBezTo>
                <a:cubicBezTo>
                  <a:pt x="19" y="10"/>
                  <a:pt x="21" y="11"/>
                  <a:pt x="23" y="12"/>
                </a:cubicBezTo>
                <a:cubicBezTo>
                  <a:pt x="26" y="5"/>
                  <a:pt x="34" y="0"/>
                  <a:pt x="42" y="0"/>
                </a:cubicBezTo>
                <a:cubicBezTo>
                  <a:pt x="54" y="0"/>
                  <a:pt x="64" y="10"/>
                  <a:pt x="64" y="21"/>
                </a:cubicBezTo>
                <a:cubicBezTo>
                  <a:pt x="64" y="22"/>
                  <a:pt x="64" y="22"/>
                  <a:pt x="64" y="23"/>
                </a:cubicBezTo>
                <a:cubicBezTo>
                  <a:pt x="69" y="25"/>
                  <a:pt x="73" y="30"/>
                  <a:pt x="73" y="36"/>
                </a:cubicBezTo>
                <a:close/>
                <a:moveTo>
                  <a:pt x="27" y="42"/>
                </a:moveTo>
                <a:cubicBezTo>
                  <a:pt x="30" y="42"/>
                  <a:pt x="33" y="41"/>
                  <a:pt x="35" y="38"/>
                </a:cubicBezTo>
                <a:cubicBezTo>
                  <a:pt x="34" y="37"/>
                  <a:pt x="33" y="36"/>
                  <a:pt x="32" y="34"/>
                </a:cubicBezTo>
                <a:cubicBezTo>
                  <a:pt x="31" y="36"/>
                  <a:pt x="29" y="37"/>
                  <a:pt x="27" y="37"/>
                </a:cubicBezTo>
                <a:cubicBezTo>
                  <a:pt x="25" y="37"/>
                  <a:pt x="22" y="35"/>
                  <a:pt x="22" y="32"/>
                </a:cubicBezTo>
                <a:cubicBezTo>
                  <a:pt x="22" y="30"/>
                  <a:pt x="25" y="28"/>
                  <a:pt x="27" y="28"/>
                </a:cubicBezTo>
                <a:cubicBezTo>
                  <a:pt x="35" y="28"/>
                  <a:pt x="37" y="42"/>
                  <a:pt x="48" y="42"/>
                </a:cubicBezTo>
                <a:cubicBezTo>
                  <a:pt x="54" y="42"/>
                  <a:pt x="58" y="38"/>
                  <a:pt x="58" y="32"/>
                </a:cubicBezTo>
                <a:cubicBezTo>
                  <a:pt x="58" y="26"/>
                  <a:pt x="53" y="23"/>
                  <a:pt x="48" y="23"/>
                </a:cubicBezTo>
                <a:cubicBezTo>
                  <a:pt x="44" y="23"/>
                  <a:pt x="42" y="24"/>
                  <a:pt x="39" y="26"/>
                </a:cubicBezTo>
                <a:cubicBezTo>
                  <a:pt x="40" y="28"/>
                  <a:pt x="41" y="29"/>
                  <a:pt x="43" y="30"/>
                </a:cubicBezTo>
                <a:cubicBezTo>
                  <a:pt x="44" y="29"/>
                  <a:pt x="46" y="28"/>
                  <a:pt x="48" y="28"/>
                </a:cubicBezTo>
                <a:cubicBezTo>
                  <a:pt x="50" y="28"/>
                  <a:pt x="52" y="30"/>
                  <a:pt x="52" y="32"/>
                </a:cubicBezTo>
                <a:cubicBezTo>
                  <a:pt x="52" y="35"/>
                  <a:pt x="50" y="37"/>
                  <a:pt x="48" y="37"/>
                </a:cubicBezTo>
                <a:cubicBezTo>
                  <a:pt x="40" y="37"/>
                  <a:pt x="38" y="23"/>
                  <a:pt x="27" y="23"/>
                </a:cubicBezTo>
                <a:cubicBezTo>
                  <a:pt x="21" y="23"/>
                  <a:pt x="16" y="26"/>
                  <a:pt x="16" y="32"/>
                </a:cubicBezTo>
                <a:cubicBezTo>
                  <a:pt x="16" y="38"/>
                  <a:pt x="21" y="42"/>
                  <a:pt x="27" y="4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245"/>
          <p:cNvSpPr/>
          <p:nvPr/>
        </p:nvSpPr>
        <p:spPr bwMode="auto">
          <a:xfrm>
            <a:off x="1264958" y="2016386"/>
            <a:ext cx="533158" cy="533158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52"/>
          <p:cNvSpPr>
            <a:spLocks noEditPoints="1"/>
          </p:cNvSpPr>
          <p:nvPr/>
        </p:nvSpPr>
        <p:spPr bwMode="auto">
          <a:xfrm>
            <a:off x="6647143" y="2045775"/>
            <a:ext cx="575846" cy="532160"/>
          </a:xfrm>
          <a:custGeom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b="b" l="0" r="r" t="0"/>
            <a:pathLst>
              <a:path h="62" w="67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7"/>
          <p:cNvSpPr>
            <a:spLocks noEditPoints="1"/>
          </p:cNvSpPr>
          <p:nvPr/>
        </p:nvSpPr>
        <p:spPr bwMode="auto">
          <a:xfrm>
            <a:off x="6685871" y="4781561"/>
            <a:ext cx="511244" cy="453231"/>
          </a:xfrm>
          <a:custGeom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b="b" l="0" r="r" t="0"/>
            <a:pathLst>
              <a:path h="57" w="65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矩形 59"/>
          <p:cNvSpPr/>
          <p:nvPr/>
        </p:nvSpPr>
        <p:spPr>
          <a:xfrm>
            <a:off x="2105772" y="1760838"/>
            <a:ext cx="173205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 sz="2000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亮点一</a:t>
            </a:r>
          </a:p>
        </p:txBody>
      </p:sp>
      <p:sp>
        <p:nvSpPr>
          <p:cNvPr id="61" name="PA_矩形 75"/>
          <p:cNvSpPr/>
          <p:nvPr>
            <p:custDataLst>
              <p:tags r:id="rId3"/>
            </p:custDataLst>
          </p:nvPr>
        </p:nvSpPr>
        <p:spPr>
          <a:xfrm>
            <a:off x="2105773" y="2112339"/>
            <a:ext cx="3633815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rgbClr val="222B33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</a:t>
            </a:r>
          </a:p>
        </p:txBody>
      </p:sp>
      <p:sp>
        <p:nvSpPr>
          <p:cNvPr id="62" name="矩形 61"/>
          <p:cNvSpPr/>
          <p:nvPr/>
        </p:nvSpPr>
        <p:spPr>
          <a:xfrm>
            <a:off x="2105772" y="3134235"/>
            <a:ext cx="173205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 sz="2000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亮点二</a:t>
            </a:r>
          </a:p>
        </p:txBody>
      </p:sp>
      <p:sp>
        <p:nvSpPr>
          <p:cNvPr id="63" name="PA_矩形 75"/>
          <p:cNvSpPr/>
          <p:nvPr>
            <p:custDataLst>
              <p:tags r:id="rId4"/>
            </p:custDataLst>
          </p:nvPr>
        </p:nvSpPr>
        <p:spPr>
          <a:xfrm>
            <a:off x="2105773" y="3485736"/>
            <a:ext cx="3633815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rgbClr val="222B33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</a:t>
            </a:r>
          </a:p>
        </p:txBody>
      </p:sp>
      <p:sp>
        <p:nvSpPr>
          <p:cNvPr id="64" name="矩形 63"/>
          <p:cNvSpPr/>
          <p:nvPr/>
        </p:nvSpPr>
        <p:spPr>
          <a:xfrm>
            <a:off x="2105772" y="4488184"/>
            <a:ext cx="173205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 sz="2000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亮点三</a:t>
            </a:r>
          </a:p>
        </p:txBody>
      </p:sp>
      <p:sp>
        <p:nvSpPr>
          <p:cNvPr id="65" name="PA_矩形 75"/>
          <p:cNvSpPr/>
          <p:nvPr>
            <p:custDataLst>
              <p:tags r:id="rId5"/>
            </p:custDataLst>
          </p:nvPr>
        </p:nvSpPr>
        <p:spPr>
          <a:xfrm>
            <a:off x="2105773" y="4839685"/>
            <a:ext cx="3633815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rgbClr val="222B33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</a:t>
            </a:r>
          </a:p>
        </p:txBody>
      </p:sp>
      <p:sp>
        <p:nvSpPr>
          <p:cNvPr id="66" name="矩形 65"/>
          <p:cNvSpPr/>
          <p:nvPr/>
        </p:nvSpPr>
        <p:spPr>
          <a:xfrm>
            <a:off x="7549471" y="1760838"/>
            <a:ext cx="173205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 sz="2000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不足一</a:t>
            </a:r>
          </a:p>
        </p:txBody>
      </p:sp>
      <p:sp>
        <p:nvSpPr>
          <p:cNvPr id="67" name="PA_矩形 75"/>
          <p:cNvSpPr/>
          <p:nvPr>
            <p:custDataLst>
              <p:tags r:id="rId6"/>
            </p:custDataLst>
          </p:nvPr>
        </p:nvSpPr>
        <p:spPr>
          <a:xfrm>
            <a:off x="7549470" y="2112339"/>
            <a:ext cx="3633815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rgbClr val="222B33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</a:t>
            </a:r>
          </a:p>
        </p:txBody>
      </p:sp>
      <p:sp>
        <p:nvSpPr>
          <p:cNvPr id="70" name="矩形 69"/>
          <p:cNvSpPr/>
          <p:nvPr/>
        </p:nvSpPr>
        <p:spPr>
          <a:xfrm>
            <a:off x="7549471" y="3134235"/>
            <a:ext cx="173205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 sz="2000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不足二</a:t>
            </a:r>
          </a:p>
        </p:txBody>
      </p:sp>
      <p:sp>
        <p:nvSpPr>
          <p:cNvPr id="71" name="PA_矩形 75"/>
          <p:cNvSpPr/>
          <p:nvPr>
            <p:custDataLst>
              <p:tags r:id="rId7"/>
            </p:custDataLst>
          </p:nvPr>
        </p:nvSpPr>
        <p:spPr>
          <a:xfrm>
            <a:off x="7549470" y="3485736"/>
            <a:ext cx="3633815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rgbClr val="222B33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</a:t>
            </a:r>
          </a:p>
        </p:txBody>
      </p:sp>
      <p:sp>
        <p:nvSpPr>
          <p:cNvPr id="72" name="矩形 71"/>
          <p:cNvSpPr/>
          <p:nvPr/>
        </p:nvSpPr>
        <p:spPr>
          <a:xfrm>
            <a:off x="7549471" y="4488184"/>
            <a:ext cx="173205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 sz="2000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不足三</a:t>
            </a:r>
          </a:p>
        </p:txBody>
      </p:sp>
      <p:sp>
        <p:nvSpPr>
          <p:cNvPr id="73" name="PA_矩形 75"/>
          <p:cNvSpPr/>
          <p:nvPr>
            <p:custDataLst>
              <p:tags r:id="rId8"/>
            </p:custDataLst>
          </p:nvPr>
        </p:nvSpPr>
        <p:spPr>
          <a:xfrm>
            <a:off x="7549470" y="4839685"/>
            <a:ext cx="3633815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rgbClr val="222B33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45686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249217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178015548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3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7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7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8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8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8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8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0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0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0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1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30"/>
      <p:bldP grpId="0" spid="2"/>
      <p:bldP grpId="0" spid="46"/>
      <p:bldP grpId="0" spid="47"/>
      <p:bldP grpId="0" spid="48"/>
      <p:bldP grpId="0" spid="49"/>
      <p:bldP grpId="0" spid="50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70"/>
      <p:bldP grpId="0" spid="71"/>
      <p:bldP grpId="0" spid="72"/>
      <p:bldP grpId="0" spid="73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33"/>
          <p:cNvSpPr txBox="1"/>
          <p:nvPr/>
        </p:nvSpPr>
        <p:spPr>
          <a:xfrm>
            <a:off x="1376736" y="1620326"/>
            <a:ext cx="14020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zh-CN" sz="2400">
                <a:solidFill>
                  <a:srgbClr val="0270D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参考文献</a:t>
            </a:r>
          </a:p>
        </p:txBody>
      </p:sp>
      <p:sp>
        <p:nvSpPr>
          <p:cNvPr id="3" name="矩形 2"/>
          <p:cNvSpPr/>
          <p:nvPr/>
        </p:nvSpPr>
        <p:spPr>
          <a:xfrm>
            <a:off x="1291763" y="1666441"/>
            <a:ext cx="1588815" cy="365760"/>
          </a:xfrm>
          <a:prstGeom prst="rect">
            <a:avLst/>
          </a:prstGeom>
          <a:noFill/>
          <a:ln w="19050">
            <a:solidFill>
              <a:srgbClr val="0270D1"/>
            </a:solidFill>
          </a:ln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93800" y="2625844"/>
            <a:ext cx="10496549" cy="214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kern="100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[1] 刘宗义.  21世纪海上丝绸之路建设与我国沿海城市和港口的发展[J]. 城市观察. 2014(06) 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kern="100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[2] 王景敏,朱芳阳.  广西在“海上丝绸之路”建设中的战略选择与对策[J]. 钦州学院学报. 2014(11) 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kern="100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[3] 吴崇伯.  福建构建21世纪海上丝绸之路战略的优势、挑战与对策[J]. 亚太经济. 2014(06) 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kern="100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[4] 王楠楠.  刘晓彤:深化交通运输合作是关键[J]. 交通建设与管理. 2014(15)</a:t>
            </a:r>
          </a:p>
          <a:p>
            <a:pPr algn="just">
              <a:lnSpc>
                <a:spcPct val="150000"/>
              </a:lnSpc>
              <a:spcAft>
                <a:spcPct val="0"/>
              </a:spcAft>
            </a:pPr>
            <a:r>
              <a:rPr altLang="zh-CN" kern="100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itchFamily="34" typeface="微软雅黑"/>
                <a:ea charset="-122" pitchFamily="34" typeface="微软雅黑"/>
              </a:rPr>
              <a:t>[5] 周民良.  建设丝绸之路经济带 推动全国区域经济协调发展[J]. 中国民族. 2014(08)</a:t>
            </a:r>
          </a:p>
        </p:txBody>
      </p:sp>
    </p:spTree>
    <p:extLst>
      <p:ext uri="{BB962C8B-B14F-4D97-AF65-F5344CB8AC3E}">
        <p14:creationId val="2909459063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15804"/>
          <a:stretch>
            <a:fillRect/>
          </a:stretch>
        </p:blipFill>
        <p:spPr>
          <a:xfrm>
            <a:off x="0" y="14514"/>
            <a:ext cx="12192000" cy="68434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" y="3230880"/>
            <a:ext cx="12192000" cy="396240"/>
          </a:xfrm>
          <a:prstGeom prst="rect">
            <a:avLst/>
          </a:prstGeom>
          <a:gradFill>
            <a:gsLst>
              <a:gs pos="4000">
                <a:srgbClr val="0270D1">
                  <a:alpha val="90000"/>
                </a:srgbClr>
              </a:gs>
              <a:gs pos="96000">
                <a:srgbClr val="0270D1"/>
              </a:gs>
            </a:gsLst>
            <a:lin ang="5400000" scaled="1"/>
          </a:gra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5104381" y="1619462"/>
            <a:ext cx="196405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altLang="en-US" b="1" lang="zh-CN" sz="5400">
                <a:solidFill>
                  <a:srgbClr val="FDFDFD"/>
                </a:solidFill>
                <a:latin charset="-122" pitchFamily="34" typeface="微软雅黑"/>
              </a:rPr>
              <a:t>致  谢</a:t>
            </a:r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1750047" y="2557306"/>
            <a:ext cx="8691904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34" typeface="微软雅黑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2800">
                <a:solidFill>
                  <a:srgbClr val="FDFDFD"/>
                </a:solidFill>
                <a:latin charset="-122" pitchFamily="34" typeface="微软雅黑"/>
              </a:rPr>
              <a:t>感谢母校提供的学习与实践的机会；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2800">
                <a:solidFill>
                  <a:srgbClr val="FDFDFD"/>
                </a:solidFill>
                <a:latin charset="-122" pitchFamily="34" typeface="微软雅黑"/>
              </a:rPr>
              <a:t>感谢导师团队，特别感谢美仑老司机给予的耐心指导；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2800">
                <a:solidFill>
                  <a:srgbClr val="FDFDFD"/>
                </a:solidFill>
                <a:latin charset="-122" pitchFamily="34" typeface="微软雅黑"/>
              </a:rPr>
              <a:t>感谢同学及舍友的不杀之恩，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altLang="en-US" lang="zh-CN" sz="2800">
                <a:solidFill>
                  <a:srgbClr val="FDFDFD"/>
                </a:solidFill>
                <a:latin charset="-122" pitchFamily="34" typeface="微软雅黑"/>
              </a:rPr>
              <a:t>感谢答辩评审！</a:t>
            </a:r>
          </a:p>
        </p:txBody>
      </p:sp>
    </p:spTree>
    <p:extLst>
      <p:ext uri="{BB962C8B-B14F-4D97-AF65-F5344CB8AC3E}">
        <p14:creationId val="809000858"/>
      </p:ext>
    </p:extLst>
  </p:cSld>
  <p:clrMapOvr>
    <a:masterClrMapping/>
  </p:clrMapOvr>
  <mc:AlternateContent>
    <mc:Choice Requires="p14">
      <p:transition advClick="0" advTm="3000" p14:dur="1250" spd="slow">
        <p14:flip dir="r"/>
      </p:transition>
    </mc:Choice>
    <mc:Fallback>
      <p:transition advClick="0"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8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8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15804"/>
          <a:stretch>
            <a:fillRect/>
          </a:stretch>
        </p:blipFill>
        <p:spPr>
          <a:xfrm>
            <a:off x="0" y="14514"/>
            <a:ext cx="12192000" cy="68434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" y="3230880"/>
            <a:ext cx="12192000" cy="396240"/>
          </a:xfrm>
          <a:prstGeom prst="rect">
            <a:avLst/>
          </a:prstGeom>
          <a:gradFill>
            <a:gsLst>
              <a:gs pos="0">
                <a:srgbClr val="0270D1">
                  <a:alpha val="85000"/>
                </a:srgbClr>
              </a:gs>
              <a:gs pos="94000">
                <a:srgbClr val="0270D1"/>
              </a:gs>
            </a:gsLst>
            <a:lin ang="5400000" scaled="1"/>
          </a:gra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0" y="0"/>
            <a:ext cx="6096000" cy="6858000"/>
          </a:xfrm>
          <a:prstGeom prst="roundRect">
            <a:avLst>
              <a:gd fmla="val 0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 sx="102000" sy="10200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1" name="Freeform 245"/>
          <p:cNvSpPr/>
          <p:nvPr/>
        </p:nvSpPr>
        <p:spPr bwMode="auto">
          <a:xfrm>
            <a:off x="2484247" y="2450750"/>
            <a:ext cx="1333850" cy="1333850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2" name="TextBox 64"/>
          <p:cNvSpPr txBox="1"/>
          <p:nvPr/>
        </p:nvSpPr>
        <p:spPr>
          <a:xfrm>
            <a:off x="7027761" y="2273532"/>
            <a:ext cx="13004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绪论</a:t>
            </a:r>
          </a:p>
        </p:txBody>
      </p:sp>
      <p:sp>
        <p:nvSpPr>
          <p:cNvPr id="36" name="TextBox 58"/>
          <p:cNvSpPr txBox="1">
            <a:spLocks noChangeArrowheads="1"/>
          </p:cNvSpPr>
          <p:nvPr/>
        </p:nvSpPr>
        <p:spPr bwMode="auto">
          <a:xfrm>
            <a:off x="7027761" y="3225997"/>
            <a:ext cx="3848100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spcBef>
                <a:spcPct val="0"/>
              </a:spcBef>
              <a:buFont charset="2" panose="05000000000000000000" pitchFamily="2" typeface="Wingdings"/>
              <a:buChar char="l"/>
              <a:defRPr>
                <a:solidFill>
                  <a:srgbClr val="FCFCF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选题背景</a:t>
            </a:r>
          </a:p>
        </p:txBody>
      </p:sp>
      <p:sp>
        <p:nvSpPr>
          <p:cNvPr id="37" name="TextBox 59"/>
          <p:cNvSpPr txBox="1">
            <a:spLocks noChangeArrowheads="1"/>
          </p:cNvSpPr>
          <p:nvPr/>
        </p:nvSpPr>
        <p:spPr bwMode="auto">
          <a:xfrm>
            <a:off x="7027761" y="3629389"/>
            <a:ext cx="3848100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spcBef>
                <a:spcPct val="0"/>
              </a:spcBef>
              <a:buFont charset="2" panose="05000000000000000000" pitchFamily="2" typeface="Wingdings"/>
              <a:buChar char="l"/>
              <a:defRPr>
                <a:solidFill>
                  <a:srgbClr val="FCFCF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国外相关研究状况</a:t>
            </a:r>
          </a:p>
        </p:txBody>
      </p:sp>
      <p:sp>
        <p:nvSpPr>
          <p:cNvPr id="38" name="TextBox 60"/>
          <p:cNvSpPr txBox="1">
            <a:spLocks noChangeArrowheads="1"/>
          </p:cNvSpPr>
          <p:nvPr/>
        </p:nvSpPr>
        <p:spPr bwMode="auto">
          <a:xfrm>
            <a:off x="7027761" y="4032781"/>
            <a:ext cx="3848100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spcBef>
                <a:spcPct val="0"/>
              </a:spcBef>
              <a:buFont charset="2" panose="05000000000000000000" pitchFamily="2" typeface="Wingdings"/>
              <a:buChar char="l"/>
              <a:defRPr>
                <a:solidFill>
                  <a:srgbClr val="FCFCF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主要贡献与创新</a:t>
            </a:r>
          </a:p>
        </p:txBody>
      </p:sp>
      <p:sp>
        <p:nvSpPr>
          <p:cNvPr id="39" name="TextBox 61"/>
          <p:cNvSpPr txBox="1">
            <a:spLocks noChangeArrowheads="1"/>
          </p:cNvSpPr>
          <p:nvPr/>
        </p:nvSpPr>
        <p:spPr bwMode="auto">
          <a:xfrm>
            <a:off x="7027761" y="4436174"/>
            <a:ext cx="3848100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spcBef>
                <a:spcPct val="0"/>
              </a:spcBef>
              <a:buFont charset="2" panose="05000000000000000000" pitchFamily="2" typeface="Wingdings"/>
              <a:buChar char="l"/>
              <a:defRPr>
                <a:solidFill>
                  <a:srgbClr val="FCFCF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研究意义</a:t>
            </a:r>
          </a:p>
        </p:txBody>
      </p:sp>
      <p:sp>
        <p:nvSpPr>
          <p:cNvPr id="2" name="矩形 1"/>
          <p:cNvSpPr/>
          <p:nvPr/>
        </p:nvSpPr>
        <p:spPr>
          <a:xfrm>
            <a:off x="1704801" y="4073172"/>
            <a:ext cx="2892742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5400">
                <a:solidFill>
                  <a:srgbClr val="0270D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PART 01 </a:t>
            </a:r>
          </a:p>
        </p:txBody>
      </p:sp>
    </p:spTree>
    <p:extLst>
      <p:ext uri="{BB962C8B-B14F-4D97-AF65-F5344CB8AC3E}">
        <p14:creationId val="177083430"/>
      </p:ext>
    </p:extLst>
  </p:cSld>
  <p:clrMapOvr>
    <a:masterClrMapping/>
  </p:clrMapOvr>
  <mc:AlternateContent>
    <mc:Choice Requires="p14">
      <p:transition advClick="0" advTm="3000" p14:dur="1600" spd="slow">
        <p:blinds dir="vert"/>
      </p:transition>
    </mc:Choice>
    <mc:Fallback>
      <p:transition advClick="0" advTm="3000" spd="slow">
        <p:blinds dir="vert"/>
      </p:transition>
    </mc:Fallback>
  </mc:AlternateContent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2429889" y="1669143"/>
            <a:ext cx="7332222" cy="3519714"/>
            <a:chOff x="771374" y="873000"/>
            <a:chExt cx="10649252" cy="5112000"/>
          </a:xfrm>
        </p:grpSpPr>
        <p:sp>
          <p:nvSpPr>
            <p:cNvPr id="9" name="矩形 8"/>
            <p:cNvSpPr/>
            <p:nvPr/>
          </p:nvSpPr>
          <p:spPr>
            <a:xfrm>
              <a:off x="771374" y="3141252"/>
              <a:ext cx="10649252" cy="575495"/>
            </a:xfrm>
            <a:prstGeom prst="rect">
              <a:avLst/>
            </a:prstGeom>
            <a:gradFill>
              <a:gsLst>
                <a:gs pos="50000">
                  <a:srgbClr val="0270D1"/>
                </a:gs>
                <a:gs pos="50000">
                  <a:srgbClr val="0270D1">
                    <a:alpha val="90000"/>
                  </a:srgbClr>
                </a:gs>
                <a:gs pos="0">
                  <a:srgbClr val="0270D1">
                    <a:alpha val="93000"/>
                  </a:srgbClr>
                </a:gs>
                <a:gs pos="100000">
                  <a:srgbClr val="0270D1">
                    <a:alpha val="77000"/>
                  </a:srgbClr>
                </a:gs>
              </a:gsLst>
              <a:lin ang="0" scaled="0"/>
            </a:gradFill>
            <a:ln w="57150">
              <a:noFill/>
            </a:ln>
          </p:spPr>
          <p:txBody>
            <a:bodyPr anchor="ctr" rtlCol="0" wrap="square">
              <a:spAutoFit/>
            </a:bodyPr>
            <a:lstStyle/>
            <a:p>
              <a:pPr algn="ctr">
                <a:spcBef>
                  <a:spcPct val="0"/>
                </a:spcBef>
              </a:pPr>
              <a:endParaRPr altLang="en-US" lang="zh-CN" smtClean="0" sz="2000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90222" y="3141252"/>
              <a:ext cx="9908563" cy="575495"/>
            </a:xfrm>
            <a:prstGeom prst="rect">
              <a:avLst/>
            </a:prstGeom>
            <a:noFill/>
            <a:ln w="38100">
              <a:solidFill>
                <a:srgbClr val="FEFEFE"/>
              </a:solidFill>
            </a:ln>
          </p:spPr>
          <p:txBody>
            <a:bodyPr anchor="ctr" rtlCol="0" wrap="square">
              <a:spAutoFit/>
            </a:bodyPr>
            <a:lstStyle/>
            <a:p>
              <a:pPr algn="ctr">
                <a:spcBef>
                  <a:spcPct val="0"/>
                </a:spcBef>
              </a:pPr>
              <a:endParaRPr altLang="en-US" lang="zh-CN" smtClean="0" sz="2000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endParaRPr>
            </a:p>
          </p:txBody>
        </p:sp>
      </p:grpSp>
      <p:sp>
        <p:nvSpPr>
          <p:cNvPr id="18" name="PA_矩形 17"/>
          <p:cNvSpPr/>
          <p:nvPr>
            <p:custDataLst>
              <p:tags r:id="rId3"/>
            </p:custDataLst>
          </p:nvPr>
        </p:nvSpPr>
        <p:spPr>
          <a:xfrm>
            <a:off x="3290047" y="2590603"/>
            <a:ext cx="5469575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spcBef>
                <a:spcPct val="0"/>
              </a:spcBef>
            </a:pPr>
            <a:r>
              <a:rPr altLang="en-US" b="1" lang="zh-CN" sz="6600">
                <a:solidFill>
                  <a:schemeClr val="bg1">
                    <a:lumMod val="95000"/>
                  </a:schemeClr>
                </a:solidFill>
                <a:latin charset="-122" pitchFamily="34" typeface="微软雅黑"/>
                <a:ea charset="-122" pitchFamily="34" typeface="微软雅黑"/>
              </a:rPr>
              <a:t>感谢各位观看</a:t>
            </a:r>
          </a:p>
        </p:txBody>
      </p:sp>
      <p:sp>
        <p:nvSpPr>
          <p:cNvPr id="17" name="PA_矩形 17"/>
          <p:cNvSpPr/>
          <p:nvPr>
            <p:custDataLst>
              <p:tags r:id="rId4"/>
            </p:custDataLst>
          </p:nvPr>
        </p:nvSpPr>
        <p:spPr>
          <a:xfrm>
            <a:off x="3290048" y="3582967"/>
            <a:ext cx="5469574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altLang="zh-CN" b="1" lang="en-US" sz="3600">
                <a:solidFill>
                  <a:schemeClr val="bg1">
                    <a:lumMod val="9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THANKS FOR WATCHING</a:t>
            </a:r>
          </a:p>
        </p:txBody>
      </p:sp>
      <p:sp>
        <p:nvSpPr>
          <p:cNvPr id="11" name="同心圆 10"/>
          <p:cNvSpPr/>
          <p:nvPr/>
        </p:nvSpPr>
        <p:spPr>
          <a:xfrm>
            <a:off x="5918735" y="4334589"/>
            <a:ext cx="316170" cy="396240"/>
          </a:xfrm>
          <a:prstGeom prst="donut">
            <a:avLst>
              <a:gd fmla="val 26625" name="adj"/>
            </a:avLst>
          </a:prstGeom>
          <a:solidFill>
            <a:srgbClr val="FFFFFF"/>
          </a:solidFill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</p:spTree>
    <p:extLst>
      <p:ext uri="{BB962C8B-B14F-4D97-AF65-F5344CB8AC3E}">
        <p14:creationId val="2847297003"/>
      </p:ext>
    </p:extLst>
  </p:cSld>
  <p:clrMapOvr>
    <a:masterClrMapping/>
  </p:clrMapOvr>
  <mc:AlternateContent>
    <mc:Choice Requires="p14">
      <p:transition advClick="0" advTm="3000" p14:dur="800" spd="slow">
        <p14:flythrough/>
      </p:transition>
    </mc:Choice>
    <mc:Fallback>
      <p:transition advClick="0" advTm="3000" spd="slow">
        <p:fade/>
      </p:transition>
    </mc:Fallback>
  </mc:AlternateContent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80"/>
          <p:cNvGrpSpPr>
            <a:grpSpLocks noChangeAspect="1"/>
          </p:cNvGrpSpPr>
          <p:nvPr/>
        </p:nvGrpSpPr>
        <p:grpSpPr>
          <a:xfrm>
            <a:off x="4143245" y="990953"/>
            <a:ext cx="684703" cy="726573"/>
            <a:chOff x="4738" y="3130"/>
            <a:chExt cx="551" cy="590"/>
          </a:xfrm>
          <a:solidFill>
            <a:srgbClr val="0270D1"/>
          </a:solidFill>
        </p:grpSpPr>
        <p:sp>
          <p:nvSpPr>
            <p:cNvPr id="128" name="Freeform 81"/>
            <p:cNvSpPr/>
            <p:nvPr/>
          </p:nvSpPr>
          <p:spPr bwMode="auto">
            <a:xfrm>
              <a:off x="4738" y="3376"/>
              <a:ext cx="307" cy="344"/>
            </a:xfrm>
            <a:custGeom>
              <a:gdLst>
                <a:gd fmla="*/ 106 w 128" name="T0"/>
                <a:gd fmla="*/ 144 h 144" name="T1"/>
                <a:gd fmla="*/ 12 w 128" name="T2"/>
                <a:gd fmla="*/ 144 h 144" name="T3"/>
                <a:gd fmla="*/ 12 w 128" name="T4"/>
                <a:gd fmla="*/ 14 h 144" name="T5"/>
                <a:gd fmla="*/ 0 w 128" name="T6"/>
                <a:gd fmla="*/ 14 h 144" name="T7"/>
                <a:gd fmla="*/ 0 w 128" name="T8"/>
                <a:gd fmla="*/ 0 h 144" name="T9"/>
                <a:gd fmla="*/ 128 w 128" name="T10"/>
                <a:gd fmla="*/ 0 h 144" name="T11"/>
                <a:gd fmla="*/ 128 w 128" name="T12"/>
                <a:gd fmla="*/ 14 h 144" name="T13"/>
                <a:gd fmla="*/ 106 w 128" name="T14"/>
                <a:gd fmla="*/ 14 h 144" name="T15"/>
                <a:gd fmla="*/ 106 w 128" name="T16"/>
                <a:gd fmla="*/ 144 h 14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4" w="128">
                  <a:moveTo>
                    <a:pt x="106" y="144"/>
                  </a:moveTo>
                  <a:cubicBezTo>
                    <a:pt x="74" y="144"/>
                    <a:pt x="43" y="144"/>
                    <a:pt x="12" y="144"/>
                  </a:cubicBezTo>
                  <a:cubicBezTo>
                    <a:pt x="12" y="100"/>
                    <a:pt x="12" y="57"/>
                    <a:pt x="12" y="14"/>
                  </a:cubicBezTo>
                  <a:cubicBezTo>
                    <a:pt x="8" y="14"/>
                    <a:pt x="4" y="14"/>
                    <a:pt x="0" y="14"/>
                  </a:cubicBezTo>
                  <a:cubicBezTo>
                    <a:pt x="0" y="9"/>
                    <a:pt x="0" y="4"/>
                    <a:pt x="0" y="0"/>
                  </a:cubicBezTo>
                  <a:cubicBezTo>
                    <a:pt x="43" y="0"/>
                    <a:pt x="85" y="0"/>
                    <a:pt x="128" y="0"/>
                  </a:cubicBezTo>
                  <a:cubicBezTo>
                    <a:pt x="128" y="4"/>
                    <a:pt x="128" y="9"/>
                    <a:pt x="128" y="14"/>
                  </a:cubicBezTo>
                  <a:cubicBezTo>
                    <a:pt x="121" y="14"/>
                    <a:pt x="114" y="14"/>
                    <a:pt x="106" y="14"/>
                  </a:cubicBezTo>
                  <a:cubicBezTo>
                    <a:pt x="106" y="57"/>
                    <a:pt x="106" y="100"/>
                    <a:pt x="106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9" name="Freeform 82"/>
            <p:cNvSpPr/>
            <p:nvPr/>
          </p:nvSpPr>
          <p:spPr bwMode="auto">
            <a:xfrm>
              <a:off x="4940" y="3216"/>
              <a:ext cx="313" cy="504"/>
            </a:xfrm>
            <a:custGeom>
              <a:gdLst>
                <a:gd fmla="*/ 0 w 131" name="T0"/>
                <a:gd fmla="*/ 19 h 211" name="T1"/>
                <a:gd fmla="*/ 18 w 131" name="T2"/>
                <a:gd fmla="*/ 0 h 211" name="T3"/>
                <a:gd fmla="*/ 51 w 131" name="T4"/>
                <a:gd fmla="*/ 30 h 211" name="T5"/>
                <a:gd fmla="*/ 48 w 131" name="T6"/>
                <a:gd fmla="*/ 33 h 211" name="T7"/>
                <a:gd fmla="*/ 50 w 131" name="T8"/>
                <a:gd fmla="*/ 36 h 211" name="T9"/>
                <a:gd fmla="*/ 46 w 131" name="T10"/>
                <a:gd fmla="*/ 39 h 211" name="T11"/>
                <a:gd fmla="*/ 60 w 131" name="T12"/>
                <a:gd fmla="*/ 41 h 211" name="T13"/>
                <a:gd fmla="*/ 89 w 131" name="T14"/>
                <a:gd fmla="*/ 35 h 211" name="T15"/>
                <a:gd fmla="*/ 96 w 131" name="T16"/>
                <a:gd fmla="*/ 26 h 211" name="T17"/>
                <a:gd fmla="*/ 115 w 131" name="T18"/>
                <a:gd fmla="*/ 15 h 211" name="T19"/>
                <a:gd fmla="*/ 131 w 131" name="T20"/>
                <a:gd fmla="*/ 30 h 211" name="T21"/>
                <a:gd fmla="*/ 131 w 131" name="T22"/>
                <a:gd fmla="*/ 33 h 211" name="T23"/>
                <a:gd fmla="*/ 122 w 131" name="T24"/>
                <a:gd fmla="*/ 109 h 211" name="T25"/>
                <a:gd fmla="*/ 119 w 131" name="T26"/>
                <a:gd fmla="*/ 122 h 211" name="T27"/>
                <a:gd fmla="*/ 110 w 131" name="T28"/>
                <a:gd fmla="*/ 132 h 211" name="T29"/>
                <a:gd fmla="*/ 57 w 131" name="T30"/>
                <a:gd fmla="*/ 140 h 211" name="T31"/>
                <a:gd fmla="*/ 56 w 131" name="T32"/>
                <a:gd fmla="*/ 140 h 211" name="T33"/>
                <a:gd fmla="*/ 55 w 131" name="T34"/>
                <a:gd fmla="*/ 140 h 211" name="T35"/>
                <a:gd fmla="*/ 55 w 131" name="T36"/>
                <a:gd fmla="*/ 145 h 211" name="T37"/>
                <a:gd fmla="*/ 55 w 131" name="T38"/>
                <a:gd fmla="*/ 195 h 211" name="T39"/>
                <a:gd fmla="*/ 46 w 131" name="T40"/>
                <a:gd fmla="*/ 209 h 211" name="T41"/>
                <a:gd fmla="*/ 31 w 131" name="T42"/>
                <a:gd fmla="*/ 200 h 211" name="T43"/>
                <a:gd fmla="*/ 29 w 131" name="T44"/>
                <a:gd fmla="*/ 170 h 211" name="T45"/>
                <a:gd fmla="*/ 31 w 131" name="T46"/>
                <a:gd fmla="*/ 138 h 211" name="T47"/>
                <a:gd fmla="*/ 34 w 131" name="T48"/>
                <a:gd fmla="*/ 130 h 211" name="T49"/>
                <a:gd fmla="*/ 52 w 131" name="T50"/>
                <a:gd fmla="*/ 116 h 211" name="T51"/>
                <a:gd fmla="*/ 80 w 131" name="T52"/>
                <a:gd fmla="*/ 111 h 211" name="T53"/>
                <a:gd fmla="*/ 85 w 131" name="T54"/>
                <a:gd fmla="*/ 107 h 211" name="T55"/>
                <a:gd fmla="*/ 92 w 131" name="T56"/>
                <a:gd fmla="*/ 62 h 211" name="T57"/>
                <a:gd fmla="*/ 92 w 131" name="T58"/>
                <a:gd fmla="*/ 60 h 211" name="T59"/>
                <a:gd fmla="*/ 82 w 131" name="T60"/>
                <a:gd fmla="*/ 63 h 211" name="T61"/>
                <a:gd fmla="*/ 53 w 131" name="T62"/>
                <a:gd fmla="*/ 63 h 211" name="T63"/>
                <a:gd fmla="*/ 36 w 131" name="T64"/>
                <a:gd fmla="*/ 60 h 211" name="T65"/>
                <a:gd fmla="*/ 27 w 131" name="T66"/>
                <a:gd fmla="*/ 46 h 211" name="T67"/>
                <a:gd fmla="*/ 26 w 131" name="T68"/>
                <a:gd fmla="*/ 43 h 211" name="T69"/>
                <a:gd fmla="*/ 2 w 131" name="T70"/>
                <a:gd fmla="*/ 21 h 211" name="T71"/>
                <a:gd fmla="*/ 0 w 131" name="T72"/>
                <a:gd fmla="*/ 19 h 211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11" w="131">
                  <a:moveTo>
                    <a:pt x="0" y="19"/>
                  </a:moveTo>
                  <a:cubicBezTo>
                    <a:pt x="6" y="12"/>
                    <a:pt x="12" y="6"/>
                    <a:pt x="18" y="0"/>
                  </a:cubicBezTo>
                  <a:cubicBezTo>
                    <a:pt x="29" y="10"/>
                    <a:pt x="40" y="20"/>
                    <a:pt x="51" y="30"/>
                  </a:cubicBezTo>
                  <a:cubicBezTo>
                    <a:pt x="50" y="31"/>
                    <a:pt x="49" y="32"/>
                    <a:pt x="48" y="33"/>
                  </a:cubicBezTo>
                  <a:cubicBezTo>
                    <a:pt x="49" y="34"/>
                    <a:pt x="49" y="35"/>
                    <a:pt x="50" y="36"/>
                  </a:cubicBezTo>
                  <a:cubicBezTo>
                    <a:pt x="49" y="37"/>
                    <a:pt x="48" y="37"/>
                    <a:pt x="46" y="39"/>
                  </a:cubicBezTo>
                  <a:cubicBezTo>
                    <a:pt x="51" y="39"/>
                    <a:pt x="55" y="40"/>
                    <a:pt x="60" y="41"/>
                  </a:cubicBezTo>
                  <a:cubicBezTo>
                    <a:pt x="70" y="42"/>
                    <a:pt x="80" y="41"/>
                    <a:pt x="89" y="35"/>
                  </a:cubicBezTo>
                  <a:cubicBezTo>
                    <a:pt x="92" y="32"/>
                    <a:pt x="95" y="30"/>
                    <a:pt x="96" y="26"/>
                  </a:cubicBezTo>
                  <a:cubicBezTo>
                    <a:pt x="100" y="18"/>
                    <a:pt x="107" y="15"/>
                    <a:pt x="115" y="15"/>
                  </a:cubicBezTo>
                  <a:cubicBezTo>
                    <a:pt x="122" y="16"/>
                    <a:pt x="129" y="23"/>
                    <a:pt x="131" y="30"/>
                  </a:cubicBezTo>
                  <a:cubicBezTo>
                    <a:pt x="131" y="31"/>
                    <a:pt x="131" y="32"/>
                    <a:pt x="131" y="33"/>
                  </a:cubicBezTo>
                  <a:cubicBezTo>
                    <a:pt x="129" y="59"/>
                    <a:pt x="128" y="84"/>
                    <a:pt x="122" y="109"/>
                  </a:cubicBezTo>
                  <a:cubicBezTo>
                    <a:pt x="121" y="114"/>
                    <a:pt x="120" y="118"/>
                    <a:pt x="119" y="122"/>
                  </a:cubicBezTo>
                  <a:cubicBezTo>
                    <a:pt x="118" y="127"/>
                    <a:pt x="114" y="130"/>
                    <a:pt x="110" y="132"/>
                  </a:cubicBezTo>
                  <a:cubicBezTo>
                    <a:pt x="93" y="140"/>
                    <a:pt x="75" y="142"/>
                    <a:pt x="57" y="140"/>
                  </a:cubicBezTo>
                  <a:cubicBezTo>
                    <a:pt x="57" y="140"/>
                    <a:pt x="56" y="140"/>
                    <a:pt x="56" y="140"/>
                  </a:cubicBezTo>
                  <a:cubicBezTo>
                    <a:pt x="56" y="140"/>
                    <a:pt x="56" y="140"/>
                    <a:pt x="55" y="140"/>
                  </a:cubicBezTo>
                  <a:cubicBezTo>
                    <a:pt x="55" y="142"/>
                    <a:pt x="55" y="144"/>
                    <a:pt x="55" y="145"/>
                  </a:cubicBezTo>
                  <a:cubicBezTo>
                    <a:pt x="53" y="162"/>
                    <a:pt x="53" y="178"/>
                    <a:pt x="55" y="195"/>
                  </a:cubicBezTo>
                  <a:cubicBezTo>
                    <a:pt x="56" y="202"/>
                    <a:pt x="52" y="208"/>
                    <a:pt x="46" y="209"/>
                  </a:cubicBezTo>
                  <a:cubicBezTo>
                    <a:pt x="39" y="211"/>
                    <a:pt x="32" y="207"/>
                    <a:pt x="31" y="200"/>
                  </a:cubicBezTo>
                  <a:cubicBezTo>
                    <a:pt x="30" y="190"/>
                    <a:pt x="29" y="180"/>
                    <a:pt x="29" y="170"/>
                  </a:cubicBezTo>
                  <a:cubicBezTo>
                    <a:pt x="28" y="159"/>
                    <a:pt x="29" y="148"/>
                    <a:pt x="31" y="138"/>
                  </a:cubicBezTo>
                  <a:cubicBezTo>
                    <a:pt x="32" y="135"/>
                    <a:pt x="33" y="133"/>
                    <a:pt x="34" y="130"/>
                  </a:cubicBezTo>
                  <a:cubicBezTo>
                    <a:pt x="37" y="122"/>
                    <a:pt x="44" y="118"/>
                    <a:pt x="52" y="116"/>
                  </a:cubicBezTo>
                  <a:cubicBezTo>
                    <a:pt x="61" y="113"/>
                    <a:pt x="71" y="112"/>
                    <a:pt x="80" y="111"/>
                  </a:cubicBezTo>
                  <a:cubicBezTo>
                    <a:pt x="84" y="111"/>
                    <a:pt x="84" y="111"/>
                    <a:pt x="85" y="107"/>
                  </a:cubicBezTo>
                  <a:cubicBezTo>
                    <a:pt x="88" y="92"/>
                    <a:pt x="90" y="77"/>
                    <a:pt x="92" y="62"/>
                  </a:cubicBezTo>
                  <a:cubicBezTo>
                    <a:pt x="92" y="61"/>
                    <a:pt x="92" y="61"/>
                    <a:pt x="92" y="60"/>
                  </a:cubicBezTo>
                  <a:cubicBezTo>
                    <a:pt x="88" y="61"/>
                    <a:pt x="85" y="62"/>
                    <a:pt x="82" y="63"/>
                  </a:cubicBezTo>
                  <a:cubicBezTo>
                    <a:pt x="72" y="65"/>
                    <a:pt x="63" y="65"/>
                    <a:pt x="53" y="63"/>
                  </a:cubicBezTo>
                  <a:cubicBezTo>
                    <a:pt x="47" y="63"/>
                    <a:pt x="42" y="62"/>
                    <a:pt x="36" y="60"/>
                  </a:cubicBezTo>
                  <a:cubicBezTo>
                    <a:pt x="28" y="59"/>
                    <a:pt x="25" y="54"/>
                    <a:pt x="27" y="46"/>
                  </a:cubicBezTo>
                  <a:cubicBezTo>
                    <a:pt x="27" y="45"/>
                    <a:pt x="27" y="44"/>
                    <a:pt x="26" y="43"/>
                  </a:cubicBezTo>
                  <a:cubicBezTo>
                    <a:pt x="18" y="36"/>
                    <a:pt x="10" y="28"/>
                    <a:pt x="2" y="21"/>
                  </a:cubicBezTo>
                  <a:cubicBezTo>
                    <a:pt x="1" y="20"/>
                    <a:pt x="1" y="20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30" name="Freeform 83"/>
            <p:cNvSpPr/>
            <p:nvPr/>
          </p:nvSpPr>
          <p:spPr bwMode="auto">
            <a:xfrm>
              <a:off x="5081" y="3412"/>
              <a:ext cx="208" cy="298"/>
            </a:xfrm>
            <a:custGeom>
              <a:gdLst>
                <a:gd fmla="*/ 39 w 87" name="T0"/>
                <a:gd fmla="*/ 108 h 125" name="T1"/>
                <a:gd fmla="*/ 48 w 87" name="T2"/>
                <a:gd fmla="*/ 111 h 125" name="T3"/>
                <a:gd fmla="*/ 52 w 87" name="T4"/>
                <a:gd fmla="*/ 118 h 125" name="T5"/>
                <a:gd fmla="*/ 50 w 87" name="T6"/>
                <a:gd fmla="*/ 119 h 125" name="T7"/>
                <a:gd fmla="*/ 46 w 87" name="T8"/>
                <a:gd fmla="*/ 118 h 125" name="T9"/>
                <a:gd fmla="*/ 45 w 87" name="T10"/>
                <a:gd fmla="*/ 118 h 125" name="T11"/>
                <a:gd fmla="*/ 44 w 87" name="T12"/>
                <a:gd fmla="*/ 125 h 125" name="T13"/>
                <a:gd fmla="*/ 34 w 87" name="T14"/>
                <a:gd fmla="*/ 114 h 125" name="T15"/>
                <a:gd fmla="*/ 20 w 87" name="T16"/>
                <a:gd fmla="*/ 125 h 125" name="T17"/>
                <a:gd fmla="*/ 22 w 87" name="T18"/>
                <a:gd fmla="*/ 115 h 125" name="T19"/>
                <a:gd fmla="*/ 31 w 87" name="T20"/>
                <a:gd fmla="*/ 109 h 125" name="T21"/>
                <a:gd fmla="*/ 33 w 87" name="T22"/>
                <a:gd fmla="*/ 107 h 125" name="T23"/>
                <a:gd fmla="*/ 33 w 87" name="T24"/>
                <a:gd fmla="*/ 81 h 125" name="T25"/>
                <a:gd fmla="*/ 33 w 87" name="T26"/>
                <a:gd fmla="*/ 80 h 125" name="T27"/>
                <a:gd fmla="*/ 27 w 87" name="T28"/>
                <a:gd fmla="*/ 81 h 125" name="T29"/>
                <a:gd fmla="*/ 7 w 87" name="T30"/>
                <a:gd fmla="*/ 81 h 125" name="T31"/>
                <a:gd fmla="*/ 1 w 87" name="T32"/>
                <a:gd fmla="*/ 73 h 125" name="T33"/>
                <a:gd fmla="*/ 12 w 87" name="T34"/>
                <a:gd fmla="*/ 65 h 125" name="T35"/>
                <a:gd fmla="*/ 43 w 87" name="T36"/>
                <a:gd fmla="*/ 62 h 125" name="T37"/>
                <a:gd fmla="*/ 70 w 87" name="T38"/>
                <a:gd fmla="*/ 31 h 125" name="T39"/>
                <a:gd fmla="*/ 73 w 87" name="T40"/>
                <a:gd fmla="*/ 11 h 125" name="T41"/>
                <a:gd fmla="*/ 81 w 87" name="T42"/>
                <a:gd fmla="*/ 1 h 125" name="T43"/>
                <a:gd fmla="*/ 87 w 87" name="T44"/>
                <a:gd fmla="*/ 5 h 125" name="T45"/>
                <a:gd fmla="*/ 86 w 87" name="T46"/>
                <a:gd fmla="*/ 23 h 125" name="T47"/>
                <a:gd fmla="*/ 72 w 87" name="T48"/>
                <a:gd fmla="*/ 58 h 125" name="T49"/>
                <a:gd fmla="*/ 52 w 87" name="T50"/>
                <a:gd fmla="*/ 73 h 125" name="T51"/>
                <a:gd fmla="*/ 41 w 87" name="T52"/>
                <a:gd fmla="*/ 77 h 125" name="T53"/>
                <a:gd fmla="*/ 39 w 87" name="T54"/>
                <a:gd fmla="*/ 79 h 125" name="T55"/>
                <a:gd fmla="*/ 39 w 87" name="T56"/>
                <a:gd fmla="*/ 108 h 125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25" w="87">
                  <a:moveTo>
                    <a:pt x="39" y="108"/>
                  </a:moveTo>
                  <a:cubicBezTo>
                    <a:pt x="43" y="109"/>
                    <a:pt x="46" y="110"/>
                    <a:pt x="48" y="111"/>
                  </a:cubicBezTo>
                  <a:cubicBezTo>
                    <a:pt x="52" y="112"/>
                    <a:pt x="53" y="115"/>
                    <a:pt x="52" y="118"/>
                  </a:cubicBezTo>
                  <a:cubicBezTo>
                    <a:pt x="52" y="120"/>
                    <a:pt x="51" y="120"/>
                    <a:pt x="50" y="119"/>
                  </a:cubicBezTo>
                  <a:cubicBezTo>
                    <a:pt x="48" y="119"/>
                    <a:pt x="47" y="119"/>
                    <a:pt x="46" y="118"/>
                  </a:cubicBezTo>
                  <a:cubicBezTo>
                    <a:pt x="46" y="118"/>
                    <a:pt x="45" y="118"/>
                    <a:pt x="45" y="118"/>
                  </a:cubicBezTo>
                  <a:cubicBezTo>
                    <a:pt x="45" y="120"/>
                    <a:pt x="44" y="123"/>
                    <a:pt x="44" y="125"/>
                  </a:cubicBezTo>
                  <a:cubicBezTo>
                    <a:pt x="38" y="122"/>
                    <a:pt x="36" y="120"/>
                    <a:pt x="34" y="114"/>
                  </a:cubicBezTo>
                  <a:cubicBezTo>
                    <a:pt x="30" y="119"/>
                    <a:pt x="26" y="123"/>
                    <a:pt x="20" y="125"/>
                  </a:cubicBezTo>
                  <a:cubicBezTo>
                    <a:pt x="18" y="122"/>
                    <a:pt x="19" y="117"/>
                    <a:pt x="22" y="115"/>
                  </a:cubicBezTo>
                  <a:cubicBezTo>
                    <a:pt x="25" y="113"/>
                    <a:pt x="28" y="111"/>
                    <a:pt x="31" y="109"/>
                  </a:cubicBezTo>
                  <a:cubicBezTo>
                    <a:pt x="32" y="109"/>
                    <a:pt x="33" y="108"/>
                    <a:pt x="33" y="107"/>
                  </a:cubicBezTo>
                  <a:cubicBezTo>
                    <a:pt x="33" y="99"/>
                    <a:pt x="33" y="90"/>
                    <a:pt x="33" y="81"/>
                  </a:cubicBezTo>
                  <a:cubicBezTo>
                    <a:pt x="33" y="81"/>
                    <a:pt x="33" y="81"/>
                    <a:pt x="33" y="80"/>
                  </a:cubicBezTo>
                  <a:cubicBezTo>
                    <a:pt x="31" y="81"/>
                    <a:pt x="29" y="81"/>
                    <a:pt x="27" y="81"/>
                  </a:cubicBezTo>
                  <a:cubicBezTo>
                    <a:pt x="20" y="81"/>
                    <a:pt x="13" y="81"/>
                    <a:pt x="7" y="81"/>
                  </a:cubicBezTo>
                  <a:cubicBezTo>
                    <a:pt x="2" y="81"/>
                    <a:pt x="0" y="78"/>
                    <a:pt x="1" y="73"/>
                  </a:cubicBezTo>
                  <a:cubicBezTo>
                    <a:pt x="3" y="68"/>
                    <a:pt x="7" y="65"/>
                    <a:pt x="12" y="65"/>
                  </a:cubicBezTo>
                  <a:cubicBezTo>
                    <a:pt x="23" y="66"/>
                    <a:pt x="33" y="65"/>
                    <a:pt x="43" y="62"/>
                  </a:cubicBezTo>
                  <a:cubicBezTo>
                    <a:pt x="58" y="57"/>
                    <a:pt x="67" y="46"/>
                    <a:pt x="70" y="31"/>
                  </a:cubicBezTo>
                  <a:cubicBezTo>
                    <a:pt x="72" y="24"/>
                    <a:pt x="72" y="18"/>
                    <a:pt x="73" y="11"/>
                  </a:cubicBezTo>
                  <a:cubicBezTo>
                    <a:pt x="73" y="6"/>
                    <a:pt x="76" y="2"/>
                    <a:pt x="81" y="1"/>
                  </a:cubicBezTo>
                  <a:cubicBezTo>
                    <a:pt x="84" y="0"/>
                    <a:pt x="87" y="2"/>
                    <a:pt x="87" y="5"/>
                  </a:cubicBezTo>
                  <a:cubicBezTo>
                    <a:pt x="87" y="11"/>
                    <a:pt x="87" y="17"/>
                    <a:pt x="86" y="23"/>
                  </a:cubicBezTo>
                  <a:cubicBezTo>
                    <a:pt x="84" y="36"/>
                    <a:pt x="80" y="48"/>
                    <a:pt x="72" y="58"/>
                  </a:cubicBezTo>
                  <a:cubicBezTo>
                    <a:pt x="66" y="64"/>
                    <a:pt x="59" y="69"/>
                    <a:pt x="52" y="73"/>
                  </a:cubicBezTo>
                  <a:cubicBezTo>
                    <a:pt x="48" y="74"/>
                    <a:pt x="45" y="76"/>
                    <a:pt x="41" y="77"/>
                  </a:cubicBezTo>
                  <a:cubicBezTo>
                    <a:pt x="40" y="78"/>
                    <a:pt x="39" y="79"/>
                    <a:pt x="39" y="79"/>
                  </a:cubicBezTo>
                  <a:cubicBezTo>
                    <a:pt x="39" y="89"/>
                    <a:pt x="39" y="99"/>
                    <a:pt x="3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31" name="Freeform 84"/>
            <p:cNvSpPr/>
            <p:nvPr/>
          </p:nvSpPr>
          <p:spPr bwMode="auto">
            <a:xfrm>
              <a:off x="5129" y="3130"/>
              <a:ext cx="102" cy="102"/>
            </a:xfrm>
            <a:custGeom>
              <a:gdLst>
                <a:gd fmla="*/ 22 w 43" name="T0"/>
                <a:gd fmla="*/ 1 h 43" name="T1"/>
                <a:gd fmla="*/ 43 w 43" name="T2"/>
                <a:gd fmla="*/ 22 h 43" name="T3"/>
                <a:gd fmla="*/ 22 w 43" name="T4"/>
                <a:gd fmla="*/ 43 h 43" name="T5"/>
                <a:gd fmla="*/ 1 w 43" name="T6"/>
                <a:gd fmla="*/ 21 h 43" name="T7"/>
                <a:gd fmla="*/ 22 w 43" name="T8"/>
                <a:gd fmla="*/ 1 h 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" w="43">
                  <a:moveTo>
                    <a:pt x="22" y="1"/>
                  </a:moveTo>
                  <a:cubicBezTo>
                    <a:pt x="34" y="1"/>
                    <a:pt x="43" y="10"/>
                    <a:pt x="43" y="22"/>
                  </a:cubicBezTo>
                  <a:cubicBezTo>
                    <a:pt x="42" y="34"/>
                    <a:pt x="33" y="43"/>
                    <a:pt x="22" y="43"/>
                  </a:cubicBezTo>
                  <a:cubicBezTo>
                    <a:pt x="10" y="42"/>
                    <a:pt x="0" y="33"/>
                    <a:pt x="1" y="21"/>
                  </a:cubicBezTo>
                  <a:cubicBezTo>
                    <a:pt x="1" y="10"/>
                    <a:pt x="11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289735" y="965482"/>
            <a:ext cx="556069" cy="777510"/>
            <a:chOff x="9451975" y="2613025"/>
            <a:chExt cx="538163" cy="752475"/>
          </a:xfrm>
          <a:solidFill>
            <a:srgbClr val="0270D1"/>
          </a:solidFill>
        </p:grpSpPr>
        <p:sp>
          <p:nvSpPr>
            <p:cNvPr id="125" name="Freeform 10"/>
            <p:cNvSpPr/>
            <p:nvPr/>
          </p:nvSpPr>
          <p:spPr bwMode="auto">
            <a:xfrm>
              <a:off x="9526588" y="2651125"/>
              <a:ext cx="142875" cy="153987"/>
            </a:xfrm>
            <a:custGeom>
              <a:gdLst>
                <a:gd fmla="*/ 4 w 38" name="T0"/>
                <a:gd fmla="*/ 26 h 41" name="T1"/>
                <a:gd fmla="*/ 19 w 38" name="T2"/>
                <a:gd fmla="*/ 41 h 41" name="T3"/>
                <a:gd fmla="*/ 34 w 38" name="T4"/>
                <a:gd fmla="*/ 26 h 41" name="T5"/>
                <a:gd fmla="*/ 37 w 38" name="T6"/>
                <a:gd fmla="*/ 20 h 41" name="T7"/>
                <a:gd fmla="*/ 35 w 38" name="T8"/>
                <a:gd fmla="*/ 17 h 41" name="T9"/>
                <a:gd fmla="*/ 19 w 38" name="T10"/>
                <a:gd fmla="*/ 0 h 41" name="T11"/>
                <a:gd fmla="*/ 3 w 38" name="T12"/>
                <a:gd fmla="*/ 17 h 41" name="T13"/>
                <a:gd fmla="*/ 0 w 38" name="T14"/>
                <a:gd fmla="*/ 20 h 41" name="T15"/>
                <a:gd fmla="*/ 4 w 38" name="T16"/>
                <a:gd fmla="*/ 26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38">
                  <a:moveTo>
                    <a:pt x="4" y="26"/>
                  </a:moveTo>
                  <a:cubicBezTo>
                    <a:pt x="6" y="34"/>
                    <a:pt x="11" y="41"/>
                    <a:pt x="19" y="41"/>
                  </a:cubicBezTo>
                  <a:cubicBezTo>
                    <a:pt x="27" y="41"/>
                    <a:pt x="32" y="34"/>
                    <a:pt x="34" y="26"/>
                  </a:cubicBezTo>
                  <a:cubicBezTo>
                    <a:pt x="36" y="25"/>
                    <a:pt x="38" y="22"/>
                    <a:pt x="37" y="20"/>
                  </a:cubicBezTo>
                  <a:cubicBezTo>
                    <a:pt x="37" y="18"/>
                    <a:pt x="36" y="17"/>
                    <a:pt x="35" y="17"/>
                  </a:cubicBezTo>
                  <a:cubicBezTo>
                    <a:pt x="35" y="7"/>
                    <a:pt x="28" y="0"/>
                    <a:pt x="19" y="0"/>
                  </a:cubicBezTo>
                  <a:cubicBezTo>
                    <a:pt x="10" y="0"/>
                    <a:pt x="3" y="7"/>
                    <a:pt x="3" y="17"/>
                  </a:cubicBezTo>
                  <a:cubicBezTo>
                    <a:pt x="1" y="17"/>
                    <a:pt x="0" y="18"/>
                    <a:pt x="0" y="20"/>
                  </a:cubicBezTo>
                  <a:cubicBezTo>
                    <a:pt x="0" y="22"/>
                    <a:pt x="1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6" name="Freeform 11"/>
            <p:cNvSpPr/>
            <p:nvPr/>
          </p:nvSpPr>
          <p:spPr bwMode="auto">
            <a:xfrm>
              <a:off x="9451975" y="2813050"/>
              <a:ext cx="398463" cy="552450"/>
            </a:xfrm>
            <a:custGeom>
              <a:gdLst>
                <a:gd fmla="*/ 97 w 106" name="T0"/>
                <a:gd fmla="*/ 36 h 147" name="T1"/>
                <a:gd fmla="*/ 82 w 106" name="T2"/>
                <a:gd fmla="*/ 38 h 147" name="T3"/>
                <a:gd fmla="*/ 79 w 106" name="T4"/>
                <a:gd fmla="*/ 37 h 147" name="T5"/>
                <a:gd fmla="*/ 67 w 106" name="T6"/>
                <a:gd fmla="*/ 11 h 147" name="T7"/>
                <a:gd fmla="*/ 66 w 106" name="T8"/>
                <a:gd fmla="*/ 8 h 147" name="T9"/>
                <a:gd fmla="*/ 54 w 106" name="T10"/>
                <a:gd fmla="*/ 2 h 147" name="T11"/>
                <a:gd fmla="*/ 49 w 106" name="T12"/>
                <a:gd fmla="*/ 0 h 147" name="T13"/>
                <a:gd fmla="*/ 43 w 106" name="T14"/>
                <a:gd fmla="*/ 22 h 147" name="T15"/>
                <a:gd fmla="*/ 43 w 106" name="T16"/>
                <a:gd fmla="*/ 5 h 147" name="T17"/>
                <a:gd fmla="*/ 38 w 106" name="T18"/>
                <a:gd fmla="*/ 2 h 147" name="T19"/>
                <a:gd fmla="*/ 37 w 106" name="T20"/>
                <a:gd fmla="*/ 9 h 147" name="T21"/>
                <a:gd fmla="*/ 28 w 106" name="T22"/>
                <a:gd fmla="*/ 0 h 147" name="T23"/>
                <a:gd fmla="*/ 28 w 106" name="T24"/>
                <a:gd fmla="*/ 0 h 147" name="T25"/>
                <a:gd fmla="*/ 10 w 106" name="T26"/>
                <a:gd fmla="*/ 7 h 147" name="T27"/>
                <a:gd fmla="*/ 1 w 106" name="T28"/>
                <a:gd fmla="*/ 69 h 147" name="T29"/>
                <a:gd fmla="*/ 14 w 106" name="T30"/>
                <a:gd fmla="*/ 70 h 147" name="T31"/>
                <a:gd fmla="*/ 18 w 106" name="T32"/>
                <a:gd fmla="*/ 23 h 147" name="T33"/>
                <a:gd fmla="*/ 18 w 106" name="T34"/>
                <a:gd fmla="*/ 65 h 147" name="T35"/>
                <a:gd fmla="*/ 18 w 106" name="T36"/>
                <a:gd fmla="*/ 138 h 147" name="T37"/>
                <a:gd fmla="*/ 27 w 106" name="T38"/>
                <a:gd fmla="*/ 147 h 147" name="T39"/>
                <a:gd fmla="*/ 36 w 106" name="T40"/>
                <a:gd fmla="*/ 138 h 147" name="T41"/>
                <a:gd fmla="*/ 41 w 106" name="T42"/>
                <a:gd fmla="*/ 77 h 147" name="T43"/>
                <a:gd fmla="*/ 50 w 106" name="T44"/>
                <a:gd fmla="*/ 147 h 147" name="T45"/>
                <a:gd fmla="*/ 50 w 106" name="T46"/>
                <a:gd fmla="*/ 147 h 147" name="T47"/>
                <a:gd fmla="*/ 59 w 106" name="T48"/>
                <a:gd fmla="*/ 70 h 147" name="T49"/>
                <a:gd fmla="*/ 60 w 106" name="T50"/>
                <a:gd fmla="*/ 29 h 147" name="T51"/>
                <a:gd fmla="*/ 67 w 106" name="T52"/>
                <a:gd fmla="*/ 43 h 147" name="T53"/>
                <a:gd fmla="*/ 71 w 106" name="T54"/>
                <a:gd fmla="*/ 50 h 147" name="T55"/>
                <a:gd fmla="*/ 75 w 106" name="T56"/>
                <a:gd fmla="*/ 52 h 147" name="T57"/>
                <a:gd fmla="*/ 77 w 106" name="T58"/>
                <a:gd fmla="*/ 52 h 147" name="T59"/>
                <a:gd fmla="*/ 81 w 106" name="T60"/>
                <a:gd fmla="*/ 52 h 147" name="T61"/>
                <a:gd fmla="*/ 100 w 106" name="T62"/>
                <a:gd fmla="*/ 49 h 147" name="T63"/>
                <a:gd fmla="*/ 97 w 106" name="T64"/>
                <a:gd fmla="*/ 36 h 147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47" w="105">
                  <a:moveTo>
                    <a:pt x="97" y="36"/>
                  </a:moveTo>
                  <a:cubicBezTo>
                    <a:pt x="97" y="36"/>
                    <a:pt x="97" y="36"/>
                    <a:pt x="97" y="36"/>
                  </a:cubicBezTo>
                  <a:cubicBezTo>
                    <a:pt x="95" y="36"/>
                    <a:pt x="91" y="37"/>
                    <a:pt x="87" y="37"/>
                  </a:cubicBezTo>
                  <a:cubicBezTo>
                    <a:pt x="85" y="38"/>
                    <a:pt x="83" y="38"/>
                    <a:pt x="82" y="38"/>
                  </a:cubicBezTo>
                  <a:cubicBezTo>
                    <a:pt x="81" y="38"/>
                    <a:pt x="81" y="38"/>
                    <a:pt x="80" y="38"/>
                  </a:cubicBezTo>
                  <a:cubicBezTo>
                    <a:pt x="80" y="38"/>
                    <a:pt x="80" y="37"/>
                    <a:pt x="79" y="37"/>
                  </a:cubicBezTo>
                  <a:cubicBezTo>
                    <a:pt x="77" y="32"/>
                    <a:pt x="73" y="25"/>
                    <a:pt x="71" y="19"/>
                  </a:cubicBezTo>
                  <a:cubicBezTo>
                    <a:pt x="69" y="16"/>
                    <a:pt x="68" y="13"/>
                    <a:pt x="67" y="11"/>
                  </a:cubicBezTo>
                  <a:cubicBezTo>
                    <a:pt x="67" y="10"/>
                    <a:pt x="66" y="10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5" y="7"/>
                    <a:pt x="65" y="6"/>
                    <a:pt x="64" y="6"/>
                  </a:cubicBezTo>
                  <a:cubicBezTo>
                    <a:pt x="63" y="5"/>
                    <a:pt x="61" y="3"/>
                    <a:pt x="54" y="2"/>
                  </a:cubicBezTo>
                  <a:cubicBezTo>
                    <a:pt x="52" y="1"/>
                    <a:pt x="51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4"/>
                    <a:pt x="48" y="12"/>
                    <a:pt x="43" y="22"/>
                  </a:cubicBezTo>
                  <a:cubicBezTo>
                    <a:pt x="42" y="15"/>
                    <a:pt x="41" y="9"/>
                    <a:pt x="41" y="9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9"/>
                    <a:pt x="35" y="15"/>
                    <a:pt x="35" y="22"/>
                  </a:cubicBezTo>
                  <a:cubicBezTo>
                    <a:pt x="30" y="12"/>
                    <a:pt x="28" y="4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1"/>
                    <a:pt x="24" y="2"/>
                  </a:cubicBezTo>
                  <a:cubicBezTo>
                    <a:pt x="20" y="3"/>
                    <a:pt x="14" y="5"/>
                    <a:pt x="10" y="7"/>
                  </a:cubicBezTo>
                  <a:cubicBezTo>
                    <a:pt x="8" y="9"/>
                    <a:pt x="2" y="17"/>
                    <a:pt x="0" y="44"/>
                  </a:cubicBezTo>
                  <a:cubicBezTo>
                    <a:pt x="0" y="53"/>
                    <a:pt x="1" y="69"/>
                    <a:pt x="1" y="69"/>
                  </a:cubicBezTo>
                  <a:cubicBezTo>
                    <a:pt x="2" y="73"/>
                    <a:pt x="3" y="77"/>
                    <a:pt x="7" y="77"/>
                  </a:cubicBezTo>
                  <a:cubicBezTo>
                    <a:pt x="12" y="77"/>
                    <a:pt x="14" y="74"/>
                    <a:pt x="14" y="70"/>
                  </a:cubicBezTo>
                  <a:cubicBezTo>
                    <a:pt x="14" y="70"/>
                    <a:pt x="13" y="56"/>
                    <a:pt x="14" y="45"/>
                  </a:cubicBezTo>
                  <a:cubicBezTo>
                    <a:pt x="14" y="36"/>
                    <a:pt x="16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8" y="67"/>
                    <a:pt x="18" y="69"/>
                    <a:pt x="18" y="70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43"/>
                    <a:pt x="22" y="147"/>
                    <a:pt x="27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32" y="147"/>
                    <a:pt x="36" y="143"/>
                    <a:pt x="36" y="138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43"/>
                    <a:pt x="45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5" y="147"/>
                    <a:pt x="59" y="143"/>
                    <a:pt x="59" y="13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69"/>
                    <a:pt x="60" y="67"/>
                    <a:pt x="60" y="65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29"/>
                    <a:pt x="60" y="30"/>
                    <a:pt x="61" y="31"/>
                  </a:cubicBezTo>
                  <a:cubicBezTo>
                    <a:pt x="63" y="35"/>
                    <a:pt x="65" y="40"/>
                    <a:pt x="67" y="43"/>
                  </a:cubicBezTo>
                  <a:cubicBezTo>
                    <a:pt x="68" y="45"/>
                    <a:pt x="69" y="46"/>
                    <a:pt x="70" y="48"/>
                  </a:cubicBezTo>
                  <a:cubicBezTo>
                    <a:pt x="70" y="48"/>
                    <a:pt x="71" y="49"/>
                    <a:pt x="71" y="50"/>
                  </a:cubicBezTo>
                  <a:cubicBezTo>
                    <a:pt x="71" y="50"/>
                    <a:pt x="72" y="50"/>
                    <a:pt x="72" y="51"/>
                  </a:cubicBezTo>
                  <a:cubicBezTo>
                    <a:pt x="73" y="51"/>
                    <a:pt x="74" y="52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6" y="52"/>
                    <a:pt x="77" y="52"/>
                  </a:cubicBezTo>
                  <a:cubicBezTo>
                    <a:pt x="77" y="53"/>
                    <a:pt x="78" y="53"/>
                    <a:pt x="78" y="53"/>
                  </a:cubicBezTo>
                  <a:cubicBezTo>
                    <a:pt x="79" y="53"/>
                    <a:pt x="80" y="52"/>
                    <a:pt x="81" y="52"/>
                  </a:cubicBezTo>
                  <a:cubicBezTo>
                    <a:pt x="85" y="52"/>
                    <a:pt x="89" y="51"/>
                    <a:pt x="93" y="51"/>
                  </a:cubicBezTo>
                  <a:cubicBezTo>
                    <a:pt x="97" y="50"/>
                    <a:pt x="100" y="49"/>
                    <a:pt x="100" y="49"/>
                  </a:cubicBezTo>
                  <a:cubicBezTo>
                    <a:pt x="104" y="48"/>
                    <a:pt x="106" y="45"/>
                    <a:pt x="106" y="41"/>
                  </a:cubicBezTo>
                  <a:cubicBezTo>
                    <a:pt x="105" y="37"/>
                    <a:pt x="101" y="35"/>
                    <a:pt x="9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7" name="Freeform 12"/>
            <p:cNvSpPr/>
            <p:nvPr/>
          </p:nvSpPr>
          <p:spPr bwMode="auto">
            <a:xfrm>
              <a:off x="9771063" y="2613025"/>
              <a:ext cx="219075" cy="339725"/>
            </a:xfrm>
            <a:custGeom>
              <a:gdLst>
                <a:gd fmla="*/ 33 w 58" name="T0"/>
                <a:gd fmla="*/ 41 h 90" name="T1"/>
                <a:gd fmla="*/ 32 w 58" name="T2"/>
                <a:gd fmla="*/ 40 h 90" name="T3"/>
                <a:gd fmla="*/ 24 w 58" name="T4"/>
                <a:gd fmla="*/ 37 h 90" name="T5"/>
                <a:gd fmla="*/ 23 w 58" name="T6"/>
                <a:gd fmla="*/ 36 h 90" name="T7"/>
                <a:gd fmla="*/ 17 w 58" name="T8"/>
                <a:gd fmla="*/ 32 h 90" name="T9"/>
                <a:gd fmla="*/ 18 w 58" name="T10"/>
                <a:gd fmla="*/ 24 h 90" name="T11"/>
                <a:gd fmla="*/ 28 w 58" name="T12"/>
                <a:gd fmla="*/ 20 h 90" name="T13"/>
                <a:gd fmla="*/ 48 w 58" name="T14"/>
                <a:gd fmla="*/ 27 h 90" name="T15"/>
                <a:gd fmla="*/ 56 w 58" name="T16"/>
                <a:gd fmla="*/ 24 h 90" name="T17"/>
                <a:gd fmla="*/ 56 w 58" name="T18"/>
                <a:gd fmla="*/ 18 h 90" name="T19"/>
                <a:gd fmla="*/ 38 w 58" name="T20"/>
                <a:gd fmla="*/ 10 h 90" name="T21"/>
                <a:gd fmla="*/ 33 w 58" name="T22"/>
                <a:gd fmla="*/ 9 h 90" name="T23"/>
                <a:gd fmla="*/ 33 w 58" name="T24"/>
                <a:gd fmla="*/ 2 h 90" name="T25"/>
                <a:gd fmla="*/ 31 w 58" name="T26"/>
                <a:gd fmla="*/ 0 h 90" name="T27"/>
                <a:gd fmla="*/ 25 w 58" name="T28"/>
                <a:gd fmla="*/ 0 h 90" name="T29"/>
                <a:gd fmla="*/ 23 w 58" name="T30"/>
                <a:gd fmla="*/ 2 h 90" name="T31"/>
                <a:gd fmla="*/ 23 w 58" name="T32"/>
                <a:gd fmla="*/ 9 h 90" name="T33"/>
                <a:gd fmla="*/ 8 w 58" name="T34"/>
                <a:gd fmla="*/ 15 h 90" name="T35"/>
                <a:gd fmla="*/ 4 w 58" name="T36"/>
                <a:gd fmla="*/ 37 h 90" name="T37"/>
                <a:gd fmla="*/ 11 w 58" name="T38"/>
                <a:gd fmla="*/ 45 h 90" name="T39"/>
                <a:gd fmla="*/ 32 w 58" name="T40"/>
                <a:gd fmla="*/ 54 h 90" name="T41"/>
                <a:gd fmla="*/ 35 w 58" name="T42"/>
                <a:gd fmla="*/ 56 h 90" name="T43"/>
                <a:gd fmla="*/ 40 w 58" name="T44"/>
                <a:gd fmla="*/ 60 h 90" name="T45"/>
                <a:gd fmla="*/ 39 w 58" name="T46"/>
                <a:gd fmla="*/ 68 h 90" name="T47"/>
                <a:gd fmla="*/ 30 w 58" name="T48"/>
                <a:gd fmla="*/ 71 h 90" name="T49"/>
                <a:gd fmla="*/ 20 w 58" name="T50"/>
                <a:gd fmla="*/ 69 h 90" name="T51"/>
                <a:gd fmla="*/ 14 w 58" name="T52"/>
                <a:gd fmla="*/ 65 h 90" name="T53"/>
                <a:gd fmla="*/ 13 w 58" name="T54"/>
                <a:gd fmla="*/ 64 h 90" name="T55"/>
                <a:gd fmla="*/ 13 w 58" name="T56"/>
                <a:gd fmla="*/ 64 h 90" name="T57"/>
                <a:gd fmla="*/ 13 w 58" name="T58"/>
                <a:gd fmla="*/ 64 h 90" name="T59"/>
                <a:gd fmla="*/ 13 w 58" name="T60"/>
                <a:gd fmla="*/ 64 h 90" name="T61"/>
                <a:gd fmla="*/ 9 w 58" name="T62"/>
                <a:gd fmla="*/ 62 h 90" name="T63"/>
                <a:gd fmla="*/ 2 w 58" name="T64"/>
                <a:gd fmla="*/ 66 h 90" name="T65"/>
                <a:gd fmla="*/ 2 w 58" name="T66"/>
                <a:gd fmla="*/ 71 h 90" name="T67"/>
                <a:gd fmla="*/ 23 w 58" name="T68"/>
                <a:gd fmla="*/ 82 h 90" name="T69"/>
                <a:gd fmla="*/ 23 w 58" name="T70"/>
                <a:gd fmla="*/ 89 h 90" name="T71"/>
                <a:gd fmla="*/ 25 w 58" name="T72"/>
                <a:gd fmla="*/ 90 h 90" name="T73"/>
                <a:gd fmla="*/ 31 w 58" name="T74"/>
                <a:gd fmla="*/ 90 h 90" name="T75"/>
                <a:gd fmla="*/ 33 w 58" name="T76"/>
                <a:gd fmla="*/ 89 h 90" name="T77"/>
                <a:gd fmla="*/ 33 w 58" name="T78"/>
                <a:gd fmla="*/ 82 h 90" name="T79"/>
                <a:gd fmla="*/ 49 w 58" name="T80"/>
                <a:gd fmla="*/ 77 h 90" name="T81"/>
                <a:gd fmla="*/ 55 w 58" name="T82"/>
                <a:gd fmla="*/ 56 h 90" name="T83"/>
                <a:gd fmla="*/ 33 w 58" name="T84"/>
                <a:gd fmla="*/ 41 h 90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90" w="57">
                  <a:moveTo>
                    <a:pt x="33" y="41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29" y="39"/>
                    <a:pt x="25" y="37"/>
                    <a:pt x="24" y="37"/>
                  </a:cubicBezTo>
                  <a:cubicBezTo>
                    <a:pt x="24" y="37"/>
                    <a:pt x="23" y="36"/>
                    <a:pt x="23" y="36"/>
                  </a:cubicBezTo>
                  <a:cubicBezTo>
                    <a:pt x="20" y="35"/>
                    <a:pt x="19" y="34"/>
                    <a:pt x="17" y="32"/>
                  </a:cubicBezTo>
                  <a:cubicBezTo>
                    <a:pt x="15" y="29"/>
                    <a:pt x="16" y="26"/>
                    <a:pt x="18" y="24"/>
                  </a:cubicBezTo>
                  <a:cubicBezTo>
                    <a:pt x="21" y="21"/>
                    <a:pt x="25" y="20"/>
                    <a:pt x="28" y="20"/>
                  </a:cubicBezTo>
                  <a:cubicBezTo>
                    <a:pt x="30" y="20"/>
                    <a:pt x="38" y="19"/>
                    <a:pt x="48" y="27"/>
                  </a:cubicBezTo>
                  <a:cubicBezTo>
                    <a:pt x="50" y="29"/>
                    <a:pt x="54" y="26"/>
                    <a:pt x="56" y="24"/>
                  </a:cubicBezTo>
                  <a:cubicBezTo>
                    <a:pt x="57" y="22"/>
                    <a:pt x="57" y="20"/>
                    <a:pt x="56" y="18"/>
                  </a:cubicBezTo>
                  <a:cubicBezTo>
                    <a:pt x="53" y="14"/>
                    <a:pt x="43" y="11"/>
                    <a:pt x="38" y="10"/>
                  </a:cubicBezTo>
                  <a:cubicBezTo>
                    <a:pt x="37" y="9"/>
                    <a:pt x="35" y="9"/>
                    <a:pt x="33" y="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2" y="0"/>
                    <a:pt x="3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7" y="10"/>
                    <a:pt x="12" y="12"/>
                    <a:pt x="8" y="15"/>
                  </a:cubicBezTo>
                  <a:cubicBezTo>
                    <a:pt x="2" y="21"/>
                    <a:pt x="0" y="30"/>
                    <a:pt x="4" y="37"/>
                  </a:cubicBezTo>
                  <a:cubicBezTo>
                    <a:pt x="5" y="40"/>
                    <a:pt x="8" y="43"/>
                    <a:pt x="11" y="45"/>
                  </a:cubicBezTo>
                  <a:cubicBezTo>
                    <a:pt x="14" y="46"/>
                    <a:pt x="26" y="52"/>
                    <a:pt x="32" y="54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7" y="57"/>
                    <a:pt x="39" y="58"/>
                    <a:pt x="40" y="60"/>
                  </a:cubicBezTo>
                  <a:cubicBezTo>
                    <a:pt x="42" y="63"/>
                    <a:pt x="41" y="66"/>
                    <a:pt x="39" y="68"/>
                  </a:cubicBezTo>
                  <a:cubicBezTo>
                    <a:pt x="37" y="70"/>
                    <a:pt x="34" y="71"/>
                    <a:pt x="30" y="71"/>
                  </a:cubicBezTo>
                  <a:cubicBezTo>
                    <a:pt x="27" y="71"/>
                    <a:pt x="24" y="70"/>
                    <a:pt x="20" y="69"/>
                  </a:cubicBezTo>
                  <a:cubicBezTo>
                    <a:pt x="18" y="68"/>
                    <a:pt x="16" y="67"/>
                    <a:pt x="14" y="65"/>
                  </a:cubicBezTo>
                  <a:cubicBezTo>
                    <a:pt x="14" y="65"/>
                    <a:pt x="13" y="65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2" y="62"/>
                    <a:pt x="10" y="62"/>
                    <a:pt x="9" y="62"/>
                  </a:cubicBezTo>
                  <a:cubicBezTo>
                    <a:pt x="6" y="62"/>
                    <a:pt x="3" y="64"/>
                    <a:pt x="2" y="66"/>
                  </a:cubicBezTo>
                  <a:cubicBezTo>
                    <a:pt x="1" y="68"/>
                    <a:pt x="1" y="70"/>
                    <a:pt x="2" y="71"/>
                  </a:cubicBezTo>
                  <a:cubicBezTo>
                    <a:pt x="6" y="77"/>
                    <a:pt x="14" y="81"/>
                    <a:pt x="23" y="82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90"/>
                    <a:pt x="24" y="90"/>
                    <a:pt x="25" y="90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2" y="90"/>
                    <a:pt x="33" y="90"/>
                    <a:pt x="33" y="8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0" y="82"/>
                    <a:pt x="46" y="80"/>
                    <a:pt x="49" y="77"/>
                  </a:cubicBezTo>
                  <a:cubicBezTo>
                    <a:pt x="55" y="72"/>
                    <a:pt x="58" y="63"/>
                    <a:pt x="55" y="56"/>
                  </a:cubicBezTo>
                  <a:cubicBezTo>
                    <a:pt x="52" y="48"/>
                    <a:pt x="41" y="44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4" name="Group 29"/>
          <p:cNvGrpSpPr>
            <a:grpSpLocks noChangeAspect="1"/>
          </p:cNvGrpSpPr>
          <p:nvPr/>
        </p:nvGrpSpPr>
        <p:grpSpPr>
          <a:xfrm>
            <a:off x="1136655" y="2248541"/>
            <a:ext cx="629417" cy="585796"/>
            <a:chOff x="4239" y="2878"/>
            <a:chExt cx="606" cy="564"/>
          </a:xfrm>
          <a:solidFill>
            <a:srgbClr val="0270D1"/>
          </a:solidFill>
        </p:grpSpPr>
        <p:sp>
          <p:nvSpPr>
            <p:cNvPr id="121" name="Freeform 30"/>
            <p:cNvSpPr/>
            <p:nvPr/>
          </p:nvSpPr>
          <p:spPr bwMode="auto">
            <a:xfrm>
              <a:off x="4410" y="2878"/>
              <a:ext cx="282" cy="219"/>
            </a:xfrm>
            <a:custGeom>
              <a:gdLst>
                <a:gd fmla="*/ 0 w 1242" name="T0"/>
                <a:gd fmla="*/ 483 h 963" name="T1"/>
                <a:gd fmla="*/ 140 w 1242" name="T2"/>
                <a:gd fmla="*/ 622 h 963" name="T3"/>
                <a:gd fmla="*/ 265 w 1242" name="T4"/>
                <a:gd fmla="*/ 606 h 963" name="T5"/>
                <a:gd fmla="*/ 279 w 1242" name="T6"/>
                <a:gd fmla="*/ 690 h 963" name="T7"/>
                <a:gd fmla="*/ 279 w 1242" name="T8"/>
                <a:gd fmla="*/ 963 h 963" name="T9"/>
                <a:gd fmla="*/ 511 w 1242" name="T10"/>
                <a:gd fmla="*/ 963 h 963" name="T11"/>
                <a:gd fmla="*/ 553 w 1242" name="T12"/>
                <a:gd fmla="*/ 953 h 963" name="T13"/>
                <a:gd fmla="*/ 547 w 1242" name="T14"/>
                <a:gd fmla="*/ 867 h 963" name="T15"/>
                <a:gd fmla="*/ 759 w 1242" name="T16"/>
                <a:gd fmla="*/ 675 h 963" name="T17"/>
                <a:gd fmla="*/ 971 w 1242" name="T18"/>
                <a:gd fmla="*/ 867 h 963" name="T19"/>
                <a:gd fmla="*/ 965 w 1242" name="T20"/>
                <a:gd fmla="*/ 953 h 963" name="T21"/>
                <a:gd fmla="*/ 1006 w 1242" name="T22"/>
                <a:gd fmla="*/ 963 h 963" name="T23"/>
                <a:gd fmla="*/ 1239 w 1242" name="T24"/>
                <a:gd fmla="*/ 963 h 963" name="T25"/>
                <a:gd fmla="*/ 1239 w 1242" name="T26"/>
                <a:gd fmla="*/ 117 h 963" name="T27"/>
                <a:gd fmla="*/ 1214 w 1242" name="T28"/>
                <a:gd fmla="*/ 28 h 963" name="T29"/>
                <a:gd fmla="*/ 1118 w 1242" name="T30"/>
                <a:gd fmla="*/ 3 h 963" name="T31"/>
                <a:gd fmla="*/ 279 w 1242" name="T32"/>
                <a:gd fmla="*/ 3 h 963" name="T33"/>
                <a:gd fmla="*/ 279 w 1242" name="T34"/>
                <a:gd fmla="*/ 276 h 963" name="T35"/>
                <a:gd fmla="*/ 265 w 1242" name="T36"/>
                <a:gd fmla="*/ 361 h 963" name="T37"/>
                <a:gd fmla="*/ 140 w 1242" name="T38"/>
                <a:gd fmla="*/ 344 h 963" name="T39"/>
                <a:gd fmla="*/ 0 w 1242" name="T40"/>
                <a:gd fmla="*/ 483 h 96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63" w="1242">
                  <a:moveTo>
                    <a:pt x="0" y="483"/>
                  </a:moveTo>
                  <a:cubicBezTo>
                    <a:pt x="0" y="560"/>
                    <a:pt x="63" y="622"/>
                    <a:pt x="140" y="622"/>
                  </a:cubicBezTo>
                  <a:cubicBezTo>
                    <a:pt x="209" y="622"/>
                    <a:pt x="243" y="579"/>
                    <a:pt x="265" y="606"/>
                  </a:cubicBezTo>
                  <a:cubicBezTo>
                    <a:pt x="277" y="620"/>
                    <a:pt x="279" y="637"/>
                    <a:pt x="279" y="690"/>
                  </a:cubicBezTo>
                  <a:lnTo>
                    <a:pt x="279" y="963"/>
                  </a:lnTo>
                  <a:lnTo>
                    <a:pt x="511" y="963"/>
                  </a:lnTo>
                  <a:cubicBezTo>
                    <a:pt x="545" y="963"/>
                    <a:pt x="550" y="960"/>
                    <a:pt x="553" y="953"/>
                  </a:cubicBezTo>
                  <a:cubicBezTo>
                    <a:pt x="559" y="940"/>
                    <a:pt x="547" y="918"/>
                    <a:pt x="547" y="867"/>
                  </a:cubicBezTo>
                  <a:cubicBezTo>
                    <a:pt x="547" y="760"/>
                    <a:pt x="660" y="675"/>
                    <a:pt x="759" y="675"/>
                  </a:cubicBezTo>
                  <a:cubicBezTo>
                    <a:pt x="858" y="675"/>
                    <a:pt x="971" y="756"/>
                    <a:pt x="971" y="867"/>
                  </a:cubicBezTo>
                  <a:cubicBezTo>
                    <a:pt x="971" y="918"/>
                    <a:pt x="959" y="940"/>
                    <a:pt x="965" y="953"/>
                  </a:cubicBezTo>
                  <a:cubicBezTo>
                    <a:pt x="967" y="960"/>
                    <a:pt x="972" y="963"/>
                    <a:pt x="1006" y="963"/>
                  </a:cubicBezTo>
                  <a:lnTo>
                    <a:pt x="1239" y="963"/>
                  </a:lnTo>
                  <a:lnTo>
                    <a:pt x="1239" y="117"/>
                  </a:lnTo>
                  <a:cubicBezTo>
                    <a:pt x="1239" y="117"/>
                    <a:pt x="1242" y="57"/>
                    <a:pt x="1214" y="28"/>
                  </a:cubicBezTo>
                  <a:cubicBezTo>
                    <a:pt x="1185" y="0"/>
                    <a:pt x="1118" y="3"/>
                    <a:pt x="1118" y="3"/>
                  </a:cubicBezTo>
                  <a:lnTo>
                    <a:pt x="279" y="3"/>
                  </a:lnTo>
                  <a:lnTo>
                    <a:pt x="279" y="276"/>
                  </a:lnTo>
                  <a:cubicBezTo>
                    <a:pt x="279" y="329"/>
                    <a:pt x="277" y="347"/>
                    <a:pt x="265" y="361"/>
                  </a:cubicBezTo>
                  <a:cubicBezTo>
                    <a:pt x="243" y="388"/>
                    <a:pt x="209" y="344"/>
                    <a:pt x="140" y="344"/>
                  </a:cubicBezTo>
                  <a:cubicBezTo>
                    <a:pt x="63" y="344"/>
                    <a:pt x="0" y="406"/>
                    <a:pt x="0" y="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22" name="Freeform 31"/>
            <p:cNvSpPr/>
            <p:nvPr/>
          </p:nvSpPr>
          <p:spPr bwMode="auto">
            <a:xfrm>
              <a:off x="4239" y="2878"/>
              <a:ext cx="219" cy="282"/>
            </a:xfrm>
            <a:custGeom>
              <a:gdLst>
                <a:gd fmla="*/ 5 w 965" name="T0"/>
                <a:gd fmla="*/ 965 h 1244" name="T1"/>
                <a:gd fmla="*/ 279 w 965" name="T2"/>
                <a:gd fmla="*/ 965 h 1244" name="T3"/>
                <a:gd fmla="*/ 363 w 965" name="T4"/>
                <a:gd fmla="*/ 979 h 1244" name="T5"/>
                <a:gd fmla="*/ 346 w 965" name="T6"/>
                <a:gd fmla="*/ 1104 h 1244" name="T7"/>
                <a:gd fmla="*/ 485 w 965" name="T8"/>
                <a:gd fmla="*/ 1244 h 1244" name="T9"/>
                <a:gd fmla="*/ 625 w 965" name="T10"/>
                <a:gd fmla="*/ 1104 h 1244" name="T11"/>
                <a:gd fmla="*/ 608 w 965" name="T12"/>
                <a:gd fmla="*/ 979 h 1244" name="T13"/>
                <a:gd fmla="*/ 692 w 965" name="T14"/>
                <a:gd fmla="*/ 965 h 1244" name="T15"/>
                <a:gd fmla="*/ 965 w 965" name="T16"/>
                <a:gd fmla="*/ 965 h 1244" name="T17"/>
                <a:gd fmla="*/ 965 w 965" name="T18"/>
                <a:gd fmla="*/ 733 h 1244" name="T19"/>
                <a:gd fmla="*/ 955 w 965" name="T20"/>
                <a:gd fmla="*/ 691 h 1244" name="T21"/>
                <a:gd fmla="*/ 869 w 965" name="T22"/>
                <a:gd fmla="*/ 697 h 1244" name="T23"/>
                <a:gd fmla="*/ 677 w 965" name="T24"/>
                <a:gd fmla="*/ 485 h 1244" name="T25"/>
                <a:gd fmla="*/ 869 w 965" name="T26"/>
                <a:gd fmla="*/ 273 h 1244" name="T27"/>
                <a:gd fmla="*/ 955 w 965" name="T28"/>
                <a:gd fmla="*/ 280 h 1244" name="T29"/>
                <a:gd fmla="*/ 965 w 965" name="T30"/>
                <a:gd fmla="*/ 238 h 1244" name="T31"/>
                <a:gd fmla="*/ 965 w 965" name="T32"/>
                <a:gd fmla="*/ 5 h 1244" name="T33"/>
                <a:gd fmla="*/ 141 w 965" name="T34"/>
                <a:gd fmla="*/ 5 h 1244" name="T35"/>
                <a:gd fmla="*/ 31 w 965" name="T36"/>
                <a:gd fmla="*/ 30 h 1244" name="T37"/>
                <a:gd fmla="*/ 5 w 965" name="T38"/>
                <a:gd fmla="*/ 129 h 1244" name="T39"/>
                <a:gd fmla="*/ 5 w 965" name="T40"/>
                <a:gd fmla="*/ 965 h 124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44" w="964">
                  <a:moveTo>
                    <a:pt x="5" y="965"/>
                  </a:moveTo>
                  <a:lnTo>
                    <a:pt x="279" y="965"/>
                  </a:lnTo>
                  <a:cubicBezTo>
                    <a:pt x="331" y="965"/>
                    <a:pt x="349" y="967"/>
                    <a:pt x="363" y="979"/>
                  </a:cubicBezTo>
                  <a:cubicBezTo>
                    <a:pt x="390" y="1001"/>
                    <a:pt x="346" y="1035"/>
                    <a:pt x="346" y="1104"/>
                  </a:cubicBezTo>
                  <a:cubicBezTo>
                    <a:pt x="346" y="1181"/>
                    <a:pt x="409" y="1244"/>
                    <a:pt x="485" y="1244"/>
                  </a:cubicBezTo>
                  <a:cubicBezTo>
                    <a:pt x="562" y="1244"/>
                    <a:pt x="625" y="1181"/>
                    <a:pt x="625" y="1104"/>
                  </a:cubicBezTo>
                  <a:cubicBezTo>
                    <a:pt x="625" y="1035"/>
                    <a:pt x="581" y="1002"/>
                    <a:pt x="608" y="979"/>
                  </a:cubicBezTo>
                  <a:cubicBezTo>
                    <a:pt x="622" y="967"/>
                    <a:pt x="639" y="965"/>
                    <a:pt x="692" y="965"/>
                  </a:cubicBezTo>
                  <a:lnTo>
                    <a:pt x="965" y="965"/>
                  </a:lnTo>
                  <a:lnTo>
                    <a:pt x="965" y="733"/>
                  </a:lnTo>
                  <a:cubicBezTo>
                    <a:pt x="965" y="699"/>
                    <a:pt x="962" y="694"/>
                    <a:pt x="955" y="691"/>
                  </a:cubicBezTo>
                  <a:cubicBezTo>
                    <a:pt x="942" y="685"/>
                    <a:pt x="920" y="697"/>
                    <a:pt x="869" y="697"/>
                  </a:cubicBezTo>
                  <a:cubicBezTo>
                    <a:pt x="762" y="697"/>
                    <a:pt x="677" y="584"/>
                    <a:pt x="677" y="485"/>
                  </a:cubicBezTo>
                  <a:cubicBezTo>
                    <a:pt x="677" y="386"/>
                    <a:pt x="758" y="273"/>
                    <a:pt x="869" y="273"/>
                  </a:cubicBezTo>
                  <a:cubicBezTo>
                    <a:pt x="920" y="273"/>
                    <a:pt x="942" y="285"/>
                    <a:pt x="955" y="280"/>
                  </a:cubicBezTo>
                  <a:cubicBezTo>
                    <a:pt x="962" y="277"/>
                    <a:pt x="965" y="272"/>
                    <a:pt x="965" y="238"/>
                  </a:cubicBezTo>
                  <a:lnTo>
                    <a:pt x="965" y="5"/>
                  </a:lnTo>
                  <a:lnTo>
                    <a:pt x="141" y="5"/>
                  </a:lnTo>
                  <a:cubicBezTo>
                    <a:pt x="141" y="5"/>
                    <a:pt x="61" y="0"/>
                    <a:pt x="31" y="30"/>
                  </a:cubicBezTo>
                  <a:cubicBezTo>
                    <a:pt x="0" y="61"/>
                    <a:pt x="5" y="129"/>
                    <a:pt x="5" y="129"/>
                  </a:cubicBezTo>
                  <a:lnTo>
                    <a:pt x="5" y="9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23" name="Freeform 32"/>
            <p:cNvSpPr/>
            <p:nvPr/>
          </p:nvSpPr>
          <p:spPr bwMode="auto">
            <a:xfrm>
              <a:off x="4240" y="3113"/>
              <a:ext cx="281" cy="218"/>
            </a:xfrm>
            <a:custGeom>
              <a:gdLst>
                <a:gd fmla="*/ 1240 w 1240" name="T0"/>
                <a:gd fmla="*/ 480 h 960" name="T1"/>
                <a:gd fmla="*/ 1101 w 1240" name="T2"/>
                <a:gd fmla="*/ 341 h 960" name="T3"/>
                <a:gd fmla="*/ 975 w 1240" name="T4"/>
                <a:gd fmla="*/ 357 h 960" name="T5"/>
                <a:gd fmla="*/ 961 w 1240" name="T6"/>
                <a:gd fmla="*/ 273 h 960" name="T7"/>
                <a:gd fmla="*/ 961 w 1240" name="T8"/>
                <a:gd fmla="*/ 0 h 960" name="T9"/>
                <a:gd fmla="*/ 729 w 1240" name="T10"/>
                <a:gd fmla="*/ 0 h 960" name="T11"/>
                <a:gd fmla="*/ 687 w 1240" name="T12"/>
                <a:gd fmla="*/ 10 h 960" name="T13"/>
                <a:gd fmla="*/ 693 w 1240" name="T14"/>
                <a:gd fmla="*/ 96 h 960" name="T15"/>
                <a:gd fmla="*/ 481 w 1240" name="T16"/>
                <a:gd fmla="*/ 288 h 960" name="T17"/>
                <a:gd fmla="*/ 270 w 1240" name="T18"/>
                <a:gd fmla="*/ 96 h 960" name="T19"/>
                <a:gd fmla="*/ 276 w 1240" name="T20"/>
                <a:gd fmla="*/ 10 h 960" name="T21"/>
                <a:gd fmla="*/ 234 w 1240" name="T22"/>
                <a:gd fmla="*/ 0 h 960" name="T23"/>
                <a:gd fmla="*/ 1 w 1240" name="T24"/>
                <a:gd fmla="*/ 0 h 960" name="T25"/>
                <a:gd fmla="*/ 1 w 1240" name="T26"/>
                <a:gd fmla="*/ 828 h 960" name="T27"/>
                <a:gd fmla="*/ 30 w 1240" name="T28"/>
                <a:gd fmla="*/ 928 h 960" name="T29"/>
                <a:gd fmla="*/ 129 w 1240" name="T30"/>
                <a:gd fmla="*/ 960 h 960" name="T31"/>
                <a:gd fmla="*/ 961 w 1240" name="T32"/>
                <a:gd fmla="*/ 960 h 960" name="T33"/>
                <a:gd fmla="*/ 961 w 1240" name="T34"/>
                <a:gd fmla="*/ 687 h 960" name="T35"/>
                <a:gd fmla="*/ 975 w 1240" name="T36"/>
                <a:gd fmla="*/ 602 h 960" name="T37"/>
                <a:gd fmla="*/ 1101 w 1240" name="T38"/>
                <a:gd fmla="*/ 619 h 960" name="T39"/>
                <a:gd fmla="*/ 1240 w 1240" name="T40"/>
                <a:gd fmla="*/ 480 h 96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60" w="1240">
                  <a:moveTo>
                    <a:pt x="1240" y="480"/>
                  </a:moveTo>
                  <a:cubicBezTo>
                    <a:pt x="1240" y="403"/>
                    <a:pt x="1178" y="341"/>
                    <a:pt x="1101" y="341"/>
                  </a:cubicBezTo>
                  <a:cubicBezTo>
                    <a:pt x="1031" y="341"/>
                    <a:pt x="998" y="385"/>
                    <a:pt x="975" y="357"/>
                  </a:cubicBezTo>
                  <a:cubicBezTo>
                    <a:pt x="963" y="343"/>
                    <a:pt x="961" y="326"/>
                    <a:pt x="961" y="273"/>
                  </a:cubicBezTo>
                  <a:lnTo>
                    <a:pt x="961" y="0"/>
                  </a:lnTo>
                  <a:lnTo>
                    <a:pt x="729" y="0"/>
                  </a:lnTo>
                  <a:cubicBezTo>
                    <a:pt x="695" y="0"/>
                    <a:pt x="690" y="3"/>
                    <a:pt x="687" y="10"/>
                  </a:cubicBezTo>
                  <a:cubicBezTo>
                    <a:pt x="681" y="23"/>
                    <a:pt x="693" y="45"/>
                    <a:pt x="693" y="96"/>
                  </a:cubicBezTo>
                  <a:cubicBezTo>
                    <a:pt x="693" y="203"/>
                    <a:pt x="580" y="288"/>
                    <a:pt x="481" y="288"/>
                  </a:cubicBezTo>
                  <a:cubicBezTo>
                    <a:pt x="382" y="288"/>
                    <a:pt x="270" y="207"/>
                    <a:pt x="270" y="96"/>
                  </a:cubicBezTo>
                  <a:cubicBezTo>
                    <a:pt x="270" y="45"/>
                    <a:pt x="282" y="23"/>
                    <a:pt x="276" y="10"/>
                  </a:cubicBezTo>
                  <a:cubicBezTo>
                    <a:pt x="273" y="3"/>
                    <a:pt x="268" y="0"/>
                    <a:pt x="234" y="0"/>
                  </a:cubicBezTo>
                  <a:lnTo>
                    <a:pt x="1" y="0"/>
                  </a:lnTo>
                  <a:lnTo>
                    <a:pt x="1" y="828"/>
                  </a:lnTo>
                  <a:cubicBezTo>
                    <a:pt x="1" y="828"/>
                    <a:pt x="0" y="898"/>
                    <a:pt x="30" y="928"/>
                  </a:cubicBezTo>
                  <a:cubicBezTo>
                    <a:pt x="60" y="958"/>
                    <a:pt x="129" y="960"/>
                    <a:pt x="129" y="960"/>
                  </a:cubicBezTo>
                  <a:lnTo>
                    <a:pt x="961" y="960"/>
                  </a:lnTo>
                  <a:lnTo>
                    <a:pt x="961" y="687"/>
                  </a:lnTo>
                  <a:cubicBezTo>
                    <a:pt x="961" y="634"/>
                    <a:pt x="963" y="616"/>
                    <a:pt x="975" y="602"/>
                  </a:cubicBezTo>
                  <a:cubicBezTo>
                    <a:pt x="998" y="575"/>
                    <a:pt x="1031" y="619"/>
                    <a:pt x="1101" y="619"/>
                  </a:cubicBezTo>
                  <a:cubicBezTo>
                    <a:pt x="1178" y="619"/>
                    <a:pt x="1240" y="557"/>
                    <a:pt x="1240" y="4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24" name="Freeform 33"/>
            <p:cNvSpPr/>
            <p:nvPr/>
          </p:nvSpPr>
          <p:spPr bwMode="auto">
            <a:xfrm>
              <a:off x="4537" y="3143"/>
              <a:ext cx="308" cy="299"/>
            </a:xfrm>
            <a:custGeom>
              <a:gdLst>
                <a:gd fmla="*/ 770 w 1358" name="T0"/>
                <a:gd fmla="*/ 1267 h 1322" name="T1"/>
                <a:gd fmla="*/ 1358 w 1358" name="T2"/>
                <a:gd fmla="*/ 679 h 1322" name="T3"/>
                <a:gd fmla="*/ 1164 w 1358" name="T4"/>
                <a:gd fmla="*/ 486 h 1322" name="T5"/>
                <a:gd fmla="*/ 1114 w 1358" name="T6"/>
                <a:gd fmla="*/ 416 h 1322" name="T7"/>
                <a:gd fmla="*/ 1215 w 1358" name="T8"/>
                <a:gd fmla="*/ 339 h 1322" name="T9"/>
                <a:gd fmla="*/ 1215 w 1358" name="T10"/>
                <a:gd fmla="*/ 142 h 1322" name="T11"/>
                <a:gd fmla="*/ 1018 w 1358" name="T12"/>
                <a:gd fmla="*/ 142 h 1322" name="T13"/>
                <a:gd fmla="*/ 941 w 1358" name="T14"/>
                <a:gd fmla="*/ 243 h 1322" name="T15"/>
                <a:gd fmla="*/ 872 w 1358" name="T16"/>
                <a:gd fmla="*/ 193 h 1322" name="T17"/>
                <a:gd fmla="*/ 679 w 1358" name="T18"/>
                <a:gd fmla="*/ 0 h 1322" name="T19"/>
                <a:gd fmla="*/ 514 w 1358" name="T20"/>
                <a:gd fmla="*/ 164 h 1322" name="T21"/>
                <a:gd fmla="*/ 492 w 1358" name="T22"/>
                <a:gd fmla="*/ 201 h 1322" name="T23"/>
                <a:gd fmla="*/ 557 w 1358" name="T24"/>
                <a:gd fmla="*/ 258 h 1322" name="T25"/>
                <a:gd fmla="*/ 543 w 1358" name="T26"/>
                <a:gd fmla="*/ 543 h 1322" name="T27"/>
                <a:gd fmla="*/ 258 w 1358" name="T28"/>
                <a:gd fmla="*/ 557 h 1322" name="T29"/>
                <a:gd fmla="*/ 201 w 1358" name="T30"/>
                <a:gd fmla="*/ 492 h 1322" name="T31"/>
                <a:gd fmla="*/ 164 w 1358" name="T32"/>
                <a:gd fmla="*/ 514 h 1322" name="T33"/>
                <a:gd fmla="*/ 0 w 1358" name="T34"/>
                <a:gd fmla="*/ 679 h 1322" name="T35"/>
                <a:gd fmla="*/ 590 w 1358" name="T36"/>
                <a:gd fmla="*/ 1269 h 1322" name="T37"/>
                <a:gd fmla="*/ 679 w 1358" name="T38"/>
                <a:gd fmla="*/ 1322 h 1322" name="T39"/>
                <a:gd fmla="*/ 770 w 1358" name="T40"/>
                <a:gd fmla="*/ 1267 h 132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322" w="1358">
                  <a:moveTo>
                    <a:pt x="770" y="1267"/>
                  </a:moveTo>
                  <a:lnTo>
                    <a:pt x="1358" y="679"/>
                  </a:lnTo>
                  <a:lnTo>
                    <a:pt x="1164" y="486"/>
                  </a:lnTo>
                  <a:cubicBezTo>
                    <a:pt x="1127" y="448"/>
                    <a:pt x="1116" y="435"/>
                    <a:pt x="1114" y="416"/>
                  </a:cubicBezTo>
                  <a:cubicBezTo>
                    <a:pt x="1111" y="381"/>
                    <a:pt x="1166" y="389"/>
                    <a:pt x="1215" y="339"/>
                  </a:cubicBezTo>
                  <a:cubicBezTo>
                    <a:pt x="1270" y="285"/>
                    <a:pt x="1270" y="197"/>
                    <a:pt x="1215" y="142"/>
                  </a:cubicBezTo>
                  <a:cubicBezTo>
                    <a:pt x="1161" y="88"/>
                    <a:pt x="1073" y="88"/>
                    <a:pt x="1018" y="142"/>
                  </a:cubicBezTo>
                  <a:cubicBezTo>
                    <a:pt x="969" y="192"/>
                    <a:pt x="976" y="246"/>
                    <a:pt x="941" y="243"/>
                  </a:cubicBezTo>
                  <a:cubicBezTo>
                    <a:pt x="923" y="242"/>
                    <a:pt x="909" y="230"/>
                    <a:pt x="872" y="193"/>
                  </a:cubicBezTo>
                  <a:lnTo>
                    <a:pt x="679" y="0"/>
                  </a:lnTo>
                  <a:lnTo>
                    <a:pt x="514" y="164"/>
                  </a:lnTo>
                  <a:cubicBezTo>
                    <a:pt x="490" y="189"/>
                    <a:pt x="489" y="194"/>
                    <a:pt x="492" y="201"/>
                  </a:cubicBezTo>
                  <a:cubicBezTo>
                    <a:pt x="497" y="214"/>
                    <a:pt x="521" y="222"/>
                    <a:pt x="557" y="258"/>
                  </a:cubicBezTo>
                  <a:cubicBezTo>
                    <a:pt x="633" y="333"/>
                    <a:pt x="613" y="473"/>
                    <a:pt x="543" y="543"/>
                  </a:cubicBezTo>
                  <a:cubicBezTo>
                    <a:pt x="473" y="613"/>
                    <a:pt x="336" y="636"/>
                    <a:pt x="258" y="557"/>
                  </a:cubicBezTo>
                  <a:cubicBezTo>
                    <a:pt x="222" y="521"/>
                    <a:pt x="215" y="497"/>
                    <a:pt x="201" y="492"/>
                  </a:cubicBezTo>
                  <a:cubicBezTo>
                    <a:pt x="194" y="489"/>
                    <a:pt x="189" y="490"/>
                    <a:pt x="164" y="514"/>
                  </a:cubicBezTo>
                  <a:lnTo>
                    <a:pt x="0" y="679"/>
                  </a:lnTo>
                  <a:lnTo>
                    <a:pt x="590" y="1269"/>
                  </a:lnTo>
                  <a:cubicBezTo>
                    <a:pt x="590" y="1269"/>
                    <a:pt x="636" y="1322"/>
                    <a:pt x="679" y="1322"/>
                  </a:cubicBezTo>
                  <a:cubicBezTo>
                    <a:pt x="721" y="1322"/>
                    <a:pt x="770" y="1267"/>
                    <a:pt x="770" y="12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</p:grp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9425835" y="2216583"/>
            <a:ext cx="366730" cy="649701"/>
          </a:xfrm>
          <a:custGeom>
            <a:gdLst>
              <a:gd fmla="*/ 1428 w 1428" name="T0"/>
              <a:gd fmla="*/ 546 h 2532" name="T1"/>
              <a:gd fmla="*/ 1194 w 1428" name="T2"/>
              <a:gd fmla="*/ 0 h 2532" name="T3"/>
              <a:gd fmla="*/ 0 w 1428" name="T4"/>
              <a:gd fmla="*/ 563 h 2532" name="T5"/>
              <a:gd fmla="*/ 404 w 1428" name="T6"/>
              <a:gd fmla="*/ 2332 h 2532" name="T7"/>
              <a:gd fmla="*/ 988 w 1428" name="T8"/>
              <a:gd fmla="*/ 2532 h 2532" name="T9"/>
              <a:gd fmla="*/ 1265 w 1428" name="T10"/>
              <a:gd fmla="*/ 2532 h 2532" name="T11"/>
              <a:gd fmla="*/ 1428 w 1428" name="T12"/>
              <a:gd fmla="*/ 2332 h 2532" name="T13"/>
              <a:gd fmla="*/ 173 w 1428" name="T14"/>
              <a:gd fmla="*/ 660 h 2532" name="T15"/>
              <a:gd fmla="*/ 644 w 1428" name="T16"/>
              <a:gd fmla="*/ 533 h 2532" name="T17"/>
              <a:gd fmla="*/ 173 w 1428" name="T18"/>
              <a:gd fmla="*/ 660 h 2532" name="T19"/>
              <a:gd fmla="*/ 644 w 1428" name="T20"/>
              <a:gd fmla="*/ 617 h 2532" name="T21"/>
              <a:gd fmla="*/ 173 w 1428" name="T22"/>
              <a:gd fmla="*/ 894 h 2532" name="T23"/>
              <a:gd fmla="*/ 417 w 1428" name="T24"/>
              <a:gd fmla="*/ 2258 h 2532" name="T25"/>
              <a:gd fmla="*/ 301 w 1428" name="T26"/>
              <a:gd fmla="*/ 1680 h 2532" name="T27"/>
              <a:gd fmla="*/ 1143 w 1428" name="T28"/>
              <a:gd fmla="*/ 1393 h 2532" name="T29"/>
              <a:gd fmla="*/ 191 w 1428" name="T30"/>
              <a:gd fmla="*/ 1957 h 2532" name="T31"/>
              <a:gd fmla="*/ 988 w 1428" name="T32"/>
              <a:gd fmla="*/ 2182 h 2532" name="T33"/>
              <a:gd fmla="*/ 417 w 1428" name="T34"/>
              <a:gd fmla="*/ 2258 h 2532" name="T35"/>
              <a:gd fmla="*/ 988 w 1428" name="T36"/>
              <a:gd fmla="*/ 2032 h 2532" name="T37"/>
              <a:gd fmla="*/ 972 w 1428" name="T38"/>
              <a:gd fmla="*/ 2107 h 2532" name="T39"/>
              <a:gd fmla="*/ 297 w 1428" name="T40"/>
              <a:gd fmla="*/ 2032 h 2532" name="T41"/>
              <a:gd fmla="*/ 1265 w 1428" name="T42"/>
              <a:gd fmla="*/ 2258 h 2532" name="T43"/>
              <a:gd fmla="*/ 1353 w 1428" name="T44"/>
              <a:gd fmla="*/ 2182 h 2532" name="T45"/>
              <a:gd fmla="*/ 1353 w 1428" name="T46"/>
              <a:gd fmla="*/ 2107 h 2532" name="T47"/>
              <a:gd fmla="*/ 1265 w 1428" name="T48"/>
              <a:gd fmla="*/ 2032 h 2532" name="T49"/>
              <a:gd fmla="*/ 1353 w 1428" name="T50"/>
              <a:gd fmla="*/ 2107 h 2532" name="T51"/>
              <a:gd fmla="*/ 276 w 1428" name="T52"/>
              <a:gd fmla="*/ 1955 h 2532" name="T53"/>
              <a:gd fmla="*/ 295 w 1428" name="T54"/>
              <a:gd fmla="*/ 1880 h 2532" name="T55"/>
              <a:gd fmla="*/ 1353 w 1428" name="T56"/>
              <a:gd fmla="*/ 1955 h 2532" name="T57"/>
              <a:gd fmla="*/ 390 w 1428" name="T58"/>
              <a:gd fmla="*/ 1805 h 2532" name="T59"/>
              <a:gd fmla="*/ 1194 w 1428" name="T60"/>
              <a:gd fmla="*/ 1409 h 2532" name="T61"/>
              <a:gd fmla="*/ 1353 w 1428" name="T62"/>
              <a:gd fmla="*/ 621 h 2532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2532" w="1428">
                <a:moveTo>
                  <a:pt x="1428" y="1941"/>
                </a:moveTo>
                <a:lnTo>
                  <a:pt x="1428" y="546"/>
                </a:lnTo>
                <a:lnTo>
                  <a:pt x="1194" y="546"/>
                </a:lnTo>
                <a:lnTo>
                  <a:pt x="1194" y="0"/>
                </a:lnTo>
                <a:lnTo>
                  <a:pt x="73" y="478"/>
                </a:lnTo>
                <a:cubicBezTo>
                  <a:pt x="24" y="504"/>
                  <a:pt x="0" y="534"/>
                  <a:pt x="0" y="563"/>
                </a:cubicBezTo>
                <a:lnTo>
                  <a:pt x="0" y="1875"/>
                </a:lnTo>
                <a:cubicBezTo>
                  <a:pt x="0" y="2135"/>
                  <a:pt x="159" y="2332"/>
                  <a:pt x="404" y="2332"/>
                </a:cubicBezTo>
                <a:lnTo>
                  <a:pt x="988" y="2332"/>
                </a:lnTo>
                <a:lnTo>
                  <a:pt x="988" y="2532"/>
                </a:lnTo>
                <a:lnTo>
                  <a:pt x="1130" y="2369"/>
                </a:lnTo>
                <a:lnTo>
                  <a:pt x="1265" y="2532"/>
                </a:lnTo>
                <a:lnTo>
                  <a:pt x="1265" y="2332"/>
                </a:lnTo>
                <a:lnTo>
                  <a:pt x="1428" y="2332"/>
                </a:lnTo>
                <a:lnTo>
                  <a:pt x="1428" y="1941"/>
                </a:lnTo>
                <a:close/>
                <a:moveTo>
                  <a:pt x="173" y="660"/>
                </a:moveTo>
                <a:lnTo>
                  <a:pt x="644" y="458"/>
                </a:lnTo>
                <a:lnTo>
                  <a:pt x="644" y="533"/>
                </a:lnTo>
                <a:lnTo>
                  <a:pt x="173" y="735"/>
                </a:lnTo>
                <a:lnTo>
                  <a:pt x="173" y="660"/>
                </a:lnTo>
                <a:close/>
                <a:moveTo>
                  <a:pt x="173" y="819"/>
                </a:moveTo>
                <a:lnTo>
                  <a:pt x="644" y="617"/>
                </a:lnTo>
                <a:lnTo>
                  <a:pt x="644" y="692"/>
                </a:lnTo>
                <a:lnTo>
                  <a:pt x="173" y="894"/>
                </a:lnTo>
                <a:lnTo>
                  <a:pt x="173" y="819"/>
                </a:lnTo>
                <a:close/>
                <a:moveTo>
                  <a:pt x="417" y="2258"/>
                </a:moveTo>
                <a:cubicBezTo>
                  <a:pt x="251" y="2258"/>
                  <a:pt x="116" y="2123"/>
                  <a:pt x="116" y="1957"/>
                </a:cubicBezTo>
                <a:cubicBezTo>
                  <a:pt x="116" y="1835"/>
                  <a:pt x="189" y="1727"/>
                  <a:pt x="301" y="1680"/>
                </a:cubicBezTo>
                <a:cubicBezTo>
                  <a:pt x="332" y="1667"/>
                  <a:pt x="1136" y="1314"/>
                  <a:pt x="1143" y="1311"/>
                </a:cubicBezTo>
                <a:lnTo>
                  <a:pt x="1143" y="1393"/>
                </a:lnTo>
                <a:cubicBezTo>
                  <a:pt x="1143" y="1393"/>
                  <a:pt x="361" y="1736"/>
                  <a:pt x="330" y="1749"/>
                </a:cubicBezTo>
                <a:cubicBezTo>
                  <a:pt x="246" y="1784"/>
                  <a:pt x="191" y="1866"/>
                  <a:pt x="191" y="1957"/>
                </a:cubicBezTo>
                <a:cubicBezTo>
                  <a:pt x="191" y="2081"/>
                  <a:pt x="292" y="2182"/>
                  <a:pt x="417" y="2182"/>
                </a:cubicBezTo>
                <a:lnTo>
                  <a:pt x="988" y="2182"/>
                </a:lnTo>
                <a:lnTo>
                  <a:pt x="988" y="2258"/>
                </a:lnTo>
                <a:lnTo>
                  <a:pt x="417" y="2258"/>
                </a:lnTo>
                <a:close/>
                <a:moveTo>
                  <a:pt x="297" y="2032"/>
                </a:moveTo>
                <a:lnTo>
                  <a:pt x="988" y="2032"/>
                </a:lnTo>
                <a:lnTo>
                  <a:pt x="988" y="2107"/>
                </a:lnTo>
                <a:lnTo>
                  <a:pt x="972" y="2107"/>
                </a:lnTo>
                <a:lnTo>
                  <a:pt x="428" y="2107"/>
                </a:lnTo>
                <a:cubicBezTo>
                  <a:pt x="372" y="2107"/>
                  <a:pt x="323" y="2077"/>
                  <a:pt x="297" y="2032"/>
                </a:cubicBezTo>
                <a:close/>
                <a:moveTo>
                  <a:pt x="1353" y="2258"/>
                </a:moveTo>
                <a:lnTo>
                  <a:pt x="1265" y="2258"/>
                </a:lnTo>
                <a:lnTo>
                  <a:pt x="1265" y="2182"/>
                </a:lnTo>
                <a:lnTo>
                  <a:pt x="1353" y="2182"/>
                </a:lnTo>
                <a:lnTo>
                  <a:pt x="1353" y="2258"/>
                </a:lnTo>
                <a:close/>
                <a:moveTo>
                  <a:pt x="1353" y="2107"/>
                </a:moveTo>
                <a:lnTo>
                  <a:pt x="1265" y="2107"/>
                </a:lnTo>
                <a:lnTo>
                  <a:pt x="1265" y="2032"/>
                </a:lnTo>
                <a:lnTo>
                  <a:pt x="1353" y="2032"/>
                </a:lnTo>
                <a:lnTo>
                  <a:pt x="1353" y="2107"/>
                </a:lnTo>
                <a:close/>
                <a:moveTo>
                  <a:pt x="1353" y="1955"/>
                </a:moveTo>
                <a:lnTo>
                  <a:pt x="276" y="1955"/>
                </a:lnTo>
                <a:cubicBezTo>
                  <a:pt x="276" y="1955"/>
                  <a:pt x="276" y="1955"/>
                  <a:pt x="276" y="1954"/>
                </a:cubicBezTo>
                <a:cubicBezTo>
                  <a:pt x="276" y="1927"/>
                  <a:pt x="283" y="1902"/>
                  <a:pt x="295" y="1880"/>
                </a:cubicBezTo>
                <a:lnTo>
                  <a:pt x="1353" y="1880"/>
                </a:lnTo>
                <a:lnTo>
                  <a:pt x="1353" y="1955"/>
                </a:lnTo>
                <a:close/>
                <a:moveTo>
                  <a:pt x="1353" y="1805"/>
                </a:moveTo>
                <a:lnTo>
                  <a:pt x="390" y="1805"/>
                </a:lnTo>
                <a:lnTo>
                  <a:pt x="1152" y="1471"/>
                </a:lnTo>
                <a:cubicBezTo>
                  <a:pt x="1177" y="1460"/>
                  <a:pt x="1194" y="1435"/>
                  <a:pt x="1194" y="1409"/>
                </a:cubicBezTo>
                <a:lnTo>
                  <a:pt x="1194" y="621"/>
                </a:lnTo>
                <a:lnTo>
                  <a:pt x="1353" y="621"/>
                </a:lnTo>
                <a:lnTo>
                  <a:pt x="1353" y="1805"/>
                </a:lnTo>
                <a:close/>
              </a:path>
            </a:pathLst>
          </a:custGeom>
          <a:solidFill>
            <a:srgbClr val="0270D1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sp>
        <p:nvSpPr>
          <p:cNvPr id="6" name="Freeform 20"/>
          <p:cNvSpPr>
            <a:spLocks noEditPoints="1"/>
          </p:cNvSpPr>
          <p:nvPr/>
        </p:nvSpPr>
        <p:spPr bwMode="auto">
          <a:xfrm>
            <a:off x="10431751" y="2326345"/>
            <a:ext cx="642251" cy="430177"/>
          </a:xfrm>
          <a:custGeom>
            <a:gdLst>
              <a:gd fmla="*/ 2821 w 2821" name="T0"/>
              <a:gd fmla="*/ 623 h 1889" name="T1"/>
              <a:gd fmla="*/ 2817 w 2821" name="T2"/>
              <a:gd fmla="*/ 621 h 1889" name="T3"/>
              <a:gd fmla="*/ 2817 w 2821" name="T4"/>
              <a:gd fmla="*/ 621 h 1889" name="T5"/>
              <a:gd fmla="*/ 1409 w 2821" name="T6"/>
              <a:gd fmla="*/ 0 h 1889" name="T7"/>
              <a:gd fmla="*/ 464 w 2821" name="T8"/>
              <a:gd fmla="*/ 417 h 1889" name="T9"/>
              <a:gd fmla="*/ 397 w 2821" name="T10"/>
              <a:gd fmla="*/ 391 h 1889" name="T11"/>
              <a:gd fmla="*/ 294 w 2821" name="T12"/>
              <a:gd fmla="*/ 492 h 1889" name="T13"/>
              <a:gd fmla="*/ 0 w 2821" name="T14"/>
              <a:gd fmla="*/ 621 h 1889" name="T15"/>
              <a:gd fmla="*/ 293 w 2821" name="T16"/>
              <a:gd fmla="*/ 750 h 1889" name="T17"/>
              <a:gd fmla="*/ 293 w 2821" name="T18"/>
              <a:gd fmla="*/ 1170 h 1889" name="T19"/>
              <a:gd fmla="*/ 237 w 2821" name="T20"/>
              <a:gd fmla="*/ 1170 h 1889" name="T21"/>
              <a:gd fmla="*/ 179 w 2821" name="T22"/>
              <a:gd fmla="*/ 1877 h 1889" name="T23"/>
              <a:gd fmla="*/ 504 w 2821" name="T24"/>
              <a:gd fmla="*/ 1877 h 1889" name="T25"/>
              <a:gd fmla="*/ 446 w 2821" name="T26"/>
              <a:gd fmla="*/ 1170 h 1889" name="T27"/>
              <a:gd fmla="*/ 391 w 2821" name="T28"/>
              <a:gd fmla="*/ 1170 h 1889" name="T29"/>
              <a:gd fmla="*/ 391 w 2821" name="T30"/>
              <a:gd fmla="*/ 793 h 1889" name="T31"/>
              <a:gd fmla="*/ 468 w 2821" name="T32"/>
              <a:gd fmla="*/ 827 h 1889" name="T33"/>
              <a:gd fmla="*/ 468 w 2821" name="T34"/>
              <a:gd fmla="*/ 827 h 1889" name="T35"/>
              <a:gd fmla="*/ 638 w 2821" name="T36"/>
              <a:gd fmla="*/ 903 h 1889" name="T37"/>
              <a:gd fmla="*/ 638 w 2821" name="T38"/>
              <a:gd fmla="*/ 1450 h 1889" name="T39"/>
              <a:gd fmla="*/ 1409 w 2821" name="T40"/>
              <a:gd fmla="*/ 1889 h 1889" name="T41"/>
              <a:gd fmla="*/ 2179 w 2821" name="T42"/>
              <a:gd fmla="*/ 1450 h 1889" name="T43"/>
              <a:gd fmla="*/ 2179 w 2821" name="T44"/>
              <a:gd fmla="*/ 906 h 1889" name="T45"/>
              <a:gd fmla="*/ 2821 w 2821" name="T46"/>
              <a:gd fmla="*/ 623 h 1889" name="T47"/>
              <a:gd fmla="*/ 2034 w 2821" name="T48"/>
              <a:gd fmla="*/ 1427 h 1889" name="T49"/>
              <a:gd fmla="*/ 1409 w 2821" name="T50"/>
              <a:gd fmla="*/ 1704 h 1889" name="T51"/>
              <a:gd fmla="*/ 784 w 2821" name="T52"/>
              <a:gd fmla="*/ 1427 h 1889" name="T53"/>
              <a:gd fmla="*/ 784 w 2821" name="T54"/>
              <a:gd fmla="*/ 967 h 1889" name="T55"/>
              <a:gd fmla="*/ 1412 w 2821" name="T56"/>
              <a:gd fmla="*/ 1244 h 1889" name="T57"/>
              <a:gd fmla="*/ 2034 w 2821" name="T58"/>
              <a:gd fmla="*/ 970 h 1889" name="T59"/>
              <a:gd fmla="*/ 2034 w 2821" name="T60"/>
              <a:gd fmla="*/ 1427 h 1889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889" w="2821">
                <a:moveTo>
                  <a:pt x="2821" y="623"/>
                </a:moveTo>
                <a:lnTo>
                  <a:pt x="2817" y="621"/>
                </a:lnTo>
                <a:lnTo>
                  <a:pt x="2817" y="621"/>
                </a:lnTo>
                <a:lnTo>
                  <a:pt x="1409" y="0"/>
                </a:lnTo>
                <a:lnTo>
                  <a:pt x="464" y="417"/>
                </a:lnTo>
                <a:cubicBezTo>
                  <a:pt x="446" y="401"/>
                  <a:pt x="423" y="391"/>
                  <a:pt x="397" y="391"/>
                </a:cubicBezTo>
                <a:cubicBezTo>
                  <a:pt x="341" y="391"/>
                  <a:pt x="296" y="436"/>
                  <a:pt x="294" y="492"/>
                </a:cubicBezTo>
                <a:lnTo>
                  <a:pt x="0" y="621"/>
                </a:lnTo>
                <a:lnTo>
                  <a:pt x="293" y="750"/>
                </a:lnTo>
                <a:lnTo>
                  <a:pt x="293" y="1170"/>
                </a:lnTo>
                <a:lnTo>
                  <a:pt x="237" y="1170"/>
                </a:lnTo>
                <a:lnTo>
                  <a:pt x="179" y="1877"/>
                </a:lnTo>
                <a:lnTo>
                  <a:pt x="504" y="1877"/>
                </a:lnTo>
                <a:lnTo>
                  <a:pt x="446" y="1170"/>
                </a:lnTo>
                <a:lnTo>
                  <a:pt x="391" y="1170"/>
                </a:lnTo>
                <a:lnTo>
                  <a:pt x="391" y="793"/>
                </a:lnTo>
                <a:lnTo>
                  <a:pt x="468" y="827"/>
                </a:lnTo>
                <a:lnTo>
                  <a:pt x="468" y="827"/>
                </a:lnTo>
                <a:lnTo>
                  <a:pt x="638" y="903"/>
                </a:lnTo>
                <a:lnTo>
                  <a:pt x="638" y="1450"/>
                </a:lnTo>
                <a:cubicBezTo>
                  <a:pt x="638" y="1641"/>
                  <a:pt x="1374" y="1889"/>
                  <a:pt x="1409" y="1889"/>
                </a:cubicBezTo>
                <a:cubicBezTo>
                  <a:pt x="1443" y="1889"/>
                  <a:pt x="2179" y="1641"/>
                  <a:pt x="2179" y="1450"/>
                </a:cubicBezTo>
                <a:lnTo>
                  <a:pt x="2179" y="906"/>
                </a:lnTo>
                <a:lnTo>
                  <a:pt x="2821" y="623"/>
                </a:lnTo>
                <a:close/>
                <a:moveTo>
                  <a:pt x="2034" y="1427"/>
                </a:moveTo>
                <a:cubicBezTo>
                  <a:pt x="1969" y="1489"/>
                  <a:pt x="1691" y="1644"/>
                  <a:pt x="1409" y="1704"/>
                </a:cubicBezTo>
                <a:cubicBezTo>
                  <a:pt x="1131" y="1645"/>
                  <a:pt x="848" y="1489"/>
                  <a:pt x="784" y="1427"/>
                </a:cubicBezTo>
                <a:lnTo>
                  <a:pt x="784" y="967"/>
                </a:lnTo>
                <a:lnTo>
                  <a:pt x="1412" y="1244"/>
                </a:lnTo>
                <a:lnTo>
                  <a:pt x="2034" y="970"/>
                </a:lnTo>
                <a:lnTo>
                  <a:pt x="2034" y="1427"/>
                </a:lnTo>
                <a:close/>
              </a:path>
            </a:pathLst>
          </a:custGeom>
          <a:solidFill>
            <a:srgbClr val="0270D1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sp>
        <p:nvSpPr>
          <p:cNvPr id="7" name="Freeform 13"/>
          <p:cNvSpPr>
            <a:spLocks noEditPoints="1"/>
          </p:cNvSpPr>
          <p:nvPr/>
        </p:nvSpPr>
        <p:spPr bwMode="auto">
          <a:xfrm>
            <a:off x="9350866" y="4288791"/>
            <a:ext cx="516669" cy="517896"/>
          </a:xfrm>
          <a:custGeom>
            <a:gdLst>
              <a:gd fmla="*/ 452 w 903" name="T0"/>
              <a:gd fmla="*/ 0 h 903" name="T1"/>
              <a:gd fmla="*/ 0 w 903" name="T2"/>
              <a:gd fmla="*/ 451 h 903" name="T3"/>
              <a:gd fmla="*/ 452 w 903" name="T4"/>
              <a:gd fmla="*/ 903 h 903" name="T5"/>
              <a:gd fmla="*/ 903 w 903" name="T6"/>
              <a:gd fmla="*/ 451 h 903" name="T7"/>
              <a:gd fmla="*/ 452 w 903" name="T8"/>
              <a:gd fmla="*/ 0 h 903" name="T9"/>
              <a:gd fmla="*/ 662 w 903" name="T10"/>
              <a:gd fmla="*/ 493 h 903" name="T11"/>
              <a:gd fmla="*/ 586 w 903" name="T12"/>
              <a:gd fmla="*/ 493 h 903" name="T13"/>
              <a:gd fmla="*/ 508 w 903" name="T14"/>
              <a:gd fmla="*/ 414 h 903" name="T15"/>
              <a:gd fmla="*/ 508 w 903" name="T16"/>
              <a:gd fmla="*/ 623 h 903" name="T17"/>
              <a:gd fmla="*/ 453 w 903" name="T18"/>
              <a:gd fmla="*/ 677 h 903" name="T19"/>
              <a:gd fmla="*/ 450 w 903" name="T20"/>
              <a:gd fmla="*/ 677 h 903" name="T21"/>
              <a:gd fmla="*/ 395 w 903" name="T22"/>
              <a:gd fmla="*/ 623 h 903" name="T23"/>
              <a:gd fmla="*/ 395 w 903" name="T24"/>
              <a:gd fmla="*/ 415 h 903" name="T25"/>
              <a:gd fmla="*/ 318 w 903" name="T26"/>
              <a:gd fmla="*/ 493 h 903" name="T27"/>
              <a:gd fmla="*/ 242 w 903" name="T28"/>
              <a:gd fmla="*/ 493 h 903" name="T29"/>
              <a:gd fmla="*/ 242 w 903" name="T30"/>
              <a:gd fmla="*/ 416 h 903" name="T31"/>
              <a:gd fmla="*/ 414 w 903" name="T32"/>
              <a:gd fmla="*/ 242 h 903" name="T33"/>
              <a:gd fmla="*/ 490 w 903" name="T34"/>
              <a:gd fmla="*/ 242 h 903" name="T35"/>
              <a:gd fmla="*/ 662 w 903" name="T36"/>
              <a:gd fmla="*/ 416 h 903" name="T37"/>
              <a:gd fmla="*/ 662 w 903" name="T38"/>
              <a:gd fmla="*/ 493 h 903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903" w="903">
                <a:moveTo>
                  <a:pt x="452" y="0"/>
                </a:moveTo>
                <a:cubicBezTo>
                  <a:pt x="202" y="0"/>
                  <a:pt x="0" y="202"/>
                  <a:pt x="0" y="451"/>
                </a:cubicBezTo>
                <a:cubicBezTo>
                  <a:pt x="0" y="701"/>
                  <a:pt x="202" y="903"/>
                  <a:pt x="452" y="903"/>
                </a:cubicBezTo>
                <a:cubicBezTo>
                  <a:pt x="701" y="903"/>
                  <a:pt x="903" y="701"/>
                  <a:pt x="903" y="451"/>
                </a:cubicBezTo>
                <a:cubicBezTo>
                  <a:pt x="903" y="202"/>
                  <a:pt x="701" y="0"/>
                  <a:pt x="452" y="0"/>
                </a:cubicBezTo>
                <a:close/>
                <a:moveTo>
                  <a:pt x="662" y="493"/>
                </a:moveTo>
                <a:cubicBezTo>
                  <a:pt x="641" y="514"/>
                  <a:pt x="607" y="514"/>
                  <a:pt x="586" y="493"/>
                </a:cubicBezTo>
                <a:lnTo>
                  <a:pt x="508" y="414"/>
                </a:lnTo>
                <a:lnTo>
                  <a:pt x="508" y="623"/>
                </a:lnTo>
                <a:cubicBezTo>
                  <a:pt x="508" y="653"/>
                  <a:pt x="484" y="677"/>
                  <a:pt x="453" y="677"/>
                </a:cubicBezTo>
                <a:lnTo>
                  <a:pt x="450" y="677"/>
                </a:lnTo>
                <a:cubicBezTo>
                  <a:pt x="420" y="677"/>
                  <a:pt x="395" y="653"/>
                  <a:pt x="395" y="623"/>
                </a:cubicBezTo>
                <a:lnTo>
                  <a:pt x="395" y="415"/>
                </a:lnTo>
                <a:lnTo>
                  <a:pt x="318" y="493"/>
                </a:lnTo>
                <a:cubicBezTo>
                  <a:pt x="297" y="514"/>
                  <a:pt x="263" y="514"/>
                  <a:pt x="242" y="493"/>
                </a:cubicBezTo>
                <a:cubicBezTo>
                  <a:pt x="221" y="472"/>
                  <a:pt x="221" y="437"/>
                  <a:pt x="242" y="416"/>
                </a:cubicBezTo>
                <a:lnTo>
                  <a:pt x="414" y="242"/>
                </a:lnTo>
                <a:cubicBezTo>
                  <a:pt x="435" y="221"/>
                  <a:pt x="469" y="221"/>
                  <a:pt x="490" y="242"/>
                </a:cubicBezTo>
                <a:lnTo>
                  <a:pt x="662" y="416"/>
                </a:lnTo>
                <a:cubicBezTo>
                  <a:pt x="683" y="437"/>
                  <a:pt x="683" y="472"/>
                  <a:pt x="662" y="493"/>
                </a:cubicBezTo>
                <a:close/>
              </a:path>
            </a:pathLst>
          </a:custGeom>
          <a:solidFill>
            <a:srgbClr val="0270D1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sp>
        <p:nvSpPr>
          <p:cNvPr id="8" name="Freeform 21"/>
          <p:cNvSpPr>
            <a:spLocks noEditPoints="1"/>
          </p:cNvSpPr>
          <p:nvPr/>
        </p:nvSpPr>
        <p:spPr bwMode="auto">
          <a:xfrm>
            <a:off x="5227437" y="2337733"/>
            <a:ext cx="669199" cy="407400"/>
          </a:xfrm>
          <a:custGeom>
            <a:gdLst>
              <a:gd fmla="*/ 647 w 2110" name="T0"/>
              <a:gd fmla="*/ 1062 h 1284" name="T1"/>
              <a:gd fmla="*/ 425 w 2110" name="T2"/>
              <a:gd fmla="*/ 1284 h 1284" name="T3"/>
              <a:gd fmla="*/ 202 w 2110" name="T4"/>
              <a:gd fmla="*/ 1062 h 1284" name="T5"/>
              <a:gd fmla="*/ 425 w 2110" name="T6"/>
              <a:gd fmla="*/ 839 h 1284" name="T7"/>
              <a:gd fmla="*/ 647 w 2110" name="T8"/>
              <a:gd fmla="*/ 1062 h 1284" name="T9"/>
              <a:gd fmla="*/ 2110 w 2110" name="T10"/>
              <a:gd fmla="*/ 743 h 1284" name="T11"/>
              <a:gd fmla="*/ 2110 w 2110" name="T12"/>
              <a:gd fmla="*/ 982 h 1284" name="T13"/>
              <a:gd fmla="*/ 2030 w 2110" name="T14"/>
              <a:gd fmla="*/ 1062 h 1284" name="T15"/>
              <a:gd fmla="*/ 1994 w 2110" name="T16"/>
              <a:gd fmla="*/ 1062 h 1284" name="T17"/>
              <a:gd fmla="*/ 1705 w 2110" name="T18"/>
              <a:gd fmla="*/ 773 h 1284" name="T19"/>
              <a:gd fmla="*/ 1416 w 2110" name="T20"/>
              <a:gd fmla="*/ 1062 h 1284" name="T21"/>
              <a:gd fmla="*/ 714 w 2110" name="T22"/>
              <a:gd fmla="*/ 1062 h 1284" name="T23"/>
              <a:gd fmla="*/ 425 w 2110" name="T24"/>
              <a:gd fmla="*/ 773 h 1284" name="T25"/>
              <a:gd fmla="*/ 135 w 2110" name="T26"/>
              <a:gd fmla="*/ 1062 h 1284" name="T27"/>
              <a:gd fmla="*/ 80 w 2110" name="T28"/>
              <a:gd fmla="*/ 1062 h 1284" name="T29"/>
              <a:gd fmla="*/ 0 w 2110" name="T30"/>
              <a:gd fmla="*/ 982 h 1284" name="T31"/>
              <a:gd fmla="*/ 0 w 2110" name="T32"/>
              <a:gd fmla="*/ 658 h 1284" name="T33"/>
              <a:gd fmla="*/ 1020 w 2110" name="T34"/>
              <a:gd fmla="*/ 658 h 1284" name="T35"/>
              <a:gd fmla="*/ 1020 w 2110" name="T36"/>
              <a:gd fmla="*/ 40 h 1284" name="T37"/>
              <a:gd fmla="*/ 1055 w 2110" name="T38"/>
              <a:gd fmla="*/ 0 h 1284" name="T39"/>
              <a:gd fmla="*/ 1060 w 2110" name="T40"/>
              <a:gd fmla="*/ 0 h 1284" name="T41"/>
              <a:gd fmla="*/ 1415 w 2110" name="T42"/>
              <a:gd fmla="*/ 0 h 1284" name="T43"/>
              <a:gd fmla="*/ 1533 w 2110" name="T44"/>
              <a:gd fmla="*/ 70 h 1284" name="T45"/>
              <a:gd fmla="*/ 1745 w 2110" name="T46"/>
              <a:gd fmla="*/ 463 h 1284" name="T47"/>
              <a:gd fmla="*/ 1857 w 2110" name="T48"/>
              <a:gd fmla="*/ 563 h 1284" name="T49"/>
              <a:gd fmla="*/ 2036 w 2110" name="T50"/>
              <a:gd fmla="*/ 634 h 1284" name="T51"/>
              <a:gd fmla="*/ 2110 w 2110" name="T52"/>
              <a:gd fmla="*/ 743 h 1284" name="T53"/>
              <a:gd fmla="*/ 1634 w 2110" name="T54"/>
              <a:gd fmla="*/ 530 h 1284" name="T55"/>
              <a:gd fmla="*/ 1435 w 2110" name="T56"/>
              <a:gd fmla="*/ 169 h 1284" name="T57"/>
              <a:gd fmla="*/ 1376 w 2110" name="T58"/>
              <a:gd fmla="*/ 134 h 1284" name="T59"/>
              <a:gd fmla="*/ 1190 w 2110" name="T60"/>
              <a:gd fmla="*/ 134 h 1284" name="T61"/>
              <a:gd fmla="*/ 1149 w 2110" name="T62"/>
              <a:gd fmla="*/ 174 h 1284" name="T63"/>
              <a:gd fmla="*/ 1149 w 2110" name="T64"/>
              <a:gd fmla="*/ 524 h 1284" name="T65"/>
              <a:gd fmla="*/ 1190 w 2110" name="T66"/>
              <a:gd fmla="*/ 565 h 1284" name="T67"/>
              <a:gd fmla="*/ 1613 w 2110" name="T68"/>
              <a:gd fmla="*/ 565 h 1284" name="T69"/>
              <a:gd fmla="*/ 1634 w 2110" name="T70"/>
              <a:gd fmla="*/ 530 h 1284" name="T71"/>
              <a:gd fmla="*/ 1055 w 2110" name="T72"/>
              <a:gd fmla="*/ 0 h 1284" name="T73"/>
              <a:gd fmla="*/ 1055 w 2110" name="T74"/>
              <a:gd fmla="*/ 0 h 1284" name="T75"/>
              <a:gd fmla="*/ 1060 w 2110" name="T76"/>
              <a:gd fmla="*/ 0 h 1284" name="T77"/>
              <a:gd fmla="*/ 1055 w 2110" name="T78"/>
              <a:gd fmla="*/ 0 h 1284" name="T79"/>
              <a:gd fmla="*/ 1705 w 2110" name="T80"/>
              <a:gd fmla="*/ 839 h 1284" name="T81"/>
              <a:gd fmla="*/ 1482 w 2110" name="T82"/>
              <a:gd fmla="*/ 1062 h 1284" name="T83"/>
              <a:gd fmla="*/ 1705 w 2110" name="T84"/>
              <a:gd fmla="*/ 1284 h 1284" name="T85"/>
              <a:gd fmla="*/ 1927 w 2110" name="T86"/>
              <a:gd fmla="*/ 1062 h 1284" name="T87"/>
              <a:gd fmla="*/ 1705 w 2110" name="T88"/>
              <a:gd fmla="*/ 839 h 1284" name="T89"/>
              <a:gd fmla="*/ 122 w 2110" name="T90"/>
              <a:gd fmla="*/ 150 h 1284" name="T91"/>
              <a:gd fmla="*/ 122 w 2110" name="T92"/>
              <a:gd fmla="*/ 563 h 1284" name="T93"/>
              <a:gd fmla="*/ 483 w 2110" name="T94"/>
              <a:gd fmla="*/ 357 h 1284" name="T95"/>
              <a:gd fmla="*/ 122 w 2110" name="T96"/>
              <a:gd fmla="*/ 150 h 1284" name="T97"/>
              <a:gd fmla="*/ 540 w 2110" name="T98"/>
              <a:gd fmla="*/ 389 h 1284" name="T99"/>
              <a:gd fmla="*/ 176 w 2110" name="T100"/>
              <a:gd fmla="*/ 597 h 1284" name="T101"/>
              <a:gd fmla="*/ 903 w 2110" name="T102"/>
              <a:gd fmla="*/ 597 h 1284" name="T103"/>
              <a:gd fmla="*/ 540 w 2110" name="T104"/>
              <a:gd fmla="*/ 389 h 1284" name="T105"/>
              <a:gd fmla="*/ 179 w 2110" name="T106"/>
              <a:gd fmla="*/ 118 h 1284" name="T107"/>
              <a:gd fmla="*/ 540 w 2110" name="T108"/>
              <a:gd fmla="*/ 324 h 1284" name="T109"/>
              <a:gd fmla="*/ 902 w 2110" name="T110"/>
              <a:gd fmla="*/ 118 h 1284" name="T111"/>
              <a:gd fmla="*/ 179 w 2110" name="T112"/>
              <a:gd fmla="*/ 118 h 1284" name="T113"/>
              <a:gd fmla="*/ 597 w 2110" name="T114"/>
              <a:gd fmla="*/ 357 h 1284" name="T115"/>
              <a:gd fmla="*/ 959 w 2110" name="T116"/>
              <a:gd fmla="*/ 565 h 1284" name="T117"/>
              <a:gd fmla="*/ 959 w 2110" name="T118"/>
              <a:gd fmla="*/ 150 h 1284" name="T119"/>
              <a:gd fmla="*/ 597 w 2110" name="T120"/>
              <a:gd fmla="*/ 357 h 1284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284" w="2110">
                <a:moveTo>
                  <a:pt x="647" y="1062"/>
                </a:moveTo>
                <a:cubicBezTo>
                  <a:pt x="647" y="1184"/>
                  <a:pt x="548" y="1284"/>
                  <a:pt x="425" y="1284"/>
                </a:cubicBezTo>
                <a:cubicBezTo>
                  <a:pt x="302" y="1284"/>
                  <a:pt x="202" y="1184"/>
                  <a:pt x="202" y="1062"/>
                </a:cubicBezTo>
                <a:cubicBezTo>
                  <a:pt x="202" y="939"/>
                  <a:pt x="302" y="839"/>
                  <a:pt x="425" y="839"/>
                </a:cubicBezTo>
                <a:cubicBezTo>
                  <a:pt x="548" y="839"/>
                  <a:pt x="647" y="939"/>
                  <a:pt x="647" y="1062"/>
                </a:cubicBezTo>
                <a:close/>
                <a:moveTo>
                  <a:pt x="2110" y="743"/>
                </a:moveTo>
                <a:lnTo>
                  <a:pt x="2110" y="982"/>
                </a:lnTo>
                <a:cubicBezTo>
                  <a:pt x="2110" y="1026"/>
                  <a:pt x="2074" y="1062"/>
                  <a:pt x="2030" y="1062"/>
                </a:cubicBezTo>
                <a:lnTo>
                  <a:pt x="1994" y="1062"/>
                </a:lnTo>
                <a:cubicBezTo>
                  <a:pt x="1994" y="902"/>
                  <a:pt x="1864" y="773"/>
                  <a:pt x="1705" y="773"/>
                </a:cubicBezTo>
                <a:cubicBezTo>
                  <a:pt x="1545" y="773"/>
                  <a:pt x="1416" y="902"/>
                  <a:pt x="1416" y="1062"/>
                </a:cubicBezTo>
                <a:lnTo>
                  <a:pt x="714" y="1062"/>
                </a:lnTo>
                <a:cubicBezTo>
                  <a:pt x="714" y="902"/>
                  <a:pt x="585" y="773"/>
                  <a:pt x="425" y="773"/>
                </a:cubicBezTo>
                <a:cubicBezTo>
                  <a:pt x="265" y="773"/>
                  <a:pt x="135" y="902"/>
                  <a:pt x="135" y="1062"/>
                </a:cubicBezTo>
                <a:lnTo>
                  <a:pt x="80" y="1062"/>
                </a:lnTo>
                <a:cubicBezTo>
                  <a:pt x="36" y="1062"/>
                  <a:pt x="0" y="1026"/>
                  <a:pt x="0" y="982"/>
                </a:cubicBezTo>
                <a:lnTo>
                  <a:pt x="0" y="658"/>
                </a:lnTo>
                <a:lnTo>
                  <a:pt x="1020" y="658"/>
                </a:lnTo>
                <a:lnTo>
                  <a:pt x="1020" y="40"/>
                </a:lnTo>
                <a:cubicBezTo>
                  <a:pt x="1020" y="20"/>
                  <a:pt x="1035" y="3"/>
                  <a:pt x="1055" y="0"/>
                </a:cubicBezTo>
                <a:cubicBezTo>
                  <a:pt x="1057" y="0"/>
                  <a:pt x="1059" y="0"/>
                  <a:pt x="1060" y="0"/>
                </a:cubicBezTo>
                <a:lnTo>
                  <a:pt x="1415" y="0"/>
                </a:lnTo>
                <a:cubicBezTo>
                  <a:pt x="1459" y="0"/>
                  <a:pt x="1512" y="31"/>
                  <a:pt x="1533" y="70"/>
                </a:cubicBezTo>
                <a:lnTo>
                  <a:pt x="1745" y="463"/>
                </a:lnTo>
                <a:cubicBezTo>
                  <a:pt x="1766" y="501"/>
                  <a:pt x="1816" y="546"/>
                  <a:pt x="1857" y="563"/>
                </a:cubicBezTo>
                <a:lnTo>
                  <a:pt x="2036" y="634"/>
                </a:lnTo>
                <a:cubicBezTo>
                  <a:pt x="2077" y="650"/>
                  <a:pt x="2110" y="699"/>
                  <a:pt x="2110" y="743"/>
                </a:cubicBezTo>
                <a:close/>
                <a:moveTo>
                  <a:pt x="1634" y="530"/>
                </a:moveTo>
                <a:lnTo>
                  <a:pt x="1435" y="169"/>
                </a:lnTo>
                <a:cubicBezTo>
                  <a:pt x="1424" y="150"/>
                  <a:pt x="1398" y="134"/>
                  <a:pt x="1376" y="134"/>
                </a:cubicBezTo>
                <a:lnTo>
                  <a:pt x="1190" y="134"/>
                </a:lnTo>
                <a:cubicBezTo>
                  <a:pt x="1168" y="134"/>
                  <a:pt x="1149" y="152"/>
                  <a:pt x="1149" y="174"/>
                </a:cubicBezTo>
                <a:lnTo>
                  <a:pt x="1149" y="524"/>
                </a:lnTo>
                <a:cubicBezTo>
                  <a:pt x="1149" y="546"/>
                  <a:pt x="1168" y="565"/>
                  <a:pt x="1190" y="565"/>
                </a:cubicBezTo>
                <a:lnTo>
                  <a:pt x="1613" y="565"/>
                </a:lnTo>
                <a:cubicBezTo>
                  <a:pt x="1635" y="565"/>
                  <a:pt x="1644" y="549"/>
                  <a:pt x="1634" y="530"/>
                </a:cubicBezTo>
                <a:close/>
                <a:moveTo>
                  <a:pt x="1055" y="0"/>
                </a:moveTo>
                <a:lnTo>
                  <a:pt x="1055" y="0"/>
                </a:lnTo>
                <a:cubicBezTo>
                  <a:pt x="1057" y="0"/>
                  <a:pt x="1059" y="0"/>
                  <a:pt x="1060" y="0"/>
                </a:cubicBezTo>
                <a:lnTo>
                  <a:pt x="1055" y="0"/>
                </a:lnTo>
                <a:close/>
                <a:moveTo>
                  <a:pt x="1705" y="839"/>
                </a:moveTo>
                <a:cubicBezTo>
                  <a:pt x="1582" y="839"/>
                  <a:pt x="1482" y="939"/>
                  <a:pt x="1482" y="1062"/>
                </a:cubicBezTo>
                <a:cubicBezTo>
                  <a:pt x="1482" y="1184"/>
                  <a:pt x="1582" y="1284"/>
                  <a:pt x="1705" y="1284"/>
                </a:cubicBezTo>
                <a:cubicBezTo>
                  <a:pt x="1827" y="1284"/>
                  <a:pt x="1927" y="1184"/>
                  <a:pt x="1927" y="1062"/>
                </a:cubicBezTo>
                <a:cubicBezTo>
                  <a:pt x="1927" y="939"/>
                  <a:pt x="1827" y="839"/>
                  <a:pt x="1705" y="839"/>
                </a:cubicBezTo>
                <a:close/>
                <a:moveTo>
                  <a:pt x="122" y="150"/>
                </a:moveTo>
                <a:lnTo>
                  <a:pt x="122" y="563"/>
                </a:lnTo>
                <a:lnTo>
                  <a:pt x="483" y="357"/>
                </a:lnTo>
                <a:lnTo>
                  <a:pt x="122" y="150"/>
                </a:lnTo>
                <a:close/>
                <a:moveTo>
                  <a:pt x="540" y="389"/>
                </a:moveTo>
                <a:lnTo>
                  <a:pt x="176" y="597"/>
                </a:lnTo>
                <a:lnTo>
                  <a:pt x="903" y="597"/>
                </a:lnTo>
                <a:lnTo>
                  <a:pt x="540" y="389"/>
                </a:lnTo>
                <a:close/>
                <a:moveTo>
                  <a:pt x="179" y="118"/>
                </a:moveTo>
                <a:lnTo>
                  <a:pt x="540" y="324"/>
                </a:lnTo>
                <a:lnTo>
                  <a:pt x="902" y="118"/>
                </a:lnTo>
                <a:lnTo>
                  <a:pt x="179" y="118"/>
                </a:lnTo>
                <a:close/>
                <a:moveTo>
                  <a:pt x="597" y="357"/>
                </a:moveTo>
                <a:lnTo>
                  <a:pt x="959" y="565"/>
                </a:lnTo>
                <a:lnTo>
                  <a:pt x="959" y="150"/>
                </a:lnTo>
                <a:lnTo>
                  <a:pt x="597" y="357"/>
                </a:lnTo>
                <a:close/>
              </a:path>
            </a:pathLst>
          </a:custGeom>
          <a:solidFill>
            <a:srgbClr val="0270D1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grpSp>
        <p:nvGrpSpPr>
          <p:cNvPr id="9" name="Group 24"/>
          <p:cNvGrpSpPr>
            <a:grpSpLocks noChangeAspect="1"/>
          </p:cNvGrpSpPr>
          <p:nvPr/>
        </p:nvGrpSpPr>
        <p:grpSpPr>
          <a:xfrm>
            <a:off x="8311161" y="3271822"/>
            <a:ext cx="602313" cy="522817"/>
            <a:chOff x="3872" y="2584"/>
            <a:chExt cx="644" cy="559"/>
          </a:xfrm>
          <a:solidFill>
            <a:srgbClr val="0270D1"/>
          </a:solidFill>
        </p:grpSpPr>
        <p:sp>
          <p:nvSpPr>
            <p:cNvPr id="117" name="Freeform 25"/>
            <p:cNvSpPr/>
            <p:nvPr/>
          </p:nvSpPr>
          <p:spPr bwMode="auto">
            <a:xfrm>
              <a:off x="4035" y="2676"/>
              <a:ext cx="316" cy="73"/>
            </a:xfrm>
            <a:custGeom>
              <a:gdLst>
                <a:gd fmla="*/ 1392 w 1392" name="T0"/>
                <a:gd fmla="*/ 174 h 319" name="T1"/>
                <a:gd fmla="*/ 1247 w 1392" name="T2"/>
                <a:gd fmla="*/ 319 h 319" name="T3"/>
                <a:gd fmla="*/ 145 w 1392" name="T4"/>
                <a:gd fmla="*/ 319 h 319" name="T5"/>
                <a:gd fmla="*/ 0 w 1392" name="T6"/>
                <a:gd fmla="*/ 174 h 319" name="T7"/>
                <a:gd fmla="*/ 0 w 1392" name="T8"/>
                <a:gd fmla="*/ 145 h 319" name="T9"/>
                <a:gd fmla="*/ 145 w 1392" name="T10"/>
                <a:gd fmla="*/ 0 h 319" name="T11"/>
                <a:gd fmla="*/ 1247 w 1392" name="T12"/>
                <a:gd fmla="*/ 0 h 319" name="T13"/>
                <a:gd fmla="*/ 1392 w 1392" name="T14"/>
                <a:gd fmla="*/ 145 h 319" name="T15"/>
                <a:gd fmla="*/ 1392 w 1392" name="T16"/>
                <a:gd fmla="*/ 174 h 3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9" w="1392">
                  <a:moveTo>
                    <a:pt x="1392" y="174"/>
                  </a:moveTo>
                  <a:cubicBezTo>
                    <a:pt x="1392" y="254"/>
                    <a:pt x="1327" y="319"/>
                    <a:pt x="1247" y="319"/>
                  </a:cubicBezTo>
                  <a:lnTo>
                    <a:pt x="145" y="319"/>
                  </a:lnTo>
                  <a:cubicBezTo>
                    <a:pt x="65" y="319"/>
                    <a:pt x="0" y="254"/>
                    <a:pt x="0" y="174"/>
                  </a:cubicBezTo>
                  <a:lnTo>
                    <a:pt x="0" y="145"/>
                  </a:lnTo>
                  <a:cubicBezTo>
                    <a:pt x="0" y="65"/>
                    <a:pt x="65" y="0"/>
                    <a:pt x="145" y="0"/>
                  </a:cubicBezTo>
                  <a:lnTo>
                    <a:pt x="1247" y="0"/>
                  </a:lnTo>
                  <a:cubicBezTo>
                    <a:pt x="1327" y="0"/>
                    <a:pt x="1392" y="65"/>
                    <a:pt x="1392" y="145"/>
                  </a:cubicBezTo>
                  <a:lnTo>
                    <a:pt x="1392" y="1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18" name="Freeform 26"/>
            <p:cNvSpPr/>
            <p:nvPr/>
          </p:nvSpPr>
          <p:spPr bwMode="auto">
            <a:xfrm>
              <a:off x="4035" y="2584"/>
              <a:ext cx="316" cy="72"/>
            </a:xfrm>
            <a:custGeom>
              <a:gdLst>
                <a:gd fmla="*/ 1392 w 1392" name="T0"/>
                <a:gd fmla="*/ 174 h 319" name="T1"/>
                <a:gd fmla="*/ 1247 w 1392" name="T2"/>
                <a:gd fmla="*/ 319 h 319" name="T3"/>
                <a:gd fmla="*/ 145 w 1392" name="T4"/>
                <a:gd fmla="*/ 319 h 319" name="T5"/>
                <a:gd fmla="*/ 0 w 1392" name="T6"/>
                <a:gd fmla="*/ 174 h 319" name="T7"/>
                <a:gd fmla="*/ 0 w 1392" name="T8"/>
                <a:gd fmla="*/ 145 h 319" name="T9"/>
                <a:gd fmla="*/ 145 w 1392" name="T10"/>
                <a:gd fmla="*/ 0 h 319" name="T11"/>
                <a:gd fmla="*/ 1247 w 1392" name="T12"/>
                <a:gd fmla="*/ 0 h 319" name="T13"/>
                <a:gd fmla="*/ 1392 w 1392" name="T14"/>
                <a:gd fmla="*/ 145 h 319" name="T15"/>
                <a:gd fmla="*/ 1392 w 1392" name="T16"/>
                <a:gd fmla="*/ 174 h 31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9" w="1392">
                  <a:moveTo>
                    <a:pt x="1392" y="174"/>
                  </a:moveTo>
                  <a:cubicBezTo>
                    <a:pt x="1392" y="254"/>
                    <a:pt x="1327" y="319"/>
                    <a:pt x="1247" y="319"/>
                  </a:cubicBezTo>
                  <a:lnTo>
                    <a:pt x="145" y="319"/>
                  </a:lnTo>
                  <a:cubicBezTo>
                    <a:pt x="65" y="319"/>
                    <a:pt x="0" y="254"/>
                    <a:pt x="0" y="174"/>
                  </a:cubicBezTo>
                  <a:lnTo>
                    <a:pt x="0" y="145"/>
                  </a:lnTo>
                  <a:cubicBezTo>
                    <a:pt x="0" y="65"/>
                    <a:pt x="65" y="0"/>
                    <a:pt x="145" y="0"/>
                  </a:cubicBezTo>
                  <a:lnTo>
                    <a:pt x="1247" y="0"/>
                  </a:lnTo>
                  <a:cubicBezTo>
                    <a:pt x="1327" y="0"/>
                    <a:pt x="1392" y="65"/>
                    <a:pt x="1392" y="145"/>
                  </a:cubicBezTo>
                  <a:lnTo>
                    <a:pt x="1392" y="1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19" name="Freeform 27"/>
            <p:cNvSpPr/>
            <p:nvPr/>
          </p:nvSpPr>
          <p:spPr bwMode="auto">
            <a:xfrm>
              <a:off x="3872" y="2799"/>
              <a:ext cx="644" cy="344"/>
            </a:xfrm>
            <a:custGeom>
              <a:gdLst>
                <a:gd fmla="*/ 56 w 2836" name="T0"/>
                <a:gd fmla="*/ 247 h 1516" name="T1"/>
                <a:gd fmla="*/ 761 w 2836" name="T2"/>
                <a:gd fmla="*/ 952 h 1516" name="T3"/>
                <a:gd fmla="*/ 932 w 2836" name="T4"/>
                <a:gd fmla="*/ 1027 h 1516" name="T5"/>
                <a:gd fmla="*/ 2188 w 2836" name="T6"/>
                <a:gd fmla="*/ 1027 h 1516" name="T7"/>
                <a:gd fmla="*/ 2336 w 2836" name="T8"/>
                <a:gd fmla="*/ 1089 h 1516" name="T9"/>
                <a:gd fmla="*/ 2713 w 2836" name="T10"/>
                <a:gd fmla="*/ 1477 h 1516" name="T11"/>
                <a:gd fmla="*/ 2784 w 2836" name="T12"/>
                <a:gd fmla="*/ 1516 h 1516" name="T13"/>
                <a:gd fmla="*/ 2836 w 2836" name="T14"/>
                <a:gd fmla="*/ 1426 h 1516" name="T15"/>
                <a:gd fmla="*/ 2836 w 2836" name="T16"/>
                <a:gd fmla="*/ 1031 h 1516" name="T17"/>
                <a:gd fmla="*/ 2775 w 2836" name="T18"/>
                <a:gd fmla="*/ 882 h 1516" name="T19"/>
                <a:gd fmla="*/ 2535 w 2836" name="T20"/>
                <a:gd fmla="*/ 631 h 1516" name="T21"/>
                <a:gd fmla="*/ 2149 w 2836" name="T22"/>
                <a:gd fmla="*/ 245 h 1516" name="T23"/>
                <a:gd fmla="*/ 2040 w 2836" name="T24"/>
                <a:gd fmla="*/ 196 h 1516" name="T25"/>
                <a:gd fmla="*/ 1018 w 2836" name="T26"/>
                <a:gd fmla="*/ 196 h 1516" name="T27"/>
                <a:gd fmla="*/ 873 w 2836" name="T28"/>
                <a:gd fmla="*/ 342 h 1516" name="T29"/>
                <a:gd fmla="*/ 1018 w 2836" name="T30"/>
                <a:gd fmla="*/ 487 h 1516" name="T31"/>
                <a:gd fmla="*/ 1734 w 2836" name="T32"/>
                <a:gd fmla="*/ 487 h 1516" name="T33"/>
                <a:gd fmla="*/ 1811 w 2836" name="T34"/>
                <a:gd fmla="*/ 563 h 1516" name="T35"/>
                <a:gd fmla="*/ 782 w 2836" name="T36"/>
                <a:gd fmla="*/ 563 h 1516" name="T37"/>
                <a:gd fmla="*/ 262 w 2836" name="T38"/>
                <a:gd fmla="*/ 42 h 1516" name="T39"/>
                <a:gd fmla="*/ 159 w 2836" name="T40"/>
                <a:gd fmla="*/ 0 h 1516" name="T41"/>
                <a:gd fmla="*/ 56 w 2836" name="T42"/>
                <a:gd fmla="*/ 42 h 1516" name="T43"/>
                <a:gd fmla="*/ 56 w 2836" name="T44"/>
                <a:gd fmla="*/ 247 h 1516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516" w="2836">
                  <a:moveTo>
                    <a:pt x="56" y="247"/>
                  </a:moveTo>
                  <a:lnTo>
                    <a:pt x="761" y="952"/>
                  </a:lnTo>
                  <a:cubicBezTo>
                    <a:pt x="803" y="998"/>
                    <a:pt x="864" y="1027"/>
                    <a:pt x="932" y="1027"/>
                  </a:cubicBezTo>
                  <a:lnTo>
                    <a:pt x="2188" y="1027"/>
                  </a:lnTo>
                  <a:cubicBezTo>
                    <a:pt x="2236" y="1027"/>
                    <a:pt x="2302" y="1055"/>
                    <a:pt x="2336" y="1089"/>
                  </a:cubicBezTo>
                  <a:lnTo>
                    <a:pt x="2713" y="1477"/>
                  </a:lnTo>
                  <a:cubicBezTo>
                    <a:pt x="2740" y="1503"/>
                    <a:pt x="2764" y="1516"/>
                    <a:pt x="2784" y="1516"/>
                  </a:cubicBezTo>
                  <a:cubicBezTo>
                    <a:pt x="2816" y="1516"/>
                    <a:pt x="2836" y="1485"/>
                    <a:pt x="2836" y="1426"/>
                  </a:cubicBezTo>
                  <a:lnTo>
                    <a:pt x="2836" y="1031"/>
                  </a:lnTo>
                  <a:cubicBezTo>
                    <a:pt x="2836" y="983"/>
                    <a:pt x="2809" y="916"/>
                    <a:pt x="2775" y="882"/>
                  </a:cubicBezTo>
                  <a:lnTo>
                    <a:pt x="2535" y="631"/>
                  </a:lnTo>
                  <a:lnTo>
                    <a:pt x="2149" y="245"/>
                  </a:lnTo>
                  <a:cubicBezTo>
                    <a:pt x="2121" y="216"/>
                    <a:pt x="2083" y="196"/>
                    <a:pt x="2040" y="196"/>
                  </a:cubicBezTo>
                  <a:lnTo>
                    <a:pt x="1018" y="196"/>
                  </a:lnTo>
                  <a:cubicBezTo>
                    <a:pt x="938" y="196"/>
                    <a:pt x="873" y="261"/>
                    <a:pt x="873" y="342"/>
                  </a:cubicBezTo>
                  <a:cubicBezTo>
                    <a:pt x="873" y="422"/>
                    <a:pt x="938" y="487"/>
                    <a:pt x="1018" y="487"/>
                  </a:cubicBezTo>
                  <a:lnTo>
                    <a:pt x="1734" y="487"/>
                  </a:lnTo>
                  <a:lnTo>
                    <a:pt x="1811" y="563"/>
                  </a:lnTo>
                  <a:lnTo>
                    <a:pt x="782" y="563"/>
                  </a:lnTo>
                  <a:lnTo>
                    <a:pt x="262" y="42"/>
                  </a:lnTo>
                  <a:cubicBezTo>
                    <a:pt x="233" y="14"/>
                    <a:pt x="196" y="0"/>
                    <a:pt x="159" y="0"/>
                  </a:cubicBezTo>
                  <a:cubicBezTo>
                    <a:pt x="122" y="0"/>
                    <a:pt x="85" y="14"/>
                    <a:pt x="56" y="42"/>
                  </a:cubicBezTo>
                  <a:cubicBezTo>
                    <a:pt x="0" y="99"/>
                    <a:pt x="0" y="191"/>
                    <a:pt x="56" y="2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20" name="Freeform 28"/>
            <p:cNvSpPr/>
            <p:nvPr/>
          </p:nvSpPr>
          <p:spPr bwMode="auto">
            <a:xfrm>
              <a:off x="4035" y="2769"/>
              <a:ext cx="316" cy="106"/>
            </a:xfrm>
            <a:custGeom>
              <a:gdLst>
                <a:gd fmla="*/ 68 w 1392" name="T0"/>
                <a:gd fmla="*/ 470 h 470" name="T1"/>
                <a:gd fmla="*/ 299 w 1392" name="T2"/>
                <a:gd fmla="*/ 242 h 470" name="T3"/>
                <a:gd fmla="*/ 1321 w 1392" name="T4"/>
                <a:gd fmla="*/ 242 h 470" name="T5"/>
                <a:gd fmla="*/ 1392 w 1392" name="T6"/>
                <a:gd fmla="*/ 254 h 470" name="T7"/>
                <a:gd fmla="*/ 1392 w 1392" name="T8"/>
                <a:gd fmla="*/ 145 h 470" name="T9"/>
                <a:gd fmla="*/ 1247 w 1392" name="T10"/>
                <a:gd fmla="*/ 0 h 470" name="T11"/>
                <a:gd fmla="*/ 145 w 1392" name="T12"/>
                <a:gd fmla="*/ 0 h 470" name="T13"/>
                <a:gd fmla="*/ 0 w 1392" name="T14"/>
                <a:gd fmla="*/ 145 h 470" name="T15"/>
                <a:gd fmla="*/ 0 w 1392" name="T16"/>
                <a:gd fmla="*/ 348 h 470" name="T17"/>
                <a:gd fmla="*/ 68 w 1392" name="T18"/>
                <a:gd fmla="*/ 470 h 47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70" w="1392">
                  <a:moveTo>
                    <a:pt x="68" y="470"/>
                  </a:moveTo>
                  <a:cubicBezTo>
                    <a:pt x="70" y="344"/>
                    <a:pt x="173" y="242"/>
                    <a:pt x="299" y="242"/>
                  </a:cubicBezTo>
                  <a:lnTo>
                    <a:pt x="1321" y="242"/>
                  </a:lnTo>
                  <a:cubicBezTo>
                    <a:pt x="1346" y="242"/>
                    <a:pt x="1370" y="246"/>
                    <a:pt x="1392" y="254"/>
                  </a:cubicBezTo>
                  <a:lnTo>
                    <a:pt x="1392" y="145"/>
                  </a:lnTo>
                  <a:cubicBezTo>
                    <a:pt x="1392" y="65"/>
                    <a:pt x="1327" y="0"/>
                    <a:pt x="1247" y="0"/>
                  </a:cubicBezTo>
                  <a:lnTo>
                    <a:pt x="145" y="0"/>
                  </a:lnTo>
                  <a:cubicBezTo>
                    <a:pt x="65" y="0"/>
                    <a:pt x="0" y="65"/>
                    <a:pt x="0" y="145"/>
                  </a:cubicBezTo>
                  <a:lnTo>
                    <a:pt x="0" y="348"/>
                  </a:lnTo>
                  <a:cubicBezTo>
                    <a:pt x="0" y="399"/>
                    <a:pt x="27" y="444"/>
                    <a:pt x="68" y="4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</p:grpSp>
      <p:sp>
        <p:nvSpPr>
          <p:cNvPr id="10" name="Freeform 83"/>
          <p:cNvSpPr>
            <a:spLocks noEditPoints="1"/>
          </p:cNvSpPr>
          <p:nvPr/>
        </p:nvSpPr>
        <p:spPr bwMode="auto">
          <a:xfrm>
            <a:off x="2370028" y="2285875"/>
            <a:ext cx="340744" cy="511116"/>
          </a:xfrm>
          <a:custGeom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b="b" l="0" r="r" t="0"/>
            <a:pathLst>
              <a:path h="57" w="39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113"/>
          <p:cNvSpPr>
            <a:spLocks noEditPoints="1"/>
          </p:cNvSpPr>
          <p:nvPr/>
        </p:nvSpPr>
        <p:spPr bwMode="auto">
          <a:xfrm>
            <a:off x="9330290" y="3314511"/>
            <a:ext cx="557820" cy="437427"/>
          </a:xfrm>
          <a:custGeom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b="b" l="0" r="r" t="0"/>
            <a:pathLst>
              <a:path h="50" w="64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2" name="Group 179"/>
          <p:cNvGrpSpPr/>
          <p:nvPr/>
        </p:nvGrpSpPr>
        <p:grpSpPr>
          <a:xfrm>
            <a:off x="1280606" y="917199"/>
            <a:ext cx="341530" cy="874080"/>
            <a:chOff x="5054600" y="1652588"/>
            <a:chExt cx="187325" cy="479424"/>
          </a:xfrm>
          <a:solidFill>
            <a:srgbClr val="0270D1"/>
          </a:solidFill>
        </p:grpSpPr>
        <p:sp>
          <p:nvSpPr>
            <p:cNvPr id="115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b="b" l="0" r="r" t="0"/>
              <a:pathLst>
                <a:path h="153" w="7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6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3" name="Group 259"/>
          <p:cNvGrpSpPr/>
          <p:nvPr/>
        </p:nvGrpSpPr>
        <p:grpSpPr>
          <a:xfrm>
            <a:off x="2352687" y="951246"/>
            <a:ext cx="375427" cy="805980"/>
            <a:chOff x="6913466" y="1930294"/>
            <a:chExt cx="328336" cy="704884"/>
          </a:xfrm>
          <a:solidFill>
            <a:srgbClr val="0270D1"/>
          </a:solidFill>
        </p:grpSpPr>
        <p:sp>
          <p:nvSpPr>
            <p:cNvPr id="113" name="Oval 98"/>
            <p:cNvSpPr>
              <a:spLocks noChangeArrowheads="1"/>
            </p:cNvSpPr>
            <p:nvPr/>
          </p:nvSpPr>
          <p:spPr bwMode="auto">
            <a:xfrm>
              <a:off x="7025973" y="1930294"/>
              <a:ext cx="105618" cy="10561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4" name="Freeform 99"/>
            <p:cNvSpPr/>
            <p:nvPr/>
          </p:nvSpPr>
          <p:spPr bwMode="auto">
            <a:xfrm>
              <a:off x="6913466" y="2058872"/>
              <a:ext cx="328336" cy="576306"/>
            </a:xfrm>
            <a:custGeom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b="b" l="0" r="r" t="0"/>
              <a:pathLst>
                <a:path h="153" w="88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4" name="Freeform 110"/>
          <p:cNvSpPr>
            <a:spLocks noEditPoints="1"/>
          </p:cNvSpPr>
          <p:nvPr/>
        </p:nvSpPr>
        <p:spPr bwMode="auto">
          <a:xfrm>
            <a:off x="4128494" y="2296901"/>
            <a:ext cx="714189" cy="489064"/>
          </a:xfrm>
          <a:custGeom>
            <a:cxnLst>
              <a:cxn ang="0">
                <a:pos x="286" y="182"/>
              </a:cxn>
              <a:cxn ang="0">
                <a:pos x="276" y="47"/>
              </a:cxn>
              <a:cxn ang="0">
                <a:pos x="216" y="179"/>
              </a:cxn>
              <a:cxn ang="0">
                <a:pos x="208" y="185"/>
              </a:cxn>
              <a:cxn ang="0">
                <a:pos x="209" y="11"/>
              </a:cxn>
              <a:cxn ang="0">
                <a:pos x="105" y="0"/>
              </a:cxn>
              <a:cxn ang="0">
                <a:pos x="94" y="182"/>
              </a:cxn>
              <a:cxn ang="0">
                <a:pos x="88" y="185"/>
              </a:cxn>
              <a:cxn ang="0">
                <a:pos x="87" y="47"/>
              </a:cxn>
              <a:cxn ang="0">
                <a:pos x="18" y="57"/>
              </a:cxn>
              <a:cxn ang="0">
                <a:pos x="19" y="185"/>
              </a:cxn>
              <a:cxn ang="0">
                <a:pos x="0" y="207"/>
              </a:cxn>
              <a:cxn ang="0">
                <a:pos x="303" y="185"/>
              </a:cxn>
              <a:cxn ang="0">
                <a:pos x="50" y="142"/>
              </a:cxn>
              <a:cxn ang="0">
                <a:pos x="35" y="126"/>
              </a:cxn>
              <a:cxn ang="0">
                <a:pos x="50" y="142"/>
              </a:cxn>
              <a:cxn ang="0">
                <a:pos x="35" y="115"/>
              </a:cxn>
              <a:cxn ang="0">
                <a:pos x="50" y="99"/>
              </a:cxn>
              <a:cxn ang="0">
                <a:pos x="50" y="89"/>
              </a:cxn>
              <a:cxn ang="0">
                <a:pos x="35" y="73"/>
              </a:cxn>
              <a:cxn ang="0">
                <a:pos x="50" y="89"/>
              </a:cxn>
              <a:cxn ang="0">
                <a:pos x="59" y="142"/>
              </a:cxn>
              <a:cxn ang="0">
                <a:pos x="74" y="126"/>
              </a:cxn>
              <a:cxn ang="0">
                <a:pos x="74" y="115"/>
              </a:cxn>
              <a:cxn ang="0">
                <a:pos x="59" y="99"/>
              </a:cxn>
              <a:cxn ang="0">
                <a:pos x="74" y="115"/>
              </a:cxn>
              <a:cxn ang="0">
                <a:pos x="59" y="89"/>
              </a:cxn>
              <a:cxn ang="0">
                <a:pos x="74" y="73"/>
              </a:cxn>
              <a:cxn ang="0">
                <a:pos x="175" y="184"/>
              </a:cxn>
              <a:cxn ang="0">
                <a:pos x="130" y="128"/>
              </a:cxn>
              <a:cxn ang="0">
                <a:pos x="175" y="184"/>
              </a:cxn>
              <a:cxn ang="0">
                <a:pos x="114" y="43"/>
              </a:cxn>
              <a:cxn ang="0">
                <a:pos x="189" y="43"/>
              </a:cxn>
              <a:cxn ang="0">
                <a:pos x="249" y="142"/>
              </a:cxn>
              <a:cxn ang="0">
                <a:pos x="233" y="126"/>
              </a:cxn>
              <a:cxn ang="0">
                <a:pos x="249" y="142"/>
              </a:cxn>
              <a:cxn ang="0">
                <a:pos x="233" y="115"/>
              </a:cxn>
              <a:cxn ang="0">
                <a:pos x="249" y="99"/>
              </a:cxn>
              <a:cxn ang="0">
                <a:pos x="249" y="89"/>
              </a:cxn>
              <a:cxn ang="0">
                <a:pos x="233" y="73"/>
              </a:cxn>
              <a:cxn ang="0">
                <a:pos x="249" y="89"/>
              </a:cxn>
              <a:cxn ang="0">
                <a:pos x="257" y="142"/>
              </a:cxn>
              <a:cxn ang="0">
                <a:pos x="272" y="126"/>
              </a:cxn>
              <a:cxn ang="0">
                <a:pos x="272" y="115"/>
              </a:cxn>
              <a:cxn ang="0">
                <a:pos x="257" y="99"/>
              </a:cxn>
              <a:cxn ang="0">
                <a:pos x="272" y="115"/>
              </a:cxn>
              <a:cxn ang="0">
                <a:pos x="257" y="89"/>
              </a:cxn>
              <a:cxn ang="0">
                <a:pos x="272" y="73"/>
              </a:cxn>
              <a:cxn ang="0">
                <a:pos x="161" y="33"/>
              </a:cxn>
              <a:cxn ang="0">
                <a:pos x="175" y="52"/>
              </a:cxn>
              <a:cxn ang="0">
                <a:pos x="161" y="66"/>
              </a:cxn>
              <a:cxn ang="0">
                <a:pos x="142" y="52"/>
              </a:cxn>
              <a:cxn ang="0">
                <a:pos x="128" y="33"/>
              </a:cxn>
              <a:cxn ang="0">
                <a:pos x="142" y="19"/>
              </a:cxn>
              <a:cxn ang="0">
                <a:pos x="161" y="33"/>
              </a:cxn>
              <a:cxn ang="0">
                <a:pos x="161" y="33"/>
              </a:cxn>
            </a:cxnLst>
            <a:rect b="b" l="0" r="r" t="0"/>
            <a:pathLst>
              <a:path h="206" w="303">
                <a:moveTo>
                  <a:pt x="286" y="185"/>
                </a:moveTo>
                <a:cubicBezTo>
                  <a:pt x="286" y="184"/>
                  <a:pt x="286" y="183"/>
                  <a:pt x="286" y="182"/>
                </a:cubicBezTo>
                <a:cubicBezTo>
                  <a:pt x="286" y="57"/>
                  <a:pt x="286" y="57"/>
                  <a:pt x="286" y="57"/>
                </a:cubicBezTo>
                <a:cubicBezTo>
                  <a:pt x="286" y="51"/>
                  <a:pt x="282" y="47"/>
                  <a:pt x="276" y="47"/>
                </a:cubicBezTo>
                <a:cubicBezTo>
                  <a:pt x="216" y="47"/>
                  <a:pt x="216" y="47"/>
                  <a:pt x="216" y="47"/>
                </a:cubicBezTo>
                <a:cubicBezTo>
                  <a:pt x="216" y="179"/>
                  <a:pt x="216" y="179"/>
                  <a:pt x="216" y="179"/>
                </a:cubicBezTo>
                <a:cubicBezTo>
                  <a:pt x="216" y="181"/>
                  <a:pt x="216" y="183"/>
                  <a:pt x="215" y="185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09" y="184"/>
                  <a:pt x="209" y="183"/>
                  <a:pt x="209" y="182"/>
                </a:cubicBezTo>
                <a:cubicBezTo>
                  <a:pt x="209" y="11"/>
                  <a:pt x="209" y="11"/>
                  <a:pt x="209" y="11"/>
                </a:cubicBezTo>
                <a:cubicBezTo>
                  <a:pt x="209" y="5"/>
                  <a:pt x="204" y="0"/>
                  <a:pt x="198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9" y="0"/>
                  <a:pt x="94" y="5"/>
                  <a:pt x="94" y="11"/>
                </a:cubicBezTo>
                <a:cubicBezTo>
                  <a:pt x="94" y="182"/>
                  <a:pt x="94" y="182"/>
                  <a:pt x="94" y="182"/>
                </a:cubicBezTo>
                <a:cubicBezTo>
                  <a:pt x="94" y="183"/>
                  <a:pt x="94" y="184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83"/>
                  <a:pt x="87" y="181"/>
                  <a:pt x="87" y="179"/>
                </a:cubicBezTo>
                <a:cubicBezTo>
                  <a:pt x="87" y="47"/>
                  <a:pt x="87" y="47"/>
                  <a:pt x="87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3" y="47"/>
                  <a:pt x="18" y="51"/>
                  <a:pt x="18" y="57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18" y="183"/>
                  <a:pt x="18" y="184"/>
                  <a:pt x="19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7"/>
                  <a:pt x="0" y="207"/>
                  <a:pt x="0" y="207"/>
                </a:cubicBezTo>
                <a:cubicBezTo>
                  <a:pt x="303" y="207"/>
                  <a:pt x="303" y="207"/>
                  <a:pt x="303" y="207"/>
                </a:cubicBezTo>
                <a:cubicBezTo>
                  <a:pt x="303" y="185"/>
                  <a:pt x="303" y="185"/>
                  <a:pt x="303" y="185"/>
                </a:cubicBezTo>
                <a:lnTo>
                  <a:pt x="286" y="185"/>
                </a:lnTo>
                <a:close/>
                <a:moveTo>
                  <a:pt x="50" y="142"/>
                </a:moveTo>
                <a:cubicBezTo>
                  <a:pt x="35" y="142"/>
                  <a:pt x="35" y="142"/>
                  <a:pt x="35" y="142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50" y="126"/>
                  <a:pt x="50" y="126"/>
                  <a:pt x="50" y="126"/>
                </a:cubicBezTo>
                <a:lnTo>
                  <a:pt x="50" y="142"/>
                </a:lnTo>
                <a:close/>
                <a:moveTo>
                  <a:pt x="50" y="115"/>
                </a:moveTo>
                <a:cubicBezTo>
                  <a:pt x="35" y="115"/>
                  <a:pt x="35" y="115"/>
                  <a:pt x="35" y="115"/>
                </a:cubicBezTo>
                <a:cubicBezTo>
                  <a:pt x="35" y="99"/>
                  <a:pt x="35" y="99"/>
                  <a:pt x="35" y="99"/>
                </a:cubicBezTo>
                <a:cubicBezTo>
                  <a:pt x="50" y="99"/>
                  <a:pt x="50" y="99"/>
                  <a:pt x="50" y="99"/>
                </a:cubicBezTo>
                <a:lnTo>
                  <a:pt x="50" y="115"/>
                </a:lnTo>
                <a:close/>
                <a:moveTo>
                  <a:pt x="50" y="89"/>
                </a:moveTo>
                <a:cubicBezTo>
                  <a:pt x="35" y="89"/>
                  <a:pt x="35" y="89"/>
                  <a:pt x="35" y="89"/>
                </a:cubicBezTo>
                <a:cubicBezTo>
                  <a:pt x="35" y="73"/>
                  <a:pt x="35" y="73"/>
                  <a:pt x="35" y="73"/>
                </a:cubicBezTo>
                <a:cubicBezTo>
                  <a:pt x="50" y="73"/>
                  <a:pt x="50" y="73"/>
                  <a:pt x="50" y="73"/>
                </a:cubicBezTo>
                <a:lnTo>
                  <a:pt x="50" y="89"/>
                </a:lnTo>
                <a:close/>
                <a:moveTo>
                  <a:pt x="74" y="142"/>
                </a:moveTo>
                <a:cubicBezTo>
                  <a:pt x="59" y="142"/>
                  <a:pt x="59" y="142"/>
                  <a:pt x="59" y="142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74" y="126"/>
                  <a:pt x="74" y="126"/>
                  <a:pt x="74" y="126"/>
                </a:cubicBezTo>
                <a:lnTo>
                  <a:pt x="74" y="142"/>
                </a:lnTo>
                <a:close/>
                <a:moveTo>
                  <a:pt x="74" y="115"/>
                </a:moveTo>
                <a:cubicBezTo>
                  <a:pt x="59" y="115"/>
                  <a:pt x="59" y="115"/>
                  <a:pt x="59" y="115"/>
                </a:cubicBezTo>
                <a:cubicBezTo>
                  <a:pt x="59" y="99"/>
                  <a:pt x="59" y="99"/>
                  <a:pt x="59" y="99"/>
                </a:cubicBezTo>
                <a:cubicBezTo>
                  <a:pt x="74" y="99"/>
                  <a:pt x="74" y="99"/>
                  <a:pt x="74" y="99"/>
                </a:cubicBezTo>
                <a:lnTo>
                  <a:pt x="74" y="115"/>
                </a:lnTo>
                <a:close/>
                <a:moveTo>
                  <a:pt x="74" y="89"/>
                </a:moveTo>
                <a:cubicBezTo>
                  <a:pt x="59" y="89"/>
                  <a:pt x="59" y="89"/>
                  <a:pt x="59" y="89"/>
                </a:cubicBezTo>
                <a:cubicBezTo>
                  <a:pt x="59" y="73"/>
                  <a:pt x="59" y="73"/>
                  <a:pt x="59" y="73"/>
                </a:cubicBezTo>
                <a:cubicBezTo>
                  <a:pt x="74" y="73"/>
                  <a:pt x="74" y="73"/>
                  <a:pt x="74" y="73"/>
                </a:cubicBezTo>
                <a:lnTo>
                  <a:pt x="74" y="89"/>
                </a:lnTo>
                <a:close/>
                <a:moveTo>
                  <a:pt x="175" y="184"/>
                </a:moveTo>
                <a:cubicBezTo>
                  <a:pt x="130" y="184"/>
                  <a:pt x="130" y="184"/>
                  <a:pt x="130" y="18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75" y="128"/>
                  <a:pt x="175" y="128"/>
                  <a:pt x="175" y="128"/>
                </a:cubicBezTo>
                <a:lnTo>
                  <a:pt x="175" y="184"/>
                </a:lnTo>
                <a:close/>
                <a:moveTo>
                  <a:pt x="152" y="80"/>
                </a:moveTo>
                <a:cubicBezTo>
                  <a:pt x="131" y="80"/>
                  <a:pt x="114" y="63"/>
                  <a:pt x="114" y="43"/>
                </a:cubicBezTo>
                <a:cubicBezTo>
                  <a:pt x="114" y="22"/>
                  <a:pt x="131" y="5"/>
                  <a:pt x="152" y="5"/>
                </a:cubicBezTo>
                <a:cubicBezTo>
                  <a:pt x="172" y="5"/>
                  <a:pt x="189" y="22"/>
                  <a:pt x="189" y="43"/>
                </a:cubicBezTo>
                <a:cubicBezTo>
                  <a:pt x="189" y="63"/>
                  <a:pt x="172" y="80"/>
                  <a:pt x="152" y="80"/>
                </a:cubicBezTo>
                <a:close/>
                <a:moveTo>
                  <a:pt x="249" y="142"/>
                </a:moveTo>
                <a:cubicBezTo>
                  <a:pt x="233" y="142"/>
                  <a:pt x="233" y="142"/>
                  <a:pt x="233" y="142"/>
                </a:cubicBezTo>
                <a:cubicBezTo>
                  <a:pt x="233" y="126"/>
                  <a:pt x="233" y="126"/>
                  <a:pt x="233" y="126"/>
                </a:cubicBezTo>
                <a:cubicBezTo>
                  <a:pt x="249" y="126"/>
                  <a:pt x="249" y="126"/>
                  <a:pt x="249" y="126"/>
                </a:cubicBezTo>
                <a:lnTo>
                  <a:pt x="249" y="142"/>
                </a:lnTo>
                <a:close/>
                <a:moveTo>
                  <a:pt x="249" y="115"/>
                </a:moveTo>
                <a:cubicBezTo>
                  <a:pt x="233" y="115"/>
                  <a:pt x="233" y="115"/>
                  <a:pt x="233" y="115"/>
                </a:cubicBezTo>
                <a:cubicBezTo>
                  <a:pt x="233" y="99"/>
                  <a:pt x="233" y="99"/>
                  <a:pt x="233" y="99"/>
                </a:cubicBezTo>
                <a:cubicBezTo>
                  <a:pt x="249" y="99"/>
                  <a:pt x="249" y="99"/>
                  <a:pt x="249" y="99"/>
                </a:cubicBezTo>
                <a:lnTo>
                  <a:pt x="249" y="115"/>
                </a:lnTo>
                <a:close/>
                <a:moveTo>
                  <a:pt x="249" y="89"/>
                </a:moveTo>
                <a:cubicBezTo>
                  <a:pt x="233" y="89"/>
                  <a:pt x="233" y="89"/>
                  <a:pt x="233" y="89"/>
                </a:cubicBezTo>
                <a:cubicBezTo>
                  <a:pt x="233" y="73"/>
                  <a:pt x="233" y="73"/>
                  <a:pt x="233" y="73"/>
                </a:cubicBezTo>
                <a:cubicBezTo>
                  <a:pt x="249" y="73"/>
                  <a:pt x="249" y="73"/>
                  <a:pt x="249" y="73"/>
                </a:cubicBezTo>
                <a:lnTo>
                  <a:pt x="249" y="89"/>
                </a:lnTo>
                <a:close/>
                <a:moveTo>
                  <a:pt x="272" y="142"/>
                </a:moveTo>
                <a:cubicBezTo>
                  <a:pt x="257" y="142"/>
                  <a:pt x="257" y="142"/>
                  <a:pt x="257" y="142"/>
                </a:cubicBezTo>
                <a:cubicBezTo>
                  <a:pt x="257" y="126"/>
                  <a:pt x="257" y="126"/>
                  <a:pt x="257" y="126"/>
                </a:cubicBezTo>
                <a:cubicBezTo>
                  <a:pt x="272" y="126"/>
                  <a:pt x="272" y="126"/>
                  <a:pt x="272" y="126"/>
                </a:cubicBezTo>
                <a:lnTo>
                  <a:pt x="272" y="142"/>
                </a:lnTo>
                <a:close/>
                <a:moveTo>
                  <a:pt x="272" y="115"/>
                </a:moveTo>
                <a:cubicBezTo>
                  <a:pt x="257" y="115"/>
                  <a:pt x="257" y="115"/>
                  <a:pt x="257" y="115"/>
                </a:cubicBezTo>
                <a:cubicBezTo>
                  <a:pt x="257" y="99"/>
                  <a:pt x="257" y="99"/>
                  <a:pt x="257" y="99"/>
                </a:cubicBezTo>
                <a:cubicBezTo>
                  <a:pt x="272" y="99"/>
                  <a:pt x="272" y="99"/>
                  <a:pt x="272" y="99"/>
                </a:cubicBezTo>
                <a:lnTo>
                  <a:pt x="272" y="115"/>
                </a:lnTo>
                <a:close/>
                <a:moveTo>
                  <a:pt x="272" y="89"/>
                </a:moveTo>
                <a:cubicBezTo>
                  <a:pt x="257" y="89"/>
                  <a:pt x="257" y="89"/>
                  <a:pt x="257" y="89"/>
                </a:cubicBezTo>
                <a:cubicBezTo>
                  <a:pt x="257" y="73"/>
                  <a:pt x="257" y="73"/>
                  <a:pt x="257" y="73"/>
                </a:cubicBezTo>
                <a:cubicBezTo>
                  <a:pt x="272" y="73"/>
                  <a:pt x="272" y="73"/>
                  <a:pt x="272" y="73"/>
                </a:cubicBezTo>
                <a:lnTo>
                  <a:pt x="272" y="89"/>
                </a:lnTo>
                <a:close/>
                <a:moveTo>
                  <a:pt x="161" y="33"/>
                </a:moveTo>
                <a:cubicBezTo>
                  <a:pt x="175" y="33"/>
                  <a:pt x="175" y="33"/>
                  <a:pt x="175" y="33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1" y="66"/>
                  <a:pt x="161" y="66"/>
                  <a:pt x="161" y="66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61" y="19"/>
                  <a:pt x="161" y="19"/>
                  <a:pt x="161" y="19"/>
                </a:cubicBezTo>
                <a:lnTo>
                  <a:pt x="161" y="33"/>
                </a:lnTo>
                <a:close/>
                <a:moveTo>
                  <a:pt x="161" y="33"/>
                </a:moveTo>
                <a:cubicBezTo>
                  <a:pt x="161" y="33"/>
                  <a:pt x="161" y="33"/>
                  <a:pt x="161" y="33"/>
                </a:cubicBezTo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5" name="Group 24"/>
          <p:cNvGrpSpPr/>
          <p:nvPr/>
        </p:nvGrpSpPr>
        <p:grpSpPr>
          <a:xfrm>
            <a:off x="7358265" y="3243146"/>
            <a:ext cx="580135" cy="580130"/>
            <a:chOff x="3998913" y="1998663"/>
            <a:chExt cx="1149350" cy="1149350"/>
          </a:xfrm>
          <a:solidFill>
            <a:srgbClr val="0270D1"/>
          </a:solidFill>
        </p:grpSpPr>
        <p:sp>
          <p:nvSpPr>
            <p:cNvPr id="109" name="Rectangle 10"/>
            <p:cNvSpPr>
              <a:spLocks noChangeArrowheads="1"/>
            </p:cNvSpPr>
            <p:nvPr/>
          </p:nvSpPr>
          <p:spPr bwMode="auto">
            <a:xfrm>
              <a:off x="4808538" y="2584451"/>
              <a:ext cx="117475" cy="1111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Freeform 11"/>
            <p:cNvSpPr>
              <a:spLocks noEditPoints="1"/>
            </p:cNvSpPr>
            <p:nvPr/>
          </p:nvSpPr>
          <p:spPr bwMode="auto">
            <a:xfrm>
              <a:off x="4725988" y="2266951"/>
              <a:ext cx="131763" cy="300038"/>
            </a:xfrm>
            <a:custGeom>
              <a:cxnLst>
                <a:cxn ang="0">
                  <a:pos x="23" y="36"/>
                </a:cxn>
                <a:cxn ang="0">
                  <a:pos x="22" y="8"/>
                </a:cxn>
                <a:cxn ang="0">
                  <a:pos x="18" y="4"/>
                </a:cxn>
                <a:cxn ang="0">
                  <a:pos x="14" y="0"/>
                </a:cxn>
                <a:cxn ang="0">
                  <a:pos x="13" y="43"/>
                </a:cxn>
                <a:cxn ang="0">
                  <a:pos x="14" y="71"/>
                </a:cxn>
                <a:cxn ang="0">
                  <a:pos x="22" y="79"/>
                </a:cxn>
                <a:cxn ang="0">
                  <a:pos x="23" y="36"/>
                </a:cxn>
                <a:cxn ang="0">
                  <a:pos x="23" y="36"/>
                </a:cxn>
                <a:cxn ang="0">
                  <a:pos x="23" y="36"/>
                </a:cxn>
              </a:cxnLst>
              <a:rect b="b" l="0" r="r" t="0"/>
              <a:pathLst>
                <a:path h="79" w="35">
                  <a:moveTo>
                    <a:pt x="23" y="36"/>
                  </a:moveTo>
                  <a:cubicBezTo>
                    <a:pt x="12" y="19"/>
                    <a:pt x="21" y="9"/>
                    <a:pt x="22" y="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6"/>
                    <a:pt x="0" y="22"/>
                    <a:pt x="13" y="43"/>
                  </a:cubicBezTo>
                  <a:cubicBezTo>
                    <a:pt x="24" y="60"/>
                    <a:pt x="15" y="70"/>
                    <a:pt x="14" y="7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8" y="73"/>
                    <a:pt x="35" y="57"/>
                    <a:pt x="23" y="36"/>
                  </a:cubicBezTo>
                  <a:close/>
                  <a:moveTo>
                    <a:pt x="23" y="36"/>
                  </a:moveTo>
                  <a:cubicBezTo>
                    <a:pt x="23" y="36"/>
                    <a:pt x="23" y="36"/>
                    <a:pt x="23" y="3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 12"/>
            <p:cNvSpPr>
              <a:spLocks noEditPoints="1"/>
            </p:cNvSpPr>
            <p:nvPr/>
          </p:nvSpPr>
          <p:spPr bwMode="auto">
            <a:xfrm>
              <a:off x="4838701" y="2290763"/>
              <a:ext cx="120650" cy="252413"/>
            </a:xfrm>
            <a:custGeom>
              <a:cxnLst>
                <a:cxn ang="0">
                  <a:pos x="12" y="59"/>
                </a:cxn>
                <a:cxn ang="0">
                  <a:pos x="20" y="67"/>
                </a:cxn>
                <a:cxn ang="0">
                  <a:pos x="21" y="30"/>
                </a:cxn>
                <a:cxn ang="0">
                  <a:pos x="20" y="8"/>
                </a:cxn>
                <a:cxn ang="0">
                  <a:pos x="16" y="4"/>
                </a:cxn>
                <a:cxn ang="0">
                  <a:pos x="12" y="0"/>
                </a:cxn>
                <a:cxn ang="0">
                  <a:pos x="11" y="37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2" y="59"/>
                </a:cxn>
              </a:cxnLst>
              <a:rect b="b" l="0" r="r" t="0"/>
              <a:pathLst>
                <a:path h="67" w="32">
                  <a:moveTo>
                    <a:pt x="12" y="59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25" y="62"/>
                    <a:pt x="32" y="48"/>
                    <a:pt x="21" y="30"/>
                  </a:cubicBezTo>
                  <a:cubicBezTo>
                    <a:pt x="12" y="17"/>
                    <a:pt x="19" y="9"/>
                    <a:pt x="20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5"/>
                    <a:pt x="0" y="19"/>
                    <a:pt x="11" y="37"/>
                  </a:cubicBezTo>
                  <a:cubicBezTo>
                    <a:pt x="20" y="50"/>
                    <a:pt x="13" y="58"/>
                    <a:pt x="12" y="59"/>
                  </a:cubicBezTo>
                  <a:close/>
                  <a:moveTo>
                    <a:pt x="12" y="59"/>
                  </a:moveTo>
                  <a:cubicBezTo>
                    <a:pt x="12" y="59"/>
                    <a:pt x="12" y="59"/>
                    <a:pt x="12" y="5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Freeform 13"/>
            <p:cNvSpPr>
              <a:spLocks noEditPoints="1"/>
            </p:cNvSpPr>
            <p:nvPr/>
          </p:nvSpPr>
          <p:spPr bwMode="auto">
            <a:xfrm>
              <a:off x="3998913" y="1998663"/>
              <a:ext cx="1149350" cy="1149350"/>
            </a:xfrm>
            <a:custGeom>
              <a:cxnLst>
                <a:cxn ang="0">
                  <a:pos x="152" y="0"/>
                </a:cxn>
                <a:cxn ang="0">
                  <a:pos x="0" y="152"/>
                </a:cxn>
                <a:cxn ang="0">
                  <a:pos x="152" y="304"/>
                </a:cxn>
                <a:cxn ang="0">
                  <a:pos x="304" y="152"/>
                </a:cxn>
                <a:cxn ang="0">
                  <a:pos x="152" y="0"/>
                </a:cxn>
                <a:cxn ang="0">
                  <a:pos x="152" y="266"/>
                </a:cxn>
                <a:cxn ang="0">
                  <a:pos x="38" y="152"/>
                </a:cxn>
                <a:cxn ang="0">
                  <a:pos x="59" y="86"/>
                </a:cxn>
                <a:cxn ang="0">
                  <a:pos x="128" y="155"/>
                </a:cxn>
                <a:cxn ang="0">
                  <a:pos x="55" y="155"/>
                </a:cxn>
                <a:cxn ang="0">
                  <a:pos x="55" y="184"/>
                </a:cxn>
                <a:cxn ang="0">
                  <a:pos x="157" y="184"/>
                </a:cxn>
                <a:cxn ang="0">
                  <a:pos x="218" y="245"/>
                </a:cxn>
                <a:cxn ang="0">
                  <a:pos x="152" y="266"/>
                </a:cxn>
                <a:cxn ang="0">
                  <a:pos x="245" y="218"/>
                </a:cxn>
                <a:cxn ang="0">
                  <a:pos x="204" y="177"/>
                </a:cxn>
                <a:cxn ang="0">
                  <a:pos x="204" y="155"/>
                </a:cxn>
                <a:cxn ang="0">
                  <a:pos x="182" y="155"/>
                </a:cxn>
                <a:cxn ang="0">
                  <a:pos x="86" y="59"/>
                </a:cxn>
                <a:cxn ang="0">
                  <a:pos x="152" y="38"/>
                </a:cxn>
                <a:cxn ang="0">
                  <a:pos x="266" y="152"/>
                </a:cxn>
                <a:cxn ang="0">
                  <a:pos x="245" y="218"/>
                </a:cxn>
                <a:cxn ang="0">
                  <a:pos x="245" y="218"/>
                </a:cxn>
                <a:cxn ang="0">
                  <a:pos x="245" y="218"/>
                </a:cxn>
              </a:cxnLst>
              <a:rect b="b" l="0" r="r" t="0"/>
              <a:pathLst>
                <a:path h="304" w="304"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cubicBezTo>
                    <a:pt x="0" y="236"/>
                    <a:pt x="68" y="304"/>
                    <a:pt x="152" y="304"/>
                  </a:cubicBezTo>
                  <a:cubicBezTo>
                    <a:pt x="236" y="304"/>
                    <a:pt x="304" y="236"/>
                    <a:pt x="304" y="152"/>
                  </a:cubicBezTo>
                  <a:cubicBezTo>
                    <a:pt x="304" y="68"/>
                    <a:pt x="236" y="0"/>
                    <a:pt x="152" y="0"/>
                  </a:cubicBezTo>
                  <a:close/>
                  <a:moveTo>
                    <a:pt x="152" y="266"/>
                  </a:moveTo>
                  <a:cubicBezTo>
                    <a:pt x="89" y="266"/>
                    <a:pt x="38" y="215"/>
                    <a:pt x="38" y="152"/>
                  </a:cubicBezTo>
                  <a:cubicBezTo>
                    <a:pt x="38" y="128"/>
                    <a:pt x="46" y="105"/>
                    <a:pt x="59" y="86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55" y="155"/>
                    <a:pt x="55" y="155"/>
                    <a:pt x="55" y="155"/>
                  </a:cubicBezTo>
                  <a:cubicBezTo>
                    <a:pt x="55" y="184"/>
                    <a:pt x="55" y="184"/>
                    <a:pt x="55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218" y="245"/>
                    <a:pt x="218" y="245"/>
                    <a:pt x="218" y="245"/>
                  </a:cubicBezTo>
                  <a:cubicBezTo>
                    <a:pt x="199" y="258"/>
                    <a:pt x="176" y="266"/>
                    <a:pt x="152" y="266"/>
                  </a:cubicBezTo>
                  <a:close/>
                  <a:moveTo>
                    <a:pt x="245" y="218"/>
                  </a:moveTo>
                  <a:cubicBezTo>
                    <a:pt x="204" y="177"/>
                    <a:pt x="204" y="177"/>
                    <a:pt x="204" y="177"/>
                  </a:cubicBezTo>
                  <a:cubicBezTo>
                    <a:pt x="204" y="155"/>
                    <a:pt x="204" y="155"/>
                    <a:pt x="204" y="155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105" y="46"/>
                    <a:pt x="128" y="38"/>
                    <a:pt x="152" y="38"/>
                  </a:cubicBezTo>
                  <a:cubicBezTo>
                    <a:pt x="215" y="38"/>
                    <a:pt x="266" y="89"/>
                    <a:pt x="266" y="152"/>
                  </a:cubicBezTo>
                  <a:cubicBezTo>
                    <a:pt x="266" y="176"/>
                    <a:pt x="258" y="199"/>
                    <a:pt x="245" y="218"/>
                  </a:cubicBezTo>
                  <a:close/>
                  <a:moveTo>
                    <a:pt x="245" y="218"/>
                  </a:moveTo>
                  <a:cubicBezTo>
                    <a:pt x="245" y="218"/>
                    <a:pt x="245" y="218"/>
                    <a:pt x="245" y="2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6" name="Freeform 26"/>
          <p:cNvSpPr>
            <a:spLocks noEditPoints="1"/>
          </p:cNvSpPr>
          <p:nvPr/>
        </p:nvSpPr>
        <p:spPr bwMode="auto">
          <a:xfrm>
            <a:off x="5188296" y="965043"/>
            <a:ext cx="747480" cy="778393"/>
          </a:xfrm>
          <a:custGeom>
            <a:cxnLst>
              <a:cxn ang="0">
                <a:pos x="241" y="43"/>
              </a:cxn>
              <a:cxn ang="0">
                <a:pos x="284" y="0"/>
              </a:cxn>
              <a:cxn ang="0">
                <a:pos x="327" y="43"/>
              </a:cxn>
              <a:cxn ang="0">
                <a:pos x="284" y="86"/>
              </a:cxn>
              <a:cxn ang="0">
                <a:pos x="241" y="43"/>
              </a:cxn>
              <a:cxn ang="0">
                <a:pos x="378" y="172"/>
              </a:cxn>
              <a:cxn ang="0">
                <a:pos x="318" y="172"/>
              </a:cxn>
              <a:cxn ang="0">
                <a:pos x="272" y="109"/>
              </a:cxn>
              <a:cxn ang="0">
                <a:pos x="270" y="106"/>
              </a:cxn>
              <a:cxn ang="0">
                <a:pos x="267" y="103"/>
              </a:cxn>
              <a:cxn ang="0">
                <a:pos x="232" y="86"/>
              </a:cxn>
              <a:cxn ang="0">
                <a:pos x="230" y="85"/>
              </a:cxn>
              <a:cxn ang="0">
                <a:pos x="162" y="53"/>
              </a:cxn>
              <a:cxn ang="0">
                <a:pos x="144" y="55"/>
              </a:cxn>
              <a:cxn ang="0">
                <a:pos x="76" y="107"/>
              </a:cxn>
              <a:cxn ang="0">
                <a:pos x="72" y="131"/>
              </a:cxn>
              <a:cxn ang="0">
                <a:pos x="86" y="138"/>
              </a:cxn>
              <a:cxn ang="0">
                <a:pos x="96" y="134"/>
              </a:cxn>
              <a:cxn ang="0">
                <a:pos x="157" y="89"/>
              </a:cxn>
              <a:cxn ang="0">
                <a:pos x="203" y="111"/>
              </a:cxn>
              <a:cxn ang="0">
                <a:pos x="148" y="198"/>
              </a:cxn>
              <a:cxn ang="0">
                <a:pos x="158" y="241"/>
              </a:cxn>
              <a:cxn ang="0">
                <a:pos x="236" y="294"/>
              </a:cxn>
              <a:cxn ang="0">
                <a:pos x="237" y="296"/>
              </a:cxn>
              <a:cxn ang="0">
                <a:pos x="191" y="388"/>
              </a:cxn>
              <a:cxn ang="0">
                <a:pos x="199" y="411"/>
              </a:cxn>
              <a:cxn ang="0">
                <a:pos x="206" y="413"/>
              </a:cxn>
              <a:cxn ang="0">
                <a:pos x="222" y="403"/>
              </a:cxn>
              <a:cxn ang="0">
                <a:pos x="273" y="300"/>
              </a:cxn>
              <a:cxn ang="0">
                <a:pos x="270" y="280"/>
              </a:cxn>
              <a:cxn ang="0">
                <a:pos x="217" y="227"/>
              </a:cxn>
              <a:cxn ang="0">
                <a:pos x="261" y="152"/>
              </a:cxn>
              <a:cxn ang="0">
                <a:pos x="296" y="199"/>
              </a:cxn>
              <a:cxn ang="0">
                <a:pos x="310" y="206"/>
              </a:cxn>
              <a:cxn ang="0">
                <a:pos x="378" y="206"/>
              </a:cxn>
              <a:cxn ang="0">
                <a:pos x="396" y="189"/>
              </a:cxn>
              <a:cxn ang="0">
                <a:pos x="378" y="172"/>
              </a:cxn>
              <a:cxn ang="0">
                <a:pos x="131" y="234"/>
              </a:cxn>
              <a:cxn ang="0">
                <a:pos x="110" y="275"/>
              </a:cxn>
              <a:cxn ang="0">
                <a:pos x="17" y="275"/>
              </a:cxn>
              <a:cxn ang="0">
                <a:pos x="0" y="292"/>
              </a:cxn>
              <a:cxn ang="0">
                <a:pos x="17" y="310"/>
              </a:cxn>
              <a:cxn ang="0">
                <a:pos x="120" y="310"/>
              </a:cxn>
              <a:cxn ang="0">
                <a:pos x="132" y="305"/>
              </a:cxn>
              <a:cxn ang="0">
                <a:pos x="133" y="304"/>
              </a:cxn>
              <a:cxn ang="0">
                <a:pos x="134" y="303"/>
              </a:cxn>
              <a:cxn ang="0">
                <a:pos x="169" y="268"/>
              </a:cxn>
              <a:cxn ang="0">
                <a:pos x="148" y="255"/>
              </a:cxn>
              <a:cxn ang="0">
                <a:pos x="131" y="234"/>
              </a:cxn>
              <a:cxn ang="0">
                <a:pos x="131" y="234"/>
              </a:cxn>
              <a:cxn ang="0">
                <a:pos x="131" y="234"/>
              </a:cxn>
            </a:cxnLst>
            <a:rect b="b" l="0" r="r" t="0"/>
            <a:pathLst>
              <a:path h="412" w="396">
                <a:moveTo>
                  <a:pt x="241" y="43"/>
                </a:moveTo>
                <a:cubicBezTo>
                  <a:pt x="241" y="19"/>
                  <a:pt x="260" y="0"/>
                  <a:pt x="284" y="0"/>
                </a:cubicBezTo>
                <a:cubicBezTo>
                  <a:pt x="308" y="0"/>
                  <a:pt x="327" y="19"/>
                  <a:pt x="327" y="43"/>
                </a:cubicBezTo>
                <a:cubicBezTo>
                  <a:pt x="327" y="67"/>
                  <a:pt x="308" y="86"/>
                  <a:pt x="284" y="86"/>
                </a:cubicBezTo>
                <a:cubicBezTo>
                  <a:pt x="260" y="86"/>
                  <a:pt x="241" y="67"/>
                  <a:pt x="241" y="43"/>
                </a:cubicBezTo>
                <a:close/>
                <a:moveTo>
                  <a:pt x="378" y="172"/>
                </a:moveTo>
                <a:cubicBezTo>
                  <a:pt x="318" y="172"/>
                  <a:pt x="318" y="172"/>
                  <a:pt x="318" y="172"/>
                </a:cubicBezTo>
                <a:cubicBezTo>
                  <a:pt x="272" y="109"/>
                  <a:pt x="272" y="109"/>
                  <a:pt x="272" y="109"/>
                </a:cubicBezTo>
                <a:cubicBezTo>
                  <a:pt x="271" y="108"/>
                  <a:pt x="270" y="107"/>
                  <a:pt x="270" y="106"/>
                </a:cubicBezTo>
                <a:cubicBezTo>
                  <a:pt x="269" y="105"/>
                  <a:pt x="268" y="104"/>
                  <a:pt x="267" y="103"/>
                </a:cubicBezTo>
                <a:cubicBezTo>
                  <a:pt x="232" y="86"/>
                  <a:pt x="232" y="86"/>
                  <a:pt x="232" y="86"/>
                </a:cubicBezTo>
                <a:cubicBezTo>
                  <a:pt x="231" y="86"/>
                  <a:pt x="231" y="85"/>
                  <a:pt x="230" y="85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56" y="50"/>
                  <a:pt x="150" y="51"/>
                  <a:pt x="144" y="55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68" y="112"/>
                  <a:pt x="67" y="123"/>
                  <a:pt x="72" y="131"/>
                </a:cubicBezTo>
                <a:cubicBezTo>
                  <a:pt x="76" y="135"/>
                  <a:pt x="81" y="138"/>
                  <a:pt x="86" y="138"/>
                </a:cubicBezTo>
                <a:cubicBezTo>
                  <a:pt x="90" y="138"/>
                  <a:pt x="93" y="136"/>
                  <a:pt x="96" y="134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39" y="212"/>
                  <a:pt x="143" y="232"/>
                  <a:pt x="158" y="241"/>
                </a:cubicBezTo>
                <a:cubicBezTo>
                  <a:pt x="236" y="294"/>
                  <a:pt x="236" y="294"/>
                  <a:pt x="236" y="294"/>
                </a:cubicBezTo>
                <a:cubicBezTo>
                  <a:pt x="237" y="296"/>
                  <a:pt x="237" y="296"/>
                  <a:pt x="237" y="296"/>
                </a:cubicBezTo>
                <a:cubicBezTo>
                  <a:pt x="191" y="388"/>
                  <a:pt x="191" y="388"/>
                  <a:pt x="191" y="388"/>
                </a:cubicBezTo>
                <a:cubicBezTo>
                  <a:pt x="187" y="396"/>
                  <a:pt x="190" y="407"/>
                  <a:pt x="199" y="411"/>
                </a:cubicBezTo>
                <a:cubicBezTo>
                  <a:pt x="201" y="412"/>
                  <a:pt x="204" y="413"/>
                  <a:pt x="206" y="413"/>
                </a:cubicBezTo>
                <a:cubicBezTo>
                  <a:pt x="213" y="413"/>
                  <a:pt x="219" y="409"/>
                  <a:pt x="222" y="403"/>
                </a:cubicBezTo>
                <a:cubicBezTo>
                  <a:pt x="273" y="300"/>
                  <a:pt x="273" y="300"/>
                  <a:pt x="273" y="300"/>
                </a:cubicBezTo>
                <a:cubicBezTo>
                  <a:pt x="277" y="293"/>
                  <a:pt x="275" y="285"/>
                  <a:pt x="270" y="280"/>
                </a:cubicBezTo>
                <a:cubicBezTo>
                  <a:pt x="217" y="227"/>
                  <a:pt x="217" y="227"/>
                  <a:pt x="217" y="227"/>
                </a:cubicBezTo>
                <a:cubicBezTo>
                  <a:pt x="261" y="152"/>
                  <a:pt x="261" y="152"/>
                  <a:pt x="261" y="152"/>
                </a:cubicBezTo>
                <a:cubicBezTo>
                  <a:pt x="296" y="199"/>
                  <a:pt x="296" y="199"/>
                  <a:pt x="296" y="199"/>
                </a:cubicBezTo>
                <a:cubicBezTo>
                  <a:pt x="299" y="204"/>
                  <a:pt x="304" y="206"/>
                  <a:pt x="310" y="206"/>
                </a:cubicBezTo>
                <a:cubicBezTo>
                  <a:pt x="378" y="206"/>
                  <a:pt x="378" y="206"/>
                  <a:pt x="378" y="206"/>
                </a:cubicBezTo>
                <a:cubicBezTo>
                  <a:pt x="388" y="206"/>
                  <a:pt x="396" y="199"/>
                  <a:pt x="396" y="189"/>
                </a:cubicBezTo>
                <a:cubicBezTo>
                  <a:pt x="396" y="180"/>
                  <a:pt x="388" y="172"/>
                  <a:pt x="378" y="172"/>
                </a:cubicBezTo>
                <a:close/>
                <a:moveTo>
                  <a:pt x="131" y="234"/>
                </a:moveTo>
                <a:cubicBezTo>
                  <a:pt x="110" y="275"/>
                  <a:pt x="110" y="275"/>
                  <a:pt x="110" y="275"/>
                </a:cubicBezTo>
                <a:cubicBezTo>
                  <a:pt x="17" y="275"/>
                  <a:pt x="17" y="275"/>
                  <a:pt x="17" y="275"/>
                </a:cubicBezTo>
                <a:cubicBezTo>
                  <a:pt x="8" y="275"/>
                  <a:pt x="0" y="283"/>
                  <a:pt x="0" y="292"/>
                </a:cubicBezTo>
                <a:cubicBezTo>
                  <a:pt x="0" y="302"/>
                  <a:pt x="8" y="310"/>
                  <a:pt x="17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25" y="310"/>
                  <a:pt x="129" y="308"/>
                  <a:pt x="132" y="305"/>
                </a:cubicBezTo>
                <a:cubicBezTo>
                  <a:pt x="133" y="305"/>
                  <a:pt x="133" y="304"/>
                  <a:pt x="133" y="304"/>
                </a:cubicBezTo>
                <a:cubicBezTo>
                  <a:pt x="133" y="304"/>
                  <a:pt x="134" y="303"/>
                  <a:pt x="134" y="303"/>
                </a:cubicBezTo>
                <a:cubicBezTo>
                  <a:pt x="169" y="268"/>
                  <a:pt x="169" y="268"/>
                  <a:pt x="169" y="268"/>
                </a:cubicBezTo>
                <a:cubicBezTo>
                  <a:pt x="148" y="255"/>
                  <a:pt x="148" y="255"/>
                  <a:pt x="148" y="255"/>
                </a:cubicBezTo>
                <a:cubicBezTo>
                  <a:pt x="141" y="249"/>
                  <a:pt x="134" y="243"/>
                  <a:pt x="131" y="234"/>
                </a:cubicBezTo>
                <a:close/>
                <a:moveTo>
                  <a:pt x="131" y="234"/>
                </a:moveTo>
                <a:cubicBezTo>
                  <a:pt x="131" y="234"/>
                  <a:pt x="131" y="234"/>
                  <a:pt x="131" y="234"/>
                </a:cubicBezTo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1173292" y="3266524"/>
            <a:ext cx="556158" cy="533401"/>
          </a:xfrm>
          <a:custGeom>
            <a:cxnLst>
              <a:cxn ang="0">
                <a:pos x="237" y="368"/>
              </a:cxn>
              <a:cxn ang="0">
                <a:pos x="181" y="333"/>
              </a:cxn>
              <a:cxn ang="0">
                <a:pos x="87" y="504"/>
              </a:cxn>
              <a:cxn ang="0">
                <a:pos x="15" y="368"/>
              </a:cxn>
              <a:cxn ang="0">
                <a:pos x="13" y="322"/>
              </a:cxn>
              <a:cxn ang="0">
                <a:pos x="57" y="250"/>
              </a:cxn>
              <a:cxn ang="0">
                <a:pos x="3" y="217"/>
              </a:cxn>
              <a:cxn ang="0">
                <a:pos x="168" y="224"/>
              </a:cxn>
              <a:cxn ang="0">
                <a:pos x="237" y="368"/>
              </a:cxn>
              <a:cxn ang="0">
                <a:pos x="310" y="588"/>
              </a:cxn>
              <a:cxn ang="0">
                <a:pos x="310" y="596"/>
              </a:cxn>
              <a:cxn ang="0">
                <a:pos x="149" y="585"/>
              </a:cxn>
              <a:cxn ang="0">
                <a:pos x="106" y="548"/>
              </a:cxn>
              <a:cxn ang="0">
                <a:pos x="122" y="437"/>
              </a:cxn>
              <a:cxn ang="0">
                <a:pos x="316" y="447"/>
              </a:cxn>
              <a:cxn ang="0">
                <a:pos x="310" y="588"/>
              </a:cxn>
              <a:cxn ang="0">
                <a:pos x="237" y="234"/>
              </a:cxn>
              <a:cxn ang="0">
                <a:pos x="116" y="163"/>
              </a:cxn>
              <a:cxn ang="0">
                <a:pos x="109" y="158"/>
              </a:cxn>
              <a:cxn ang="0">
                <a:pos x="195" y="22"/>
              </a:cxn>
              <a:cxn ang="0">
                <a:pos x="249" y="1"/>
              </a:cxn>
              <a:cxn ang="0">
                <a:pos x="339" y="68"/>
              </a:cxn>
              <a:cxn ang="0">
                <a:pos x="237" y="234"/>
              </a:cxn>
              <a:cxn ang="0">
                <a:pos x="588" y="68"/>
              </a:cxn>
              <a:cxn ang="0">
                <a:pos x="504" y="210"/>
              </a:cxn>
              <a:cxn ang="0">
                <a:pos x="344" y="202"/>
              </a:cxn>
              <a:cxn ang="0">
                <a:pos x="402" y="169"/>
              </a:cxn>
              <a:cxn ang="0">
                <a:pos x="295" y="6"/>
              </a:cxn>
              <a:cxn ang="0">
                <a:pos x="450" y="6"/>
              </a:cxn>
              <a:cxn ang="0">
                <a:pos x="491" y="27"/>
              </a:cxn>
              <a:cxn ang="0">
                <a:pos x="534" y="99"/>
              </a:cxn>
              <a:cxn ang="0">
                <a:pos x="588" y="68"/>
              </a:cxn>
              <a:cxn ang="0">
                <a:pos x="567" y="558"/>
              </a:cxn>
              <a:cxn ang="0">
                <a:pos x="529" y="585"/>
              </a:cxn>
              <a:cxn ang="0">
                <a:pos x="446" y="590"/>
              </a:cxn>
              <a:cxn ang="0">
                <a:pos x="449" y="652"/>
              </a:cxn>
              <a:cxn ang="0">
                <a:pos x="361" y="512"/>
              </a:cxn>
              <a:cxn ang="0">
                <a:pos x="441" y="374"/>
              </a:cxn>
              <a:cxn ang="0">
                <a:pos x="444" y="440"/>
              </a:cxn>
              <a:cxn ang="0">
                <a:pos x="638" y="421"/>
              </a:cxn>
              <a:cxn ang="0">
                <a:pos x="567" y="558"/>
              </a:cxn>
              <a:cxn ang="0">
                <a:pos x="670" y="324"/>
              </a:cxn>
              <a:cxn ang="0">
                <a:pos x="664" y="381"/>
              </a:cxn>
              <a:cxn ang="0">
                <a:pos x="563" y="431"/>
              </a:cxn>
              <a:cxn ang="0">
                <a:pos x="462" y="264"/>
              </a:cxn>
              <a:cxn ang="0">
                <a:pos x="581" y="190"/>
              </a:cxn>
              <a:cxn ang="0">
                <a:pos x="589" y="185"/>
              </a:cxn>
              <a:cxn ang="0">
                <a:pos x="670" y="324"/>
              </a:cxn>
            </a:cxnLst>
            <a:rect b="b" l="0" r="r" t="0"/>
            <a:pathLst>
              <a:path h="652" w="680">
                <a:moveTo>
                  <a:pt x="237" y="368"/>
                </a:moveTo>
                <a:cubicBezTo>
                  <a:pt x="181" y="333"/>
                  <a:pt x="181" y="333"/>
                  <a:pt x="181" y="333"/>
                </a:cubicBezTo>
                <a:cubicBezTo>
                  <a:pt x="95" y="431"/>
                  <a:pt x="87" y="504"/>
                  <a:pt x="87" y="504"/>
                </a:cubicBezTo>
                <a:cubicBezTo>
                  <a:pt x="15" y="368"/>
                  <a:pt x="15" y="368"/>
                  <a:pt x="15" y="368"/>
                </a:cubicBezTo>
                <a:cubicBezTo>
                  <a:pt x="0" y="346"/>
                  <a:pt x="13" y="322"/>
                  <a:pt x="13" y="322"/>
                </a:cubicBezTo>
                <a:cubicBezTo>
                  <a:pt x="13" y="322"/>
                  <a:pt x="26" y="298"/>
                  <a:pt x="57" y="250"/>
                </a:cubicBezTo>
                <a:cubicBezTo>
                  <a:pt x="3" y="217"/>
                  <a:pt x="3" y="217"/>
                  <a:pt x="3" y="217"/>
                </a:cubicBezTo>
                <a:cubicBezTo>
                  <a:pt x="168" y="224"/>
                  <a:pt x="168" y="224"/>
                  <a:pt x="168" y="224"/>
                </a:cubicBezTo>
                <a:lnTo>
                  <a:pt x="237" y="368"/>
                </a:lnTo>
                <a:close/>
                <a:moveTo>
                  <a:pt x="310" y="588"/>
                </a:moveTo>
                <a:cubicBezTo>
                  <a:pt x="310" y="596"/>
                  <a:pt x="310" y="596"/>
                  <a:pt x="310" y="596"/>
                </a:cubicBezTo>
                <a:cubicBezTo>
                  <a:pt x="149" y="585"/>
                  <a:pt x="149" y="585"/>
                  <a:pt x="149" y="585"/>
                </a:cubicBezTo>
                <a:cubicBezTo>
                  <a:pt x="129" y="584"/>
                  <a:pt x="113" y="565"/>
                  <a:pt x="106" y="548"/>
                </a:cubicBezTo>
                <a:cubicBezTo>
                  <a:pt x="91" y="513"/>
                  <a:pt x="110" y="471"/>
                  <a:pt x="122" y="437"/>
                </a:cubicBezTo>
                <a:cubicBezTo>
                  <a:pt x="122" y="437"/>
                  <a:pt x="151" y="441"/>
                  <a:pt x="316" y="447"/>
                </a:cubicBezTo>
                <a:lnTo>
                  <a:pt x="310" y="588"/>
                </a:lnTo>
                <a:close/>
                <a:moveTo>
                  <a:pt x="237" y="234"/>
                </a:moveTo>
                <a:cubicBezTo>
                  <a:pt x="116" y="163"/>
                  <a:pt x="116" y="163"/>
                  <a:pt x="116" y="163"/>
                </a:cubicBezTo>
                <a:cubicBezTo>
                  <a:pt x="109" y="158"/>
                  <a:pt x="109" y="158"/>
                  <a:pt x="109" y="158"/>
                </a:cubicBezTo>
                <a:cubicBezTo>
                  <a:pt x="195" y="22"/>
                  <a:pt x="195" y="22"/>
                  <a:pt x="195" y="22"/>
                </a:cubicBezTo>
                <a:cubicBezTo>
                  <a:pt x="206" y="6"/>
                  <a:pt x="230" y="0"/>
                  <a:pt x="249" y="1"/>
                </a:cubicBezTo>
                <a:cubicBezTo>
                  <a:pt x="287" y="5"/>
                  <a:pt x="314" y="42"/>
                  <a:pt x="339" y="68"/>
                </a:cubicBezTo>
                <a:cubicBezTo>
                  <a:pt x="339" y="68"/>
                  <a:pt x="321" y="92"/>
                  <a:pt x="237" y="234"/>
                </a:cubicBezTo>
                <a:close/>
                <a:moveTo>
                  <a:pt x="588" y="68"/>
                </a:moveTo>
                <a:cubicBezTo>
                  <a:pt x="504" y="210"/>
                  <a:pt x="504" y="210"/>
                  <a:pt x="504" y="210"/>
                </a:cubicBezTo>
                <a:cubicBezTo>
                  <a:pt x="344" y="202"/>
                  <a:pt x="344" y="202"/>
                  <a:pt x="344" y="202"/>
                </a:cubicBezTo>
                <a:cubicBezTo>
                  <a:pt x="402" y="169"/>
                  <a:pt x="402" y="169"/>
                  <a:pt x="402" y="169"/>
                </a:cubicBezTo>
                <a:cubicBezTo>
                  <a:pt x="356" y="48"/>
                  <a:pt x="295" y="6"/>
                  <a:pt x="295" y="6"/>
                </a:cubicBezTo>
                <a:cubicBezTo>
                  <a:pt x="450" y="6"/>
                  <a:pt x="450" y="6"/>
                  <a:pt x="450" y="6"/>
                </a:cubicBezTo>
                <a:cubicBezTo>
                  <a:pt x="477" y="4"/>
                  <a:pt x="491" y="27"/>
                  <a:pt x="491" y="27"/>
                </a:cubicBezTo>
                <a:cubicBezTo>
                  <a:pt x="491" y="27"/>
                  <a:pt x="506" y="50"/>
                  <a:pt x="534" y="99"/>
                </a:cubicBezTo>
                <a:lnTo>
                  <a:pt x="588" y="68"/>
                </a:lnTo>
                <a:close/>
                <a:moveTo>
                  <a:pt x="567" y="558"/>
                </a:moveTo>
                <a:cubicBezTo>
                  <a:pt x="557" y="583"/>
                  <a:pt x="529" y="585"/>
                  <a:pt x="529" y="585"/>
                </a:cubicBezTo>
                <a:cubicBezTo>
                  <a:pt x="529" y="585"/>
                  <a:pt x="502" y="588"/>
                  <a:pt x="446" y="590"/>
                </a:cubicBezTo>
                <a:cubicBezTo>
                  <a:pt x="449" y="652"/>
                  <a:pt x="449" y="652"/>
                  <a:pt x="449" y="652"/>
                </a:cubicBezTo>
                <a:cubicBezTo>
                  <a:pt x="361" y="512"/>
                  <a:pt x="361" y="512"/>
                  <a:pt x="361" y="512"/>
                </a:cubicBezTo>
                <a:cubicBezTo>
                  <a:pt x="441" y="374"/>
                  <a:pt x="441" y="374"/>
                  <a:pt x="441" y="374"/>
                </a:cubicBezTo>
                <a:cubicBezTo>
                  <a:pt x="444" y="440"/>
                  <a:pt x="444" y="440"/>
                  <a:pt x="444" y="440"/>
                </a:cubicBezTo>
                <a:cubicBezTo>
                  <a:pt x="573" y="456"/>
                  <a:pt x="638" y="421"/>
                  <a:pt x="638" y="421"/>
                </a:cubicBezTo>
                <a:lnTo>
                  <a:pt x="567" y="558"/>
                </a:lnTo>
                <a:close/>
                <a:moveTo>
                  <a:pt x="670" y="324"/>
                </a:moveTo>
                <a:cubicBezTo>
                  <a:pt x="680" y="341"/>
                  <a:pt x="674" y="365"/>
                  <a:pt x="664" y="381"/>
                </a:cubicBezTo>
                <a:cubicBezTo>
                  <a:pt x="643" y="413"/>
                  <a:pt x="597" y="421"/>
                  <a:pt x="563" y="431"/>
                </a:cubicBezTo>
                <a:cubicBezTo>
                  <a:pt x="563" y="431"/>
                  <a:pt x="550" y="403"/>
                  <a:pt x="462" y="264"/>
                </a:cubicBezTo>
                <a:cubicBezTo>
                  <a:pt x="581" y="190"/>
                  <a:pt x="581" y="190"/>
                  <a:pt x="581" y="190"/>
                </a:cubicBezTo>
                <a:cubicBezTo>
                  <a:pt x="589" y="185"/>
                  <a:pt x="589" y="185"/>
                  <a:pt x="589" y="185"/>
                </a:cubicBezTo>
                <a:lnTo>
                  <a:pt x="670" y="324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122"/>
          <p:cNvSpPr>
            <a:spLocks noEditPoints="1"/>
          </p:cNvSpPr>
          <p:nvPr/>
        </p:nvSpPr>
        <p:spPr bwMode="auto">
          <a:xfrm>
            <a:off x="5285254" y="3316003"/>
            <a:ext cx="553565" cy="434443"/>
          </a:xfrm>
          <a:custGeom>
            <a:cxnLst>
              <a:cxn ang="0">
                <a:pos x="57" y="37"/>
              </a:cxn>
              <a:cxn ang="0">
                <a:pos x="38" y="56"/>
              </a:cxn>
              <a:cxn ang="0">
                <a:pos x="34" y="57"/>
              </a:cxn>
              <a:cxn ang="0">
                <a:pos x="31" y="56"/>
              </a:cxn>
              <a:cxn ang="0">
                <a:pos x="4" y="28"/>
              </a:cxn>
              <a:cxn ang="0">
                <a:pos x="0" y="20"/>
              </a:cxn>
              <a:cxn ang="0">
                <a:pos x="0" y="4"/>
              </a:cxn>
              <a:cxn ang="0">
                <a:pos x="5" y="0"/>
              </a:cxn>
              <a:cxn ang="0">
                <a:pos x="21" y="0"/>
              </a:cxn>
              <a:cxn ang="0">
                <a:pos x="29" y="3"/>
              </a:cxn>
              <a:cxn ang="0">
                <a:pos x="57" y="30"/>
              </a:cxn>
              <a:cxn ang="0">
                <a:pos x="58" y="34"/>
              </a:cxn>
              <a:cxn ang="0">
                <a:pos x="57" y="37"/>
              </a:cxn>
              <a:cxn ang="0">
                <a:pos x="13" y="7"/>
              </a:cxn>
              <a:cxn ang="0">
                <a:pos x="8" y="12"/>
              </a:cxn>
              <a:cxn ang="0">
                <a:pos x="13" y="17"/>
              </a:cxn>
              <a:cxn ang="0">
                <a:pos x="17" y="12"/>
              </a:cxn>
              <a:cxn ang="0">
                <a:pos x="13" y="7"/>
              </a:cxn>
              <a:cxn ang="0">
                <a:pos x="71" y="37"/>
              </a:cxn>
              <a:cxn ang="0">
                <a:pos x="52" y="56"/>
              </a:cxn>
              <a:cxn ang="0">
                <a:pos x="49" y="57"/>
              </a:cxn>
              <a:cxn ang="0">
                <a:pos x="45" y="55"/>
              </a:cxn>
              <a:cxn ang="0">
                <a:pos x="63" y="37"/>
              </a:cxn>
              <a:cxn ang="0">
                <a:pos x="64" y="34"/>
              </a:cxn>
              <a:cxn ang="0">
                <a:pos x="63" y="30"/>
              </a:cxn>
              <a:cxn ang="0">
                <a:pos x="35" y="3"/>
              </a:cxn>
              <a:cxn ang="0">
                <a:pos x="27" y="0"/>
              </a:cxn>
              <a:cxn ang="0">
                <a:pos x="36" y="0"/>
              </a:cxn>
              <a:cxn ang="0">
                <a:pos x="44" y="3"/>
              </a:cxn>
              <a:cxn ang="0">
                <a:pos x="71" y="30"/>
              </a:cxn>
              <a:cxn ang="0">
                <a:pos x="73" y="34"/>
              </a:cxn>
              <a:cxn ang="0">
                <a:pos x="71" y="37"/>
              </a:cxn>
            </a:cxnLst>
            <a:rect b="b" l="0" r="r" t="0"/>
            <a:pathLst>
              <a:path h="57" w="73">
                <a:moveTo>
                  <a:pt x="57" y="37"/>
                </a:moveTo>
                <a:cubicBezTo>
                  <a:pt x="38" y="56"/>
                  <a:pt x="38" y="56"/>
                  <a:pt x="38" y="56"/>
                </a:cubicBezTo>
                <a:cubicBezTo>
                  <a:pt x="37" y="57"/>
                  <a:pt x="36" y="57"/>
                  <a:pt x="34" y="57"/>
                </a:cubicBezTo>
                <a:cubicBezTo>
                  <a:pt x="33" y="57"/>
                  <a:pt x="32" y="57"/>
                  <a:pt x="31" y="56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3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7" y="1"/>
                  <a:pt x="29" y="3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1"/>
                  <a:pt x="58" y="32"/>
                  <a:pt x="58" y="34"/>
                </a:cubicBezTo>
                <a:cubicBezTo>
                  <a:pt x="58" y="35"/>
                  <a:pt x="57" y="36"/>
                  <a:pt x="57" y="37"/>
                </a:cubicBezTo>
                <a:close/>
                <a:moveTo>
                  <a:pt x="13" y="7"/>
                </a:moveTo>
                <a:cubicBezTo>
                  <a:pt x="10" y="7"/>
                  <a:pt x="8" y="9"/>
                  <a:pt x="8" y="12"/>
                </a:cubicBezTo>
                <a:cubicBezTo>
                  <a:pt x="8" y="14"/>
                  <a:pt x="10" y="17"/>
                  <a:pt x="13" y="17"/>
                </a:cubicBezTo>
                <a:cubicBezTo>
                  <a:pt x="15" y="17"/>
                  <a:pt x="17" y="14"/>
                  <a:pt x="17" y="12"/>
                </a:cubicBezTo>
                <a:cubicBezTo>
                  <a:pt x="17" y="9"/>
                  <a:pt x="15" y="7"/>
                  <a:pt x="13" y="7"/>
                </a:cubicBezTo>
                <a:close/>
                <a:moveTo>
                  <a:pt x="71" y="37"/>
                </a:moveTo>
                <a:cubicBezTo>
                  <a:pt x="52" y="56"/>
                  <a:pt x="52" y="56"/>
                  <a:pt x="52" y="56"/>
                </a:cubicBezTo>
                <a:cubicBezTo>
                  <a:pt x="52" y="57"/>
                  <a:pt x="50" y="57"/>
                  <a:pt x="49" y="57"/>
                </a:cubicBezTo>
                <a:cubicBezTo>
                  <a:pt x="47" y="57"/>
                  <a:pt x="46" y="56"/>
                  <a:pt x="45" y="5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6"/>
                  <a:pt x="64" y="35"/>
                  <a:pt x="64" y="34"/>
                </a:cubicBezTo>
                <a:cubicBezTo>
                  <a:pt x="64" y="32"/>
                  <a:pt x="63" y="31"/>
                  <a:pt x="63" y="30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1"/>
                  <a:pt x="30" y="0"/>
                  <a:pt x="2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2" y="1"/>
                  <a:pt x="44" y="3"/>
                </a:cubicBezTo>
                <a:cubicBezTo>
                  <a:pt x="71" y="30"/>
                  <a:pt x="71" y="30"/>
                  <a:pt x="71" y="30"/>
                </a:cubicBezTo>
                <a:cubicBezTo>
                  <a:pt x="72" y="31"/>
                  <a:pt x="73" y="32"/>
                  <a:pt x="73" y="34"/>
                </a:cubicBezTo>
                <a:cubicBezTo>
                  <a:pt x="73" y="35"/>
                  <a:pt x="72" y="36"/>
                  <a:pt x="71" y="37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Freeform 23"/>
          <p:cNvSpPr>
            <a:spLocks noEditPoints="1"/>
          </p:cNvSpPr>
          <p:nvPr/>
        </p:nvSpPr>
        <p:spPr bwMode="auto">
          <a:xfrm>
            <a:off x="6311986" y="2299552"/>
            <a:ext cx="511605" cy="483762"/>
          </a:xfrm>
          <a:custGeom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b="b" l="0" r="r" t="0"/>
            <a:pathLst>
              <a:path h="64" w="68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00"/>
          <p:cNvSpPr>
            <a:spLocks noEditPoints="1"/>
          </p:cNvSpPr>
          <p:nvPr/>
        </p:nvSpPr>
        <p:spPr bwMode="auto">
          <a:xfrm>
            <a:off x="3260967" y="3289431"/>
            <a:ext cx="508633" cy="487586"/>
          </a:xfrm>
          <a:custGeom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b="b" l="0" r="r" t="0"/>
            <a:pathLst>
              <a:path h="64" w="67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7360772" y="1014391"/>
            <a:ext cx="575129" cy="679697"/>
          </a:xfrm>
          <a:custGeom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b="b" l="0" r="r" t="0"/>
            <a:pathLst>
              <a:path h="296" w="250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126"/>
          <p:cNvSpPr/>
          <p:nvPr/>
        </p:nvSpPr>
        <p:spPr bwMode="auto">
          <a:xfrm>
            <a:off x="10530097" y="3246498"/>
            <a:ext cx="445559" cy="573452"/>
          </a:xfrm>
          <a:custGeom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b="b" l="0" r="r" t="0"/>
            <a:pathLst>
              <a:path h="64" w="50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145"/>
          <p:cNvSpPr>
            <a:spLocks noEditPoints="1"/>
          </p:cNvSpPr>
          <p:nvPr/>
        </p:nvSpPr>
        <p:spPr bwMode="auto">
          <a:xfrm>
            <a:off x="3299227" y="2351011"/>
            <a:ext cx="432113" cy="380844"/>
          </a:xfrm>
          <a:custGeom>
            <a:cxnLst>
              <a:cxn ang="0">
                <a:pos x="82" y="45"/>
              </a:cxn>
              <a:cxn ang="0">
                <a:pos x="82" y="61"/>
              </a:cxn>
              <a:cxn ang="0">
                <a:pos x="81" y="62"/>
              </a:cxn>
              <a:cxn ang="0">
                <a:pos x="77" y="62"/>
              </a:cxn>
              <a:cxn ang="0">
                <a:pos x="77" y="65"/>
              </a:cxn>
              <a:cxn ang="0">
                <a:pos x="69" y="72"/>
              </a:cxn>
              <a:cxn ang="0">
                <a:pos x="61" y="65"/>
              </a:cxn>
              <a:cxn ang="0">
                <a:pos x="61" y="62"/>
              </a:cxn>
              <a:cxn ang="0">
                <a:pos x="20" y="62"/>
              </a:cxn>
              <a:cxn ang="0">
                <a:pos x="20" y="65"/>
              </a:cxn>
              <a:cxn ang="0">
                <a:pos x="13" y="72"/>
              </a:cxn>
              <a:cxn ang="0">
                <a:pos x="5" y="65"/>
              </a:cxn>
              <a:cxn ang="0">
                <a:pos x="5" y="62"/>
              </a:cxn>
              <a:cxn ang="0">
                <a:pos x="1" y="62"/>
              </a:cxn>
              <a:cxn ang="0">
                <a:pos x="0" y="61"/>
              </a:cxn>
              <a:cxn ang="0">
                <a:pos x="0" y="45"/>
              </a:cxn>
              <a:cxn ang="0">
                <a:pos x="9" y="36"/>
              </a:cxn>
              <a:cxn ang="0">
                <a:pos x="10" y="36"/>
              </a:cxn>
              <a:cxn ang="0">
                <a:pos x="14" y="19"/>
              </a:cxn>
              <a:cxn ang="0">
                <a:pos x="25" y="11"/>
              </a:cxn>
              <a:cxn ang="0">
                <a:pos x="31" y="11"/>
              </a:cxn>
              <a:cxn ang="0">
                <a:pos x="31" y="2"/>
              </a:cxn>
              <a:cxn ang="0">
                <a:pos x="32" y="0"/>
              </a:cxn>
              <a:cxn ang="0">
                <a:pos x="50" y="0"/>
              </a:cxn>
              <a:cxn ang="0">
                <a:pos x="51" y="2"/>
              </a:cxn>
              <a:cxn ang="0">
                <a:pos x="51" y="11"/>
              </a:cxn>
              <a:cxn ang="0">
                <a:pos x="56" y="11"/>
              </a:cxn>
              <a:cxn ang="0">
                <a:pos x="68" y="19"/>
              </a:cxn>
              <a:cxn ang="0">
                <a:pos x="72" y="36"/>
              </a:cxn>
              <a:cxn ang="0">
                <a:pos x="73" y="36"/>
              </a:cxn>
              <a:cxn ang="0">
                <a:pos x="82" y="45"/>
              </a:cxn>
              <a:cxn ang="0">
                <a:pos x="19" y="49"/>
              </a:cxn>
              <a:cxn ang="0">
                <a:pos x="13" y="43"/>
              </a:cxn>
              <a:cxn ang="0">
                <a:pos x="6" y="49"/>
              </a:cxn>
              <a:cxn ang="0">
                <a:pos x="13" y="56"/>
              </a:cxn>
              <a:cxn ang="0">
                <a:pos x="19" y="49"/>
              </a:cxn>
              <a:cxn ang="0">
                <a:pos x="61" y="36"/>
              </a:cxn>
              <a:cxn ang="0">
                <a:pos x="58" y="22"/>
              </a:cxn>
              <a:cxn ang="0">
                <a:pos x="56" y="21"/>
              </a:cxn>
              <a:cxn ang="0">
                <a:pos x="25" y="21"/>
              </a:cxn>
              <a:cxn ang="0">
                <a:pos x="24" y="22"/>
              </a:cxn>
              <a:cxn ang="0">
                <a:pos x="20" y="36"/>
              </a:cxn>
              <a:cxn ang="0">
                <a:pos x="61" y="36"/>
              </a:cxn>
              <a:cxn ang="0">
                <a:pos x="76" y="49"/>
              </a:cxn>
              <a:cxn ang="0">
                <a:pos x="69" y="43"/>
              </a:cxn>
              <a:cxn ang="0">
                <a:pos x="63" y="49"/>
              </a:cxn>
              <a:cxn ang="0">
                <a:pos x="69" y="56"/>
              </a:cxn>
              <a:cxn ang="0">
                <a:pos x="76" y="49"/>
              </a:cxn>
            </a:cxnLst>
            <a:rect b="b" l="0" r="r" t="0"/>
            <a:pathLst>
              <a:path h="72" w="82">
                <a:moveTo>
                  <a:pt x="82" y="45"/>
                </a:moveTo>
                <a:cubicBezTo>
                  <a:pt x="82" y="61"/>
                  <a:pt x="82" y="61"/>
                  <a:pt x="82" y="61"/>
                </a:cubicBezTo>
                <a:cubicBezTo>
                  <a:pt x="82" y="61"/>
                  <a:pt x="81" y="62"/>
                  <a:pt x="81" y="62"/>
                </a:cubicBezTo>
                <a:cubicBezTo>
                  <a:pt x="77" y="62"/>
                  <a:pt x="77" y="62"/>
                  <a:pt x="77" y="62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9"/>
                  <a:pt x="73" y="72"/>
                  <a:pt x="69" y="72"/>
                </a:cubicBezTo>
                <a:cubicBezTo>
                  <a:pt x="65" y="72"/>
                  <a:pt x="61" y="69"/>
                  <a:pt x="61" y="65"/>
                </a:cubicBezTo>
                <a:cubicBezTo>
                  <a:pt x="61" y="62"/>
                  <a:pt x="61" y="62"/>
                  <a:pt x="61" y="62"/>
                </a:cubicBezTo>
                <a:cubicBezTo>
                  <a:pt x="20" y="62"/>
                  <a:pt x="20" y="62"/>
                  <a:pt x="20" y="62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69"/>
                  <a:pt x="17" y="72"/>
                  <a:pt x="13" y="72"/>
                </a:cubicBezTo>
                <a:cubicBezTo>
                  <a:pt x="8" y="72"/>
                  <a:pt x="5" y="69"/>
                  <a:pt x="5" y="65"/>
                </a:cubicBezTo>
                <a:cubicBezTo>
                  <a:pt x="5" y="62"/>
                  <a:pt x="5" y="62"/>
                  <a:pt x="5" y="62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2"/>
                  <a:pt x="0" y="61"/>
                  <a:pt x="0" y="6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0"/>
                  <a:pt x="4" y="36"/>
                  <a:pt x="9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4" y="19"/>
                  <a:pt x="14" y="19"/>
                  <a:pt x="14" y="19"/>
                </a:cubicBezTo>
                <a:cubicBezTo>
                  <a:pt x="15" y="14"/>
                  <a:pt x="20" y="11"/>
                  <a:pt x="25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0"/>
                  <a:pt x="3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1" y="1"/>
                  <a:pt x="51" y="2"/>
                </a:cubicBezTo>
                <a:cubicBezTo>
                  <a:pt x="51" y="11"/>
                  <a:pt x="51" y="11"/>
                  <a:pt x="51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62" y="11"/>
                  <a:pt x="66" y="14"/>
                  <a:pt x="68" y="19"/>
                </a:cubicBezTo>
                <a:cubicBezTo>
                  <a:pt x="72" y="36"/>
                  <a:pt x="72" y="36"/>
                  <a:pt x="72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78" y="36"/>
                  <a:pt x="82" y="40"/>
                  <a:pt x="82" y="45"/>
                </a:cubicBezTo>
                <a:close/>
                <a:moveTo>
                  <a:pt x="19" y="49"/>
                </a:moveTo>
                <a:cubicBezTo>
                  <a:pt x="19" y="46"/>
                  <a:pt x="16" y="43"/>
                  <a:pt x="13" y="43"/>
                </a:cubicBezTo>
                <a:cubicBezTo>
                  <a:pt x="9" y="43"/>
                  <a:pt x="6" y="46"/>
                  <a:pt x="6" y="49"/>
                </a:cubicBezTo>
                <a:cubicBezTo>
                  <a:pt x="6" y="53"/>
                  <a:pt x="9" y="56"/>
                  <a:pt x="13" y="56"/>
                </a:cubicBezTo>
                <a:cubicBezTo>
                  <a:pt x="16" y="56"/>
                  <a:pt x="19" y="53"/>
                  <a:pt x="19" y="49"/>
                </a:cubicBezTo>
                <a:close/>
                <a:moveTo>
                  <a:pt x="61" y="36"/>
                </a:move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7" y="21"/>
                  <a:pt x="56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4" y="22"/>
                  <a:pt x="24" y="22"/>
                </a:cubicBezTo>
                <a:cubicBezTo>
                  <a:pt x="20" y="36"/>
                  <a:pt x="20" y="36"/>
                  <a:pt x="20" y="36"/>
                </a:cubicBezTo>
                <a:lnTo>
                  <a:pt x="61" y="36"/>
                </a:lnTo>
                <a:close/>
                <a:moveTo>
                  <a:pt x="76" y="49"/>
                </a:moveTo>
                <a:cubicBezTo>
                  <a:pt x="76" y="46"/>
                  <a:pt x="73" y="43"/>
                  <a:pt x="69" y="43"/>
                </a:cubicBezTo>
                <a:cubicBezTo>
                  <a:pt x="66" y="43"/>
                  <a:pt x="63" y="46"/>
                  <a:pt x="63" y="49"/>
                </a:cubicBezTo>
                <a:cubicBezTo>
                  <a:pt x="63" y="53"/>
                  <a:pt x="66" y="56"/>
                  <a:pt x="69" y="56"/>
                </a:cubicBezTo>
                <a:cubicBezTo>
                  <a:pt x="73" y="56"/>
                  <a:pt x="76" y="53"/>
                  <a:pt x="76" y="49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96"/>
          <p:cNvSpPr>
            <a:spLocks noEditPoints="1"/>
          </p:cNvSpPr>
          <p:nvPr/>
        </p:nvSpPr>
        <p:spPr bwMode="auto">
          <a:xfrm>
            <a:off x="2324864" y="3304217"/>
            <a:ext cx="431072" cy="458014"/>
          </a:xfrm>
          <a:custGeom>
            <a:cxnLst>
              <a:cxn ang="0">
                <a:pos x="30" y="63"/>
              </a:cxn>
              <a:cxn ang="0">
                <a:pos x="0" y="34"/>
              </a:cxn>
              <a:cxn ang="0">
                <a:pos x="12" y="10"/>
              </a:cxn>
              <a:cxn ang="0">
                <a:pos x="19" y="11"/>
              </a:cxn>
              <a:cxn ang="0">
                <a:pos x="18" y="18"/>
              </a:cxn>
              <a:cxn ang="0">
                <a:pos x="10" y="34"/>
              </a:cxn>
              <a:cxn ang="0">
                <a:pos x="30" y="53"/>
              </a:cxn>
              <a:cxn ang="0">
                <a:pos x="49" y="34"/>
              </a:cxn>
              <a:cxn ang="0">
                <a:pos x="41" y="18"/>
              </a:cxn>
              <a:cxn ang="0">
                <a:pos x="40" y="11"/>
              </a:cxn>
              <a:cxn ang="0">
                <a:pos x="47" y="10"/>
              </a:cxn>
              <a:cxn ang="0">
                <a:pos x="59" y="34"/>
              </a:cxn>
              <a:cxn ang="0">
                <a:pos x="30" y="63"/>
              </a:cxn>
              <a:cxn ang="0">
                <a:pos x="34" y="29"/>
              </a:cxn>
              <a:cxn ang="0">
                <a:pos x="30" y="34"/>
              </a:cxn>
              <a:cxn ang="0">
                <a:pos x="25" y="29"/>
              </a:cxn>
              <a:cxn ang="0">
                <a:pos x="25" y="5"/>
              </a:cxn>
              <a:cxn ang="0">
                <a:pos x="30" y="0"/>
              </a:cxn>
              <a:cxn ang="0">
                <a:pos x="34" y="5"/>
              </a:cxn>
              <a:cxn ang="0">
                <a:pos x="34" y="29"/>
              </a:cxn>
            </a:cxnLst>
            <a:rect b="b" l="0" r="r" t="0"/>
            <a:pathLst>
              <a:path h="62" w="59">
                <a:moveTo>
                  <a:pt x="30" y="63"/>
                </a:moveTo>
                <a:cubicBezTo>
                  <a:pt x="14" y="63"/>
                  <a:pt x="0" y="50"/>
                  <a:pt x="0" y="34"/>
                </a:cubicBezTo>
                <a:cubicBezTo>
                  <a:pt x="0" y="24"/>
                  <a:pt x="5" y="16"/>
                  <a:pt x="12" y="10"/>
                </a:cubicBezTo>
                <a:cubicBezTo>
                  <a:pt x="14" y="9"/>
                  <a:pt x="17" y="9"/>
                  <a:pt x="19" y="11"/>
                </a:cubicBezTo>
                <a:cubicBezTo>
                  <a:pt x="21" y="14"/>
                  <a:pt x="20" y="17"/>
                  <a:pt x="18" y="18"/>
                </a:cubicBezTo>
                <a:cubicBezTo>
                  <a:pt x="13" y="22"/>
                  <a:pt x="10" y="28"/>
                  <a:pt x="10" y="34"/>
                </a:cubicBezTo>
                <a:cubicBezTo>
                  <a:pt x="10" y="44"/>
                  <a:pt x="19" y="53"/>
                  <a:pt x="30" y="53"/>
                </a:cubicBezTo>
                <a:cubicBezTo>
                  <a:pt x="40" y="53"/>
                  <a:pt x="49" y="44"/>
                  <a:pt x="49" y="34"/>
                </a:cubicBezTo>
                <a:cubicBezTo>
                  <a:pt x="49" y="28"/>
                  <a:pt x="46" y="22"/>
                  <a:pt x="41" y="18"/>
                </a:cubicBezTo>
                <a:cubicBezTo>
                  <a:pt x="39" y="17"/>
                  <a:pt x="39" y="14"/>
                  <a:pt x="40" y="11"/>
                </a:cubicBezTo>
                <a:cubicBezTo>
                  <a:pt x="42" y="9"/>
                  <a:pt x="45" y="9"/>
                  <a:pt x="47" y="10"/>
                </a:cubicBezTo>
                <a:cubicBezTo>
                  <a:pt x="55" y="16"/>
                  <a:pt x="59" y="24"/>
                  <a:pt x="59" y="34"/>
                </a:cubicBezTo>
                <a:cubicBezTo>
                  <a:pt x="59" y="50"/>
                  <a:pt x="46" y="63"/>
                  <a:pt x="30" y="63"/>
                </a:cubicBezTo>
                <a:close/>
                <a:moveTo>
                  <a:pt x="34" y="29"/>
                </a:moveTo>
                <a:cubicBezTo>
                  <a:pt x="34" y="32"/>
                  <a:pt x="32" y="34"/>
                  <a:pt x="30" y="34"/>
                </a:cubicBezTo>
                <a:cubicBezTo>
                  <a:pt x="27" y="34"/>
                  <a:pt x="25" y="32"/>
                  <a:pt x="25" y="29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2"/>
                  <a:pt x="27" y="0"/>
                  <a:pt x="30" y="0"/>
                </a:cubicBezTo>
                <a:cubicBezTo>
                  <a:pt x="32" y="0"/>
                  <a:pt x="34" y="2"/>
                  <a:pt x="34" y="5"/>
                </a:cubicBezTo>
                <a:lnTo>
                  <a:pt x="34" y="29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5" name="Group 85"/>
          <p:cNvGrpSpPr/>
          <p:nvPr/>
        </p:nvGrpSpPr>
        <p:grpSpPr>
          <a:xfrm>
            <a:off x="3277534" y="1004509"/>
            <a:ext cx="475498" cy="699449"/>
            <a:chOff x="1339850" y="3387725"/>
            <a:chExt cx="930276" cy="1368425"/>
          </a:xfrm>
          <a:solidFill>
            <a:srgbClr val="0270D1"/>
          </a:solidFill>
        </p:grpSpPr>
        <p:sp>
          <p:nvSpPr>
            <p:cNvPr id="103" name="Freeform 11"/>
            <p:cNvSpPr>
              <a:spLocks noEditPoints="1"/>
            </p:cNvSpPr>
            <p:nvPr/>
          </p:nvSpPr>
          <p:spPr bwMode="auto">
            <a:xfrm>
              <a:off x="1666875" y="3387725"/>
              <a:ext cx="280988" cy="279400"/>
            </a:xfrm>
            <a:custGeom>
              <a:cxnLst>
                <a:cxn ang="0">
                  <a:pos x="74" y="37"/>
                </a:cxn>
                <a:cxn ang="0">
                  <a:pos x="37" y="74"/>
                </a:cxn>
                <a:cxn ang="0">
                  <a:pos x="0" y="37"/>
                </a:cxn>
                <a:cxn ang="0">
                  <a:pos x="37" y="0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37"/>
                </a:cxn>
              </a:cxnLst>
              <a:rect b="b" l="0" r="r" t="0"/>
              <a:pathLst>
                <a:path h="74" w="74">
                  <a:moveTo>
                    <a:pt x="74" y="37"/>
                  </a:moveTo>
                  <a:cubicBezTo>
                    <a:pt x="74" y="58"/>
                    <a:pt x="57" y="74"/>
                    <a:pt x="37" y="74"/>
                  </a:cubicBezTo>
                  <a:cubicBezTo>
                    <a:pt x="16" y="74"/>
                    <a:pt x="0" y="58"/>
                    <a:pt x="0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 12"/>
            <p:cNvSpPr>
              <a:spLocks noEditPoints="1"/>
            </p:cNvSpPr>
            <p:nvPr/>
          </p:nvSpPr>
          <p:spPr bwMode="auto">
            <a:xfrm>
              <a:off x="1585913" y="3689350"/>
              <a:ext cx="441325" cy="1066800"/>
            </a:xfrm>
            <a:custGeom>
              <a:cxnLst>
                <a:cxn ang="0">
                  <a:pos x="116" y="150"/>
                </a:cxn>
                <a:cxn ang="0">
                  <a:pos x="116" y="16"/>
                </a:cxn>
                <a:cxn ang="0">
                  <a:pos x="10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0" y="150"/>
                </a:cxn>
                <a:cxn ang="0">
                  <a:pos x="16" y="166"/>
                </a:cxn>
                <a:cxn ang="0">
                  <a:pos x="25" y="163"/>
                </a:cxn>
                <a:cxn ang="0">
                  <a:pos x="25" y="265"/>
                </a:cxn>
                <a:cxn ang="0">
                  <a:pos x="41" y="282"/>
                </a:cxn>
                <a:cxn ang="0">
                  <a:pos x="57" y="265"/>
                </a:cxn>
                <a:cxn ang="0">
                  <a:pos x="58" y="265"/>
                </a:cxn>
                <a:cxn ang="0">
                  <a:pos x="74" y="282"/>
                </a:cxn>
                <a:cxn ang="0">
                  <a:pos x="90" y="265"/>
                </a:cxn>
                <a:cxn ang="0">
                  <a:pos x="90" y="163"/>
                </a:cxn>
                <a:cxn ang="0">
                  <a:pos x="100" y="166"/>
                </a:cxn>
                <a:cxn ang="0">
                  <a:pos x="116" y="150"/>
                </a:cxn>
                <a:cxn ang="0">
                  <a:pos x="116" y="150"/>
                </a:cxn>
                <a:cxn ang="0">
                  <a:pos x="116" y="150"/>
                </a:cxn>
              </a:cxnLst>
              <a:rect b="b" l="0" r="r" t="0"/>
              <a:pathLst>
                <a:path h="282" w="115">
                  <a:moveTo>
                    <a:pt x="116" y="150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6" y="7"/>
                    <a:pt x="108" y="0"/>
                    <a:pt x="10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9"/>
                    <a:pt x="7" y="166"/>
                    <a:pt x="16" y="166"/>
                  </a:cubicBezTo>
                  <a:cubicBezTo>
                    <a:pt x="19" y="166"/>
                    <a:pt x="23" y="165"/>
                    <a:pt x="25" y="163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74"/>
                    <a:pt x="32" y="282"/>
                    <a:pt x="41" y="282"/>
                  </a:cubicBezTo>
                  <a:cubicBezTo>
                    <a:pt x="50" y="282"/>
                    <a:pt x="57" y="274"/>
                    <a:pt x="57" y="265"/>
                  </a:cubicBezTo>
                  <a:cubicBezTo>
                    <a:pt x="58" y="265"/>
                    <a:pt x="58" y="265"/>
                    <a:pt x="58" y="265"/>
                  </a:cubicBezTo>
                  <a:cubicBezTo>
                    <a:pt x="58" y="274"/>
                    <a:pt x="65" y="282"/>
                    <a:pt x="74" y="282"/>
                  </a:cubicBezTo>
                  <a:cubicBezTo>
                    <a:pt x="83" y="282"/>
                    <a:pt x="90" y="274"/>
                    <a:pt x="90" y="265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3" y="165"/>
                    <a:pt x="96" y="166"/>
                    <a:pt x="100" y="166"/>
                  </a:cubicBezTo>
                  <a:cubicBezTo>
                    <a:pt x="108" y="166"/>
                    <a:pt x="116" y="159"/>
                    <a:pt x="116" y="150"/>
                  </a:cubicBezTo>
                  <a:close/>
                  <a:moveTo>
                    <a:pt x="116" y="150"/>
                  </a:moveTo>
                  <a:cubicBezTo>
                    <a:pt x="116" y="150"/>
                    <a:pt x="116" y="150"/>
                    <a:pt x="116" y="15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 13"/>
            <p:cNvSpPr>
              <a:spLocks noEditPoints="1"/>
            </p:cNvSpPr>
            <p:nvPr/>
          </p:nvSpPr>
          <p:spPr bwMode="auto">
            <a:xfrm>
              <a:off x="1411288" y="3387725"/>
              <a:ext cx="231775" cy="257175"/>
            </a:xfrm>
            <a:custGeom>
              <a:cxnLst>
                <a:cxn ang="0">
                  <a:pos x="34" y="68"/>
                </a:cxn>
                <a:cxn ang="0">
                  <a:pos x="60" y="57"/>
                </a:cxn>
                <a:cxn ang="0">
                  <a:pos x="55" y="37"/>
                </a:cxn>
                <a:cxn ang="0">
                  <a:pos x="61" y="14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34" y="68"/>
                </a:cxn>
                <a:cxn ang="0">
                  <a:pos x="34" y="68"/>
                </a:cxn>
                <a:cxn ang="0">
                  <a:pos x="34" y="68"/>
                </a:cxn>
              </a:cxnLst>
              <a:rect b="b" l="0" r="r" t="0"/>
              <a:pathLst>
                <a:path h="68" w="61">
                  <a:moveTo>
                    <a:pt x="34" y="68"/>
                  </a:moveTo>
                  <a:cubicBezTo>
                    <a:pt x="44" y="68"/>
                    <a:pt x="53" y="64"/>
                    <a:pt x="60" y="57"/>
                  </a:cubicBezTo>
                  <a:cubicBezTo>
                    <a:pt x="57" y="51"/>
                    <a:pt x="55" y="44"/>
                    <a:pt x="55" y="37"/>
                  </a:cubicBezTo>
                  <a:cubicBezTo>
                    <a:pt x="55" y="29"/>
                    <a:pt x="58" y="21"/>
                    <a:pt x="61" y="14"/>
                  </a:cubicBezTo>
                  <a:cubicBezTo>
                    <a:pt x="55" y="5"/>
                    <a:pt x="45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  <a:moveTo>
                    <a:pt x="34" y="68"/>
                  </a:moveTo>
                  <a:cubicBezTo>
                    <a:pt x="34" y="68"/>
                    <a:pt x="34" y="68"/>
                    <a:pt x="34" y="6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 14"/>
            <p:cNvSpPr>
              <a:spLocks noEditPoints="1"/>
            </p:cNvSpPr>
            <p:nvPr/>
          </p:nvSpPr>
          <p:spPr bwMode="auto">
            <a:xfrm>
              <a:off x="1339850" y="3662363"/>
              <a:ext cx="300038" cy="981075"/>
            </a:xfrm>
            <a:custGeom>
              <a:cxnLst>
                <a:cxn ang="0">
                  <a:pos x="53" y="157"/>
                </a:cxn>
                <a:cxn ang="0">
                  <a:pos x="53" y="23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15"/>
                </a:cxn>
                <a:cxn ang="0">
                  <a:pos x="0" y="138"/>
                </a:cxn>
                <a:cxn ang="0">
                  <a:pos x="15" y="153"/>
                </a:cxn>
                <a:cxn ang="0">
                  <a:pos x="24" y="150"/>
                </a:cxn>
                <a:cxn ang="0">
                  <a:pos x="24" y="245"/>
                </a:cxn>
                <a:cxn ang="0">
                  <a:pos x="38" y="259"/>
                </a:cxn>
                <a:cxn ang="0">
                  <a:pos x="53" y="245"/>
                </a:cxn>
                <a:cxn ang="0">
                  <a:pos x="54" y="245"/>
                </a:cxn>
                <a:cxn ang="0">
                  <a:pos x="68" y="259"/>
                </a:cxn>
                <a:cxn ang="0">
                  <a:pos x="79" y="255"/>
                </a:cxn>
                <a:cxn ang="0">
                  <a:pos x="79" y="184"/>
                </a:cxn>
                <a:cxn ang="0">
                  <a:pos x="53" y="157"/>
                </a:cxn>
                <a:cxn ang="0">
                  <a:pos x="53" y="157"/>
                </a:cxn>
                <a:cxn ang="0">
                  <a:pos x="53" y="157"/>
                </a:cxn>
              </a:cxnLst>
              <a:rect b="b" l="0" r="r" t="0"/>
              <a:pathLst>
                <a:path h="259" w="79">
                  <a:moveTo>
                    <a:pt x="53" y="157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13"/>
                    <a:pt x="58" y="5"/>
                    <a:pt x="65" y="0"/>
                  </a:cubicBezTo>
                  <a:cubicBezTo>
                    <a:pt x="4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7" y="153"/>
                    <a:pt x="15" y="153"/>
                  </a:cubicBezTo>
                  <a:cubicBezTo>
                    <a:pt x="18" y="153"/>
                    <a:pt x="21" y="152"/>
                    <a:pt x="24" y="150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53"/>
                    <a:pt x="30" y="259"/>
                    <a:pt x="38" y="259"/>
                  </a:cubicBezTo>
                  <a:cubicBezTo>
                    <a:pt x="47" y="259"/>
                    <a:pt x="53" y="253"/>
                    <a:pt x="53" y="245"/>
                  </a:cubicBezTo>
                  <a:cubicBezTo>
                    <a:pt x="54" y="245"/>
                    <a:pt x="54" y="245"/>
                    <a:pt x="54" y="245"/>
                  </a:cubicBezTo>
                  <a:cubicBezTo>
                    <a:pt x="54" y="253"/>
                    <a:pt x="60" y="259"/>
                    <a:pt x="68" y="259"/>
                  </a:cubicBezTo>
                  <a:cubicBezTo>
                    <a:pt x="72" y="259"/>
                    <a:pt x="76" y="258"/>
                    <a:pt x="79" y="255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64" y="184"/>
                    <a:pt x="53" y="172"/>
                    <a:pt x="53" y="157"/>
                  </a:cubicBezTo>
                  <a:close/>
                  <a:moveTo>
                    <a:pt x="53" y="157"/>
                  </a:moveTo>
                  <a:cubicBezTo>
                    <a:pt x="53" y="157"/>
                    <a:pt x="53" y="157"/>
                    <a:pt x="53" y="1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 15"/>
            <p:cNvSpPr>
              <a:spLocks noEditPoints="1"/>
            </p:cNvSpPr>
            <p:nvPr/>
          </p:nvSpPr>
          <p:spPr bwMode="auto">
            <a:xfrm>
              <a:off x="1966913" y="3387725"/>
              <a:ext cx="231775" cy="257175"/>
            </a:xfrm>
            <a:custGeom>
              <a:cxnLst>
                <a:cxn ang="0">
                  <a:pos x="2" y="57"/>
                </a:cxn>
                <a:cxn ang="0">
                  <a:pos x="27" y="68"/>
                </a:cxn>
                <a:cxn ang="0">
                  <a:pos x="61" y="34"/>
                </a:cxn>
                <a:cxn ang="0">
                  <a:pos x="27" y="0"/>
                </a:cxn>
                <a:cxn ang="0">
                  <a:pos x="0" y="14"/>
                </a:cxn>
                <a:cxn ang="0">
                  <a:pos x="6" y="37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2" y="57"/>
                </a:cxn>
              </a:cxnLst>
              <a:rect b="b" l="0" r="r" t="0"/>
              <a:pathLst>
                <a:path h="68" w="61">
                  <a:moveTo>
                    <a:pt x="2" y="57"/>
                  </a:moveTo>
                  <a:cubicBezTo>
                    <a:pt x="8" y="64"/>
                    <a:pt x="17" y="68"/>
                    <a:pt x="27" y="68"/>
                  </a:cubicBezTo>
                  <a:cubicBezTo>
                    <a:pt x="46" y="68"/>
                    <a:pt x="61" y="53"/>
                    <a:pt x="61" y="34"/>
                  </a:cubicBezTo>
                  <a:cubicBezTo>
                    <a:pt x="61" y="15"/>
                    <a:pt x="46" y="0"/>
                    <a:pt x="27" y="0"/>
                  </a:cubicBezTo>
                  <a:cubicBezTo>
                    <a:pt x="16" y="0"/>
                    <a:pt x="6" y="5"/>
                    <a:pt x="0" y="14"/>
                  </a:cubicBezTo>
                  <a:cubicBezTo>
                    <a:pt x="4" y="21"/>
                    <a:pt x="6" y="29"/>
                    <a:pt x="6" y="37"/>
                  </a:cubicBezTo>
                  <a:cubicBezTo>
                    <a:pt x="6" y="44"/>
                    <a:pt x="4" y="51"/>
                    <a:pt x="2" y="57"/>
                  </a:cubicBezTo>
                  <a:close/>
                  <a:moveTo>
                    <a:pt x="2" y="57"/>
                  </a:moveTo>
                  <a:cubicBezTo>
                    <a:pt x="2" y="57"/>
                    <a:pt x="2" y="57"/>
                    <a:pt x="2" y="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Freeform 16"/>
            <p:cNvSpPr>
              <a:spLocks noEditPoints="1"/>
            </p:cNvSpPr>
            <p:nvPr/>
          </p:nvSpPr>
          <p:spPr bwMode="auto">
            <a:xfrm>
              <a:off x="1970088" y="3662363"/>
              <a:ext cx="300038" cy="981075"/>
            </a:xfrm>
            <a:custGeom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26" y="23"/>
                </a:cxn>
                <a:cxn ang="0">
                  <a:pos x="26" y="157"/>
                </a:cxn>
                <a:cxn ang="0">
                  <a:pos x="0" y="184"/>
                </a:cxn>
                <a:cxn ang="0">
                  <a:pos x="0" y="255"/>
                </a:cxn>
                <a:cxn ang="0">
                  <a:pos x="11" y="259"/>
                </a:cxn>
                <a:cxn ang="0">
                  <a:pos x="26" y="245"/>
                </a:cxn>
                <a:cxn ang="0">
                  <a:pos x="26" y="245"/>
                </a:cxn>
                <a:cxn ang="0">
                  <a:pos x="41" y="259"/>
                </a:cxn>
                <a:cxn ang="0">
                  <a:pos x="55" y="245"/>
                </a:cxn>
                <a:cxn ang="0">
                  <a:pos x="55" y="150"/>
                </a:cxn>
                <a:cxn ang="0">
                  <a:pos x="64" y="153"/>
                </a:cxn>
                <a:cxn ang="0">
                  <a:pos x="79" y="138"/>
                </a:cxn>
                <a:cxn ang="0">
                  <a:pos x="79" y="15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5" y="0"/>
                </a:cxn>
              </a:cxnLst>
              <a:rect b="b" l="0" r="r" t="0"/>
              <a:pathLst>
                <a:path h="259" w="7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37" y="0"/>
                    <a:pt x="14" y="0"/>
                  </a:cubicBezTo>
                  <a:cubicBezTo>
                    <a:pt x="21" y="5"/>
                    <a:pt x="26" y="13"/>
                    <a:pt x="26" y="23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6" y="172"/>
                    <a:pt x="15" y="183"/>
                    <a:pt x="0" y="184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3" y="258"/>
                    <a:pt x="7" y="259"/>
                    <a:pt x="11" y="259"/>
                  </a:cubicBezTo>
                  <a:cubicBezTo>
                    <a:pt x="19" y="259"/>
                    <a:pt x="26" y="253"/>
                    <a:pt x="26" y="245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6" y="253"/>
                    <a:pt x="33" y="259"/>
                    <a:pt x="41" y="259"/>
                  </a:cubicBezTo>
                  <a:cubicBezTo>
                    <a:pt x="49" y="259"/>
                    <a:pt x="55" y="253"/>
                    <a:pt x="55" y="245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8" y="152"/>
                    <a:pt x="61" y="153"/>
                    <a:pt x="64" y="153"/>
                  </a:cubicBezTo>
                  <a:cubicBezTo>
                    <a:pt x="73" y="153"/>
                    <a:pt x="79" y="147"/>
                    <a:pt x="79" y="138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7"/>
                    <a:pt x="73" y="0"/>
                    <a:pt x="65" y="0"/>
                  </a:cubicBezTo>
                  <a:close/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6" name="Group 22"/>
          <p:cNvGrpSpPr/>
          <p:nvPr/>
        </p:nvGrpSpPr>
        <p:grpSpPr>
          <a:xfrm>
            <a:off x="1117998" y="5336393"/>
            <a:ext cx="666746" cy="572985"/>
            <a:chOff x="4627563" y="793750"/>
            <a:chExt cx="406400" cy="349250"/>
          </a:xfrm>
          <a:solidFill>
            <a:srgbClr val="0270D1"/>
          </a:solidFill>
        </p:grpSpPr>
        <p:sp>
          <p:nvSpPr>
            <p:cNvPr id="101" name="Freeform 94"/>
            <p:cNvSpPr/>
            <p:nvPr/>
          </p:nvSpPr>
          <p:spPr bwMode="auto">
            <a:xfrm>
              <a:off x="4741863" y="793750"/>
              <a:ext cx="292100" cy="320675"/>
            </a:xfrm>
            <a:custGeom>
              <a:gdLst>
                <a:gd fmla="*/ 109 w 111" name="T0"/>
                <a:gd fmla="*/ 42 h 122" name="T1"/>
                <a:gd fmla="*/ 22 w 111" name="T2"/>
                <a:gd fmla="*/ 0 h 122" name="T3"/>
                <a:gd fmla="*/ 19 w 111" name="T4"/>
                <a:gd fmla="*/ 1 h 122" name="T5"/>
                <a:gd fmla="*/ 0 w 111" name="T6"/>
                <a:gd fmla="*/ 41 h 122" name="T7"/>
                <a:gd fmla="*/ 11 w 111" name="T8"/>
                <a:gd fmla="*/ 41 h 122" name="T9"/>
                <a:gd fmla="*/ 25 w 111" name="T10"/>
                <a:gd fmla="*/ 12 h 122" name="T11"/>
                <a:gd fmla="*/ 100 w 111" name="T12"/>
                <a:gd fmla="*/ 48 h 122" name="T13"/>
                <a:gd fmla="*/ 77 w 111" name="T14"/>
                <a:gd fmla="*/ 97 h 122" name="T15"/>
                <a:gd fmla="*/ 63 w 111" name="T16"/>
                <a:gd fmla="*/ 91 h 122" name="T17"/>
                <a:gd fmla="*/ 63 w 111" name="T18"/>
                <a:gd fmla="*/ 117 h 122" name="T19"/>
                <a:gd fmla="*/ 71 w 111" name="T20"/>
                <a:gd fmla="*/ 121 h 122" name="T21"/>
                <a:gd fmla="*/ 74 w 111" name="T22"/>
                <a:gd fmla="*/ 120 h 122" name="T23"/>
                <a:gd fmla="*/ 110 w 111" name="T24"/>
                <a:gd fmla="*/ 45 h 122" name="T25"/>
                <a:gd fmla="*/ 109 w 111" name="T26"/>
                <a:gd fmla="*/ 42 h 12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22" w="110">
                  <a:moveTo>
                    <a:pt x="109" y="42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2" y="122"/>
                    <a:pt x="74" y="121"/>
                    <a:pt x="74" y="120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1" y="44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Freeform 95"/>
            <p:cNvSpPr>
              <a:spLocks noEditPoints="1"/>
            </p:cNvSpPr>
            <p:nvPr/>
          </p:nvSpPr>
          <p:spPr bwMode="auto">
            <a:xfrm>
              <a:off x="4627563" y="914400"/>
              <a:ext cx="263525" cy="228600"/>
            </a:xfrm>
            <a:custGeom>
              <a:gdLst>
                <a:gd fmla="*/ 99 w 101" name="T0"/>
                <a:gd fmla="*/ 0 h 87" name="T1"/>
                <a:gd fmla="*/ 2 w 101" name="T2"/>
                <a:gd fmla="*/ 0 h 87" name="T3"/>
                <a:gd fmla="*/ 0 w 101" name="T4"/>
                <a:gd fmla="*/ 2 h 87" name="T5"/>
                <a:gd fmla="*/ 0 w 101" name="T6"/>
                <a:gd fmla="*/ 85 h 87" name="T7"/>
                <a:gd fmla="*/ 2 w 101" name="T8"/>
                <a:gd fmla="*/ 87 h 87" name="T9"/>
                <a:gd fmla="*/ 99 w 101" name="T10"/>
                <a:gd fmla="*/ 87 h 87" name="T11"/>
                <a:gd fmla="*/ 101 w 101" name="T12"/>
                <a:gd fmla="*/ 85 h 87" name="T13"/>
                <a:gd fmla="*/ 101 w 101" name="T14"/>
                <a:gd fmla="*/ 2 h 87" name="T15"/>
                <a:gd fmla="*/ 99 w 101" name="T16"/>
                <a:gd fmla="*/ 0 h 87" name="T17"/>
                <a:gd fmla="*/ 94 w 101" name="T18"/>
                <a:gd fmla="*/ 64 h 87" name="T19"/>
                <a:gd fmla="*/ 10 w 101" name="T20"/>
                <a:gd fmla="*/ 64 h 87" name="T21"/>
                <a:gd fmla="*/ 10 w 101" name="T22"/>
                <a:gd fmla="*/ 9 h 87" name="T23"/>
                <a:gd fmla="*/ 94 w 101" name="T24"/>
                <a:gd fmla="*/ 9 h 87" name="T25"/>
                <a:gd fmla="*/ 94 w 101" name="T26"/>
                <a:gd fmla="*/ 64 h 8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7" w="100">
                  <a:moveTo>
                    <a:pt x="9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1" y="87"/>
                    <a:pt x="2" y="87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7"/>
                    <a:pt x="101" y="86"/>
                    <a:pt x="101" y="85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1"/>
                    <a:pt x="100" y="0"/>
                    <a:pt x="99" y="0"/>
                  </a:cubicBezTo>
                  <a:close/>
                  <a:moveTo>
                    <a:pt x="94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4" y="9"/>
                    <a:pt x="94" y="9"/>
                    <a:pt x="94" y="9"/>
                  </a:cubicBezTo>
                  <a:lnTo>
                    <a:pt x="9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7" name="Group 25"/>
          <p:cNvGrpSpPr/>
          <p:nvPr/>
        </p:nvGrpSpPr>
        <p:grpSpPr>
          <a:xfrm>
            <a:off x="7389379" y="4288791"/>
            <a:ext cx="517895" cy="517896"/>
            <a:chOff x="2522538" y="2613025"/>
            <a:chExt cx="288925" cy="288925"/>
          </a:xfrm>
          <a:solidFill>
            <a:srgbClr val="0270D1"/>
          </a:solidFill>
        </p:grpSpPr>
        <p:sp>
          <p:nvSpPr>
            <p:cNvPr id="97" name="Freeform 104"/>
            <p:cNvSpPr>
              <a:spLocks noEditPoints="1"/>
            </p:cNvSpPr>
            <p:nvPr/>
          </p:nvSpPr>
          <p:spPr bwMode="auto">
            <a:xfrm>
              <a:off x="2679700" y="2613025"/>
              <a:ext cx="131763" cy="128588"/>
            </a:xfrm>
            <a:custGeom>
              <a:gdLst>
                <a:gd fmla="*/ 0 w 83" name="T0"/>
                <a:gd fmla="*/ 0 h 81" name="T1"/>
                <a:gd fmla="*/ 0 w 83" name="T2"/>
                <a:gd fmla="*/ 81 h 81" name="T3"/>
                <a:gd fmla="*/ 83 w 83" name="T4"/>
                <a:gd fmla="*/ 81 h 81" name="T5"/>
                <a:gd fmla="*/ 83 w 83" name="T6"/>
                <a:gd fmla="*/ 0 h 81" name="T7"/>
                <a:gd fmla="*/ 0 w 83" name="T8"/>
                <a:gd fmla="*/ 0 h 81" name="T9"/>
                <a:gd fmla="*/ 75 w 83" name="T10"/>
                <a:gd fmla="*/ 50 h 81" name="T11"/>
                <a:gd fmla="*/ 52 w 83" name="T12"/>
                <a:gd fmla="*/ 50 h 81" name="T13"/>
                <a:gd fmla="*/ 52 w 83" name="T14"/>
                <a:gd fmla="*/ 73 h 81" name="T15"/>
                <a:gd fmla="*/ 32 w 83" name="T16"/>
                <a:gd fmla="*/ 73 h 81" name="T17"/>
                <a:gd fmla="*/ 32 w 83" name="T18"/>
                <a:gd fmla="*/ 50 h 81" name="T19"/>
                <a:gd fmla="*/ 9 w 83" name="T20"/>
                <a:gd fmla="*/ 50 h 81" name="T21"/>
                <a:gd fmla="*/ 9 w 83" name="T22"/>
                <a:gd fmla="*/ 30 h 81" name="T23"/>
                <a:gd fmla="*/ 32 w 83" name="T24"/>
                <a:gd fmla="*/ 30 h 81" name="T25"/>
                <a:gd fmla="*/ 32 w 83" name="T26"/>
                <a:gd fmla="*/ 7 h 81" name="T27"/>
                <a:gd fmla="*/ 52 w 83" name="T28"/>
                <a:gd fmla="*/ 7 h 81" name="T29"/>
                <a:gd fmla="*/ 52 w 83" name="T30"/>
                <a:gd fmla="*/ 30 h 81" name="T31"/>
                <a:gd fmla="*/ 75 w 83" name="T32"/>
                <a:gd fmla="*/ 30 h 81" name="T33"/>
                <a:gd fmla="*/ 75 w 83" name="T34"/>
                <a:gd fmla="*/ 50 h 81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81" w="83">
                  <a:moveTo>
                    <a:pt x="0" y="0"/>
                  </a:moveTo>
                  <a:lnTo>
                    <a:pt x="0" y="81"/>
                  </a:lnTo>
                  <a:lnTo>
                    <a:pt x="83" y="81"/>
                  </a:lnTo>
                  <a:lnTo>
                    <a:pt x="83" y="0"/>
                  </a:lnTo>
                  <a:lnTo>
                    <a:pt x="0" y="0"/>
                  </a:lnTo>
                  <a:close/>
                  <a:moveTo>
                    <a:pt x="75" y="50"/>
                  </a:moveTo>
                  <a:lnTo>
                    <a:pt x="52" y="50"/>
                  </a:lnTo>
                  <a:lnTo>
                    <a:pt x="52" y="73"/>
                  </a:lnTo>
                  <a:lnTo>
                    <a:pt x="32" y="73"/>
                  </a:lnTo>
                  <a:lnTo>
                    <a:pt x="32" y="50"/>
                  </a:lnTo>
                  <a:lnTo>
                    <a:pt x="9" y="50"/>
                  </a:lnTo>
                  <a:lnTo>
                    <a:pt x="9" y="30"/>
                  </a:lnTo>
                  <a:lnTo>
                    <a:pt x="32" y="30"/>
                  </a:lnTo>
                  <a:lnTo>
                    <a:pt x="32" y="7"/>
                  </a:lnTo>
                  <a:lnTo>
                    <a:pt x="52" y="7"/>
                  </a:lnTo>
                  <a:lnTo>
                    <a:pt x="52" y="30"/>
                  </a:lnTo>
                  <a:lnTo>
                    <a:pt x="75" y="30"/>
                  </a:lnTo>
                  <a:lnTo>
                    <a:pt x="75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 105"/>
            <p:cNvSpPr>
              <a:spLocks noEditPoints="1"/>
            </p:cNvSpPr>
            <p:nvPr/>
          </p:nvSpPr>
          <p:spPr bwMode="auto">
            <a:xfrm>
              <a:off x="2522538" y="2613025"/>
              <a:ext cx="131763" cy="128588"/>
            </a:xfrm>
            <a:custGeom>
              <a:gdLst>
                <a:gd fmla="*/ 0 w 83" name="T0"/>
                <a:gd fmla="*/ 81 h 81" name="T1"/>
                <a:gd fmla="*/ 83 w 83" name="T2"/>
                <a:gd fmla="*/ 81 h 81" name="T3"/>
                <a:gd fmla="*/ 83 w 83" name="T4"/>
                <a:gd fmla="*/ 0 h 81" name="T5"/>
                <a:gd fmla="*/ 0 w 83" name="T6"/>
                <a:gd fmla="*/ 0 h 81" name="T7"/>
                <a:gd fmla="*/ 0 w 83" name="T8"/>
                <a:gd fmla="*/ 81 h 81" name="T9"/>
                <a:gd fmla="*/ 19 w 83" name="T10"/>
                <a:gd fmla="*/ 30 h 81" name="T11"/>
                <a:gd fmla="*/ 70 w 83" name="T12"/>
                <a:gd fmla="*/ 30 h 81" name="T13"/>
                <a:gd fmla="*/ 70 w 83" name="T14"/>
                <a:gd fmla="*/ 50 h 81" name="T15"/>
                <a:gd fmla="*/ 19 w 83" name="T16"/>
                <a:gd fmla="*/ 50 h 81" name="T17"/>
                <a:gd fmla="*/ 19 w 83" name="T18"/>
                <a:gd fmla="*/ 30 h 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1" w="83">
                  <a:moveTo>
                    <a:pt x="0" y="81"/>
                  </a:moveTo>
                  <a:lnTo>
                    <a:pt x="83" y="81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81"/>
                  </a:lnTo>
                  <a:close/>
                  <a:moveTo>
                    <a:pt x="19" y="30"/>
                  </a:moveTo>
                  <a:lnTo>
                    <a:pt x="70" y="30"/>
                  </a:lnTo>
                  <a:lnTo>
                    <a:pt x="70" y="50"/>
                  </a:lnTo>
                  <a:lnTo>
                    <a:pt x="19" y="50"/>
                  </a:lnTo>
                  <a:lnTo>
                    <a:pt x="19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9" name="Freeform 106"/>
            <p:cNvSpPr>
              <a:spLocks noEditPoints="1"/>
            </p:cNvSpPr>
            <p:nvPr/>
          </p:nvSpPr>
          <p:spPr bwMode="auto">
            <a:xfrm>
              <a:off x="2679700" y="2765425"/>
              <a:ext cx="131763" cy="136525"/>
            </a:xfrm>
            <a:custGeom>
              <a:gdLst>
                <a:gd fmla="*/ 0 w 83" name="T0"/>
                <a:gd fmla="*/ 86 h 86" name="T1"/>
                <a:gd fmla="*/ 83 w 83" name="T2"/>
                <a:gd fmla="*/ 86 h 86" name="T3"/>
                <a:gd fmla="*/ 83 w 83" name="T4"/>
                <a:gd fmla="*/ 0 h 86" name="T5"/>
                <a:gd fmla="*/ 0 w 83" name="T6"/>
                <a:gd fmla="*/ 0 h 86" name="T7"/>
                <a:gd fmla="*/ 0 w 83" name="T8"/>
                <a:gd fmla="*/ 86 h 86" name="T9"/>
                <a:gd fmla="*/ 17 w 83" name="T10"/>
                <a:gd fmla="*/ 18 h 86" name="T11"/>
                <a:gd fmla="*/ 66 w 83" name="T12"/>
                <a:gd fmla="*/ 18 h 86" name="T13"/>
                <a:gd fmla="*/ 66 w 83" name="T14"/>
                <a:gd fmla="*/ 38 h 86" name="T15"/>
                <a:gd fmla="*/ 17 w 83" name="T16"/>
                <a:gd fmla="*/ 38 h 86" name="T17"/>
                <a:gd fmla="*/ 17 w 83" name="T18"/>
                <a:gd fmla="*/ 18 h 86" name="T19"/>
                <a:gd fmla="*/ 17 w 83" name="T20"/>
                <a:gd fmla="*/ 51 h 86" name="T21"/>
                <a:gd fmla="*/ 66 w 83" name="T22"/>
                <a:gd fmla="*/ 51 h 86" name="T23"/>
                <a:gd fmla="*/ 66 w 83" name="T24"/>
                <a:gd fmla="*/ 71 h 86" name="T25"/>
                <a:gd fmla="*/ 17 w 83" name="T26"/>
                <a:gd fmla="*/ 71 h 86" name="T27"/>
                <a:gd fmla="*/ 17 w 83" name="T28"/>
                <a:gd fmla="*/ 51 h 8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86" w="83">
                  <a:moveTo>
                    <a:pt x="0" y="86"/>
                  </a:moveTo>
                  <a:lnTo>
                    <a:pt x="83" y="86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86"/>
                  </a:lnTo>
                  <a:close/>
                  <a:moveTo>
                    <a:pt x="17" y="18"/>
                  </a:moveTo>
                  <a:lnTo>
                    <a:pt x="66" y="18"/>
                  </a:lnTo>
                  <a:lnTo>
                    <a:pt x="66" y="38"/>
                  </a:lnTo>
                  <a:lnTo>
                    <a:pt x="17" y="38"/>
                  </a:lnTo>
                  <a:lnTo>
                    <a:pt x="17" y="18"/>
                  </a:lnTo>
                  <a:close/>
                  <a:moveTo>
                    <a:pt x="17" y="51"/>
                  </a:moveTo>
                  <a:lnTo>
                    <a:pt x="66" y="51"/>
                  </a:lnTo>
                  <a:lnTo>
                    <a:pt x="66" y="71"/>
                  </a:lnTo>
                  <a:lnTo>
                    <a:pt x="17" y="71"/>
                  </a:lnTo>
                  <a:lnTo>
                    <a:pt x="1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Freeform 107"/>
            <p:cNvSpPr>
              <a:spLocks noEditPoints="1"/>
            </p:cNvSpPr>
            <p:nvPr/>
          </p:nvSpPr>
          <p:spPr bwMode="auto">
            <a:xfrm>
              <a:off x="2522538" y="2765425"/>
              <a:ext cx="131763" cy="136525"/>
            </a:xfrm>
            <a:custGeom>
              <a:gdLst>
                <a:gd fmla="*/ 0 w 50" name="T0"/>
                <a:gd fmla="*/ 52 h 52" name="T1"/>
                <a:gd fmla="*/ 50 w 50" name="T2"/>
                <a:gd fmla="*/ 52 h 52" name="T3"/>
                <a:gd fmla="*/ 50 w 50" name="T4"/>
                <a:gd fmla="*/ 0 h 52" name="T5"/>
                <a:gd fmla="*/ 0 w 50" name="T6"/>
                <a:gd fmla="*/ 0 h 52" name="T7"/>
                <a:gd fmla="*/ 0 w 50" name="T8"/>
                <a:gd fmla="*/ 52 h 52" name="T9"/>
                <a:gd fmla="*/ 7 w 50" name="T10"/>
                <a:gd fmla="*/ 15 h 52" name="T11"/>
                <a:gd fmla="*/ 14 w 50" name="T12"/>
                <a:gd fmla="*/ 8 h 52" name="T13"/>
                <a:gd fmla="*/ 25 w 50" name="T14"/>
                <a:gd fmla="*/ 19 h 52" name="T15"/>
                <a:gd fmla="*/ 36 w 50" name="T16"/>
                <a:gd fmla="*/ 8 h 52" name="T17"/>
                <a:gd fmla="*/ 43 w 50" name="T18"/>
                <a:gd fmla="*/ 15 h 52" name="T19"/>
                <a:gd fmla="*/ 32 w 50" name="T20"/>
                <a:gd fmla="*/ 26 h 52" name="T21"/>
                <a:gd fmla="*/ 43 w 50" name="T22"/>
                <a:gd fmla="*/ 37 h 52" name="T23"/>
                <a:gd fmla="*/ 36 w 50" name="T24"/>
                <a:gd fmla="*/ 44 h 52" name="T25"/>
                <a:gd fmla="*/ 25 w 50" name="T26"/>
                <a:gd fmla="*/ 33 h 52" name="T27"/>
                <a:gd fmla="*/ 14 w 50" name="T28"/>
                <a:gd fmla="*/ 44 h 52" name="T29"/>
                <a:gd fmla="*/ 7 w 50" name="T30"/>
                <a:gd fmla="*/ 37 h 52" name="T31"/>
                <a:gd fmla="*/ 18 w 50" name="T32"/>
                <a:gd fmla="*/ 26 h 52" name="T33"/>
                <a:gd fmla="*/ 7 w 50" name="T34"/>
                <a:gd fmla="*/ 15 h 5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52" w="50">
                  <a:moveTo>
                    <a:pt x="0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2"/>
                  </a:lnTo>
                  <a:close/>
                  <a:moveTo>
                    <a:pt x="7" y="15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24" y="19"/>
                    <a:pt x="25" y="19"/>
                  </a:cubicBezTo>
                  <a:cubicBezTo>
                    <a:pt x="26" y="19"/>
                    <a:pt x="36" y="8"/>
                    <a:pt x="36" y="8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32" y="25"/>
                    <a:pt x="32" y="26"/>
                  </a:cubicBezTo>
                  <a:cubicBezTo>
                    <a:pt x="32" y="27"/>
                    <a:pt x="43" y="37"/>
                    <a:pt x="43" y="37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26" y="33"/>
                    <a:pt x="25" y="33"/>
                  </a:cubicBezTo>
                  <a:cubicBezTo>
                    <a:pt x="24" y="33"/>
                    <a:pt x="14" y="44"/>
                    <a:pt x="14" y="44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18" y="27"/>
                    <a:pt x="18" y="26"/>
                  </a:cubicBezTo>
                  <a:cubicBezTo>
                    <a:pt x="18" y="25"/>
                    <a:pt x="7" y="15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8" name="Group 34"/>
          <p:cNvGrpSpPr/>
          <p:nvPr/>
        </p:nvGrpSpPr>
        <p:grpSpPr>
          <a:xfrm>
            <a:off x="8382458" y="4284687"/>
            <a:ext cx="459760" cy="526104"/>
            <a:chOff x="3526798" y="4057329"/>
            <a:chExt cx="284519" cy="359394"/>
          </a:xfrm>
          <a:solidFill>
            <a:srgbClr val="0270D1"/>
          </a:solidFill>
        </p:grpSpPr>
        <p:sp>
          <p:nvSpPr>
            <p:cNvPr id="94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gdLst>
                <a:gd fmla="*/ 0 w 86" name="T0"/>
                <a:gd fmla="*/ 10 h 116" name="T1"/>
                <a:gd fmla="*/ 76 w 86" name="T2"/>
                <a:gd fmla="*/ 10 h 116" name="T3"/>
                <a:gd fmla="*/ 76 w 86" name="T4"/>
                <a:gd fmla="*/ 116 h 116" name="T5"/>
                <a:gd fmla="*/ 86 w 86" name="T6"/>
                <a:gd fmla="*/ 116 h 116" name="T7"/>
                <a:gd fmla="*/ 86 w 86" name="T8"/>
                <a:gd fmla="*/ 0 h 116" name="T9"/>
                <a:gd fmla="*/ 0 w 86" name="T10"/>
                <a:gd fmla="*/ 0 h 116" name="T11"/>
                <a:gd fmla="*/ 0 w 86" name="T12"/>
                <a:gd fmla="*/ 10 h 11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5" w="8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gdLst>
                <a:gd fmla="*/ 0 w 85" name="T0"/>
                <a:gd fmla="*/ 0 h 114" name="T1"/>
                <a:gd fmla="*/ 0 w 85" name="T2"/>
                <a:gd fmla="*/ 9 h 114" name="T3"/>
                <a:gd fmla="*/ 76 w 85" name="T4"/>
                <a:gd fmla="*/ 9 h 114" name="T5"/>
                <a:gd fmla="*/ 76 w 85" name="T6"/>
                <a:gd fmla="*/ 114 h 114" name="T7"/>
                <a:gd fmla="*/ 85 w 85" name="T8"/>
                <a:gd fmla="*/ 114 h 114" name="T9"/>
                <a:gd fmla="*/ 85 w 85" name="T10"/>
                <a:gd fmla="*/ 0 h 114" name="T11"/>
                <a:gd fmla="*/ 0 w 85" name="T12"/>
                <a:gd fmla="*/ 0 h 1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4" w="85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gdLst>
                <a:gd fmla="*/ 0 w 85" name="T0"/>
                <a:gd fmla="*/ 0 h 115" name="T1"/>
                <a:gd fmla="*/ 0 w 85" name="T2"/>
                <a:gd fmla="*/ 115 h 115" name="T3"/>
                <a:gd fmla="*/ 85 w 85" name="T4"/>
                <a:gd fmla="*/ 115 h 115" name="T5"/>
                <a:gd fmla="*/ 85 w 85" name="T6"/>
                <a:gd fmla="*/ 105 h 115" name="T7"/>
                <a:gd fmla="*/ 85 w 85" name="T8"/>
                <a:gd fmla="*/ 0 h 115" name="T9"/>
                <a:gd fmla="*/ 10 w 85" name="T10"/>
                <a:gd fmla="*/ 0 h 115" name="T11"/>
                <a:gd fmla="*/ 0 w 85" name="T12"/>
                <a:gd fmla="*/ 0 h 1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5" w="8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9" name="Freeform 105"/>
          <p:cNvSpPr>
            <a:spLocks noEditPoints="1"/>
          </p:cNvSpPr>
          <p:nvPr/>
        </p:nvSpPr>
        <p:spPr bwMode="auto">
          <a:xfrm>
            <a:off x="6283649" y="3282607"/>
            <a:ext cx="568279" cy="501235"/>
          </a:xfrm>
          <a:custGeom>
            <a:gdLst>
              <a:gd fmla="*/ 133 w 134" name="T0"/>
              <a:gd fmla="*/ 16 h 118" name="T1"/>
              <a:gd fmla="*/ 121 w 134" name="T2"/>
              <a:gd fmla="*/ 4 h 118" name="T3"/>
              <a:gd fmla="*/ 115 w 134" name="T4"/>
              <a:gd fmla="*/ 4 h 118" name="T5"/>
              <a:gd fmla="*/ 114 w 134" name="T6"/>
              <a:gd fmla="*/ 7 h 118" name="T7"/>
              <a:gd fmla="*/ 111 w 134" name="T8"/>
              <a:gd fmla="*/ 8 h 118" name="T9"/>
              <a:gd fmla="*/ 111 w 134" name="T10"/>
              <a:gd fmla="*/ 8 h 118" name="T11"/>
              <a:gd fmla="*/ 81 w 134" name="T12"/>
              <a:gd fmla="*/ 39 h 118" name="T13"/>
              <a:gd fmla="*/ 79 w 134" name="T14"/>
              <a:gd fmla="*/ 46 h 118" name="T15"/>
              <a:gd fmla="*/ 82 w 134" name="T16"/>
              <a:gd fmla="*/ 50 h 118" name="T17"/>
              <a:gd fmla="*/ 82 w 134" name="T18"/>
              <a:gd fmla="*/ 50 h 118" name="T19"/>
              <a:gd fmla="*/ 82 w 134" name="T20"/>
              <a:gd fmla="*/ 50 h 118" name="T21"/>
              <a:gd fmla="*/ 76 w 134" name="T22"/>
              <a:gd fmla="*/ 57 h 118" name="T23"/>
              <a:gd fmla="*/ 54 w 134" name="T24"/>
              <a:gd fmla="*/ 35 h 118" name="T25"/>
              <a:gd fmla="*/ 47 w 134" name="T26"/>
              <a:gd fmla="*/ 9 h 118" name="T27"/>
              <a:gd fmla="*/ 21 w 134" name="T28"/>
              <a:gd fmla="*/ 2 h 118" name="T29"/>
              <a:gd fmla="*/ 36 w 134" name="T30"/>
              <a:gd fmla="*/ 17 h 118" name="T31"/>
              <a:gd fmla="*/ 32 w 134" name="T32"/>
              <a:gd fmla="*/ 32 h 118" name="T33"/>
              <a:gd fmla="*/ 18 w 134" name="T34"/>
              <a:gd fmla="*/ 36 h 118" name="T35"/>
              <a:gd fmla="*/ 3 w 134" name="T36"/>
              <a:gd fmla="*/ 21 h 118" name="T37"/>
              <a:gd fmla="*/ 9 w 134" name="T38"/>
              <a:gd fmla="*/ 46 h 118" name="T39"/>
              <a:gd fmla="*/ 36 w 134" name="T40"/>
              <a:gd fmla="*/ 53 h 118" name="T41"/>
              <a:gd fmla="*/ 36 w 134" name="T42"/>
              <a:gd fmla="*/ 53 h 118" name="T43"/>
              <a:gd fmla="*/ 58 w 134" name="T44"/>
              <a:gd fmla="*/ 74 h 118" name="T45"/>
              <a:gd fmla="*/ 37 w 134" name="T46"/>
              <a:gd fmla="*/ 95 h 118" name="T47"/>
              <a:gd fmla="*/ 36 w 134" name="T48"/>
              <a:gd fmla="*/ 94 h 118" name="T49"/>
              <a:gd fmla="*/ 31 w 134" name="T50"/>
              <a:gd fmla="*/ 98 h 118" name="T51"/>
              <a:gd fmla="*/ 21 w 134" name="T52"/>
              <a:gd fmla="*/ 114 h 118" name="T53"/>
              <a:gd fmla="*/ 23 w 134" name="T54"/>
              <a:gd fmla="*/ 116 h 118" name="T55"/>
              <a:gd fmla="*/ 39 w 134" name="T56"/>
              <a:gd fmla="*/ 107 h 118" name="T57"/>
              <a:gd fmla="*/ 43 w 134" name="T58"/>
              <a:gd fmla="*/ 101 h 118" name="T59"/>
              <a:gd fmla="*/ 42 w 134" name="T60"/>
              <a:gd fmla="*/ 100 h 118" name="T61"/>
              <a:gd fmla="*/ 63 w 134" name="T62"/>
              <a:gd fmla="*/ 79 h 118" name="T63"/>
              <a:gd fmla="*/ 98 w 134" name="T64"/>
              <a:gd fmla="*/ 114 h 118" name="T65"/>
              <a:gd fmla="*/ 107 w 134" name="T66"/>
              <a:gd fmla="*/ 118 h 118" name="T67"/>
              <a:gd fmla="*/ 116 w 134" name="T68"/>
              <a:gd fmla="*/ 114 h 118" name="T69"/>
              <a:gd fmla="*/ 116 w 134" name="T70"/>
              <a:gd fmla="*/ 97 h 118" name="T71"/>
              <a:gd fmla="*/ 80 w 134" name="T72"/>
              <a:gd fmla="*/ 61 h 118" name="T73"/>
              <a:gd fmla="*/ 87 w 134" name="T74"/>
              <a:gd fmla="*/ 55 h 118" name="T75"/>
              <a:gd fmla="*/ 90 w 134" name="T76"/>
              <a:gd fmla="*/ 58 h 118" name="T77"/>
              <a:gd fmla="*/ 98 w 134" name="T78"/>
              <a:gd fmla="*/ 56 h 118" name="T79"/>
              <a:gd fmla="*/ 128 w 134" name="T80"/>
              <a:gd fmla="*/ 26 h 118" name="T81"/>
              <a:gd fmla="*/ 128 w 134" name="T82"/>
              <a:gd fmla="*/ 25 h 118" name="T83"/>
              <a:gd fmla="*/ 128 w 134" name="T84"/>
              <a:gd fmla="*/ 25 h 118" name="T85"/>
              <a:gd fmla="*/ 129 w 134" name="T86"/>
              <a:gd fmla="*/ 23 h 118" name="T87"/>
              <a:gd fmla="*/ 133 w 134" name="T88"/>
              <a:gd fmla="*/ 22 h 118" name="T89"/>
              <a:gd fmla="*/ 133 w 134" name="T90"/>
              <a:gd fmla="*/ 16 h 118" name="T91"/>
              <a:gd fmla="*/ 108 w 134" name="T92"/>
              <a:gd fmla="*/ 103 h 118" name="T93"/>
              <a:gd fmla="*/ 113 w 134" name="T94"/>
              <a:gd fmla="*/ 107 h 118" name="T95"/>
              <a:gd fmla="*/ 108 w 134" name="T96"/>
              <a:gd fmla="*/ 112 h 118" name="T97"/>
              <a:gd fmla="*/ 103 w 134" name="T98"/>
              <a:gd fmla="*/ 107 h 118" name="T99"/>
              <a:gd fmla="*/ 108 w 134" name="T100"/>
              <a:gd fmla="*/ 103 h 118" name="T101"/>
              <a:gd fmla="*/ 91 w 134" name="T102"/>
              <a:gd fmla="*/ 40 h 118" name="T103"/>
              <a:gd fmla="*/ 89 w 134" name="T104"/>
              <a:gd fmla="*/ 38 h 118" name="T105"/>
              <a:gd fmla="*/ 111 w 134" name="T106"/>
              <a:gd fmla="*/ 16 h 118" name="T107"/>
              <a:gd fmla="*/ 113 w 134" name="T108"/>
              <a:gd fmla="*/ 18 h 118" name="T109"/>
              <a:gd fmla="*/ 91 w 134" name="T110"/>
              <a:gd fmla="*/ 40 h 118" name="T111"/>
              <a:gd fmla="*/ 98 w 134" name="T112"/>
              <a:gd fmla="*/ 48 h 118" name="T113"/>
              <a:gd fmla="*/ 96 w 134" name="T114"/>
              <a:gd fmla="*/ 46 h 118" name="T115"/>
              <a:gd fmla="*/ 119 w 134" name="T116"/>
              <a:gd fmla="*/ 23 h 118" name="T117"/>
              <a:gd fmla="*/ 121 w 134" name="T118"/>
              <a:gd fmla="*/ 25 h 118" name="T119"/>
              <a:gd fmla="*/ 98 w 134" name="T120"/>
              <a:gd fmla="*/ 48 h 118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18" w="134">
                <a:moveTo>
                  <a:pt x="133" y="16"/>
                </a:moveTo>
                <a:cubicBezTo>
                  <a:pt x="121" y="4"/>
                  <a:pt x="121" y="4"/>
                  <a:pt x="121" y="4"/>
                </a:cubicBezTo>
                <a:cubicBezTo>
                  <a:pt x="119" y="2"/>
                  <a:pt x="117" y="2"/>
                  <a:pt x="115" y="4"/>
                </a:cubicBezTo>
                <a:cubicBezTo>
                  <a:pt x="114" y="5"/>
                  <a:pt x="114" y="6"/>
                  <a:pt x="114" y="7"/>
                </a:cubicBezTo>
                <a:cubicBezTo>
                  <a:pt x="113" y="7"/>
                  <a:pt x="112" y="8"/>
                  <a:pt x="11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1"/>
                  <a:pt x="80" y="44"/>
                  <a:pt x="79" y="46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6"/>
                  <a:pt x="47" y="9"/>
                </a:cubicBezTo>
                <a:cubicBezTo>
                  <a:pt x="40" y="2"/>
                  <a:pt x="30" y="0"/>
                  <a:pt x="21" y="2"/>
                </a:cubicBezTo>
                <a:cubicBezTo>
                  <a:pt x="36" y="17"/>
                  <a:pt x="36" y="17"/>
                  <a:pt x="36" y="17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29"/>
                  <a:pt x="2" y="39"/>
                  <a:pt x="9" y="46"/>
                </a:cubicBezTo>
                <a:cubicBezTo>
                  <a:pt x="17" y="53"/>
                  <a:pt x="27" y="56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58" y="74"/>
                  <a:pt x="58" y="74"/>
                  <a:pt x="58" y="74"/>
                </a:cubicBezTo>
                <a:cubicBezTo>
                  <a:pt x="37" y="95"/>
                  <a:pt x="37" y="95"/>
                  <a:pt x="37" y="95"/>
                </a:cubicBezTo>
                <a:cubicBezTo>
                  <a:pt x="36" y="94"/>
                  <a:pt x="36" y="94"/>
                  <a:pt x="36" y="94"/>
                </a:cubicBezTo>
                <a:cubicBezTo>
                  <a:pt x="31" y="98"/>
                  <a:pt x="31" y="98"/>
                  <a:pt x="31" y="98"/>
                </a:cubicBezTo>
                <a:cubicBezTo>
                  <a:pt x="21" y="114"/>
                  <a:pt x="21" y="114"/>
                  <a:pt x="21" y="114"/>
                </a:cubicBezTo>
                <a:cubicBezTo>
                  <a:pt x="23" y="116"/>
                  <a:pt x="23" y="116"/>
                  <a:pt x="23" y="116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79"/>
                  <a:pt x="63" y="79"/>
                  <a:pt x="63" y="79"/>
                </a:cubicBezTo>
                <a:cubicBezTo>
                  <a:pt x="98" y="114"/>
                  <a:pt x="98" y="114"/>
                  <a:pt x="98" y="114"/>
                </a:cubicBezTo>
                <a:cubicBezTo>
                  <a:pt x="100" y="117"/>
                  <a:pt x="104" y="118"/>
                  <a:pt x="107" y="118"/>
                </a:cubicBezTo>
                <a:cubicBezTo>
                  <a:pt x="110" y="118"/>
                  <a:pt x="113" y="117"/>
                  <a:pt x="116" y="114"/>
                </a:cubicBezTo>
                <a:cubicBezTo>
                  <a:pt x="121" y="109"/>
                  <a:pt x="121" y="102"/>
                  <a:pt x="116" y="97"/>
                </a:cubicBezTo>
                <a:cubicBezTo>
                  <a:pt x="80" y="61"/>
                  <a:pt x="80" y="61"/>
                  <a:pt x="80" y="61"/>
                </a:cubicBezTo>
                <a:cubicBezTo>
                  <a:pt x="87" y="55"/>
                  <a:pt x="87" y="55"/>
                  <a:pt x="87" y="55"/>
                </a:cubicBezTo>
                <a:cubicBezTo>
                  <a:pt x="90" y="58"/>
                  <a:pt x="90" y="58"/>
                  <a:pt x="90" y="58"/>
                </a:cubicBezTo>
                <a:cubicBezTo>
                  <a:pt x="92" y="56"/>
                  <a:pt x="95" y="56"/>
                  <a:pt x="98" y="5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9" y="24"/>
                  <a:pt x="129" y="24"/>
                  <a:pt x="129" y="23"/>
                </a:cubicBezTo>
                <a:cubicBezTo>
                  <a:pt x="130" y="23"/>
                  <a:pt x="132" y="23"/>
                  <a:pt x="133" y="22"/>
                </a:cubicBezTo>
                <a:cubicBezTo>
                  <a:pt x="134" y="20"/>
                  <a:pt x="134" y="17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5"/>
                  <a:pt x="113" y="107"/>
                </a:cubicBezTo>
                <a:cubicBezTo>
                  <a:pt x="113" y="110"/>
                  <a:pt x="111" y="112"/>
                  <a:pt x="108" y="112"/>
                </a:cubicBezTo>
                <a:cubicBezTo>
                  <a:pt x="105" y="112"/>
                  <a:pt x="103" y="110"/>
                  <a:pt x="103" y="107"/>
                </a:cubicBezTo>
                <a:cubicBezTo>
                  <a:pt x="103" y="105"/>
                  <a:pt x="105" y="103"/>
                  <a:pt x="108" y="103"/>
                </a:cubicBezTo>
                <a:close/>
                <a:moveTo>
                  <a:pt x="91" y="40"/>
                </a:moveTo>
                <a:cubicBezTo>
                  <a:pt x="89" y="38"/>
                  <a:pt x="89" y="38"/>
                  <a:pt x="89" y="38"/>
                </a:cubicBezTo>
                <a:cubicBezTo>
                  <a:pt x="111" y="16"/>
                  <a:pt x="111" y="16"/>
                  <a:pt x="111" y="16"/>
                </a:cubicBezTo>
                <a:cubicBezTo>
                  <a:pt x="113" y="18"/>
                  <a:pt x="113" y="18"/>
                  <a:pt x="113" y="18"/>
                </a:cubicBezTo>
                <a:lnTo>
                  <a:pt x="91" y="40"/>
                </a:lnTo>
                <a:close/>
                <a:moveTo>
                  <a:pt x="98" y="48"/>
                </a:moveTo>
                <a:cubicBezTo>
                  <a:pt x="96" y="46"/>
                  <a:pt x="96" y="46"/>
                  <a:pt x="96" y="46"/>
                </a:cubicBezTo>
                <a:cubicBezTo>
                  <a:pt x="119" y="23"/>
                  <a:pt x="119" y="23"/>
                  <a:pt x="119" y="23"/>
                </a:cubicBezTo>
                <a:cubicBezTo>
                  <a:pt x="121" y="25"/>
                  <a:pt x="121" y="25"/>
                  <a:pt x="121" y="25"/>
                </a:cubicBezTo>
                <a:lnTo>
                  <a:pt x="98" y="48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0" name="Group 15"/>
          <p:cNvGrpSpPr/>
          <p:nvPr/>
        </p:nvGrpSpPr>
        <p:grpSpPr>
          <a:xfrm>
            <a:off x="7342990" y="2264297"/>
            <a:ext cx="610692" cy="554209"/>
            <a:chOff x="5159039" y="3837700"/>
            <a:chExt cx="431771" cy="391838"/>
          </a:xfrm>
          <a:solidFill>
            <a:srgbClr val="0270D1"/>
          </a:solidFill>
        </p:grpSpPr>
        <p:sp>
          <p:nvSpPr>
            <p:cNvPr id="89" name="Rectangle 72"/>
            <p:cNvSpPr>
              <a:spLocks noChangeArrowheads="1"/>
            </p:cNvSpPr>
            <p:nvPr/>
          </p:nvSpPr>
          <p:spPr bwMode="auto">
            <a:xfrm>
              <a:off x="5256374" y="3837700"/>
              <a:ext cx="242092" cy="698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0" name="Freeform 73"/>
            <p:cNvSpPr>
              <a:spLocks noEditPoints="1"/>
            </p:cNvSpPr>
            <p:nvPr/>
          </p:nvSpPr>
          <p:spPr bwMode="auto">
            <a:xfrm>
              <a:off x="5159039" y="3930044"/>
              <a:ext cx="431771" cy="177201"/>
            </a:xfrm>
            <a:custGeom>
              <a:gdLst>
                <a:gd fmla="*/ 124 w 130" name="T0"/>
                <a:gd fmla="*/ 0 h 53" name="T1"/>
                <a:gd fmla="*/ 6 w 130" name="T2"/>
                <a:gd fmla="*/ 0 h 53" name="T3"/>
                <a:gd fmla="*/ 0 w 130" name="T4"/>
                <a:gd fmla="*/ 7 h 53" name="T5"/>
                <a:gd fmla="*/ 0 w 130" name="T6"/>
                <a:gd fmla="*/ 53 h 53" name="T7"/>
                <a:gd fmla="*/ 19 w 130" name="T8"/>
                <a:gd fmla="*/ 53 h 53" name="T9"/>
                <a:gd fmla="*/ 19 w 130" name="T10"/>
                <a:gd fmla="*/ 25 h 53" name="T11"/>
                <a:gd fmla="*/ 111 w 130" name="T12"/>
                <a:gd fmla="*/ 25 h 53" name="T13"/>
                <a:gd fmla="*/ 111 w 130" name="T14"/>
                <a:gd fmla="*/ 53 h 53" name="T15"/>
                <a:gd fmla="*/ 130 w 130" name="T16"/>
                <a:gd fmla="*/ 53 h 53" name="T17"/>
                <a:gd fmla="*/ 130 w 130" name="T18"/>
                <a:gd fmla="*/ 7 h 53" name="T19"/>
                <a:gd fmla="*/ 124 w 130" name="T20"/>
                <a:gd fmla="*/ 0 h 53" name="T21"/>
                <a:gd fmla="*/ 18 w 130" name="T22"/>
                <a:gd fmla="*/ 16 h 53" name="T23"/>
                <a:gd fmla="*/ 13 w 130" name="T24"/>
                <a:gd fmla="*/ 11 h 53" name="T25"/>
                <a:gd fmla="*/ 18 w 130" name="T26"/>
                <a:gd fmla="*/ 6 h 53" name="T27"/>
                <a:gd fmla="*/ 23 w 130" name="T28"/>
                <a:gd fmla="*/ 11 h 53" name="T29"/>
                <a:gd fmla="*/ 18 w 130" name="T30"/>
                <a:gd fmla="*/ 16 h 53" name="T31"/>
                <a:gd fmla="*/ 117 w 130" name="T32"/>
                <a:gd fmla="*/ 13 h 53" name="T33"/>
                <a:gd fmla="*/ 29 w 130" name="T34"/>
                <a:gd fmla="*/ 13 h 53" name="T35"/>
                <a:gd fmla="*/ 29 w 130" name="T36"/>
                <a:gd fmla="*/ 7 h 53" name="T37"/>
                <a:gd fmla="*/ 117 w 130" name="T38"/>
                <a:gd fmla="*/ 7 h 53" name="T39"/>
                <a:gd fmla="*/ 117 w 130" name="T40"/>
                <a:gd fmla="*/ 13 h 5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52" w="130">
                  <a:moveTo>
                    <a:pt x="12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0" y="3"/>
                    <a:pt x="127" y="0"/>
                    <a:pt x="124" y="0"/>
                  </a:cubicBezTo>
                  <a:close/>
                  <a:moveTo>
                    <a:pt x="18" y="16"/>
                  </a:moveTo>
                  <a:cubicBezTo>
                    <a:pt x="15" y="16"/>
                    <a:pt x="13" y="14"/>
                    <a:pt x="13" y="11"/>
                  </a:cubicBezTo>
                  <a:cubicBezTo>
                    <a:pt x="13" y="8"/>
                    <a:pt x="15" y="6"/>
                    <a:pt x="18" y="6"/>
                  </a:cubicBezTo>
                  <a:cubicBezTo>
                    <a:pt x="21" y="6"/>
                    <a:pt x="23" y="8"/>
                    <a:pt x="23" y="11"/>
                  </a:cubicBezTo>
                  <a:cubicBezTo>
                    <a:pt x="23" y="14"/>
                    <a:pt x="21" y="16"/>
                    <a:pt x="18" y="16"/>
                  </a:cubicBezTo>
                  <a:close/>
                  <a:moveTo>
                    <a:pt x="117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117" y="7"/>
                    <a:pt x="117" y="7"/>
                    <a:pt x="117" y="7"/>
                  </a:cubicBezTo>
                  <a:lnTo>
                    <a:pt x="1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1" name="Freeform 74"/>
            <p:cNvSpPr/>
            <p:nvPr/>
          </p:nvSpPr>
          <p:spPr bwMode="auto">
            <a:xfrm>
              <a:off x="5248887" y="4039859"/>
              <a:ext cx="252075" cy="189679"/>
            </a:xfrm>
            <a:custGeom>
              <a:gdLst>
                <a:gd fmla="*/ 66 w 76" name="T0"/>
                <a:gd fmla="*/ 49 h 57" name="T1"/>
                <a:gd fmla="*/ 25 w 76" name="T2"/>
                <a:gd fmla="*/ 49 h 57" name="T3"/>
                <a:gd fmla="*/ 10 w 76" name="T4"/>
                <a:gd fmla="*/ 49 h 57" name="T5"/>
                <a:gd fmla="*/ 10 w 76" name="T6"/>
                <a:gd fmla="*/ 0 h 57" name="T7"/>
                <a:gd fmla="*/ 1 w 76" name="T8"/>
                <a:gd fmla="*/ 0 h 57" name="T9"/>
                <a:gd fmla="*/ 1 w 76" name="T10"/>
                <a:gd fmla="*/ 50 h 57" name="T11"/>
                <a:gd fmla="*/ 8 w 76" name="T12"/>
                <a:gd fmla="*/ 57 h 57" name="T13"/>
                <a:gd fmla="*/ 69 w 76" name="T14"/>
                <a:gd fmla="*/ 57 h 57" name="T15"/>
                <a:gd fmla="*/ 76 w 76" name="T16"/>
                <a:gd fmla="*/ 48 h 57" name="T17"/>
                <a:gd fmla="*/ 76 w 76" name="T18"/>
                <a:gd fmla="*/ 0 h 57" name="T19"/>
                <a:gd fmla="*/ 66 w 76" name="T20"/>
                <a:gd fmla="*/ 0 h 57" name="T21"/>
                <a:gd fmla="*/ 66 w 76" name="T22"/>
                <a:gd fmla="*/ 49 h 5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57" w="76">
                  <a:moveTo>
                    <a:pt x="66" y="49"/>
                  </a:moveTo>
                  <a:cubicBezTo>
                    <a:pt x="25" y="49"/>
                    <a:pt x="25" y="49"/>
                    <a:pt x="25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0" y="57"/>
                    <a:pt x="8" y="57"/>
                  </a:cubicBezTo>
                  <a:cubicBezTo>
                    <a:pt x="16" y="57"/>
                    <a:pt x="69" y="57"/>
                    <a:pt x="69" y="57"/>
                  </a:cubicBezTo>
                  <a:cubicBezTo>
                    <a:pt x="75" y="57"/>
                    <a:pt x="76" y="53"/>
                    <a:pt x="76" y="4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6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Rectangle 75"/>
            <p:cNvSpPr>
              <a:spLocks noChangeArrowheads="1"/>
            </p:cNvSpPr>
            <p:nvPr/>
          </p:nvSpPr>
          <p:spPr bwMode="auto">
            <a:xfrm>
              <a:off x="5293811" y="4082286"/>
              <a:ext cx="157235" cy="274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Rectangle 76"/>
            <p:cNvSpPr>
              <a:spLocks noChangeArrowheads="1"/>
            </p:cNvSpPr>
            <p:nvPr/>
          </p:nvSpPr>
          <p:spPr bwMode="auto">
            <a:xfrm>
              <a:off x="5298803" y="4142185"/>
              <a:ext cx="152243" cy="274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1" name="Group 4"/>
          <p:cNvGrpSpPr/>
          <p:nvPr/>
        </p:nvGrpSpPr>
        <p:grpSpPr>
          <a:xfrm>
            <a:off x="2257589" y="5394074"/>
            <a:ext cx="565623" cy="457622"/>
            <a:chOff x="5838825" y="2538413"/>
            <a:chExt cx="490538" cy="396874"/>
          </a:xfrm>
          <a:solidFill>
            <a:srgbClr val="0270D1"/>
          </a:solidFill>
        </p:grpSpPr>
        <p:sp>
          <p:nvSpPr>
            <p:cNvPr id="86" name="Freeform 35"/>
            <p:cNvSpPr>
              <a:spLocks noEditPoints="1"/>
            </p:cNvSpPr>
            <p:nvPr/>
          </p:nvSpPr>
          <p:spPr bwMode="auto">
            <a:xfrm>
              <a:off x="5838825" y="2587625"/>
              <a:ext cx="490538" cy="347662"/>
            </a:xfrm>
            <a:custGeom>
              <a:gdLst>
                <a:gd fmla="*/ 121 w 130" name="T0"/>
                <a:gd fmla="*/ 0 h 92" name="T1"/>
                <a:gd fmla="*/ 9 w 130" name="T2"/>
                <a:gd fmla="*/ 0 h 92" name="T3"/>
                <a:gd fmla="*/ 0 w 130" name="T4"/>
                <a:gd fmla="*/ 9 h 92" name="T5"/>
                <a:gd fmla="*/ 0 w 130" name="T6"/>
                <a:gd fmla="*/ 83 h 92" name="T7"/>
                <a:gd fmla="*/ 9 w 130" name="T8"/>
                <a:gd fmla="*/ 92 h 92" name="T9"/>
                <a:gd fmla="*/ 121 w 130" name="T10"/>
                <a:gd fmla="*/ 92 h 92" name="T11"/>
                <a:gd fmla="*/ 130 w 130" name="T12"/>
                <a:gd fmla="*/ 83 h 92" name="T13"/>
                <a:gd fmla="*/ 130 w 130" name="T14"/>
                <a:gd fmla="*/ 9 h 92" name="T15"/>
                <a:gd fmla="*/ 121 w 130" name="T16"/>
                <a:gd fmla="*/ 0 h 92" name="T17"/>
                <a:gd fmla="*/ 47 w 130" name="T18"/>
                <a:gd fmla="*/ 81 h 92" name="T19"/>
                <a:gd fmla="*/ 12 w 130" name="T20"/>
                <a:gd fmla="*/ 46 h 92" name="T21"/>
                <a:gd fmla="*/ 47 w 130" name="T22"/>
                <a:gd fmla="*/ 11 h 92" name="T23"/>
                <a:gd fmla="*/ 82 w 130" name="T24"/>
                <a:gd fmla="*/ 46 h 92" name="T25"/>
                <a:gd fmla="*/ 47 w 130" name="T26"/>
                <a:gd fmla="*/ 81 h 92" name="T27"/>
                <a:gd fmla="*/ 116 w 130" name="T28"/>
                <a:gd fmla="*/ 19 h 92" name="T29"/>
                <a:gd fmla="*/ 105 w 130" name="T30"/>
                <a:gd fmla="*/ 19 h 92" name="T31"/>
                <a:gd fmla="*/ 99 w 130" name="T32"/>
                <a:gd fmla="*/ 13 h 92" name="T33"/>
                <a:gd fmla="*/ 105 w 130" name="T34"/>
                <a:gd fmla="*/ 7 h 92" name="T35"/>
                <a:gd fmla="*/ 116 w 130" name="T36"/>
                <a:gd fmla="*/ 7 h 92" name="T37"/>
                <a:gd fmla="*/ 122 w 130" name="T38"/>
                <a:gd fmla="*/ 13 h 92" name="T39"/>
                <a:gd fmla="*/ 116 w 130" name="T40"/>
                <a:gd fmla="*/ 19 h 9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2" w="130">
                  <a:moveTo>
                    <a:pt x="12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8"/>
                    <a:pt x="4" y="92"/>
                    <a:pt x="9" y="92"/>
                  </a:cubicBezTo>
                  <a:cubicBezTo>
                    <a:pt x="121" y="92"/>
                    <a:pt x="121" y="92"/>
                    <a:pt x="121" y="92"/>
                  </a:cubicBezTo>
                  <a:cubicBezTo>
                    <a:pt x="126" y="92"/>
                    <a:pt x="130" y="88"/>
                    <a:pt x="130" y="83"/>
                  </a:cubicBezTo>
                  <a:cubicBezTo>
                    <a:pt x="130" y="9"/>
                    <a:pt x="130" y="9"/>
                    <a:pt x="130" y="9"/>
                  </a:cubicBezTo>
                  <a:cubicBezTo>
                    <a:pt x="130" y="4"/>
                    <a:pt x="126" y="0"/>
                    <a:pt x="121" y="0"/>
                  </a:cubicBezTo>
                  <a:close/>
                  <a:moveTo>
                    <a:pt x="47" y="81"/>
                  </a:moveTo>
                  <a:cubicBezTo>
                    <a:pt x="28" y="81"/>
                    <a:pt x="12" y="66"/>
                    <a:pt x="12" y="46"/>
                  </a:cubicBezTo>
                  <a:cubicBezTo>
                    <a:pt x="12" y="27"/>
                    <a:pt x="28" y="11"/>
                    <a:pt x="47" y="11"/>
                  </a:cubicBezTo>
                  <a:cubicBezTo>
                    <a:pt x="67" y="11"/>
                    <a:pt x="82" y="27"/>
                    <a:pt x="82" y="46"/>
                  </a:cubicBezTo>
                  <a:cubicBezTo>
                    <a:pt x="82" y="66"/>
                    <a:pt x="67" y="81"/>
                    <a:pt x="47" y="81"/>
                  </a:cubicBezTo>
                  <a:close/>
                  <a:moveTo>
                    <a:pt x="116" y="19"/>
                  </a:moveTo>
                  <a:cubicBezTo>
                    <a:pt x="105" y="19"/>
                    <a:pt x="105" y="19"/>
                    <a:pt x="105" y="19"/>
                  </a:cubicBezTo>
                  <a:cubicBezTo>
                    <a:pt x="101" y="19"/>
                    <a:pt x="99" y="17"/>
                    <a:pt x="99" y="13"/>
                  </a:cubicBezTo>
                  <a:cubicBezTo>
                    <a:pt x="99" y="10"/>
                    <a:pt x="101" y="7"/>
                    <a:pt x="105" y="7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7"/>
                    <a:pt x="122" y="10"/>
                    <a:pt x="122" y="13"/>
                  </a:cubicBezTo>
                  <a:cubicBezTo>
                    <a:pt x="122" y="17"/>
                    <a:pt x="119" y="19"/>
                    <a:pt x="1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Rectangle 36"/>
            <p:cNvSpPr>
              <a:spLocks noChangeArrowheads="1"/>
            </p:cNvSpPr>
            <p:nvPr/>
          </p:nvSpPr>
          <p:spPr bwMode="auto">
            <a:xfrm>
              <a:off x="5888038" y="2538413"/>
              <a:ext cx="1016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8" name="Oval 37"/>
            <p:cNvSpPr>
              <a:spLocks noChangeArrowheads="1"/>
            </p:cNvSpPr>
            <p:nvPr/>
          </p:nvSpPr>
          <p:spPr bwMode="auto">
            <a:xfrm>
              <a:off x="5951538" y="2697163"/>
              <a:ext cx="128588" cy="1285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334874" y="2285269"/>
            <a:ext cx="554900" cy="496874"/>
            <a:chOff x="7310299" y="609687"/>
            <a:chExt cx="554900" cy="496874"/>
          </a:xfrm>
          <a:solidFill>
            <a:srgbClr val="0270D1"/>
          </a:solidFill>
        </p:grpSpPr>
        <p:sp>
          <p:nvSpPr>
            <p:cNvPr id="83" name="Freeform 205"/>
            <p:cNvSpPr>
              <a:spLocks noEditPoints="1"/>
            </p:cNvSpPr>
            <p:nvPr/>
          </p:nvSpPr>
          <p:spPr bwMode="auto">
            <a:xfrm>
              <a:off x="7393716" y="609687"/>
              <a:ext cx="257503" cy="250251"/>
            </a:xfrm>
            <a:custGeom>
              <a:gdLst>
                <a:gd fmla="*/ 12 w 71" name="T0"/>
                <a:gd fmla="*/ 69 h 69" name="T1"/>
                <a:gd fmla="*/ 12 w 71" name="T2"/>
                <a:gd fmla="*/ 67 h 69" name="T3"/>
                <a:gd fmla="*/ 64 w 71" name="T4"/>
                <a:gd fmla="*/ 67 h 69" name="T5"/>
                <a:gd fmla="*/ 64 w 71" name="T6"/>
                <a:gd fmla="*/ 69 h 69" name="T7"/>
                <a:gd fmla="*/ 71 w 71" name="T8"/>
                <a:gd fmla="*/ 69 h 69" name="T9"/>
                <a:gd fmla="*/ 71 w 71" name="T10"/>
                <a:gd fmla="*/ 10 h 69" name="T11"/>
                <a:gd fmla="*/ 59 w 71" name="T12"/>
                <a:gd fmla="*/ 0 h 69" name="T13"/>
                <a:gd fmla="*/ 0 w 71" name="T14"/>
                <a:gd fmla="*/ 0 h 69" name="T15"/>
                <a:gd fmla="*/ 0 w 71" name="T16"/>
                <a:gd fmla="*/ 69 h 69" name="T17"/>
                <a:gd fmla="*/ 12 w 71" name="T18"/>
                <a:gd fmla="*/ 69 h 69" name="T19"/>
                <a:gd fmla="*/ 59 w 71" name="T20"/>
                <a:gd fmla="*/ 3 h 69" name="T21"/>
                <a:gd fmla="*/ 69 w 71" name="T22"/>
                <a:gd fmla="*/ 12 h 69" name="T23"/>
                <a:gd fmla="*/ 59 w 71" name="T24"/>
                <a:gd fmla="*/ 12 h 69" name="T25"/>
                <a:gd fmla="*/ 59 w 71" name="T26"/>
                <a:gd fmla="*/ 3 h 69" name="T27"/>
                <a:gd fmla="*/ 12 w 71" name="T28"/>
                <a:gd fmla="*/ 17 h 69" name="T29"/>
                <a:gd fmla="*/ 64 w 71" name="T30"/>
                <a:gd fmla="*/ 17 h 69" name="T31"/>
                <a:gd fmla="*/ 64 w 71" name="T32"/>
                <a:gd fmla="*/ 22 h 69" name="T33"/>
                <a:gd fmla="*/ 12 w 71" name="T34"/>
                <a:gd fmla="*/ 22 h 69" name="T35"/>
                <a:gd fmla="*/ 12 w 71" name="T36"/>
                <a:gd fmla="*/ 17 h 69" name="T37"/>
                <a:gd fmla="*/ 12 w 71" name="T38"/>
                <a:gd fmla="*/ 29 h 69" name="T39"/>
                <a:gd fmla="*/ 64 w 71" name="T40"/>
                <a:gd fmla="*/ 29 h 69" name="T41"/>
                <a:gd fmla="*/ 64 w 71" name="T42"/>
                <a:gd fmla="*/ 33 h 69" name="T43"/>
                <a:gd fmla="*/ 12 w 71" name="T44"/>
                <a:gd fmla="*/ 33 h 69" name="T45"/>
                <a:gd fmla="*/ 12 w 71" name="T46"/>
                <a:gd fmla="*/ 29 h 69" name="T47"/>
                <a:gd fmla="*/ 12 w 71" name="T48"/>
                <a:gd fmla="*/ 41 h 69" name="T49"/>
                <a:gd fmla="*/ 64 w 71" name="T50"/>
                <a:gd fmla="*/ 41 h 69" name="T51"/>
                <a:gd fmla="*/ 64 w 71" name="T52"/>
                <a:gd fmla="*/ 48 h 69" name="T53"/>
                <a:gd fmla="*/ 12 w 71" name="T54"/>
                <a:gd fmla="*/ 48 h 69" name="T55"/>
                <a:gd fmla="*/ 12 w 71" name="T56"/>
                <a:gd fmla="*/ 41 h 69" name="T57"/>
                <a:gd fmla="*/ 12 w 71" name="T58"/>
                <a:gd fmla="*/ 52 h 69" name="T59"/>
                <a:gd fmla="*/ 64 w 71" name="T60"/>
                <a:gd fmla="*/ 52 h 69" name="T61"/>
                <a:gd fmla="*/ 64 w 71" name="T62"/>
                <a:gd fmla="*/ 59 h 69" name="T63"/>
                <a:gd fmla="*/ 12 w 71" name="T64"/>
                <a:gd fmla="*/ 59 h 69" name="T65"/>
                <a:gd fmla="*/ 12 w 71" name="T66"/>
                <a:gd fmla="*/ 52 h 69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9" w="71">
                  <a:moveTo>
                    <a:pt x="12" y="69"/>
                  </a:moveTo>
                  <a:lnTo>
                    <a:pt x="12" y="67"/>
                  </a:lnTo>
                  <a:lnTo>
                    <a:pt x="64" y="67"/>
                  </a:lnTo>
                  <a:lnTo>
                    <a:pt x="64" y="69"/>
                  </a:lnTo>
                  <a:lnTo>
                    <a:pt x="71" y="69"/>
                  </a:lnTo>
                  <a:lnTo>
                    <a:pt x="71" y="10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12" y="69"/>
                  </a:lnTo>
                  <a:close/>
                  <a:moveTo>
                    <a:pt x="59" y="3"/>
                  </a:moveTo>
                  <a:lnTo>
                    <a:pt x="69" y="12"/>
                  </a:lnTo>
                  <a:lnTo>
                    <a:pt x="59" y="12"/>
                  </a:lnTo>
                  <a:lnTo>
                    <a:pt x="59" y="3"/>
                  </a:lnTo>
                  <a:close/>
                  <a:moveTo>
                    <a:pt x="12" y="17"/>
                  </a:moveTo>
                  <a:lnTo>
                    <a:pt x="64" y="17"/>
                  </a:lnTo>
                  <a:lnTo>
                    <a:pt x="64" y="22"/>
                  </a:lnTo>
                  <a:lnTo>
                    <a:pt x="12" y="22"/>
                  </a:lnTo>
                  <a:lnTo>
                    <a:pt x="12" y="17"/>
                  </a:lnTo>
                  <a:close/>
                  <a:moveTo>
                    <a:pt x="12" y="29"/>
                  </a:moveTo>
                  <a:lnTo>
                    <a:pt x="64" y="29"/>
                  </a:lnTo>
                  <a:lnTo>
                    <a:pt x="64" y="33"/>
                  </a:lnTo>
                  <a:lnTo>
                    <a:pt x="12" y="33"/>
                  </a:lnTo>
                  <a:lnTo>
                    <a:pt x="12" y="29"/>
                  </a:lnTo>
                  <a:close/>
                  <a:moveTo>
                    <a:pt x="12" y="41"/>
                  </a:moveTo>
                  <a:lnTo>
                    <a:pt x="64" y="41"/>
                  </a:lnTo>
                  <a:lnTo>
                    <a:pt x="64" y="48"/>
                  </a:lnTo>
                  <a:lnTo>
                    <a:pt x="12" y="48"/>
                  </a:lnTo>
                  <a:lnTo>
                    <a:pt x="12" y="41"/>
                  </a:lnTo>
                  <a:close/>
                  <a:moveTo>
                    <a:pt x="12" y="52"/>
                  </a:moveTo>
                  <a:lnTo>
                    <a:pt x="64" y="52"/>
                  </a:lnTo>
                  <a:lnTo>
                    <a:pt x="64" y="59"/>
                  </a:lnTo>
                  <a:lnTo>
                    <a:pt x="12" y="59"/>
                  </a:lnTo>
                  <a:lnTo>
                    <a:pt x="1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4" name="Freeform 206"/>
            <p:cNvSpPr/>
            <p:nvPr/>
          </p:nvSpPr>
          <p:spPr bwMode="auto">
            <a:xfrm>
              <a:off x="7368328" y="1023144"/>
              <a:ext cx="446096" cy="83417"/>
            </a:xfrm>
            <a:custGeom>
              <a:gdLst>
                <a:gd fmla="*/ 47 w 52" name="T0"/>
                <a:gd fmla="*/ 0 h 10" name="T1"/>
                <a:gd fmla="*/ 5 w 52" name="T2"/>
                <a:gd fmla="*/ 0 h 10" name="T3"/>
                <a:gd fmla="*/ 0 w 52" name="T4"/>
                <a:gd fmla="*/ 5 h 10" name="T5"/>
                <a:gd fmla="*/ 5 w 52" name="T6"/>
                <a:gd fmla="*/ 10 h 10" name="T7"/>
                <a:gd fmla="*/ 47 w 52" name="T8"/>
                <a:gd fmla="*/ 10 h 10" name="T9"/>
                <a:gd fmla="*/ 52 w 52" name="T10"/>
                <a:gd fmla="*/ 5 h 10" name="T11"/>
                <a:gd fmla="*/ 47 w 52" name="T12"/>
                <a:gd fmla="*/ 0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52">
                  <a:moveTo>
                    <a:pt x="4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10"/>
                    <a:pt x="52" y="8"/>
                    <a:pt x="52" y="5"/>
                  </a:cubicBezTo>
                  <a:cubicBezTo>
                    <a:pt x="52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85" name="Freeform 207"/>
            <p:cNvSpPr>
              <a:spLocks noEditPoints="1"/>
            </p:cNvSpPr>
            <p:nvPr/>
          </p:nvSpPr>
          <p:spPr bwMode="auto">
            <a:xfrm>
              <a:off x="7310299" y="823669"/>
              <a:ext cx="554900" cy="257504"/>
            </a:xfrm>
            <a:custGeom>
              <a:gdLst>
                <a:gd fmla="*/ 60 w 65" name="T0"/>
                <a:gd fmla="*/ 0 h 30" name="T1"/>
                <a:gd fmla="*/ 43 w 65" name="T2"/>
                <a:gd fmla="*/ 0 h 30" name="T3"/>
                <a:gd fmla="*/ 43 w 65" name="T4"/>
                <a:gd fmla="*/ 6 h 30" name="T5"/>
                <a:gd fmla="*/ 8 w 65" name="T6"/>
                <a:gd fmla="*/ 6 h 30" name="T7"/>
                <a:gd fmla="*/ 8 w 65" name="T8"/>
                <a:gd fmla="*/ 0 h 30" name="T9"/>
                <a:gd fmla="*/ 6 w 65" name="T10"/>
                <a:gd fmla="*/ 0 h 30" name="T11"/>
                <a:gd fmla="*/ 0 w 65" name="T12"/>
                <a:gd fmla="*/ 6 h 30" name="T13"/>
                <a:gd fmla="*/ 0 w 65" name="T14"/>
                <a:gd fmla="*/ 24 h 30" name="T15"/>
                <a:gd fmla="*/ 5 w 65" name="T16"/>
                <a:gd fmla="*/ 30 h 30" name="T17"/>
                <a:gd fmla="*/ 5 w 65" name="T18"/>
                <a:gd fmla="*/ 28 h 30" name="T19"/>
                <a:gd fmla="*/ 5 w 65" name="T20"/>
                <a:gd fmla="*/ 27 h 30" name="T21"/>
                <a:gd fmla="*/ 5 w 65" name="T22"/>
                <a:gd fmla="*/ 27 h 30" name="T23"/>
                <a:gd fmla="*/ 12 w 65" name="T24"/>
                <a:gd fmla="*/ 21 h 30" name="T25"/>
                <a:gd fmla="*/ 54 w 65" name="T26"/>
                <a:gd fmla="*/ 21 h 30" name="T27"/>
                <a:gd fmla="*/ 61 w 65" name="T28"/>
                <a:gd fmla="*/ 28 h 30" name="T29"/>
                <a:gd fmla="*/ 61 w 65" name="T30"/>
                <a:gd fmla="*/ 30 h 30" name="T31"/>
                <a:gd fmla="*/ 65 w 65" name="T32"/>
                <a:gd fmla="*/ 24 h 30" name="T33"/>
                <a:gd fmla="*/ 65 w 65" name="T34"/>
                <a:gd fmla="*/ 6 h 30" name="T35"/>
                <a:gd fmla="*/ 60 w 65" name="T36"/>
                <a:gd fmla="*/ 0 h 30" name="T37"/>
                <a:gd fmla="*/ 56 w 65" name="T38"/>
                <a:gd fmla="*/ 12 h 30" name="T39"/>
                <a:gd fmla="*/ 52 w 65" name="T40"/>
                <a:gd fmla="*/ 8 h 30" name="T41"/>
                <a:gd fmla="*/ 56 w 65" name="T42"/>
                <a:gd fmla="*/ 4 h 30" name="T43"/>
                <a:gd fmla="*/ 60 w 65" name="T44"/>
                <a:gd fmla="*/ 8 h 30" name="T45"/>
                <a:gd fmla="*/ 56 w 65" name="T46"/>
                <a:gd fmla="*/ 12 h 3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30" w="65">
                  <a:moveTo>
                    <a:pt x="6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5" y="29"/>
                    <a:pt x="5" y="29"/>
                    <a:pt x="5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3"/>
                    <a:pt x="9" y="21"/>
                    <a:pt x="12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8" y="21"/>
                    <a:pt x="61" y="24"/>
                    <a:pt x="61" y="28"/>
                  </a:cubicBezTo>
                  <a:cubicBezTo>
                    <a:pt x="61" y="29"/>
                    <a:pt x="61" y="29"/>
                    <a:pt x="61" y="30"/>
                  </a:cubicBezTo>
                  <a:cubicBezTo>
                    <a:pt x="63" y="29"/>
                    <a:pt x="65" y="27"/>
                    <a:pt x="65" y="24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3"/>
                    <a:pt x="63" y="0"/>
                    <a:pt x="60" y="0"/>
                  </a:cubicBezTo>
                  <a:close/>
                  <a:moveTo>
                    <a:pt x="56" y="12"/>
                  </a:moveTo>
                  <a:cubicBezTo>
                    <a:pt x="54" y="12"/>
                    <a:pt x="52" y="10"/>
                    <a:pt x="52" y="8"/>
                  </a:cubicBezTo>
                  <a:cubicBezTo>
                    <a:pt x="52" y="6"/>
                    <a:pt x="54" y="4"/>
                    <a:pt x="56" y="4"/>
                  </a:cubicBezTo>
                  <a:cubicBezTo>
                    <a:pt x="58" y="4"/>
                    <a:pt x="60" y="6"/>
                    <a:pt x="60" y="8"/>
                  </a:cubicBezTo>
                  <a:cubicBezTo>
                    <a:pt x="60" y="10"/>
                    <a:pt x="58" y="12"/>
                    <a:pt x="5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33" name="Freeform 19"/>
          <p:cNvSpPr>
            <a:spLocks noEditPoints="1"/>
          </p:cNvSpPr>
          <p:nvPr/>
        </p:nvSpPr>
        <p:spPr bwMode="auto">
          <a:xfrm>
            <a:off x="1152909" y="4307644"/>
            <a:ext cx="596925" cy="480190"/>
          </a:xfrm>
          <a:custGeom>
            <a:gdLst>
              <a:gd fmla="*/ 393 w 400" name="T0"/>
              <a:gd fmla="*/ 61 h 322" name="T1"/>
              <a:gd fmla="*/ 300 w 400" name="T2"/>
              <a:gd fmla="*/ 3 h 322" name="T3"/>
              <a:gd fmla="*/ 286 w 400" name="T4"/>
              <a:gd fmla="*/ 3 h 322" name="T5"/>
              <a:gd fmla="*/ 200 w 400" name="T6"/>
              <a:gd fmla="*/ 57 h 322" name="T7"/>
              <a:gd fmla="*/ 113 w 400" name="T8"/>
              <a:gd fmla="*/ 3 h 322" name="T9"/>
              <a:gd fmla="*/ 100 w 400" name="T10"/>
              <a:gd fmla="*/ 3 h 322" name="T11"/>
              <a:gd fmla="*/ 6 w 400" name="T12"/>
              <a:gd fmla="*/ 61 h 322" name="T13"/>
              <a:gd fmla="*/ 0 w 400" name="T14"/>
              <a:gd fmla="*/ 73 h 322" name="T15"/>
              <a:gd fmla="*/ 0 w 400" name="T16"/>
              <a:gd fmla="*/ 307 h 322" name="T17"/>
              <a:gd fmla="*/ 6 w 400" name="T18"/>
              <a:gd fmla="*/ 319 h 322" name="T19"/>
              <a:gd fmla="*/ 20 w 400" name="T20"/>
              <a:gd fmla="*/ 319 h 322" name="T21"/>
              <a:gd fmla="*/ 106 w 400" name="T22"/>
              <a:gd fmla="*/ 265 h 322" name="T23"/>
              <a:gd fmla="*/ 193 w 400" name="T24"/>
              <a:gd fmla="*/ 319 h 322" name="T25"/>
              <a:gd fmla="*/ 207 w 400" name="T26"/>
              <a:gd fmla="*/ 319 h 322" name="T27"/>
              <a:gd fmla="*/ 293 w 400" name="T28"/>
              <a:gd fmla="*/ 265 h 322" name="T29"/>
              <a:gd fmla="*/ 380 w 400" name="T30"/>
              <a:gd fmla="*/ 319 h 322" name="T31"/>
              <a:gd fmla="*/ 387 w 400" name="T32"/>
              <a:gd fmla="*/ 321 h 322" name="T33"/>
              <a:gd fmla="*/ 393 w 400" name="T34"/>
              <a:gd fmla="*/ 319 h 322" name="T35"/>
              <a:gd fmla="*/ 400 w 400" name="T36"/>
              <a:gd fmla="*/ 307 h 322" name="T37"/>
              <a:gd fmla="*/ 400 w 400" name="T38"/>
              <a:gd fmla="*/ 73 h 322" name="T39"/>
              <a:gd fmla="*/ 393 w 400" name="T40"/>
              <a:gd fmla="*/ 61 h 322" name="T41"/>
              <a:gd fmla="*/ 93 w 400" name="T42"/>
              <a:gd fmla="*/ 241 h 322" name="T43"/>
              <a:gd fmla="*/ 26 w 400" name="T44"/>
              <a:gd fmla="*/ 283 h 322" name="T45"/>
              <a:gd fmla="*/ 26 w 400" name="T46"/>
              <a:gd fmla="*/ 81 h 322" name="T47"/>
              <a:gd fmla="*/ 93 w 400" name="T48"/>
              <a:gd fmla="*/ 39 h 322" name="T49"/>
              <a:gd fmla="*/ 93 w 400" name="T50"/>
              <a:gd fmla="*/ 241 h 322" name="T51"/>
              <a:gd fmla="*/ 187 w 400" name="T52"/>
              <a:gd fmla="*/ 283 h 322" name="T53"/>
              <a:gd fmla="*/ 119 w 400" name="T54"/>
              <a:gd fmla="*/ 241 h 322" name="T55"/>
              <a:gd fmla="*/ 119 w 400" name="T56"/>
              <a:gd fmla="*/ 39 h 322" name="T57"/>
              <a:gd fmla="*/ 187 w 400" name="T58"/>
              <a:gd fmla="*/ 81 h 322" name="T59"/>
              <a:gd fmla="*/ 187 w 400" name="T60"/>
              <a:gd fmla="*/ 283 h 322" name="T61"/>
              <a:gd fmla="*/ 280 w 400" name="T62"/>
              <a:gd fmla="*/ 241 h 322" name="T63"/>
              <a:gd fmla="*/ 213 w 400" name="T64"/>
              <a:gd fmla="*/ 283 h 322" name="T65"/>
              <a:gd fmla="*/ 213 w 400" name="T66"/>
              <a:gd fmla="*/ 81 h 322" name="T67"/>
              <a:gd fmla="*/ 280 w 400" name="T68"/>
              <a:gd fmla="*/ 39 h 322" name="T69"/>
              <a:gd fmla="*/ 280 w 400" name="T70"/>
              <a:gd fmla="*/ 241 h 322" name="T71"/>
              <a:gd fmla="*/ 374 w 400" name="T72"/>
              <a:gd fmla="*/ 283 h 322" name="T73"/>
              <a:gd fmla="*/ 306 w 400" name="T74"/>
              <a:gd fmla="*/ 241 h 322" name="T75"/>
              <a:gd fmla="*/ 306 w 400" name="T76"/>
              <a:gd fmla="*/ 39 h 322" name="T77"/>
              <a:gd fmla="*/ 374 w 400" name="T78"/>
              <a:gd fmla="*/ 81 h 322" name="T79"/>
              <a:gd fmla="*/ 374 w 400" name="T80"/>
              <a:gd fmla="*/ 283 h 322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322" w="400">
                <a:moveTo>
                  <a:pt x="393" y="61"/>
                </a:moveTo>
                <a:cubicBezTo>
                  <a:pt x="300" y="3"/>
                  <a:pt x="300" y="3"/>
                  <a:pt x="300" y="3"/>
                </a:cubicBezTo>
                <a:cubicBezTo>
                  <a:pt x="296" y="0"/>
                  <a:pt x="291" y="0"/>
                  <a:pt x="286" y="3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13" y="3"/>
                  <a:pt x="113" y="3"/>
                  <a:pt x="113" y="3"/>
                </a:cubicBezTo>
                <a:cubicBezTo>
                  <a:pt x="109" y="0"/>
                  <a:pt x="104" y="0"/>
                  <a:pt x="100" y="3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4"/>
                  <a:pt x="0" y="68"/>
                  <a:pt x="0" y="7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12"/>
                  <a:pt x="2" y="317"/>
                  <a:pt x="6" y="319"/>
                </a:cubicBezTo>
                <a:cubicBezTo>
                  <a:pt x="11" y="322"/>
                  <a:pt x="16" y="321"/>
                  <a:pt x="20" y="319"/>
                </a:cubicBezTo>
                <a:cubicBezTo>
                  <a:pt x="106" y="265"/>
                  <a:pt x="106" y="265"/>
                  <a:pt x="106" y="265"/>
                </a:cubicBezTo>
                <a:cubicBezTo>
                  <a:pt x="193" y="319"/>
                  <a:pt x="193" y="319"/>
                  <a:pt x="193" y="319"/>
                </a:cubicBezTo>
                <a:cubicBezTo>
                  <a:pt x="197" y="322"/>
                  <a:pt x="202" y="322"/>
                  <a:pt x="207" y="31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380" y="319"/>
                  <a:pt x="380" y="319"/>
                  <a:pt x="380" y="319"/>
                </a:cubicBezTo>
                <a:cubicBezTo>
                  <a:pt x="382" y="320"/>
                  <a:pt x="384" y="321"/>
                  <a:pt x="387" y="321"/>
                </a:cubicBezTo>
                <a:cubicBezTo>
                  <a:pt x="389" y="321"/>
                  <a:pt x="391" y="320"/>
                  <a:pt x="393" y="319"/>
                </a:cubicBezTo>
                <a:cubicBezTo>
                  <a:pt x="397" y="317"/>
                  <a:pt x="400" y="312"/>
                  <a:pt x="400" y="307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68"/>
                  <a:pt x="397" y="64"/>
                  <a:pt x="393" y="61"/>
                </a:cubicBezTo>
                <a:close/>
                <a:moveTo>
                  <a:pt x="93" y="241"/>
                </a:moveTo>
                <a:cubicBezTo>
                  <a:pt x="26" y="283"/>
                  <a:pt x="26" y="283"/>
                  <a:pt x="26" y="283"/>
                </a:cubicBezTo>
                <a:cubicBezTo>
                  <a:pt x="26" y="81"/>
                  <a:pt x="26" y="81"/>
                  <a:pt x="26" y="81"/>
                </a:cubicBezTo>
                <a:cubicBezTo>
                  <a:pt x="93" y="39"/>
                  <a:pt x="93" y="39"/>
                  <a:pt x="93" y="39"/>
                </a:cubicBezTo>
                <a:lnTo>
                  <a:pt x="93" y="241"/>
                </a:lnTo>
                <a:close/>
                <a:moveTo>
                  <a:pt x="187" y="283"/>
                </a:moveTo>
                <a:cubicBezTo>
                  <a:pt x="119" y="241"/>
                  <a:pt x="119" y="241"/>
                  <a:pt x="119" y="241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87" y="81"/>
                  <a:pt x="187" y="81"/>
                  <a:pt x="187" y="81"/>
                </a:cubicBezTo>
                <a:lnTo>
                  <a:pt x="187" y="283"/>
                </a:lnTo>
                <a:close/>
                <a:moveTo>
                  <a:pt x="280" y="241"/>
                </a:moveTo>
                <a:cubicBezTo>
                  <a:pt x="213" y="283"/>
                  <a:pt x="213" y="283"/>
                  <a:pt x="213" y="283"/>
                </a:cubicBezTo>
                <a:cubicBezTo>
                  <a:pt x="213" y="81"/>
                  <a:pt x="213" y="81"/>
                  <a:pt x="213" y="81"/>
                </a:cubicBezTo>
                <a:cubicBezTo>
                  <a:pt x="280" y="39"/>
                  <a:pt x="280" y="39"/>
                  <a:pt x="280" y="39"/>
                </a:cubicBezTo>
                <a:lnTo>
                  <a:pt x="280" y="241"/>
                </a:lnTo>
                <a:close/>
                <a:moveTo>
                  <a:pt x="374" y="283"/>
                </a:moveTo>
                <a:cubicBezTo>
                  <a:pt x="306" y="241"/>
                  <a:pt x="306" y="241"/>
                  <a:pt x="306" y="241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74" y="81"/>
                  <a:pt x="374" y="81"/>
                  <a:pt x="374" y="81"/>
                </a:cubicBezTo>
                <a:lnTo>
                  <a:pt x="374" y="283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Freeform 7"/>
          <p:cNvSpPr>
            <a:spLocks noEditPoints="1"/>
          </p:cNvSpPr>
          <p:nvPr/>
        </p:nvSpPr>
        <p:spPr bwMode="auto">
          <a:xfrm>
            <a:off x="2223185" y="4230524"/>
            <a:ext cx="634430" cy="634430"/>
          </a:xfrm>
          <a:custGeom>
            <a:gdLst>
              <a:gd fmla="*/ 347 w 376" name="T0"/>
              <a:gd fmla="*/ 284 h 376" name="T1"/>
              <a:gd fmla="*/ 347 w 376" name="T2"/>
              <a:gd fmla="*/ 238 h 376" name="T3"/>
              <a:gd fmla="*/ 278 w 376" name="T4"/>
              <a:gd fmla="*/ 169 h 376" name="T5"/>
              <a:gd fmla="*/ 238 w 376" name="T6"/>
              <a:gd fmla="*/ 169 h 376" name="T7"/>
              <a:gd fmla="*/ 207 w 376" name="T8"/>
              <a:gd fmla="*/ 148 h 376" name="T9"/>
              <a:gd fmla="*/ 207 w 376" name="T10"/>
              <a:gd fmla="*/ 92 h 376" name="T11"/>
              <a:gd fmla="*/ 236 w 376" name="T12"/>
              <a:gd fmla="*/ 48 h 376" name="T13"/>
              <a:gd fmla="*/ 188 w 376" name="T14"/>
              <a:gd fmla="*/ 0 h 376" name="T15"/>
              <a:gd fmla="*/ 140 w 376" name="T16"/>
              <a:gd fmla="*/ 48 h 376" name="T17"/>
              <a:gd fmla="*/ 169 w 376" name="T18"/>
              <a:gd fmla="*/ 92 h 376" name="T19"/>
              <a:gd fmla="*/ 169 w 376" name="T20"/>
              <a:gd fmla="*/ 148 h 376" name="T21"/>
              <a:gd fmla="*/ 138 w 376" name="T22"/>
              <a:gd fmla="*/ 169 h 376" name="T23"/>
              <a:gd fmla="*/ 98 w 376" name="T24"/>
              <a:gd fmla="*/ 169 h 376" name="T25"/>
              <a:gd fmla="*/ 29 w 376" name="T26"/>
              <a:gd fmla="*/ 238 h 376" name="T27"/>
              <a:gd fmla="*/ 29 w 376" name="T28"/>
              <a:gd fmla="*/ 284 h 376" name="T29"/>
              <a:gd fmla="*/ 0 w 376" name="T30"/>
              <a:gd fmla="*/ 328 h 376" name="T31"/>
              <a:gd fmla="*/ 48 w 376" name="T32"/>
              <a:gd fmla="*/ 376 h 376" name="T33"/>
              <a:gd fmla="*/ 96 w 376" name="T34"/>
              <a:gd fmla="*/ 328 h 376" name="T35"/>
              <a:gd fmla="*/ 67 w 376" name="T36"/>
              <a:gd fmla="*/ 284 h 376" name="T37"/>
              <a:gd fmla="*/ 67 w 376" name="T38"/>
              <a:gd fmla="*/ 238 h 376" name="T39"/>
              <a:gd fmla="*/ 98 w 376" name="T40"/>
              <a:gd fmla="*/ 207 h 376" name="T41"/>
              <a:gd fmla="*/ 138 w 376" name="T42"/>
              <a:gd fmla="*/ 207 h 376" name="T43"/>
              <a:gd fmla="*/ 169 w 376" name="T44"/>
              <a:gd fmla="*/ 202 h 376" name="T45"/>
              <a:gd fmla="*/ 169 w 376" name="T46"/>
              <a:gd fmla="*/ 284 h 376" name="T47"/>
              <a:gd fmla="*/ 140 w 376" name="T48"/>
              <a:gd fmla="*/ 328 h 376" name="T49"/>
              <a:gd fmla="*/ 188 w 376" name="T50"/>
              <a:gd fmla="*/ 376 h 376" name="T51"/>
              <a:gd fmla="*/ 236 w 376" name="T52"/>
              <a:gd fmla="*/ 328 h 376" name="T53"/>
              <a:gd fmla="*/ 207 w 376" name="T54"/>
              <a:gd fmla="*/ 284 h 376" name="T55"/>
              <a:gd fmla="*/ 207 w 376" name="T56"/>
              <a:gd fmla="*/ 202 h 376" name="T57"/>
              <a:gd fmla="*/ 238 w 376" name="T58"/>
              <a:gd fmla="*/ 207 h 376" name="T59"/>
              <a:gd fmla="*/ 278 w 376" name="T60"/>
              <a:gd fmla="*/ 207 h 376" name="T61"/>
              <a:gd fmla="*/ 309 w 376" name="T62"/>
              <a:gd fmla="*/ 238 h 376" name="T63"/>
              <a:gd fmla="*/ 309 w 376" name="T64"/>
              <a:gd fmla="*/ 284 h 376" name="T65"/>
              <a:gd fmla="*/ 280 w 376" name="T66"/>
              <a:gd fmla="*/ 328 h 376" name="T67"/>
              <a:gd fmla="*/ 328 w 376" name="T68"/>
              <a:gd fmla="*/ 376 h 376" name="T69"/>
              <a:gd fmla="*/ 376 w 376" name="T70"/>
              <a:gd fmla="*/ 328 h 376" name="T71"/>
              <a:gd fmla="*/ 347 w 376" name="T72"/>
              <a:gd fmla="*/ 284 h 376" name="T73"/>
              <a:gd fmla="*/ 75 w 376" name="T74"/>
              <a:gd fmla="*/ 328 h 376" name="T75"/>
              <a:gd fmla="*/ 48 w 376" name="T76"/>
              <a:gd fmla="*/ 356 h 376" name="T77"/>
              <a:gd fmla="*/ 20 w 376" name="T78"/>
              <a:gd fmla="*/ 328 h 376" name="T79"/>
              <a:gd fmla="*/ 48 w 376" name="T80"/>
              <a:gd fmla="*/ 300 h 376" name="T81"/>
              <a:gd fmla="*/ 75 w 376" name="T82"/>
              <a:gd fmla="*/ 328 h 376" name="T83"/>
              <a:gd fmla="*/ 160 w 376" name="T84"/>
              <a:gd fmla="*/ 48 h 376" name="T85"/>
              <a:gd fmla="*/ 188 w 376" name="T86"/>
              <a:gd fmla="*/ 20 h 376" name="T87"/>
              <a:gd fmla="*/ 215 w 376" name="T88"/>
              <a:gd fmla="*/ 48 h 376" name="T89"/>
              <a:gd fmla="*/ 188 w 376" name="T90"/>
              <a:gd fmla="*/ 76 h 376" name="T91"/>
              <a:gd fmla="*/ 160 w 376" name="T92"/>
              <a:gd fmla="*/ 48 h 376" name="T93"/>
              <a:gd fmla="*/ 215 w 376" name="T94"/>
              <a:gd fmla="*/ 328 h 376" name="T95"/>
              <a:gd fmla="*/ 188 w 376" name="T96"/>
              <a:gd fmla="*/ 356 h 376" name="T97"/>
              <a:gd fmla="*/ 160 w 376" name="T98"/>
              <a:gd fmla="*/ 328 h 376" name="T99"/>
              <a:gd fmla="*/ 188 w 376" name="T100"/>
              <a:gd fmla="*/ 300 h 376" name="T101"/>
              <a:gd fmla="*/ 215 w 376" name="T102"/>
              <a:gd fmla="*/ 328 h 376" name="T103"/>
              <a:gd fmla="*/ 328 w 376" name="T104"/>
              <a:gd fmla="*/ 356 h 376" name="T105"/>
              <a:gd fmla="*/ 300 w 376" name="T106"/>
              <a:gd fmla="*/ 328 h 376" name="T107"/>
              <a:gd fmla="*/ 328 w 376" name="T108"/>
              <a:gd fmla="*/ 300 h 376" name="T109"/>
              <a:gd fmla="*/ 355 w 376" name="T110"/>
              <a:gd fmla="*/ 328 h 376" name="T111"/>
              <a:gd fmla="*/ 328 w 376" name="T112"/>
              <a:gd fmla="*/ 356 h 376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376" w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AutoShape 4"/>
          <p:cNvSpPr/>
          <p:nvPr/>
        </p:nvSpPr>
        <p:spPr bwMode="auto">
          <a:xfrm>
            <a:off x="4238080" y="4300231"/>
            <a:ext cx="495017" cy="49501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0270D1"/>
          </a:solidFill>
          <a:ln>
            <a:noFill/>
          </a:ln>
          <a:effectLst/>
          <a:extLst/>
        </p:spPr>
        <p:txBody>
          <a:bodyPr anchor="ctr" bIns="19050" lIns="19050" rIns="19050" tIns="1905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sym charset="0" typeface="Gill Sans"/>
            </a:endParaRPr>
          </a:p>
        </p:txBody>
      </p:sp>
      <p:sp>
        <p:nvSpPr>
          <p:cNvPr id="36" name="AutoShape 100"/>
          <p:cNvSpPr/>
          <p:nvPr/>
        </p:nvSpPr>
        <p:spPr bwMode="auto">
          <a:xfrm>
            <a:off x="6353344" y="4253160"/>
            <a:ext cx="428888" cy="589159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rgbClr val="0270D1"/>
          </a:solidFill>
          <a:ln>
            <a:noFill/>
          </a:ln>
          <a:effectLst/>
          <a:extLst/>
        </p:spPr>
        <p:txBody>
          <a:bodyPr anchor="ctr" bIns="19050" lIns="19050" rIns="19050" tIns="1905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sym charset="0" typeface="Gill Sans"/>
            </a:endParaRPr>
          </a:p>
        </p:txBody>
      </p:sp>
      <p:grpSp>
        <p:nvGrpSpPr>
          <p:cNvPr id="37" name="Group 15"/>
          <p:cNvGrpSpPr/>
          <p:nvPr/>
        </p:nvGrpSpPr>
        <p:grpSpPr>
          <a:xfrm>
            <a:off x="4225310" y="3241675"/>
            <a:ext cx="520556" cy="520556"/>
            <a:chOff x="2581275" y="2582069"/>
            <a:chExt cx="465138" cy="464344"/>
          </a:xfrm>
          <a:solidFill>
            <a:srgbClr val="0270D1"/>
          </a:solidFill>
        </p:grpSpPr>
        <p:sp>
          <p:nvSpPr>
            <p:cNvPr id="81" name="AutoShape 128"/>
            <p:cNvSpPr/>
            <p:nvPr/>
          </p:nvSpPr>
          <p:spPr bwMode="auto">
            <a:xfrm>
              <a:off x="2581275" y="2582069"/>
              <a:ext cx="465138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82" name="AutoShape 129"/>
            <p:cNvSpPr/>
            <p:nvPr/>
          </p:nvSpPr>
          <p:spPr bwMode="auto">
            <a:xfrm>
              <a:off x="2871788" y="2640013"/>
              <a:ext cx="115888" cy="115888"/>
            </a:xfrm>
            <a:custGeom>
              <a:gdLst>
                <a:gd fmla="*/ 10800 w 21600" name="T0"/>
                <a:gd fmla="+- 0 10800 134" name="T1"/>
                <a:gd fmla="*/ 10800 h 21333" name="T2"/>
                <a:gd fmla="*/ 10800 w 21600" name="T3"/>
                <a:gd fmla="+- 0 10800 134" name="T4"/>
                <a:gd fmla="*/ 10800 h 21333" name="T5"/>
                <a:gd fmla="*/ 10800 w 21600" name="T6"/>
                <a:gd fmla="+- 0 10800 134" name="T7"/>
                <a:gd fmla="*/ 10800 h 21333" name="T8"/>
                <a:gd fmla="*/ 10800 w 21600" name="T9"/>
                <a:gd fmla="+- 0 10800 134" name="T10"/>
                <a:gd fmla="*/ 10800 h 21333" name="T11"/>
              </a:gdLst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b="b" l="0" r="r" t="0"/>
              <a:pathLst>
                <a:path h="21333" w="21600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</p:grpSp>
      <p:sp>
        <p:nvSpPr>
          <p:cNvPr id="38" name="Freeform 6"/>
          <p:cNvSpPr>
            <a:spLocks noEditPoints="1"/>
          </p:cNvSpPr>
          <p:nvPr/>
        </p:nvSpPr>
        <p:spPr bwMode="auto">
          <a:xfrm>
            <a:off x="10449949" y="4238041"/>
            <a:ext cx="605854" cy="619396"/>
          </a:xfrm>
          <a:custGeom>
            <a:gdLst>
              <a:gd fmla="*/ 203 w 360" name="T0"/>
              <a:gd fmla="*/ 271 h 368" name="T1"/>
              <a:gd fmla="*/ 261 w 360" name="T2"/>
              <a:gd fmla="*/ 202 h 368" name="T3"/>
              <a:gd fmla="*/ 360 w 360" name="T4"/>
              <a:gd fmla="*/ 51 h 368" name="T5"/>
              <a:gd fmla="*/ 346 w 360" name="T6"/>
              <a:gd fmla="*/ 37 h 368" name="T7"/>
              <a:gd fmla="*/ 277 w 360" name="T8"/>
              <a:gd fmla="*/ 37 h 368" name="T9"/>
              <a:gd fmla="*/ 180 w 360" name="T10"/>
              <a:gd fmla="*/ 0 h 368" name="T11"/>
              <a:gd fmla="*/ 83 w 360" name="T12"/>
              <a:gd fmla="*/ 37 h 368" name="T13"/>
              <a:gd fmla="*/ 14 w 360" name="T14"/>
              <a:gd fmla="*/ 37 h 368" name="T15"/>
              <a:gd fmla="*/ 0 w 360" name="T16"/>
              <a:gd fmla="*/ 51 h 368" name="T17"/>
              <a:gd fmla="*/ 98 w 360" name="T18"/>
              <a:gd fmla="*/ 202 h 368" name="T19"/>
              <a:gd fmla="*/ 156 w 360" name="T20"/>
              <a:gd fmla="*/ 271 h 368" name="T21"/>
              <a:gd fmla="*/ 156 w 360" name="T22"/>
              <a:gd fmla="*/ 297 h 368" name="T23"/>
              <a:gd fmla="*/ 91 w 360" name="T24"/>
              <a:gd fmla="*/ 332 h 368" name="T25"/>
              <a:gd fmla="*/ 180 w 360" name="T26"/>
              <a:gd fmla="*/ 368 h 368" name="T27"/>
              <a:gd fmla="*/ 269 w 360" name="T28"/>
              <a:gd fmla="*/ 332 h 368" name="T29"/>
              <a:gd fmla="*/ 203 w 360" name="T30"/>
              <a:gd fmla="*/ 297 h 368" name="T31"/>
              <a:gd fmla="*/ 203 w 360" name="T32"/>
              <a:gd fmla="*/ 271 h 368" name="T33"/>
              <a:gd fmla="*/ 259 w 360" name="T34"/>
              <a:gd fmla="*/ 170 h 368" name="T35"/>
              <a:gd fmla="*/ 281 w 360" name="T36"/>
              <a:gd fmla="*/ 65 h 368" name="T37"/>
              <a:gd fmla="*/ 331 w 360" name="T38"/>
              <a:gd fmla="*/ 65 h 368" name="T39"/>
              <a:gd fmla="*/ 259 w 360" name="T40"/>
              <a:gd fmla="*/ 170 h 368" name="T41"/>
              <a:gd fmla="*/ 180 w 360" name="T42"/>
              <a:gd fmla="*/ 24 h 368" name="T43"/>
              <a:gd fmla="*/ 256 w 360" name="T44"/>
              <a:gd fmla="*/ 55 h 368" name="T45"/>
              <a:gd fmla="*/ 180 w 360" name="T46"/>
              <a:gd fmla="*/ 86 h 368" name="T47"/>
              <a:gd fmla="*/ 104 w 360" name="T48"/>
              <a:gd fmla="*/ 55 h 368" name="T49"/>
              <a:gd fmla="*/ 180 w 360" name="T50"/>
              <a:gd fmla="*/ 24 h 368" name="T51"/>
              <a:gd fmla="*/ 29 w 360" name="T52"/>
              <a:gd fmla="*/ 65 h 368" name="T53"/>
              <a:gd fmla="*/ 79 w 360" name="T54"/>
              <a:gd fmla="*/ 65 h 368" name="T55"/>
              <a:gd fmla="*/ 101 w 360" name="T56"/>
              <a:gd fmla="*/ 170 h 368" name="T57"/>
              <a:gd fmla="*/ 29 w 360" name="T58"/>
              <a:gd fmla="*/ 65 h 368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368" w="360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9" name="Group 48"/>
          <p:cNvGrpSpPr/>
          <p:nvPr/>
        </p:nvGrpSpPr>
        <p:grpSpPr>
          <a:xfrm>
            <a:off x="5351459" y="4266649"/>
            <a:ext cx="421155" cy="562180"/>
            <a:chOff x="2639219" y="3510757"/>
            <a:chExt cx="348456" cy="465138"/>
          </a:xfrm>
          <a:solidFill>
            <a:srgbClr val="0270D1"/>
          </a:solidFill>
        </p:grpSpPr>
        <p:sp>
          <p:nvSpPr>
            <p:cNvPr id="79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  <p:sp>
          <p:nvSpPr>
            <p:cNvPr id="80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19050" lIns="19050" rIns="19050" tIns="1905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typeface="Gill Sans"/>
                <a:sym charset="0" typeface="Gill Sans"/>
              </a:endParaRPr>
            </a:p>
          </p:txBody>
        </p:sp>
      </p:grpSp>
      <p:sp>
        <p:nvSpPr>
          <p:cNvPr id="40" name="AutoShape 117"/>
          <p:cNvSpPr/>
          <p:nvPr/>
        </p:nvSpPr>
        <p:spPr bwMode="auto">
          <a:xfrm>
            <a:off x="3226420" y="4330969"/>
            <a:ext cx="577726" cy="433541"/>
          </a:xfrm>
          <a:custGeom>
            <a:gdLst>
              <a:gd fmla="+- 0 10799 1" name="T0"/>
              <a:gd fmla="*/ T0 w 21596" name="T1"/>
              <a:gd fmla="*/ 10800 h 21600" name="T2"/>
              <a:gd fmla="+- 0 10799 1" name="T3"/>
              <a:gd fmla="*/ T3 w 21596" name="T4"/>
              <a:gd fmla="*/ 10800 h 21600" name="T5"/>
              <a:gd fmla="+- 0 10799 1" name="T6"/>
              <a:gd fmla="*/ T6 w 21596" name="T7"/>
              <a:gd fmla="*/ 10800 h 21600" name="T8"/>
              <a:gd fmla="+- 0 10799 1" name="T9"/>
              <a:gd fmla="*/ T9 w 21596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596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0270D1"/>
          </a:solidFill>
          <a:ln>
            <a:noFill/>
          </a:ln>
          <a:effectLst/>
          <a:extLst/>
        </p:spPr>
        <p:txBody>
          <a:bodyPr anchor="ctr" bIns="19050" lIns="19050" rIns="19050" tIns="1905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sym charset="0" typeface="Gill Sans"/>
            </a:endParaRPr>
          </a:p>
        </p:txBody>
      </p:sp>
      <p:grpSp>
        <p:nvGrpSpPr>
          <p:cNvPr id="41" name="Group 30"/>
          <p:cNvGrpSpPr>
            <a:grpSpLocks noChangeAspect="1"/>
          </p:cNvGrpSpPr>
          <p:nvPr/>
        </p:nvGrpSpPr>
        <p:grpSpPr>
          <a:xfrm>
            <a:off x="9228106" y="1080710"/>
            <a:ext cx="762216" cy="547063"/>
            <a:chOff x="3670" y="2036"/>
            <a:chExt cx="581" cy="417"/>
          </a:xfrm>
          <a:solidFill>
            <a:srgbClr val="0270D1"/>
          </a:solidFill>
        </p:grpSpPr>
        <p:sp>
          <p:nvSpPr>
            <p:cNvPr id="69" name="Oval 31"/>
            <p:cNvSpPr>
              <a:spLocks noChangeArrowheads="1"/>
            </p:cNvSpPr>
            <p:nvPr/>
          </p:nvSpPr>
          <p:spPr bwMode="auto">
            <a:xfrm>
              <a:off x="3919" y="2251"/>
              <a:ext cx="82" cy="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0" name="Freeform 32"/>
            <p:cNvSpPr/>
            <p:nvPr/>
          </p:nvSpPr>
          <p:spPr bwMode="auto">
            <a:xfrm>
              <a:off x="3887" y="2337"/>
              <a:ext cx="147" cy="116"/>
            </a:xfrm>
            <a:custGeom>
              <a:gdLst>
                <a:gd fmla="*/ 27 w 36" name="T0"/>
                <a:gd fmla="*/ 0 h 28" name="T1"/>
                <a:gd fmla="*/ 18 w 36" name="T2"/>
                <a:gd fmla="*/ 11 h 28" name="T3"/>
                <a:gd fmla="*/ 9 w 36" name="T4"/>
                <a:gd fmla="*/ 0 h 28" name="T5"/>
                <a:gd fmla="*/ 0 w 36" name="T6"/>
                <a:gd fmla="*/ 18 h 28" name="T7"/>
                <a:gd fmla="*/ 1 w 36" name="T8"/>
                <a:gd fmla="*/ 26 h 28" name="T9"/>
                <a:gd fmla="*/ 18 w 36" name="T10"/>
                <a:gd fmla="*/ 28 h 28" name="T11"/>
                <a:gd fmla="*/ 35 w 36" name="T12"/>
                <a:gd fmla="*/ 26 h 28" name="T13"/>
                <a:gd fmla="*/ 36 w 36" name="T14"/>
                <a:gd fmla="*/ 18 h 28" name="T15"/>
                <a:gd fmla="*/ 27 w 36" name="T16"/>
                <a:gd fmla="*/ 0 h 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36">
                  <a:moveTo>
                    <a:pt x="27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6" y="21"/>
                    <a:pt x="36" y="18"/>
                  </a:cubicBezTo>
                  <a:cubicBezTo>
                    <a:pt x="36" y="11"/>
                    <a:pt x="33" y="4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1" name="Oval 33"/>
            <p:cNvSpPr>
              <a:spLocks noChangeArrowheads="1"/>
            </p:cNvSpPr>
            <p:nvPr/>
          </p:nvSpPr>
          <p:spPr bwMode="auto">
            <a:xfrm>
              <a:off x="3707" y="2251"/>
              <a:ext cx="77" cy="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2" name="Freeform 34"/>
            <p:cNvSpPr/>
            <p:nvPr/>
          </p:nvSpPr>
          <p:spPr bwMode="auto">
            <a:xfrm>
              <a:off x="3670" y="2337"/>
              <a:ext cx="151" cy="116"/>
            </a:xfrm>
            <a:custGeom>
              <a:gdLst>
                <a:gd fmla="*/ 28 w 37" name="T0"/>
                <a:gd fmla="*/ 0 h 28" name="T1"/>
                <a:gd fmla="*/ 19 w 37" name="T2"/>
                <a:gd fmla="*/ 11 h 28" name="T3"/>
                <a:gd fmla="*/ 9 w 37" name="T4"/>
                <a:gd fmla="*/ 0 h 28" name="T5"/>
                <a:gd fmla="*/ 0 w 37" name="T6"/>
                <a:gd fmla="*/ 18 h 28" name="T7"/>
                <a:gd fmla="*/ 1 w 37" name="T8"/>
                <a:gd fmla="*/ 26 h 28" name="T9"/>
                <a:gd fmla="*/ 19 w 37" name="T10"/>
                <a:gd fmla="*/ 28 h 28" name="T11"/>
                <a:gd fmla="*/ 36 w 37" name="T12"/>
                <a:gd fmla="*/ 26 h 28" name="T13"/>
                <a:gd fmla="*/ 37 w 37" name="T14"/>
                <a:gd fmla="*/ 18 h 28" name="T15"/>
                <a:gd fmla="*/ 28 w 37" name="T16"/>
                <a:gd fmla="*/ 0 h 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37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1" y="26"/>
                  </a:cubicBezTo>
                  <a:cubicBezTo>
                    <a:pt x="7" y="27"/>
                    <a:pt x="12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3" name="Oval 35"/>
            <p:cNvSpPr>
              <a:spLocks noChangeArrowheads="1"/>
            </p:cNvSpPr>
            <p:nvPr/>
          </p:nvSpPr>
          <p:spPr bwMode="auto">
            <a:xfrm>
              <a:off x="4136" y="2251"/>
              <a:ext cx="78" cy="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4" name="Freeform 36"/>
            <p:cNvSpPr/>
            <p:nvPr/>
          </p:nvSpPr>
          <p:spPr bwMode="auto">
            <a:xfrm>
              <a:off x="4099" y="2337"/>
              <a:ext cx="152" cy="116"/>
            </a:xfrm>
            <a:custGeom>
              <a:gdLst>
                <a:gd fmla="*/ 28 w 37" name="T0"/>
                <a:gd fmla="*/ 0 h 28" name="T1"/>
                <a:gd fmla="*/ 18 w 37" name="T2"/>
                <a:gd fmla="*/ 11 h 28" name="T3"/>
                <a:gd fmla="*/ 9 w 37" name="T4"/>
                <a:gd fmla="*/ 0 h 28" name="T5"/>
                <a:gd fmla="*/ 0 w 37" name="T6"/>
                <a:gd fmla="*/ 18 h 28" name="T7"/>
                <a:gd fmla="*/ 1 w 37" name="T8"/>
                <a:gd fmla="*/ 26 h 28" name="T9"/>
                <a:gd fmla="*/ 18 w 37" name="T10"/>
                <a:gd fmla="*/ 28 h 28" name="T11"/>
                <a:gd fmla="*/ 36 w 37" name="T12"/>
                <a:gd fmla="*/ 26 h 28" name="T13"/>
                <a:gd fmla="*/ 37 w 37" name="T14"/>
                <a:gd fmla="*/ 18 h 28" name="T15"/>
                <a:gd fmla="*/ 28 w 37" name="T16"/>
                <a:gd fmla="*/ 0 h 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37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5" y="28"/>
                    <a:pt x="30" y="27"/>
                    <a:pt x="36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5" name="Oval 37"/>
            <p:cNvSpPr>
              <a:spLocks noChangeArrowheads="1"/>
            </p:cNvSpPr>
            <p:nvPr/>
          </p:nvSpPr>
          <p:spPr bwMode="auto">
            <a:xfrm>
              <a:off x="3813" y="2036"/>
              <a:ext cx="82" cy="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6" name="Freeform 38"/>
            <p:cNvSpPr/>
            <p:nvPr/>
          </p:nvSpPr>
          <p:spPr bwMode="auto">
            <a:xfrm>
              <a:off x="3776" y="2123"/>
              <a:ext cx="152" cy="115"/>
            </a:xfrm>
            <a:custGeom>
              <a:gdLst>
                <a:gd fmla="*/ 28 w 37" name="T0"/>
                <a:gd fmla="*/ 0 h 28" name="T1"/>
                <a:gd fmla="*/ 19 w 37" name="T2"/>
                <a:gd fmla="*/ 11 h 28" name="T3"/>
                <a:gd fmla="*/ 9 w 37" name="T4"/>
                <a:gd fmla="*/ 0 h 28" name="T5"/>
                <a:gd fmla="*/ 0 w 37" name="T6"/>
                <a:gd fmla="*/ 18 h 28" name="T7"/>
                <a:gd fmla="*/ 2 w 37" name="T8"/>
                <a:gd fmla="*/ 26 h 28" name="T9"/>
                <a:gd fmla="*/ 19 w 37" name="T10"/>
                <a:gd fmla="*/ 28 h 28" name="T11"/>
                <a:gd fmla="*/ 36 w 37" name="T12"/>
                <a:gd fmla="*/ 26 h 28" name="T13"/>
                <a:gd fmla="*/ 37 w 37" name="T14"/>
                <a:gd fmla="*/ 18 h 28" name="T15"/>
                <a:gd fmla="*/ 28 w 37" name="T16"/>
                <a:gd fmla="*/ 0 h 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37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2" y="26"/>
                  </a:cubicBezTo>
                  <a:cubicBezTo>
                    <a:pt x="7" y="27"/>
                    <a:pt x="13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4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7" name="Oval 39"/>
            <p:cNvSpPr>
              <a:spLocks noChangeArrowheads="1"/>
            </p:cNvSpPr>
            <p:nvPr/>
          </p:nvSpPr>
          <p:spPr bwMode="auto">
            <a:xfrm>
              <a:off x="4026" y="2036"/>
              <a:ext cx="82" cy="8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78" name="Freeform 40"/>
            <p:cNvSpPr/>
            <p:nvPr/>
          </p:nvSpPr>
          <p:spPr bwMode="auto">
            <a:xfrm>
              <a:off x="3993" y="2123"/>
              <a:ext cx="151" cy="115"/>
            </a:xfrm>
            <a:custGeom>
              <a:gdLst>
                <a:gd fmla="*/ 28 w 37" name="T0"/>
                <a:gd fmla="*/ 0 h 28" name="T1"/>
                <a:gd fmla="*/ 18 w 37" name="T2"/>
                <a:gd fmla="*/ 11 h 28" name="T3"/>
                <a:gd fmla="*/ 9 w 37" name="T4"/>
                <a:gd fmla="*/ 0 h 28" name="T5"/>
                <a:gd fmla="*/ 0 w 37" name="T6"/>
                <a:gd fmla="*/ 18 h 28" name="T7"/>
                <a:gd fmla="*/ 1 w 37" name="T8"/>
                <a:gd fmla="*/ 26 h 28" name="T9"/>
                <a:gd fmla="*/ 18 w 37" name="T10"/>
                <a:gd fmla="*/ 28 h 28" name="T11"/>
                <a:gd fmla="*/ 35 w 37" name="T12"/>
                <a:gd fmla="*/ 26 h 28" name="T13"/>
                <a:gd fmla="*/ 37 w 37" name="T14"/>
                <a:gd fmla="*/ 18 h 28" name="T15"/>
                <a:gd fmla="*/ 28 w 37" name="T16"/>
                <a:gd fmla="*/ 0 h 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8" w="37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535902" y="1108319"/>
            <a:ext cx="433949" cy="491851"/>
            <a:chOff x="2471074" y="6170447"/>
            <a:chExt cx="1106488" cy="1254125"/>
          </a:xfrm>
          <a:solidFill>
            <a:srgbClr val="0270D1"/>
          </a:solidFill>
        </p:grpSpPr>
        <p:sp>
          <p:nvSpPr>
            <p:cNvPr id="65" name="Freeform 11"/>
            <p:cNvSpPr/>
            <p:nvPr/>
          </p:nvSpPr>
          <p:spPr bwMode="auto">
            <a:xfrm>
              <a:off x="2471074" y="6843547"/>
              <a:ext cx="1106488" cy="581025"/>
            </a:xfrm>
            <a:custGeom>
              <a:gdLst>
                <a:gd fmla="*/ 0 w 38" name="T0"/>
                <a:gd fmla="*/ 9 h 19" name="T1"/>
                <a:gd fmla="*/ 4 w 38" name="T2"/>
                <a:gd fmla="*/ 2 h 19" name="T3"/>
                <a:gd fmla="*/ 12 w 38" name="T4"/>
                <a:gd fmla="*/ 0 h 19" name="T5"/>
                <a:gd fmla="*/ 19 w 38" name="T6"/>
                <a:gd fmla="*/ 17 h 19" name="T7"/>
                <a:gd fmla="*/ 26 w 38" name="T8"/>
                <a:gd fmla="*/ 0 h 19" name="T9"/>
                <a:gd fmla="*/ 34 w 38" name="T10"/>
                <a:gd fmla="*/ 2 h 19" name="T11"/>
                <a:gd fmla="*/ 38 w 38" name="T12"/>
                <a:gd fmla="*/ 9 h 19" name="T13"/>
                <a:gd fmla="*/ 38 w 38" name="T14"/>
                <a:gd fmla="*/ 19 h 19" name="T15"/>
                <a:gd fmla="*/ 19 w 38" name="T16"/>
                <a:gd fmla="*/ 19 h 19" name="T17"/>
                <a:gd fmla="*/ 0 w 38" name="T18"/>
                <a:gd fmla="*/ 19 h 19" name="T19"/>
                <a:gd fmla="*/ 0 w 38" name="T20"/>
                <a:gd fmla="*/ 9 h 1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9" w="38">
                  <a:moveTo>
                    <a:pt x="0" y="9"/>
                  </a:moveTo>
                  <a:cubicBezTo>
                    <a:pt x="0" y="6"/>
                    <a:pt x="1" y="3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6" y="3"/>
                    <a:pt x="38" y="6"/>
                    <a:pt x="38" y="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6" name="Freeform 12"/>
            <p:cNvSpPr/>
            <p:nvPr/>
          </p:nvSpPr>
          <p:spPr bwMode="auto">
            <a:xfrm>
              <a:off x="2761587" y="6170447"/>
              <a:ext cx="495300" cy="611188"/>
            </a:xfrm>
            <a:custGeom>
              <a:gdLst>
                <a:gd fmla="*/ 9 w 17" name="T0"/>
                <a:gd fmla="*/ 20 h 20" name="T1"/>
                <a:gd fmla="*/ 3 w 17" name="T2"/>
                <a:gd fmla="*/ 16 h 20" name="T3"/>
                <a:gd fmla="*/ 1 w 17" name="T4"/>
                <a:gd fmla="*/ 6 h 20" name="T5"/>
                <a:gd fmla="*/ 9 w 17" name="T6"/>
                <a:gd fmla="*/ 0 h 20" name="T7"/>
                <a:gd fmla="*/ 16 w 17" name="T8"/>
                <a:gd fmla="*/ 6 h 20" name="T9"/>
                <a:gd fmla="*/ 15 w 17" name="T10"/>
                <a:gd fmla="*/ 16 h 20" name="T11"/>
                <a:gd fmla="*/ 9 w 17" name="T12"/>
                <a:gd fmla="*/ 2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17">
                  <a:moveTo>
                    <a:pt x="9" y="20"/>
                  </a:moveTo>
                  <a:cubicBezTo>
                    <a:pt x="6" y="20"/>
                    <a:pt x="4" y="18"/>
                    <a:pt x="3" y="16"/>
                  </a:cubicBezTo>
                  <a:cubicBezTo>
                    <a:pt x="1" y="13"/>
                    <a:pt x="0" y="9"/>
                    <a:pt x="1" y="6"/>
                  </a:cubicBezTo>
                  <a:cubicBezTo>
                    <a:pt x="2" y="3"/>
                    <a:pt x="4" y="0"/>
                    <a:pt x="9" y="0"/>
                  </a:cubicBezTo>
                  <a:cubicBezTo>
                    <a:pt x="13" y="0"/>
                    <a:pt x="16" y="3"/>
                    <a:pt x="16" y="6"/>
                  </a:cubicBezTo>
                  <a:cubicBezTo>
                    <a:pt x="17" y="9"/>
                    <a:pt x="16" y="13"/>
                    <a:pt x="15" y="16"/>
                  </a:cubicBezTo>
                  <a:cubicBezTo>
                    <a:pt x="13" y="18"/>
                    <a:pt x="11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7" name="Freeform 13"/>
            <p:cNvSpPr/>
            <p:nvPr/>
          </p:nvSpPr>
          <p:spPr bwMode="auto">
            <a:xfrm>
              <a:off x="2936212" y="6965785"/>
              <a:ext cx="174625" cy="396875"/>
            </a:xfrm>
            <a:custGeom>
              <a:gdLst>
                <a:gd fmla="*/ 37 w 110" name="T0"/>
                <a:gd fmla="*/ 0 h 250" name="T1"/>
                <a:gd fmla="*/ 74 w 110" name="T2"/>
                <a:gd fmla="*/ 0 h 250" name="T3"/>
                <a:gd fmla="*/ 110 w 110" name="T4"/>
                <a:gd fmla="*/ 250 h 250" name="T5"/>
                <a:gd fmla="*/ 0 w 110" name="T6"/>
                <a:gd fmla="*/ 250 h 250" name="T7"/>
                <a:gd fmla="*/ 37 w 110" name="T8"/>
                <a:gd fmla="*/ 0 h 250" name="T9"/>
                <a:gd fmla="*/ 37 w 110" name="T10"/>
                <a:gd fmla="*/ 0 h 2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0" w="110">
                  <a:moveTo>
                    <a:pt x="37" y="0"/>
                  </a:moveTo>
                  <a:lnTo>
                    <a:pt x="74" y="0"/>
                  </a:lnTo>
                  <a:lnTo>
                    <a:pt x="110" y="250"/>
                  </a:lnTo>
                  <a:lnTo>
                    <a:pt x="0" y="25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68" name="Oval 14"/>
            <p:cNvSpPr>
              <a:spLocks noChangeArrowheads="1"/>
            </p:cNvSpPr>
            <p:nvPr/>
          </p:nvSpPr>
          <p:spPr bwMode="auto">
            <a:xfrm>
              <a:off x="2936212" y="6843547"/>
              <a:ext cx="14605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43" name="Freeform 135"/>
          <p:cNvSpPr>
            <a:spLocks noEditPoints="1"/>
          </p:cNvSpPr>
          <p:nvPr/>
        </p:nvSpPr>
        <p:spPr bwMode="auto">
          <a:xfrm>
            <a:off x="8365966" y="1123473"/>
            <a:ext cx="492717" cy="461532"/>
          </a:xfrm>
          <a:custGeom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b="b" l="0" r="r" t="0"/>
            <a:pathLst>
              <a:path h="68" w="73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4" name="Group 42"/>
          <p:cNvGrpSpPr/>
          <p:nvPr/>
        </p:nvGrpSpPr>
        <p:grpSpPr>
          <a:xfrm>
            <a:off x="3161789" y="5402093"/>
            <a:ext cx="706989" cy="441584"/>
            <a:chExt cx="1485900" cy="927101"/>
          </a:xfrm>
          <a:solidFill>
            <a:srgbClr val="0270D1"/>
          </a:solidFill>
        </p:grpSpPr>
        <p:sp>
          <p:nvSpPr>
            <p:cNvPr id="62" name="AutoShape 43"/>
            <p:cNvSpPr/>
            <p:nvPr/>
          </p:nvSpPr>
          <p:spPr bwMode="auto">
            <a:xfrm>
              <a:off x="0" y="0"/>
              <a:ext cx="1485900" cy="92710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600"/>
                    <a:pt x="10800" y="21600"/>
                  </a:cubicBezTo>
                  <a:cubicBezTo>
                    <a:pt x="15302" y="21600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63" name="AutoShape 44"/>
            <p:cNvSpPr/>
            <p:nvPr/>
          </p:nvSpPr>
          <p:spPr bwMode="auto">
            <a:xfrm>
              <a:off x="558012" y="278340"/>
              <a:ext cx="209075" cy="20862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599"/>
                    <a:pt x="2402" y="21599"/>
                  </a:cubicBezTo>
                  <a:cubicBezTo>
                    <a:pt x="3722" y="21599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600" y="3721"/>
                    <a:pt x="21600" y="2401"/>
                  </a:cubicBezTo>
                  <a:cubicBezTo>
                    <a:pt x="21600" y="1076"/>
                    <a:pt x="20523" y="0"/>
                    <a:pt x="19202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64" name="AutoShape 45"/>
            <p:cNvSpPr/>
            <p:nvPr/>
          </p:nvSpPr>
          <p:spPr bwMode="auto">
            <a:xfrm>
              <a:off x="418509" y="139170"/>
              <a:ext cx="651016" cy="64946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4"/>
                    <a:pt x="16765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270918" y="5368095"/>
            <a:ext cx="582236" cy="509581"/>
            <a:chOff x="7021513" y="8939213"/>
            <a:chExt cx="928687" cy="812800"/>
          </a:xfrm>
          <a:solidFill>
            <a:srgbClr val="0270D1"/>
          </a:solidFill>
        </p:grpSpPr>
        <p:sp>
          <p:nvSpPr>
            <p:cNvPr id="60" name="AutoShape 101"/>
            <p:cNvSpPr/>
            <p:nvPr/>
          </p:nvSpPr>
          <p:spPr bwMode="auto">
            <a:xfrm>
              <a:off x="7021513" y="8939213"/>
              <a:ext cx="928687" cy="81280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61" name="AutoShape 102"/>
            <p:cNvSpPr/>
            <p:nvPr/>
          </p:nvSpPr>
          <p:spPr bwMode="auto">
            <a:xfrm>
              <a:off x="7137400" y="9055100"/>
              <a:ext cx="708025" cy="522288"/>
            </a:xfrm>
            <a:custGeom>
              <a:gdLst>
                <a:gd fmla="+- 0 10799 40" name="T0"/>
                <a:gd fmla="*/ T0 w 21519" name="T1"/>
                <a:gd fmla="*/ 10800 h 21600" name="T2"/>
                <a:gd fmla="+- 0 10799 40" name="T3"/>
                <a:gd fmla="*/ T3 w 21519" name="T4"/>
                <a:gd fmla="*/ 10800 h 21600" name="T5"/>
                <a:gd fmla="+- 0 10799 40" name="T6"/>
                <a:gd fmla="*/ T6 w 21519" name="T7"/>
                <a:gd fmla="*/ 10800 h 21600" name="T8"/>
                <a:gd fmla="+- 0 10799 40" name="T9"/>
                <a:gd fmla="*/ T9 w 21519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519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240906" y="5343317"/>
            <a:ext cx="489365" cy="559137"/>
            <a:chOff x="1504950" y="5164138"/>
            <a:chExt cx="812800" cy="928687"/>
          </a:xfrm>
          <a:solidFill>
            <a:srgbClr val="0270D1"/>
          </a:solidFill>
        </p:grpSpPr>
        <p:sp>
          <p:nvSpPr>
            <p:cNvPr id="56" name="AutoShape 131"/>
            <p:cNvSpPr/>
            <p:nvPr/>
          </p:nvSpPr>
          <p:spPr bwMode="auto">
            <a:xfrm>
              <a:off x="1504950" y="5164138"/>
              <a:ext cx="812800" cy="928687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57" name="AutoShape 132"/>
            <p:cNvSpPr/>
            <p:nvPr/>
          </p:nvSpPr>
          <p:spPr bwMode="auto">
            <a:xfrm>
              <a:off x="1679575" y="5540375"/>
              <a:ext cx="115888" cy="43656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58" name="AutoShape 133"/>
            <p:cNvSpPr/>
            <p:nvPr/>
          </p:nvSpPr>
          <p:spPr bwMode="auto">
            <a:xfrm>
              <a:off x="1854200" y="5540375"/>
              <a:ext cx="115888" cy="43656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59" name="AutoShape 134"/>
            <p:cNvSpPr/>
            <p:nvPr/>
          </p:nvSpPr>
          <p:spPr bwMode="auto">
            <a:xfrm>
              <a:off x="2027238" y="5540375"/>
              <a:ext cx="115887" cy="43656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303265" y="5366063"/>
            <a:ext cx="528974" cy="513602"/>
            <a:chOff x="16432212" y="8899525"/>
            <a:chExt cx="928687" cy="901700"/>
          </a:xfrm>
          <a:solidFill>
            <a:srgbClr val="0270D1"/>
          </a:solidFill>
        </p:grpSpPr>
        <p:sp>
          <p:nvSpPr>
            <p:cNvPr id="54" name="AutoShape 16"/>
            <p:cNvSpPr/>
            <p:nvPr/>
          </p:nvSpPr>
          <p:spPr bwMode="auto">
            <a:xfrm>
              <a:off x="16897350" y="9393238"/>
              <a:ext cx="115888" cy="1174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55" name="AutoShape 17"/>
            <p:cNvSpPr/>
            <p:nvPr/>
          </p:nvSpPr>
          <p:spPr bwMode="auto">
            <a:xfrm>
              <a:off x="16432212" y="8899525"/>
              <a:ext cx="928687" cy="901700"/>
            </a:xfrm>
            <a:custGeom>
              <a:gdLst>
                <a:gd fmla="*/ 10473 w 20946" name="T0"/>
                <a:gd fmla="*/ 10800 h 21600" name="T1"/>
                <a:gd fmla="*/ 10473 w 20946" name="T2"/>
                <a:gd fmla="*/ 10800 h 21600" name="T3"/>
                <a:gd fmla="*/ 10473 w 20946" name="T4"/>
                <a:gd fmla="*/ 10800 h 21600" name="T5"/>
                <a:gd fmla="*/ 10473 w 20946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0946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</p:grpSp>
      <p:sp>
        <p:nvSpPr>
          <p:cNvPr id="48" name="AutoShape 47"/>
          <p:cNvSpPr/>
          <p:nvPr/>
        </p:nvSpPr>
        <p:spPr bwMode="auto">
          <a:xfrm>
            <a:off x="7383848" y="5358397"/>
            <a:ext cx="528977" cy="528976"/>
          </a:xfrm>
          <a:custGeom>
            <a:gdLst>
              <a:gd fmla="+- 0 10853 107" name="T0"/>
              <a:gd fmla="*/ T0 w 21493" name="T1"/>
              <a:gd fmla="*/ 10800 h 21600" name="T2"/>
              <a:gd fmla="+- 0 10853 107" name="T3"/>
              <a:gd fmla="*/ T3 w 21493" name="T4"/>
              <a:gd fmla="*/ 10800 h 21600" name="T5"/>
              <a:gd fmla="+- 0 10853 107" name="T6"/>
              <a:gd fmla="*/ T6 w 21493" name="T7"/>
              <a:gd fmla="*/ 10800 h 21600" name="T8"/>
              <a:gd fmla="+- 0 10853 107" name="T9"/>
              <a:gd fmla="*/ T9 w 21493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493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rgbClr val="0270D1"/>
          </a:solidFill>
          <a:ln>
            <a:noFill/>
          </a:ln>
          <a:effectLst/>
          <a:extLst/>
        </p:spPr>
        <p:txBody>
          <a:bodyPr anchor="ctr" bIns="38100" lIns="38100" rIns="38100" tIns="3810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n-US" sz="30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</a:endParaRPr>
          </a:p>
        </p:txBody>
      </p:sp>
      <p:sp>
        <p:nvSpPr>
          <p:cNvPr id="49" name="AutoShape 139"/>
          <p:cNvSpPr/>
          <p:nvPr/>
        </p:nvSpPr>
        <p:spPr bwMode="auto">
          <a:xfrm>
            <a:off x="8329942" y="5349191"/>
            <a:ext cx="564765" cy="547388"/>
          </a:xfrm>
          <a:custGeom>
            <a:gdLst>
              <a:gd fmla="+- 0 10800 104" name="T0"/>
              <a:gd fmla="*/ T0 w 21392" name="T1"/>
              <a:gd fmla="*/ 10800 h 21600" name="T2"/>
              <a:gd fmla="+- 0 10800 104" name="T3"/>
              <a:gd fmla="*/ T3 w 21392" name="T4"/>
              <a:gd fmla="*/ 10800 h 21600" name="T5"/>
              <a:gd fmla="+- 0 10800 104" name="T6"/>
              <a:gd fmla="*/ T6 w 21392" name="T7"/>
              <a:gd fmla="*/ 10800 h 21600" name="T8"/>
              <a:gd fmla="+- 0 10800 104" name="T9"/>
              <a:gd fmla="*/ T9 w 21392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392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rgbClr val="0270D1"/>
          </a:solidFill>
          <a:ln>
            <a:noFill/>
          </a:ln>
          <a:effectLst/>
          <a:extLst/>
        </p:spPr>
        <p:txBody>
          <a:bodyPr anchor="ctr" bIns="38100" lIns="38100" rIns="38100" tIns="3810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n-US" sz="30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</a:endParaRPr>
          </a:p>
        </p:txBody>
      </p:sp>
      <p:sp>
        <p:nvSpPr>
          <p:cNvPr id="50" name="AutoShape 147"/>
          <p:cNvSpPr/>
          <p:nvPr/>
        </p:nvSpPr>
        <p:spPr bwMode="auto">
          <a:xfrm>
            <a:off x="9326817" y="5375257"/>
            <a:ext cx="564766" cy="495256"/>
          </a:xfrm>
          <a:custGeom>
            <a:gdLst>
              <a:gd fmla="+- 0 10800 597" name="T0"/>
              <a:gd fmla="*/ T0 w 20407" name="T1"/>
              <a:gd fmla="+- 0 11028 672" name="T2"/>
              <a:gd fmla="*/ 11028 h 20712" name="T3"/>
              <a:gd fmla="+- 0 10800 597" name="T4"/>
              <a:gd fmla="*/ T4 w 20407" name="T5"/>
              <a:gd fmla="+- 0 11028 672" name="T6"/>
              <a:gd fmla="*/ 11028 h 20712" name="T7"/>
              <a:gd fmla="+- 0 10800 597" name="T8"/>
              <a:gd fmla="*/ T8 w 20407" name="T9"/>
              <a:gd fmla="+- 0 11028 672" name="T10"/>
              <a:gd fmla="*/ 11028 h 20712" name="T11"/>
              <a:gd fmla="+- 0 10800 597" name="T12"/>
              <a:gd fmla="*/ T12 w 20407" name="T13"/>
              <a:gd fmla="+- 0 11028 672" name="T14"/>
              <a:gd fmla="*/ 11028 h 20712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20712" w="20407">
                <a:moveTo>
                  <a:pt x="17706" y="10922"/>
                </a:moveTo>
                <a:lnTo>
                  <a:pt x="10657" y="19017"/>
                </a:lnTo>
                <a:cubicBezTo>
                  <a:pt x="10407" y="19305"/>
                  <a:pt x="9998" y="19305"/>
                  <a:pt x="9748" y="19017"/>
                </a:cubicBezTo>
                <a:lnTo>
                  <a:pt x="2699" y="10922"/>
                </a:lnTo>
                <a:cubicBezTo>
                  <a:pt x="817" y="8762"/>
                  <a:pt x="817" y="5247"/>
                  <a:pt x="2699" y="3087"/>
                </a:cubicBezTo>
                <a:cubicBezTo>
                  <a:pt x="4512" y="1004"/>
                  <a:pt x="7429" y="931"/>
                  <a:pt x="9338" y="2923"/>
                </a:cubicBezTo>
                <a:lnTo>
                  <a:pt x="10202" y="3825"/>
                </a:lnTo>
                <a:lnTo>
                  <a:pt x="11067" y="2923"/>
                </a:lnTo>
                <a:cubicBezTo>
                  <a:pt x="12976" y="931"/>
                  <a:pt x="15893" y="1004"/>
                  <a:pt x="17706" y="3087"/>
                </a:cubicBezTo>
                <a:cubicBezTo>
                  <a:pt x="19588" y="5247"/>
                  <a:pt x="19588" y="8762"/>
                  <a:pt x="17706" y="10922"/>
                </a:cubicBezTo>
                <a:moveTo>
                  <a:pt x="18616" y="2043"/>
                </a:moveTo>
                <a:cubicBezTo>
                  <a:pt x="16301" y="-617"/>
                  <a:pt x="12601" y="-672"/>
                  <a:pt x="10202" y="1830"/>
                </a:cubicBezTo>
                <a:cubicBezTo>
                  <a:pt x="7805" y="-672"/>
                  <a:pt x="4104" y="-617"/>
                  <a:pt x="1789" y="2043"/>
                </a:cubicBezTo>
                <a:cubicBezTo>
                  <a:pt x="-597" y="4783"/>
                  <a:pt x="-597" y="9226"/>
                  <a:pt x="1789" y="11967"/>
                </a:cubicBezTo>
                <a:cubicBezTo>
                  <a:pt x="2470" y="12750"/>
                  <a:pt x="8838" y="20061"/>
                  <a:pt x="8838" y="20061"/>
                </a:cubicBezTo>
                <a:cubicBezTo>
                  <a:pt x="9592" y="20928"/>
                  <a:pt x="10812" y="20928"/>
                  <a:pt x="11567" y="20061"/>
                </a:cubicBezTo>
                <a:cubicBezTo>
                  <a:pt x="11567" y="20061"/>
                  <a:pt x="18539" y="12056"/>
                  <a:pt x="18616" y="11967"/>
                </a:cubicBezTo>
                <a:cubicBezTo>
                  <a:pt x="21003" y="9226"/>
                  <a:pt x="21003" y="4783"/>
                  <a:pt x="18616" y="2043"/>
                </a:cubicBezTo>
              </a:path>
            </a:pathLst>
          </a:custGeom>
          <a:solidFill>
            <a:srgbClr val="0270D1"/>
          </a:solidFill>
          <a:ln>
            <a:noFill/>
          </a:ln>
          <a:effectLst/>
          <a:extLst/>
        </p:spPr>
        <p:txBody>
          <a:bodyPr anchor="ctr" bIns="38100" lIns="38100" rIns="38100" tIns="3810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n-US" sz="30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0534242" y="5304971"/>
            <a:ext cx="437268" cy="635829"/>
            <a:chOff x="20293012" y="7011988"/>
            <a:chExt cx="639762" cy="930275"/>
          </a:xfrm>
          <a:solidFill>
            <a:srgbClr val="0270D1"/>
          </a:solidFill>
        </p:grpSpPr>
        <p:sp>
          <p:nvSpPr>
            <p:cNvPr id="52" name="AutoShape 30"/>
            <p:cNvSpPr/>
            <p:nvPr/>
          </p:nvSpPr>
          <p:spPr bwMode="auto">
            <a:xfrm>
              <a:off x="20293012" y="7011988"/>
              <a:ext cx="639762" cy="930275"/>
            </a:xfrm>
            <a:custGeom>
              <a:gdLst>
                <a:gd fmla="*/ 10383 w 20767" name="T0"/>
                <a:gd fmla="*/ 10800 h 21600" name="T1"/>
                <a:gd fmla="*/ 10383 w 20767" name="T2"/>
                <a:gd fmla="*/ 10800 h 21600" name="T3"/>
                <a:gd fmla="*/ 10383 w 20767" name="T4"/>
                <a:gd fmla="*/ 10800 h 21600" name="T5"/>
                <a:gd fmla="*/ 10383 w 20767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0767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  <p:sp>
          <p:nvSpPr>
            <p:cNvPr id="53" name="AutoShape 31"/>
            <p:cNvSpPr/>
            <p:nvPr/>
          </p:nvSpPr>
          <p:spPr bwMode="auto">
            <a:xfrm>
              <a:off x="20410488" y="7418388"/>
              <a:ext cx="411162" cy="333375"/>
            </a:xfrm>
            <a:custGeom>
              <a:gdLst>
                <a:gd fmla="*/ 10641 w 21282" name="T0"/>
                <a:gd fmla="*/ 10800 h 21600" name="T1"/>
                <a:gd fmla="*/ 10641 w 21282" name="T2"/>
                <a:gd fmla="*/ 10800 h 21600" name="T3"/>
                <a:gd fmla="*/ 10641 w 21282" name="T4"/>
                <a:gd fmla="*/ 10800 h 21600" name="T5"/>
                <a:gd fmla="*/ 10641 w 21282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282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US" sz="30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val="910341587"/>
      </p:ext>
    </p:extLst>
  </p:cSld>
  <p:clrMapOvr>
    <a:masterClrMapping/>
  </p:clrMapOvr>
  <mc:AlternateContent>
    <mc:Choice Requires="p15">
      <p:transition advClick="0" advTm="3000" p14:dur="2000" spd="slow">
        <p15:prstTrans prst="wind"/>
      </p:transition>
    </mc:Choice>
    <mc:Fallback>
      <p:transition advClick="0" advTm="3000" spd="slow">
        <p:fade/>
      </p:transition>
    </mc:Fallback>
  </mc:AlternateContent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52"/>
          <p:cNvSpPr>
            <a:spLocks noEditPoints="1"/>
          </p:cNvSpPr>
          <p:nvPr/>
        </p:nvSpPr>
        <p:spPr bwMode="auto">
          <a:xfrm>
            <a:off x="2396709" y="3126490"/>
            <a:ext cx="528819" cy="528819"/>
          </a:xfrm>
          <a:custGeom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b="b" l="0" r="r" t="0"/>
            <a:pathLst>
              <a:path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" name="Group 67"/>
          <p:cNvGrpSpPr>
            <a:grpSpLocks noChangeAspect="1"/>
          </p:cNvGrpSpPr>
          <p:nvPr/>
        </p:nvGrpSpPr>
        <p:grpSpPr>
          <a:xfrm>
            <a:off x="6467840" y="3113662"/>
            <a:ext cx="528640" cy="554474"/>
            <a:chOff x="5541" y="-146"/>
            <a:chExt cx="1064" cy="1116"/>
          </a:xfrm>
          <a:solidFill>
            <a:srgbClr val="0270D1"/>
          </a:solidFill>
        </p:grpSpPr>
        <p:sp>
          <p:nvSpPr>
            <p:cNvPr id="132" name="Freeform 68"/>
            <p:cNvSpPr>
              <a:spLocks noEditPoints="1"/>
            </p:cNvSpPr>
            <p:nvPr/>
          </p:nvSpPr>
          <p:spPr bwMode="auto">
            <a:xfrm>
              <a:off x="5541" y="-108"/>
              <a:ext cx="1064" cy="1078"/>
            </a:xfrm>
            <a:custGeom>
              <a:gdLst>
                <a:gd fmla="*/ 28 w 55" name="T0"/>
                <a:gd fmla="*/ 28 h 56" name="T1"/>
                <a:gd fmla="*/ 53 w 55" name="T2"/>
                <a:gd fmla="*/ 16 h 56" name="T3"/>
                <a:gd fmla="*/ 55 w 55" name="T4"/>
                <a:gd fmla="*/ 28 h 56" name="T5"/>
                <a:gd fmla="*/ 28 w 55" name="T6"/>
                <a:gd fmla="*/ 56 h 56" name="T7"/>
                <a:gd fmla="*/ 0 w 55" name="T8"/>
                <a:gd fmla="*/ 28 h 56" name="T9"/>
                <a:gd fmla="*/ 28 w 55" name="T10"/>
                <a:gd fmla="*/ 0 h 56" name="T11"/>
                <a:gd fmla="*/ 28 w 55" name="T12"/>
                <a:gd fmla="*/ 28 h 56" name="T13"/>
                <a:gd fmla="*/ 49 w 55" name="T14"/>
                <a:gd fmla="*/ 37 h 56" name="T15"/>
                <a:gd fmla="*/ 48 w 55" name="T16"/>
                <a:gd fmla="*/ 39 h 56" name="T17"/>
                <a:gd fmla="*/ 41 w 55" name="T18"/>
                <a:gd fmla="*/ 47 h 56" name="T19"/>
                <a:gd fmla="*/ 40 w 55" name="T20"/>
                <a:gd fmla="*/ 48 h 56" name="T21"/>
                <a:gd fmla="*/ 31 w 55" name="T22"/>
                <a:gd fmla="*/ 51 h 56" name="T23"/>
                <a:gd fmla="*/ 29 w 55" name="T24"/>
                <a:gd fmla="*/ 51 h 56" name="T25"/>
                <a:gd fmla="*/ 20 w 55" name="T26"/>
                <a:gd fmla="*/ 50 h 56" name="T27"/>
                <a:gd fmla="*/ 14 w 55" name="T28"/>
                <a:gd fmla="*/ 47 h 56" name="T29"/>
                <a:gd fmla="*/ 12 w 55" name="T30"/>
                <a:gd fmla="*/ 45 h 56" name="T31"/>
                <a:gd fmla="*/ 6 w 55" name="T32"/>
                <a:gd fmla="*/ 36 h 56" name="T33"/>
                <a:gd fmla="*/ 5 w 55" name="T34"/>
                <a:gd fmla="*/ 34 h 56" name="T35"/>
                <a:gd fmla="*/ 5 w 55" name="T36"/>
                <a:gd fmla="*/ 25 h 56" name="T37"/>
                <a:gd fmla="*/ 5 w 55" name="T38"/>
                <a:gd fmla="*/ 22 h 56" name="T39"/>
                <a:gd fmla="*/ 10 w 55" name="T40"/>
                <a:gd fmla="*/ 13 h 56" name="T41"/>
                <a:gd fmla="*/ 12 w 55" name="T42"/>
                <a:gd fmla="*/ 11 h 56" name="T43"/>
                <a:gd fmla="*/ 23 w 55" name="T44"/>
                <a:gd fmla="*/ 5 h 56" name="T45"/>
                <a:gd fmla="*/ 23 w 55" name="T46"/>
                <a:gd fmla="*/ 35 h 56" name="T47"/>
                <a:gd fmla="*/ 50 w 55" name="T48"/>
                <a:gd fmla="*/ 23 h 56" name="T49"/>
                <a:gd fmla="*/ 50 w 55" name="T50"/>
                <a:gd fmla="*/ 35 h 56" name="T51"/>
                <a:gd fmla="*/ 49 w 55" name="T52"/>
                <a:gd fmla="*/ 37 h 56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56" w="55">
                  <a:moveTo>
                    <a:pt x="28" y="28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5" y="20"/>
                    <a:pt x="55" y="24"/>
                    <a:pt x="55" y="28"/>
                  </a:cubicBezTo>
                  <a:cubicBezTo>
                    <a:pt x="55" y="43"/>
                    <a:pt x="43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8" y="28"/>
                    <a:pt x="28" y="28"/>
                    <a:pt x="28" y="28"/>
                  </a:cubicBezTo>
                  <a:close/>
                  <a:moveTo>
                    <a:pt x="49" y="37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6" y="42"/>
                    <a:pt x="44" y="45"/>
                    <a:pt x="41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7" y="50"/>
                    <a:pt x="34" y="51"/>
                    <a:pt x="3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5" y="51"/>
                    <a:pt x="23" y="51"/>
                    <a:pt x="20" y="50"/>
                  </a:cubicBezTo>
                  <a:cubicBezTo>
                    <a:pt x="17" y="49"/>
                    <a:pt x="16" y="48"/>
                    <a:pt x="14" y="47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9" y="43"/>
                    <a:pt x="7" y="40"/>
                    <a:pt x="6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1"/>
                    <a:pt x="4" y="28"/>
                    <a:pt x="5" y="25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19"/>
                    <a:pt x="7" y="16"/>
                    <a:pt x="10" y="13"/>
                  </a:cubicBezTo>
                  <a:cubicBezTo>
                    <a:pt x="10" y="12"/>
                    <a:pt x="11" y="12"/>
                    <a:pt x="12" y="11"/>
                  </a:cubicBezTo>
                  <a:cubicBezTo>
                    <a:pt x="15" y="8"/>
                    <a:pt x="19" y="6"/>
                    <a:pt x="23" y="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7"/>
                    <a:pt x="51" y="31"/>
                    <a:pt x="50" y="35"/>
                  </a:cubicBezTo>
                  <a:cubicBezTo>
                    <a:pt x="49" y="37"/>
                    <a:pt x="49" y="37"/>
                    <a:pt x="4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33" name="Freeform 69"/>
            <p:cNvSpPr/>
            <p:nvPr/>
          </p:nvSpPr>
          <p:spPr bwMode="auto">
            <a:xfrm>
              <a:off x="6160" y="-146"/>
              <a:ext cx="407" cy="462"/>
            </a:xfrm>
            <a:custGeom>
              <a:gdLst>
                <a:gd fmla="*/ 0 w 21" name="T0"/>
                <a:gd fmla="*/ 0 h 24" name="T1"/>
                <a:gd fmla="*/ 21 w 21" name="T2"/>
                <a:gd fmla="*/ 14 h 24" name="T3"/>
                <a:gd fmla="*/ 0 w 21" name="T4"/>
                <a:gd fmla="*/ 24 h 24" name="T5"/>
                <a:gd fmla="*/ 0 w 21" name="T6"/>
                <a:gd fmla="*/ 0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21">
                  <a:moveTo>
                    <a:pt x="0" y="0"/>
                  </a:moveTo>
                  <a:cubicBezTo>
                    <a:pt x="9" y="0"/>
                    <a:pt x="18" y="5"/>
                    <a:pt x="21" y="1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4" name="Freeform 15"/>
          <p:cNvSpPr>
            <a:spLocks noEditPoints="1"/>
          </p:cNvSpPr>
          <p:nvPr/>
        </p:nvSpPr>
        <p:spPr bwMode="auto">
          <a:xfrm>
            <a:off x="1148877" y="3074526"/>
            <a:ext cx="519583" cy="632747"/>
          </a:xfrm>
          <a:custGeom>
            <a:gdLst>
              <a:gd fmla="*/ 18 w 36" name="T0"/>
              <a:gd fmla="*/ 5 h 44" name="T1"/>
              <a:gd fmla="*/ 36 w 36" name="T2"/>
              <a:gd fmla="*/ 23 h 44" name="T3"/>
              <a:gd fmla="*/ 22 w 36" name="T4"/>
              <a:gd fmla="*/ 40 h 44" name="T5"/>
              <a:gd fmla="*/ 31 w 36" name="T6"/>
              <a:gd fmla="*/ 43 h 44" name="T7"/>
              <a:gd fmla="*/ 31 w 36" name="T8"/>
              <a:gd fmla="*/ 44 h 44" name="T9"/>
              <a:gd fmla="*/ 5 w 36" name="T10"/>
              <a:gd fmla="*/ 44 h 44" name="T11"/>
              <a:gd fmla="*/ 5 w 36" name="T12"/>
              <a:gd fmla="*/ 43 h 44" name="T13"/>
              <a:gd fmla="*/ 13 w 36" name="T14"/>
              <a:gd fmla="*/ 40 h 44" name="T15"/>
              <a:gd fmla="*/ 0 w 36" name="T16"/>
              <a:gd fmla="*/ 23 h 44" name="T17"/>
              <a:gd fmla="*/ 18 w 36" name="T18"/>
              <a:gd fmla="*/ 5 h 44" name="T19"/>
              <a:gd fmla="*/ 18 w 36" name="T20"/>
              <a:gd fmla="*/ 5 h 44" name="T21"/>
              <a:gd fmla="*/ 17 w 36" name="T22"/>
              <a:gd fmla="*/ 21 h 44" name="T23"/>
              <a:gd fmla="*/ 16 w 36" name="T24"/>
              <a:gd fmla="*/ 16 h 44" name="T25"/>
              <a:gd fmla="*/ 18 w 36" name="T26"/>
              <a:gd fmla="*/ 14 h 44" name="T27"/>
              <a:gd fmla="*/ 19 w 36" name="T28"/>
              <a:gd fmla="*/ 16 h 44" name="T29"/>
              <a:gd fmla="*/ 18 w 36" name="T30"/>
              <a:gd fmla="*/ 21 h 44" name="T31"/>
              <a:gd fmla="*/ 19 w 36" name="T32"/>
              <a:gd fmla="*/ 23 h 44" name="T33"/>
              <a:gd fmla="*/ 19 w 36" name="T34"/>
              <a:gd fmla="*/ 24 h 44" name="T35"/>
              <a:gd fmla="*/ 24 w 36" name="T36"/>
              <a:gd fmla="*/ 28 h 44" name="T37"/>
              <a:gd fmla="*/ 27 w 36" name="T38"/>
              <a:gd fmla="*/ 32 h 44" name="T39"/>
              <a:gd fmla="*/ 22 w 36" name="T40"/>
              <a:gd fmla="*/ 29 h 44" name="T41"/>
              <a:gd fmla="*/ 19 w 36" name="T42"/>
              <a:gd fmla="*/ 24 h 44" name="T43"/>
              <a:gd fmla="*/ 18 w 36" name="T44"/>
              <a:gd fmla="*/ 25 h 44" name="T45"/>
              <a:gd fmla="*/ 16 w 36" name="T46"/>
              <a:gd fmla="*/ 23 h 44" name="T47"/>
              <a:gd fmla="*/ 17 w 36" name="T48"/>
              <a:gd fmla="*/ 21 h 44" name="T49"/>
              <a:gd fmla="*/ 17 w 36" name="T50"/>
              <a:gd fmla="*/ 21 h 44" name="T51"/>
              <a:gd fmla="*/ 4 w 36" name="T52"/>
              <a:gd fmla="*/ 22 h 44" name="T53"/>
              <a:gd fmla="*/ 6 w 36" name="T54"/>
              <a:gd fmla="*/ 22 h 44" name="T55"/>
              <a:gd fmla="*/ 6 w 36" name="T56"/>
              <a:gd fmla="*/ 24 h 44" name="T57"/>
              <a:gd fmla="*/ 4 w 36" name="T58"/>
              <a:gd fmla="*/ 24 h 44" name="T59"/>
              <a:gd fmla="*/ 17 w 36" name="T60"/>
              <a:gd fmla="*/ 37 h 44" name="T61"/>
              <a:gd fmla="*/ 17 w 36" name="T62"/>
              <a:gd fmla="*/ 35 h 44" name="T63"/>
              <a:gd fmla="*/ 18 w 36" name="T64"/>
              <a:gd fmla="*/ 35 h 44" name="T65"/>
              <a:gd fmla="*/ 18 w 36" name="T66"/>
              <a:gd fmla="*/ 37 h 44" name="T67"/>
              <a:gd fmla="*/ 32 w 36" name="T68"/>
              <a:gd fmla="*/ 24 h 44" name="T69"/>
              <a:gd fmla="*/ 29 w 36" name="T70"/>
              <a:gd fmla="*/ 24 h 44" name="T71"/>
              <a:gd fmla="*/ 29 w 36" name="T72"/>
              <a:gd fmla="*/ 22 h 44" name="T73"/>
              <a:gd fmla="*/ 32 w 36" name="T74"/>
              <a:gd fmla="*/ 22 h 44" name="T75"/>
              <a:gd fmla="*/ 18 w 36" name="T76"/>
              <a:gd fmla="*/ 9 h 44" name="T77"/>
              <a:gd fmla="*/ 18 w 36" name="T78"/>
              <a:gd fmla="*/ 11 h 44" name="T79"/>
              <a:gd fmla="*/ 17 w 36" name="T80"/>
              <a:gd fmla="*/ 11 h 44" name="T81"/>
              <a:gd fmla="*/ 17 w 36" name="T82"/>
              <a:gd fmla="*/ 9 h 44" name="T83"/>
              <a:gd fmla="*/ 4 w 36" name="T84"/>
              <a:gd fmla="*/ 22 h 44" name="T85"/>
              <a:gd fmla="*/ 4 w 36" name="T86"/>
              <a:gd fmla="*/ 22 h 44" name="T87"/>
              <a:gd fmla="*/ 17 w 36" name="T88"/>
              <a:gd fmla="*/ 0 h 44" name="T89"/>
              <a:gd fmla="*/ 19 w 36" name="T90"/>
              <a:gd fmla="*/ 0 h 44" name="T91"/>
              <a:gd fmla="*/ 20 w 36" name="T92"/>
              <a:gd fmla="*/ 2 h 44" name="T93"/>
              <a:gd fmla="*/ 20 w 36" name="T94"/>
              <a:gd fmla="*/ 4 h 44" name="T95"/>
              <a:gd fmla="*/ 18 w 36" name="T96"/>
              <a:gd fmla="*/ 3 h 44" name="T97"/>
              <a:gd fmla="*/ 15 w 36" name="T98"/>
              <a:gd fmla="*/ 4 h 44" name="T99"/>
              <a:gd fmla="*/ 15 w 36" name="T100"/>
              <a:gd fmla="*/ 2 h 44" name="T101"/>
              <a:gd fmla="*/ 17 w 36" name="T102"/>
              <a:gd fmla="*/ 0 h 44" name="T103"/>
              <a:gd fmla="*/ 17 w 36" name="T104"/>
              <a:gd fmla="*/ 0 h 44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44" w="36">
                <a:moveTo>
                  <a:pt x="18" y="5"/>
                </a:moveTo>
                <a:cubicBezTo>
                  <a:pt x="27" y="5"/>
                  <a:pt x="36" y="13"/>
                  <a:pt x="36" y="23"/>
                </a:cubicBezTo>
                <a:cubicBezTo>
                  <a:pt x="36" y="31"/>
                  <a:pt x="30" y="39"/>
                  <a:pt x="22" y="40"/>
                </a:cubicBezTo>
                <a:cubicBezTo>
                  <a:pt x="31" y="43"/>
                  <a:pt x="31" y="43"/>
                  <a:pt x="31" y="43"/>
                </a:cubicBezTo>
                <a:cubicBezTo>
                  <a:pt x="31" y="44"/>
                  <a:pt x="31" y="44"/>
                  <a:pt x="31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6" y="39"/>
                  <a:pt x="0" y="31"/>
                  <a:pt x="0" y="23"/>
                </a:cubicBezTo>
                <a:cubicBezTo>
                  <a:pt x="0" y="13"/>
                  <a:pt x="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lose/>
                <a:moveTo>
                  <a:pt x="17" y="21"/>
                </a:moveTo>
                <a:cubicBezTo>
                  <a:pt x="16" y="16"/>
                  <a:pt x="16" y="16"/>
                  <a:pt x="16" y="16"/>
                </a:cubicBezTo>
                <a:cubicBezTo>
                  <a:pt x="18" y="14"/>
                  <a:pt x="18" y="14"/>
                  <a:pt x="18" y="14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2"/>
                  <a:pt x="19" y="22"/>
                  <a:pt x="19" y="23"/>
                </a:cubicBezTo>
                <a:cubicBezTo>
                  <a:pt x="19" y="23"/>
                  <a:pt x="19" y="24"/>
                  <a:pt x="19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32"/>
                  <a:pt x="27" y="32"/>
                  <a:pt x="27" y="32"/>
                </a:cubicBezTo>
                <a:cubicBezTo>
                  <a:pt x="22" y="29"/>
                  <a:pt x="22" y="29"/>
                  <a:pt x="22" y="29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6" y="23"/>
                </a:cubicBezTo>
                <a:cubicBezTo>
                  <a:pt x="16" y="22"/>
                  <a:pt x="16" y="22"/>
                  <a:pt x="17" y="21"/>
                </a:cubicBezTo>
                <a:cubicBezTo>
                  <a:pt x="17" y="21"/>
                  <a:pt x="17" y="21"/>
                  <a:pt x="17" y="21"/>
                </a:cubicBezTo>
                <a:close/>
                <a:moveTo>
                  <a:pt x="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24"/>
                  <a:pt x="6" y="24"/>
                  <a:pt x="6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31"/>
                  <a:pt x="10" y="36"/>
                  <a:pt x="17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7"/>
                  <a:pt x="18" y="37"/>
                  <a:pt x="18" y="37"/>
                </a:cubicBezTo>
                <a:cubicBezTo>
                  <a:pt x="25" y="36"/>
                  <a:pt x="31" y="31"/>
                  <a:pt x="3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2"/>
                  <a:pt x="29" y="22"/>
                  <a:pt x="29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15"/>
                  <a:pt x="25" y="9"/>
                  <a:pt x="18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9"/>
                  <a:pt x="4" y="15"/>
                  <a:pt x="4" y="22"/>
                </a:cubicBezTo>
                <a:cubicBezTo>
                  <a:pt x="4" y="22"/>
                  <a:pt x="4" y="22"/>
                  <a:pt x="4" y="22"/>
                </a:cubicBezTo>
                <a:close/>
                <a:moveTo>
                  <a:pt x="17" y="0"/>
                </a:move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3"/>
                  <a:pt x="18" y="3"/>
                </a:cubicBezTo>
                <a:cubicBezTo>
                  <a:pt x="17" y="3"/>
                  <a:pt x="16" y="4"/>
                  <a:pt x="15" y="4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6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grpSp>
        <p:nvGrpSpPr>
          <p:cNvPr id="5" name="Group 58"/>
          <p:cNvGrpSpPr/>
          <p:nvPr/>
        </p:nvGrpSpPr>
        <p:grpSpPr>
          <a:xfrm>
            <a:off x="1113701" y="5310442"/>
            <a:ext cx="589935" cy="435749"/>
            <a:chOff x="2563427" y="3717902"/>
            <a:chExt cx="439257" cy="324452"/>
          </a:xfrm>
          <a:solidFill>
            <a:srgbClr val="0270D1"/>
          </a:solidFill>
        </p:grpSpPr>
        <p:sp>
          <p:nvSpPr>
            <p:cNvPr id="129" name="Freeform 92"/>
            <p:cNvSpPr/>
            <p:nvPr/>
          </p:nvSpPr>
          <p:spPr bwMode="auto">
            <a:xfrm>
              <a:off x="2720660" y="3942523"/>
              <a:ext cx="127286" cy="99831"/>
            </a:xfrm>
            <a:custGeom>
              <a:gdLst>
                <a:gd fmla="*/ 37 w 38" name="T0"/>
                <a:gd fmla="*/ 10 h 30" name="T1"/>
                <a:gd fmla="*/ 1 w 38" name="T2"/>
                <a:gd fmla="*/ 11 h 30" name="T3"/>
                <a:gd fmla="*/ 1 w 38" name="T4"/>
                <a:gd fmla="*/ 13 h 30" name="T5"/>
                <a:gd fmla="*/ 19 w 38" name="T6"/>
                <a:gd fmla="*/ 30 h 30" name="T7"/>
                <a:gd fmla="*/ 36 w 38" name="T8"/>
                <a:gd fmla="*/ 13 h 30" name="T9"/>
                <a:gd fmla="*/ 37 w 38" name="T10"/>
                <a:gd fmla="*/ 10 h 3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0" w="38">
                  <a:moveTo>
                    <a:pt x="37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1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0" name="Freeform 93"/>
            <p:cNvSpPr/>
            <p:nvPr/>
          </p:nvSpPr>
          <p:spPr bwMode="auto">
            <a:xfrm>
              <a:off x="2638300" y="3830213"/>
              <a:ext cx="292007" cy="129781"/>
            </a:xfrm>
            <a:custGeom>
              <a:gdLst>
                <a:gd fmla="*/ 87 w 88" name="T0"/>
                <a:gd fmla="*/ 23 h 39" name="T1"/>
                <a:gd fmla="*/ 0 w 88" name="T2"/>
                <a:gd fmla="*/ 24 h 39" name="T3"/>
                <a:gd fmla="*/ 0 w 88" name="T4"/>
                <a:gd fmla="*/ 26 h 39" name="T5"/>
                <a:gd fmla="*/ 13 w 88" name="T6"/>
                <a:gd fmla="*/ 38 h 39" name="T7"/>
                <a:gd fmla="*/ 15 w 88" name="T8"/>
                <a:gd fmla="*/ 38 h 39" name="T9"/>
                <a:gd fmla="*/ 73 w 88" name="T10"/>
                <a:gd fmla="*/ 38 h 39" name="T11"/>
                <a:gd fmla="*/ 75 w 88" name="T12"/>
                <a:gd fmla="*/ 38 h 39" name="T13"/>
                <a:gd fmla="*/ 88 w 88" name="T14"/>
                <a:gd fmla="*/ 26 h 39" name="T15"/>
                <a:gd fmla="*/ 88 w 88" name="T16"/>
                <a:gd fmla="*/ 26 h 39" name="T17"/>
                <a:gd fmla="*/ 88 w 88" name="T18"/>
                <a:gd fmla="*/ 24 h 39" name="T19"/>
                <a:gd fmla="*/ 87 w 88" name="T20"/>
                <a:gd fmla="*/ 23 h 3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" w="88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4" y="39"/>
                    <a:pt x="75" y="39"/>
                    <a:pt x="75" y="38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5"/>
                    <a:pt x="88" y="24"/>
                    <a:pt x="88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1" name="Freeform 94"/>
            <p:cNvSpPr/>
            <p:nvPr/>
          </p:nvSpPr>
          <p:spPr bwMode="auto">
            <a:xfrm>
              <a:off x="2563427" y="3717902"/>
              <a:ext cx="439257" cy="169713"/>
            </a:xfrm>
            <a:custGeom>
              <a:gdLst>
                <a:gd fmla="*/ 131 w 132" name="T0"/>
                <a:gd fmla="*/ 36 h 51" name="T1"/>
                <a:gd fmla="*/ 131 w 132" name="T2"/>
                <a:gd fmla="*/ 36 h 51" name="T3"/>
                <a:gd fmla="*/ 1 w 132" name="T4"/>
                <a:gd fmla="*/ 36 h 51" name="T5"/>
                <a:gd fmla="*/ 1 w 132" name="T6"/>
                <a:gd fmla="*/ 38 h 51" name="T7"/>
                <a:gd fmla="*/ 14 w 132" name="T8"/>
                <a:gd fmla="*/ 51 h 51" name="T9"/>
                <a:gd fmla="*/ 16 w 132" name="T10"/>
                <a:gd fmla="*/ 51 h 51" name="T11"/>
                <a:gd fmla="*/ 116 w 132" name="T12"/>
                <a:gd fmla="*/ 51 h 51" name="T13"/>
                <a:gd fmla="*/ 118 w 132" name="T14"/>
                <a:gd fmla="*/ 51 h 51" name="T15"/>
                <a:gd fmla="*/ 131 w 132" name="T16"/>
                <a:gd fmla="*/ 38 h 51" name="T17"/>
                <a:gd fmla="*/ 131 w 132" name="T18"/>
                <a:gd fmla="*/ 38 h 51" name="T19"/>
                <a:gd fmla="*/ 131 w 132" name="T20"/>
                <a:gd fmla="*/ 36 h 5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1" w="132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7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9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6"/>
                    <a:pt x="1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6" name="Freeform 17"/>
          <p:cNvSpPr>
            <a:spLocks noEditPoints="1"/>
          </p:cNvSpPr>
          <p:nvPr/>
        </p:nvSpPr>
        <p:spPr bwMode="auto">
          <a:xfrm>
            <a:off x="7380788" y="2119798"/>
            <a:ext cx="584586" cy="467174"/>
          </a:xfrm>
          <a:custGeom>
            <a:gdLst>
              <a:gd fmla="*/ 200 w 400" name="T0"/>
              <a:gd fmla="*/ 120 h 320" name="T1"/>
              <a:gd fmla="*/ 140 w 400" name="T2"/>
              <a:gd fmla="*/ 180 h 320" name="T3"/>
              <a:gd fmla="*/ 200 w 400" name="T4"/>
              <a:gd fmla="*/ 240 h 320" name="T5"/>
              <a:gd fmla="*/ 260 w 400" name="T6"/>
              <a:gd fmla="*/ 180 h 320" name="T7"/>
              <a:gd fmla="*/ 200 w 400" name="T8"/>
              <a:gd fmla="*/ 120 h 320" name="T9"/>
              <a:gd fmla="*/ 360 w 400" name="T10"/>
              <a:gd fmla="*/ 60 h 320" name="T11"/>
              <a:gd fmla="*/ 312 w 400" name="T12"/>
              <a:gd fmla="*/ 60 h 320" name="T13"/>
              <a:gd fmla="*/ 296 w 400" name="T14"/>
              <a:gd fmla="*/ 49 h 320" name="T15"/>
              <a:gd fmla="*/ 284 w 400" name="T16"/>
              <a:gd fmla="*/ 11 h 320" name="T17"/>
              <a:gd fmla="*/ 268 w 400" name="T18"/>
              <a:gd fmla="*/ 0 h 320" name="T19"/>
              <a:gd fmla="*/ 132 w 400" name="T20"/>
              <a:gd fmla="*/ 0 h 320" name="T21"/>
              <a:gd fmla="*/ 116 w 400" name="T22"/>
              <a:gd fmla="*/ 11 h 320" name="T23"/>
              <a:gd fmla="*/ 104 w 400" name="T24"/>
              <a:gd fmla="*/ 49 h 320" name="T25"/>
              <a:gd fmla="*/ 88 w 400" name="T26"/>
              <a:gd fmla="*/ 60 h 320" name="T27"/>
              <a:gd fmla="*/ 40 w 400" name="T28"/>
              <a:gd fmla="*/ 60 h 320" name="T29"/>
              <a:gd fmla="*/ 0 w 400" name="T30"/>
              <a:gd fmla="*/ 100 h 320" name="T31"/>
              <a:gd fmla="*/ 0 w 400" name="T32"/>
              <a:gd fmla="*/ 280 h 320" name="T33"/>
              <a:gd fmla="*/ 40 w 400" name="T34"/>
              <a:gd fmla="*/ 320 h 320" name="T35"/>
              <a:gd fmla="*/ 360 w 400" name="T36"/>
              <a:gd fmla="*/ 320 h 320" name="T37"/>
              <a:gd fmla="*/ 400 w 400" name="T38"/>
              <a:gd fmla="*/ 280 h 320" name="T39"/>
              <a:gd fmla="*/ 400 w 400" name="T40"/>
              <a:gd fmla="*/ 100 h 320" name="T41"/>
              <a:gd fmla="*/ 360 w 400" name="T42"/>
              <a:gd fmla="*/ 60 h 320" name="T43"/>
              <a:gd fmla="*/ 200 w 400" name="T44"/>
              <a:gd fmla="*/ 280 h 320" name="T45"/>
              <a:gd fmla="*/ 100 w 400" name="T46"/>
              <a:gd fmla="*/ 180 h 320" name="T47"/>
              <a:gd fmla="*/ 200 w 400" name="T48"/>
              <a:gd fmla="*/ 80 h 320" name="T49"/>
              <a:gd fmla="*/ 300 w 400" name="T50"/>
              <a:gd fmla="*/ 180 h 320" name="T51"/>
              <a:gd fmla="*/ 200 w 400" name="T52"/>
              <a:gd fmla="*/ 280 h 320" name="T53"/>
              <a:gd fmla="*/ 346 w 400" name="T54"/>
              <a:gd fmla="*/ 128 h 320" name="T55"/>
              <a:gd fmla="*/ 332 w 400" name="T56"/>
              <a:gd fmla="*/ 114 h 320" name="T57"/>
              <a:gd fmla="*/ 346 w 400" name="T58"/>
              <a:gd fmla="*/ 100 h 320" name="T59"/>
              <a:gd fmla="*/ 360 w 400" name="T60"/>
              <a:gd fmla="*/ 114 h 320" name="T61"/>
              <a:gd fmla="*/ 346 w 400" name="T62"/>
              <a:gd fmla="*/ 128 h 32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320" w="40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22"/>
          <p:cNvSpPr>
            <a:spLocks noEditPoints="1"/>
          </p:cNvSpPr>
          <p:nvPr/>
        </p:nvSpPr>
        <p:spPr bwMode="auto">
          <a:xfrm>
            <a:off x="3407252" y="2128081"/>
            <a:ext cx="451211" cy="450608"/>
          </a:xfrm>
          <a:custGeom>
            <a:gdLst>
              <a:gd fmla="*/ 287 w 316" name="T0"/>
              <a:gd fmla="*/ 29 h 316" name="T1"/>
              <a:gd fmla="*/ 236 w 316" name="T2"/>
              <a:gd fmla="*/ 4 h 316" name="T3"/>
              <a:gd fmla="*/ 135 w 316" name="T4"/>
              <a:gd fmla="*/ 105 h 316" name="T5"/>
              <a:gd fmla="*/ 20 w 316" name="T6"/>
              <a:gd fmla="*/ 221 h 316" name="T7"/>
              <a:gd fmla="*/ 0 w 316" name="T8"/>
              <a:gd fmla="*/ 316 h 316" name="T9"/>
              <a:gd fmla="*/ 95 w 316" name="T10"/>
              <a:gd fmla="*/ 296 h 316" name="T11"/>
              <a:gd fmla="*/ 210 w 316" name="T12"/>
              <a:gd fmla="*/ 180 h 316" name="T13"/>
              <a:gd fmla="*/ 312 w 316" name="T14"/>
              <a:gd fmla="*/ 79 h 316" name="T15"/>
              <a:gd fmla="*/ 287 w 316" name="T16"/>
              <a:gd fmla="*/ 29 h 316" name="T17"/>
              <a:gd fmla="*/ 89 w 316" name="T18"/>
              <a:gd fmla="*/ 284 h 316" name="T19"/>
              <a:gd fmla="*/ 57 w 316" name="T20"/>
              <a:gd fmla="*/ 291 h 316" name="T21"/>
              <a:gd fmla="*/ 43 w 316" name="T22"/>
              <a:gd fmla="*/ 273 h 316" name="T23"/>
              <a:gd fmla="*/ 24 w 316" name="T24"/>
              <a:gd fmla="*/ 259 h 316" name="T25"/>
              <a:gd fmla="*/ 31 w 316" name="T26"/>
              <a:gd fmla="*/ 226 h 316" name="T27"/>
              <a:gd fmla="*/ 41 w 316" name="T28"/>
              <a:gd fmla="*/ 217 h 316" name="T29"/>
              <a:gd fmla="*/ 78 w 316" name="T30"/>
              <a:gd fmla="*/ 237 h 316" name="T31"/>
              <a:gd fmla="*/ 99 w 316" name="T32"/>
              <a:gd fmla="*/ 275 h 316" name="T33"/>
              <a:gd fmla="*/ 89 w 316" name="T34"/>
              <a:gd fmla="*/ 284 h 316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316" w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27"/>
          <p:cNvSpPr>
            <a:spLocks noEditPoints="1"/>
          </p:cNvSpPr>
          <p:nvPr/>
        </p:nvSpPr>
        <p:spPr bwMode="auto">
          <a:xfrm>
            <a:off x="8493334" y="2147952"/>
            <a:ext cx="574965" cy="410866"/>
          </a:xfrm>
          <a:custGeom>
            <a:gdLst>
              <a:gd fmla="*/ 392 w 392" name="T0"/>
              <a:gd fmla="*/ 40 h 280" name="T1"/>
              <a:gd fmla="*/ 392 w 392" name="T2"/>
              <a:gd fmla="*/ 16 h 280" name="T3"/>
              <a:gd fmla="*/ 376 w 392" name="T4"/>
              <a:gd fmla="*/ 0 h 280" name="T5"/>
              <a:gd fmla="*/ 16 w 392" name="T6"/>
              <a:gd fmla="*/ 0 h 280" name="T7"/>
              <a:gd fmla="*/ 0 w 392" name="T8"/>
              <a:gd fmla="*/ 16 h 280" name="T9"/>
              <a:gd fmla="*/ 0 w 392" name="T10"/>
              <a:gd fmla="*/ 40 h 280" name="T11"/>
              <a:gd fmla="*/ 40 w 392" name="T12"/>
              <a:gd fmla="*/ 40 h 280" name="T13"/>
              <a:gd fmla="*/ 40 w 392" name="T14"/>
              <a:gd fmla="*/ 80 h 280" name="T15"/>
              <a:gd fmla="*/ 0 w 392" name="T16"/>
              <a:gd fmla="*/ 80 h 280" name="T17"/>
              <a:gd fmla="*/ 0 w 392" name="T18"/>
              <a:gd fmla="*/ 120 h 280" name="T19"/>
              <a:gd fmla="*/ 40 w 392" name="T20"/>
              <a:gd fmla="*/ 120 h 280" name="T21"/>
              <a:gd fmla="*/ 40 w 392" name="T22"/>
              <a:gd fmla="*/ 160 h 280" name="T23"/>
              <a:gd fmla="*/ 0 w 392" name="T24"/>
              <a:gd fmla="*/ 160 h 280" name="T25"/>
              <a:gd fmla="*/ 0 w 392" name="T26"/>
              <a:gd fmla="*/ 200 h 280" name="T27"/>
              <a:gd fmla="*/ 40 w 392" name="T28"/>
              <a:gd fmla="*/ 200 h 280" name="T29"/>
              <a:gd fmla="*/ 40 w 392" name="T30"/>
              <a:gd fmla="*/ 240 h 280" name="T31"/>
              <a:gd fmla="*/ 0 w 392" name="T32"/>
              <a:gd fmla="*/ 240 h 280" name="T33"/>
              <a:gd fmla="*/ 0 w 392" name="T34"/>
              <a:gd fmla="*/ 264 h 280" name="T35"/>
              <a:gd fmla="*/ 16 w 392" name="T36"/>
              <a:gd fmla="*/ 280 h 280" name="T37"/>
              <a:gd fmla="*/ 376 w 392" name="T38"/>
              <a:gd fmla="*/ 280 h 280" name="T39"/>
              <a:gd fmla="*/ 392 w 392" name="T40"/>
              <a:gd fmla="*/ 264 h 280" name="T41"/>
              <a:gd fmla="*/ 392 w 392" name="T42"/>
              <a:gd fmla="*/ 240 h 280" name="T43"/>
              <a:gd fmla="*/ 352 w 392" name="T44"/>
              <a:gd fmla="*/ 240 h 280" name="T45"/>
              <a:gd fmla="*/ 352 w 392" name="T46"/>
              <a:gd fmla="*/ 200 h 280" name="T47"/>
              <a:gd fmla="*/ 392 w 392" name="T48"/>
              <a:gd fmla="*/ 200 h 280" name="T49"/>
              <a:gd fmla="*/ 392 w 392" name="T50"/>
              <a:gd fmla="*/ 160 h 280" name="T51"/>
              <a:gd fmla="*/ 352 w 392" name="T52"/>
              <a:gd fmla="*/ 160 h 280" name="T53"/>
              <a:gd fmla="*/ 352 w 392" name="T54"/>
              <a:gd fmla="*/ 120 h 280" name="T55"/>
              <a:gd fmla="*/ 392 w 392" name="T56"/>
              <a:gd fmla="*/ 120 h 280" name="T57"/>
              <a:gd fmla="*/ 392 w 392" name="T58"/>
              <a:gd fmla="*/ 80 h 280" name="T59"/>
              <a:gd fmla="*/ 352 w 392" name="T60"/>
              <a:gd fmla="*/ 80 h 280" name="T61"/>
              <a:gd fmla="*/ 352 w 392" name="T62"/>
              <a:gd fmla="*/ 40 h 280" name="T63"/>
              <a:gd fmla="*/ 392 w 392" name="T64"/>
              <a:gd fmla="*/ 40 h 280" name="T65"/>
              <a:gd fmla="*/ 152 w 392" name="T66"/>
              <a:gd fmla="*/ 200 h 280" name="T67"/>
              <a:gd fmla="*/ 152 w 392" name="T68"/>
              <a:gd fmla="*/ 80 h 280" name="T69"/>
              <a:gd fmla="*/ 252 w 392" name="T70"/>
              <a:gd fmla="*/ 140 h 280" name="T71"/>
              <a:gd fmla="*/ 152 w 392" name="T72"/>
              <a:gd fmla="*/ 200 h 280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280" w="392">
                <a:moveTo>
                  <a:pt x="392" y="40"/>
                </a:moveTo>
                <a:cubicBezTo>
                  <a:pt x="392" y="16"/>
                  <a:pt x="392" y="16"/>
                  <a:pt x="392" y="16"/>
                </a:cubicBezTo>
                <a:cubicBezTo>
                  <a:pt x="392" y="7"/>
                  <a:pt x="385" y="0"/>
                  <a:pt x="37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80"/>
                  <a:pt x="40" y="80"/>
                  <a:pt x="4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200"/>
                  <a:pt x="0" y="200"/>
                  <a:pt x="0" y="200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40" y="240"/>
                  <a:pt x="40" y="240"/>
                  <a:pt x="40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264"/>
                  <a:pt x="0" y="264"/>
                  <a:pt x="0" y="264"/>
                </a:cubicBezTo>
                <a:cubicBezTo>
                  <a:pt x="0" y="273"/>
                  <a:pt x="7" y="280"/>
                  <a:pt x="16" y="280"/>
                </a:cubicBezTo>
                <a:cubicBezTo>
                  <a:pt x="376" y="280"/>
                  <a:pt x="376" y="280"/>
                  <a:pt x="376" y="280"/>
                </a:cubicBezTo>
                <a:cubicBezTo>
                  <a:pt x="385" y="280"/>
                  <a:pt x="392" y="273"/>
                  <a:pt x="392" y="264"/>
                </a:cubicBezTo>
                <a:cubicBezTo>
                  <a:pt x="392" y="240"/>
                  <a:pt x="392" y="240"/>
                  <a:pt x="392" y="240"/>
                </a:cubicBezTo>
                <a:cubicBezTo>
                  <a:pt x="352" y="240"/>
                  <a:pt x="352" y="240"/>
                  <a:pt x="352" y="240"/>
                </a:cubicBezTo>
                <a:cubicBezTo>
                  <a:pt x="352" y="200"/>
                  <a:pt x="352" y="200"/>
                  <a:pt x="352" y="200"/>
                </a:cubicBezTo>
                <a:cubicBezTo>
                  <a:pt x="392" y="200"/>
                  <a:pt x="392" y="200"/>
                  <a:pt x="392" y="200"/>
                </a:cubicBezTo>
                <a:cubicBezTo>
                  <a:pt x="392" y="160"/>
                  <a:pt x="392" y="160"/>
                  <a:pt x="392" y="160"/>
                </a:cubicBezTo>
                <a:cubicBezTo>
                  <a:pt x="352" y="160"/>
                  <a:pt x="352" y="160"/>
                  <a:pt x="352" y="160"/>
                </a:cubicBezTo>
                <a:cubicBezTo>
                  <a:pt x="352" y="120"/>
                  <a:pt x="352" y="120"/>
                  <a:pt x="352" y="120"/>
                </a:cubicBezTo>
                <a:cubicBezTo>
                  <a:pt x="392" y="120"/>
                  <a:pt x="392" y="120"/>
                  <a:pt x="392" y="120"/>
                </a:cubicBezTo>
                <a:cubicBezTo>
                  <a:pt x="392" y="80"/>
                  <a:pt x="392" y="80"/>
                  <a:pt x="392" y="80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40"/>
                  <a:pt x="352" y="40"/>
                  <a:pt x="352" y="40"/>
                </a:cubicBezTo>
                <a:lnTo>
                  <a:pt x="392" y="40"/>
                </a:lnTo>
                <a:close/>
                <a:moveTo>
                  <a:pt x="152" y="200"/>
                </a:moveTo>
                <a:cubicBezTo>
                  <a:pt x="152" y="80"/>
                  <a:pt x="152" y="80"/>
                  <a:pt x="152" y="80"/>
                </a:cubicBezTo>
                <a:cubicBezTo>
                  <a:pt x="252" y="140"/>
                  <a:pt x="252" y="140"/>
                  <a:pt x="252" y="140"/>
                </a:cubicBezTo>
                <a:lnTo>
                  <a:pt x="152" y="200"/>
                </a:ln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9" name="Group 71"/>
          <p:cNvGrpSpPr>
            <a:grpSpLocks noChangeAspect="1"/>
          </p:cNvGrpSpPr>
          <p:nvPr/>
        </p:nvGrpSpPr>
        <p:grpSpPr>
          <a:xfrm>
            <a:off x="4340442" y="5256891"/>
            <a:ext cx="543385" cy="542828"/>
            <a:chOff x="3349" y="1673"/>
            <a:chExt cx="977" cy="976"/>
          </a:xfrm>
          <a:solidFill>
            <a:srgbClr val="0270D1"/>
          </a:solidFill>
        </p:grpSpPr>
        <p:sp>
          <p:nvSpPr>
            <p:cNvPr id="118" name="Freeform 72"/>
            <p:cNvSpPr>
              <a:spLocks noEditPoints="1"/>
            </p:cNvSpPr>
            <p:nvPr/>
          </p:nvSpPr>
          <p:spPr bwMode="auto">
            <a:xfrm>
              <a:off x="3349" y="1673"/>
              <a:ext cx="977" cy="976"/>
            </a:xfrm>
            <a:custGeom>
              <a:gdLst>
                <a:gd fmla="*/ 338 w 411" name="T0"/>
                <a:gd fmla="*/ 69 h 410" name="T1"/>
                <a:gd fmla="*/ 104 w 411" name="T2"/>
                <a:gd fmla="*/ 59 h 410" name="T3"/>
                <a:gd fmla="*/ 70 w 411" name="T4"/>
                <a:gd fmla="*/ 74 h 410" name="T5"/>
                <a:gd fmla="*/ 92 w 411" name="T6"/>
                <a:gd fmla="*/ 63 h 410" name="T7"/>
                <a:gd fmla="*/ 112 w 411" name="T8"/>
                <a:gd fmla="*/ 47 h 410" name="T9"/>
                <a:gd fmla="*/ 99 w 411" name="T10"/>
                <a:gd fmla="*/ 363 h 410" name="T11"/>
                <a:gd fmla="*/ 84 w 411" name="T12"/>
                <a:gd fmla="*/ 342 h 410" name="T13"/>
                <a:gd fmla="*/ 26 w 411" name="T14"/>
                <a:gd fmla="*/ 171 h 410" name="T15"/>
                <a:gd fmla="*/ 56 w 411" name="T16"/>
                <a:gd fmla="*/ 224 h 410" name="T17"/>
                <a:gd fmla="*/ 87 w 411" name="T18"/>
                <a:gd fmla="*/ 278 h 410" name="T19"/>
                <a:gd fmla="*/ 123 w 411" name="T20"/>
                <a:gd fmla="*/ 339 h 410" name="T21"/>
                <a:gd fmla="*/ 145 w 411" name="T22"/>
                <a:gd fmla="*/ 381 h 410" name="T23"/>
                <a:gd fmla="*/ 145 w 411" name="T24"/>
                <a:gd fmla="*/ 358 h 410" name="T25"/>
                <a:gd fmla="*/ 155 w 411" name="T26"/>
                <a:gd fmla="*/ 307 h 410" name="T27"/>
                <a:gd fmla="*/ 160 w 411" name="T28"/>
                <a:gd fmla="*/ 264 h 410" name="T29"/>
                <a:gd fmla="*/ 134 w 411" name="T30"/>
                <a:gd fmla="*/ 240 h 410" name="T31"/>
                <a:gd fmla="*/ 83 w 411" name="T32"/>
                <a:gd fmla="*/ 223 h 410" name="T33"/>
                <a:gd fmla="*/ 62 w 411" name="T34"/>
                <a:gd fmla="*/ 218 h 410" name="T35"/>
                <a:gd fmla="*/ 63 w 411" name="T36"/>
                <a:gd fmla="*/ 185 h 410" name="T37"/>
                <a:gd fmla="*/ 85 w 411" name="T38"/>
                <a:gd fmla="*/ 184 h 410" name="T39"/>
                <a:gd fmla="*/ 124 w 411" name="T40"/>
                <a:gd fmla="*/ 161 h 410" name="T41"/>
                <a:gd fmla="*/ 137 w 411" name="T42"/>
                <a:gd fmla="*/ 132 h 410" name="T43"/>
                <a:gd fmla="*/ 117 w 411" name="T44"/>
                <a:gd fmla="*/ 111 h 410" name="T45"/>
                <a:gd fmla="*/ 91 w 411" name="T46"/>
                <a:gd fmla="*/ 110 h 410" name="T47"/>
                <a:gd fmla="*/ 134 w 411" name="T48"/>
                <a:gd fmla="*/ 89 h 410" name="T49"/>
                <a:gd fmla="*/ 144 w 411" name="T50"/>
                <a:gd fmla="*/ 101 h 410" name="T51"/>
                <a:gd fmla="*/ 123 w 411" name="T52"/>
                <a:gd fmla="*/ 64 h 410" name="T53"/>
                <a:gd fmla="*/ 116 w 411" name="T54"/>
                <a:gd fmla="*/ 65 h 410" name="T55"/>
                <a:gd fmla="*/ 159 w 411" name="T56"/>
                <a:gd fmla="*/ 34 h 410" name="T57"/>
                <a:gd fmla="*/ 140 w 411" name="T58"/>
                <a:gd fmla="*/ 26 h 410" name="T59"/>
                <a:gd fmla="*/ 330 w 411" name="T60"/>
                <a:gd fmla="*/ 64 h 410" name="T61"/>
                <a:gd fmla="*/ 303 w 411" name="T62"/>
                <a:gd fmla="*/ 76 h 410" name="T63"/>
                <a:gd fmla="*/ 287 w 411" name="T64"/>
                <a:gd fmla="*/ 73 h 410" name="T65"/>
                <a:gd fmla="*/ 243 w 411" name="T66"/>
                <a:gd fmla="*/ 73 h 410" name="T67"/>
                <a:gd fmla="*/ 248 w 411" name="T68"/>
                <a:gd fmla="*/ 111 h 410" name="T69"/>
                <a:gd fmla="*/ 267 w 411" name="T70"/>
                <a:gd fmla="*/ 98 h 410" name="T71"/>
                <a:gd fmla="*/ 252 w 411" name="T72"/>
                <a:gd fmla="*/ 116 h 410" name="T73"/>
                <a:gd fmla="*/ 215 w 411" name="T74"/>
                <a:gd fmla="*/ 141 h 410" name="T75"/>
                <a:gd fmla="*/ 219 w 411" name="T76"/>
                <a:gd fmla="*/ 158 h 410" name="T77"/>
                <a:gd fmla="*/ 249 w 411" name="T78"/>
                <a:gd fmla="*/ 159 h 410" name="T79"/>
                <a:gd fmla="*/ 264 w 411" name="T80"/>
                <a:gd fmla="*/ 157 h 410" name="T81"/>
                <a:gd fmla="*/ 267 w 411" name="T82"/>
                <a:gd fmla="*/ 180 h 410" name="T83"/>
                <a:gd fmla="*/ 216 w 411" name="T84"/>
                <a:gd fmla="*/ 169 h 410" name="T85"/>
                <a:gd fmla="*/ 186 w 411" name="T86"/>
                <a:gd fmla="*/ 209 h 410" name="T87"/>
                <a:gd fmla="*/ 219 w 411" name="T88"/>
                <a:gd fmla="*/ 243 h 410" name="T89"/>
                <a:gd fmla="*/ 242 w 411" name="T90"/>
                <a:gd fmla="*/ 306 h 410" name="T91"/>
                <a:gd fmla="*/ 275 w 411" name="T92"/>
                <a:gd fmla="*/ 324 h 410" name="T93"/>
                <a:gd fmla="*/ 292 w 411" name="T94"/>
                <a:gd fmla="*/ 263 h 410" name="T95"/>
                <a:gd fmla="*/ 306 w 411" name="T96"/>
                <a:gd fmla="*/ 230 h 410" name="T97"/>
                <a:gd fmla="*/ 323 w 411" name="T98"/>
                <a:gd fmla="*/ 198 h 410" name="T99"/>
                <a:gd fmla="*/ 330 w 411" name="T100"/>
                <a:gd fmla="*/ 196 h 410" name="T101"/>
                <a:gd fmla="*/ 347 w 411" name="T102"/>
                <a:gd fmla="*/ 236 h 410" name="T103"/>
                <a:gd fmla="*/ 379 w 411" name="T104"/>
                <a:gd fmla="*/ 221 h 410" name="T105"/>
                <a:gd fmla="*/ 385 w 411" name="T106"/>
                <a:gd fmla="*/ 243 h 410" name="T107"/>
                <a:gd fmla="*/ 379 w 411" name="T108"/>
                <a:gd fmla="*/ 257 h 410" name="T109"/>
                <a:gd fmla="*/ 380 w 411" name="T110"/>
                <a:gd fmla="*/ 271 h 410" name="T111"/>
                <a:gd fmla="*/ 340 w 411" name="T112"/>
                <a:gd fmla="*/ 320 h 410" name="T113"/>
                <a:gd fmla="*/ 293 w 411" name="T114"/>
                <a:gd fmla="*/ 358 h 410" name="T115"/>
                <a:gd fmla="*/ 280 w 411" name="T116"/>
                <a:gd fmla="*/ 188 h 410" name="T117"/>
                <a:gd fmla="*/ 287 w 411" name="T118"/>
                <a:gd fmla="*/ 210 h 410" name="T119"/>
                <a:gd fmla="*/ 278 w 411" name="T120"/>
                <a:gd fmla="*/ 154 h 410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410" w="411">
                  <a:moveTo>
                    <a:pt x="205" y="0"/>
                  </a:moveTo>
                  <a:cubicBezTo>
                    <a:pt x="92" y="0"/>
                    <a:pt x="0" y="92"/>
                    <a:pt x="0" y="205"/>
                  </a:cubicBezTo>
                  <a:cubicBezTo>
                    <a:pt x="0" y="318"/>
                    <a:pt x="92" y="410"/>
                    <a:pt x="205" y="410"/>
                  </a:cubicBezTo>
                  <a:cubicBezTo>
                    <a:pt x="318" y="410"/>
                    <a:pt x="411" y="318"/>
                    <a:pt x="411" y="205"/>
                  </a:cubicBezTo>
                  <a:cubicBezTo>
                    <a:pt x="411" y="92"/>
                    <a:pt x="318" y="0"/>
                    <a:pt x="205" y="0"/>
                  </a:cubicBezTo>
                  <a:close/>
                  <a:moveTo>
                    <a:pt x="394" y="219"/>
                  </a:moveTo>
                  <a:cubicBezTo>
                    <a:pt x="394" y="219"/>
                    <a:pt x="394" y="219"/>
                    <a:pt x="394" y="218"/>
                  </a:cubicBezTo>
                  <a:cubicBezTo>
                    <a:pt x="394" y="218"/>
                    <a:pt x="393" y="217"/>
                    <a:pt x="393" y="217"/>
                  </a:cubicBezTo>
                  <a:cubicBezTo>
                    <a:pt x="392" y="214"/>
                    <a:pt x="393" y="213"/>
                    <a:pt x="395" y="212"/>
                  </a:cubicBezTo>
                  <a:cubicBezTo>
                    <a:pt x="395" y="212"/>
                    <a:pt x="395" y="211"/>
                    <a:pt x="395" y="211"/>
                  </a:cubicBezTo>
                  <a:cubicBezTo>
                    <a:pt x="395" y="211"/>
                    <a:pt x="395" y="211"/>
                    <a:pt x="396" y="211"/>
                  </a:cubicBezTo>
                  <a:cubicBezTo>
                    <a:pt x="395" y="214"/>
                    <a:pt x="395" y="217"/>
                    <a:pt x="395" y="220"/>
                  </a:cubicBezTo>
                  <a:cubicBezTo>
                    <a:pt x="395" y="220"/>
                    <a:pt x="394" y="219"/>
                    <a:pt x="394" y="219"/>
                  </a:cubicBezTo>
                  <a:close/>
                  <a:moveTo>
                    <a:pt x="339" y="70"/>
                  </a:moveTo>
                  <a:cubicBezTo>
                    <a:pt x="339" y="70"/>
                    <a:pt x="338" y="70"/>
                    <a:pt x="338" y="69"/>
                  </a:cubicBezTo>
                  <a:cubicBezTo>
                    <a:pt x="339" y="69"/>
                    <a:pt x="339" y="70"/>
                    <a:pt x="339" y="70"/>
                  </a:cubicBezTo>
                  <a:close/>
                  <a:moveTo>
                    <a:pt x="115" y="44"/>
                  </a:moveTo>
                  <a:cubicBezTo>
                    <a:pt x="116" y="45"/>
                    <a:pt x="116" y="46"/>
                    <a:pt x="116" y="47"/>
                  </a:cubicBezTo>
                  <a:cubicBezTo>
                    <a:pt x="116" y="48"/>
                    <a:pt x="115" y="48"/>
                    <a:pt x="115" y="49"/>
                  </a:cubicBezTo>
                  <a:cubicBezTo>
                    <a:pt x="117" y="50"/>
                    <a:pt x="120" y="50"/>
                    <a:pt x="120" y="52"/>
                  </a:cubicBezTo>
                  <a:cubicBezTo>
                    <a:pt x="120" y="53"/>
                    <a:pt x="119" y="56"/>
                    <a:pt x="118" y="57"/>
                  </a:cubicBezTo>
                  <a:cubicBezTo>
                    <a:pt x="118" y="57"/>
                    <a:pt x="118" y="61"/>
                    <a:pt x="116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7" y="62"/>
                    <a:pt x="116" y="61"/>
                    <a:pt x="116" y="61"/>
                  </a:cubicBezTo>
                  <a:cubicBezTo>
                    <a:pt x="116" y="61"/>
                    <a:pt x="115" y="61"/>
                    <a:pt x="115" y="61"/>
                  </a:cubicBezTo>
                  <a:cubicBezTo>
                    <a:pt x="114" y="61"/>
                    <a:pt x="115" y="59"/>
                    <a:pt x="115" y="58"/>
                  </a:cubicBezTo>
                  <a:cubicBezTo>
                    <a:pt x="115" y="58"/>
                    <a:pt x="115" y="57"/>
                    <a:pt x="115" y="56"/>
                  </a:cubicBezTo>
                  <a:cubicBezTo>
                    <a:pt x="114" y="56"/>
                    <a:pt x="113" y="57"/>
                    <a:pt x="112" y="57"/>
                  </a:cubicBezTo>
                  <a:cubicBezTo>
                    <a:pt x="111" y="59"/>
                    <a:pt x="113" y="59"/>
                    <a:pt x="112" y="61"/>
                  </a:cubicBezTo>
                  <a:cubicBezTo>
                    <a:pt x="108" y="63"/>
                    <a:pt x="107" y="59"/>
                    <a:pt x="104" y="59"/>
                  </a:cubicBezTo>
                  <a:cubicBezTo>
                    <a:pt x="103" y="59"/>
                    <a:pt x="102" y="60"/>
                    <a:pt x="101" y="60"/>
                  </a:cubicBezTo>
                  <a:cubicBezTo>
                    <a:pt x="100" y="61"/>
                    <a:pt x="98" y="62"/>
                    <a:pt x="97" y="64"/>
                  </a:cubicBezTo>
                  <a:cubicBezTo>
                    <a:pt x="97" y="65"/>
                    <a:pt x="98" y="66"/>
                    <a:pt x="99" y="66"/>
                  </a:cubicBezTo>
                  <a:cubicBezTo>
                    <a:pt x="100" y="67"/>
                    <a:pt x="100" y="68"/>
                    <a:pt x="100" y="69"/>
                  </a:cubicBezTo>
                  <a:cubicBezTo>
                    <a:pt x="102" y="69"/>
                    <a:pt x="102" y="69"/>
                    <a:pt x="103" y="70"/>
                  </a:cubicBezTo>
                  <a:cubicBezTo>
                    <a:pt x="103" y="71"/>
                    <a:pt x="103" y="71"/>
                    <a:pt x="103" y="73"/>
                  </a:cubicBezTo>
                  <a:cubicBezTo>
                    <a:pt x="103" y="74"/>
                    <a:pt x="105" y="75"/>
                    <a:pt x="104" y="77"/>
                  </a:cubicBezTo>
                  <a:cubicBezTo>
                    <a:pt x="103" y="78"/>
                    <a:pt x="100" y="80"/>
                    <a:pt x="98" y="80"/>
                  </a:cubicBezTo>
                  <a:cubicBezTo>
                    <a:pt x="96" y="80"/>
                    <a:pt x="94" y="79"/>
                    <a:pt x="91" y="79"/>
                  </a:cubicBezTo>
                  <a:cubicBezTo>
                    <a:pt x="89" y="79"/>
                    <a:pt x="87" y="79"/>
                    <a:pt x="87" y="79"/>
                  </a:cubicBezTo>
                  <a:cubicBezTo>
                    <a:pt x="85" y="78"/>
                    <a:pt x="85" y="76"/>
                    <a:pt x="84" y="76"/>
                  </a:cubicBezTo>
                  <a:cubicBezTo>
                    <a:pt x="82" y="76"/>
                    <a:pt x="81" y="78"/>
                    <a:pt x="78" y="78"/>
                  </a:cubicBezTo>
                  <a:cubicBezTo>
                    <a:pt x="77" y="78"/>
                    <a:pt x="76" y="77"/>
                    <a:pt x="75" y="77"/>
                  </a:cubicBezTo>
                  <a:cubicBezTo>
                    <a:pt x="73" y="77"/>
                    <a:pt x="72" y="77"/>
                    <a:pt x="71" y="76"/>
                  </a:cubicBezTo>
                  <a:cubicBezTo>
                    <a:pt x="70" y="76"/>
                    <a:pt x="72" y="74"/>
                    <a:pt x="70" y="74"/>
                  </a:cubicBezTo>
                  <a:cubicBezTo>
                    <a:pt x="71" y="73"/>
                    <a:pt x="69" y="74"/>
                    <a:pt x="69" y="73"/>
                  </a:cubicBezTo>
                  <a:cubicBezTo>
                    <a:pt x="69" y="73"/>
                    <a:pt x="69" y="73"/>
                    <a:pt x="68" y="73"/>
                  </a:cubicBezTo>
                  <a:cubicBezTo>
                    <a:pt x="69" y="72"/>
                    <a:pt x="70" y="71"/>
                    <a:pt x="71" y="70"/>
                  </a:cubicBezTo>
                  <a:cubicBezTo>
                    <a:pt x="71" y="71"/>
                    <a:pt x="71" y="71"/>
                    <a:pt x="72" y="71"/>
                  </a:cubicBezTo>
                  <a:cubicBezTo>
                    <a:pt x="72" y="71"/>
                    <a:pt x="72" y="72"/>
                    <a:pt x="72" y="72"/>
                  </a:cubicBezTo>
                  <a:cubicBezTo>
                    <a:pt x="73" y="73"/>
                    <a:pt x="76" y="74"/>
                    <a:pt x="79" y="74"/>
                  </a:cubicBezTo>
                  <a:cubicBezTo>
                    <a:pt x="80" y="74"/>
                    <a:pt x="81" y="74"/>
                    <a:pt x="82" y="73"/>
                  </a:cubicBezTo>
                  <a:cubicBezTo>
                    <a:pt x="84" y="73"/>
                    <a:pt x="85" y="73"/>
                    <a:pt x="86" y="73"/>
                  </a:cubicBezTo>
                  <a:cubicBezTo>
                    <a:pt x="87" y="73"/>
                    <a:pt x="87" y="75"/>
                    <a:pt x="89" y="75"/>
                  </a:cubicBezTo>
                  <a:cubicBezTo>
                    <a:pt x="90" y="76"/>
                    <a:pt x="92" y="75"/>
                    <a:pt x="93" y="74"/>
                  </a:cubicBezTo>
                  <a:cubicBezTo>
                    <a:pt x="94" y="74"/>
                    <a:pt x="94" y="74"/>
                    <a:pt x="95" y="73"/>
                  </a:cubicBezTo>
                  <a:cubicBezTo>
                    <a:pt x="96" y="71"/>
                    <a:pt x="93" y="69"/>
                    <a:pt x="92" y="67"/>
                  </a:cubicBezTo>
                  <a:cubicBezTo>
                    <a:pt x="92" y="67"/>
                    <a:pt x="92" y="66"/>
                    <a:pt x="92" y="66"/>
                  </a:cubicBezTo>
                  <a:cubicBezTo>
                    <a:pt x="92" y="66"/>
                    <a:pt x="92" y="65"/>
                    <a:pt x="92" y="65"/>
                  </a:cubicBezTo>
                  <a:cubicBezTo>
                    <a:pt x="92" y="65"/>
                    <a:pt x="92" y="64"/>
                    <a:pt x="92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2" y="62"/>
                    <a:pt x="92" y="61"/>
                    <a:pt x="92" y="60"/>
                  </a:cubicBezTo>
                  <a:cubicBezTo>
                    <a:pt x="90" y="60"/>
                    <a:pt x="89" y="60"/>
                    <a:pt x="88" y="59"/>
                  </a:cubicBezTo>
                  <a:cubicBezTo>
                    <a:pt x="87" y="59"/>
                    <a:pt x="85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7"/>
                    <a:pt x="87" y="56"/>
                    <a:pt x="89" y="55"/>
                  </a:cubicBezTo>
                  <a:cubicBezTo>
                    <a:pt x="89" y="55"/>
                    <a:pt x="89" y="55"/>
                    <a:pt x="90" y="55"/>
                  </a:cubicBezTo>
                  <a:cubicBezTo>
                    <a:pt x="92" y="54"/>
                    <a:pt x="96" y="56"/>
                    <a:pt x="98" y="54"/>
                  </a:cubicBezTo>
                  <a:cubicBezTo>
                    <a:pt x="100" y="51"/>
                    <a:pt x="97" y="51"/>
                    <a:pt x="96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8" y="48"/>
                    <a:pt x="101" y="46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5" y="45"/>
                    <a:pt x="106" y="45"/>
                    <a:pt x="107" y="45"/>
                  </a:cubicBezTo>
                  <a:cubicBezTo>
                    <a:pt x="108" y="46"/>
                    <a:pt x="108" y="48"/>
                    <a:pt x="109" y="48"/>
                  </a:cubicBezTo>
                  <a:cubicBezTo>
                    <a:pt x="109" y="48"/>
                    <a:pt x="111" y="49"/>
                    <a:pt x="112" y="47"/>
                  </a:cubicBezTo>
                  <a:cubicBezTo>
                    <a:pt x="113" y="45"/>
                    <a:pt x="111" y="44"/>
                    <a:pt x="111" y="43"/>
                  </a:cubicBezTo>
                  <a:cubicBezTo>
                    <a:pt x="110" y="42"/>
                    <a:pt x="110" y="42"/>
                    <a:pt x="109" y="41"/>
                  </a:cubicBezTo>
                  <a:cubicBezTo>
                    <a:pt x="109" y="41"/>
                    <a:pt x="109" y="41"/>
                    <a:pt x="108" y="41"/>
                  </a:cubicBezTo>
                  <a:cubicBezTo>
                    <a:pt x="113" y="39"/>
                    <a:pt x="117" y="36"/>
                    <a:pt x="122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1" y="36"/>
                    <a:pt x="121" y="37"/>
                    <a:pt x="121" y="39"/>
                  </a:cubicBezTo>
                  <a:cubicBezTo>
                    <a:pt x="121" y="40"/>
                    <a:pt x="121" y="41"/>
                    <a:pt x="120" y="41"/>
                  </a:cubicBezTo>
                  <a:cubicBezTo>
                    <a:pt x="119" y="42"/>
                    <a:pt x="117" y="40"/>
                    <a:pt x="115" y="41"/>
                  </a:cubicBezTo>
                  <a:cubicBezTo>
                    <a:pt x="114" y="43"/>
                    <a:pt x="115" y="44"/>
                    <a:pt x="115" y="44"/>
                  </a:cubicBezTo>
                  <a:close/>
                  <a:moveTo>
                    <a:pt x="90" y="357"/>
                  </a:moveTo>
                  <a:cubicBezTo>
                    <a:pt x="91" y="357"/>
                    <a:pt x="91" y="357"/>
                    <a:pt x="92" y="357"/>
                  </a:cubicBezTo>
                  <a:cubicBezTo>
                    <a:pt x="92" y="358"/>
                    <a:pt x="93" y="358"/>
                    <a:pt x="93" y="359"/>
                  </a:cubicBezTo>
                  <a:cubicBezTo>
                    <a:pt x="92" y="358"/>
                    <a:pt x="91" y="357"/>
                    <a:pt x="90" y="357"/>
                  </a:cubicBezTo>
                  <a:close/>
                  <a:moveTo>
                    <a:pt x="98" y="362"/>
                  </a:moveTo>
                  <a:cubicBezTo>
                    <a:pt x="98" y="362"/>
                    <a:pt x="99" y="362"/>
                    <a:pt x="99" y="363"/>
                  </a:cubicBezTo>
                  <a:cubicBezTo>
                    <a:pt x="100" y="363"/>
                    <a:pt x="101" y="364"/>
                    <a:pt x="101" y="364"/>
                  </a:cubicBezTo>
                  <a:cubicBezTo>
                    <a:pt x="100" y="364"/>
                    <a:pt x="99" y="363"/>
                    <a:pt x="98" y="362"/>
                  </a:cubicBezTo>
                  <a:close/>
                  <a:moveTo>
                    <a:pt x="108" y="369"/>
                  </a:moveTo>
                  <a:cubicBezTo>
                    <a:pt x="109" y="369"/>
                    <a:pt x="109" y="368"/>
                    <a:pt x="109" y="368"/>
                  </a:cubicBezTo>
                  <a:cubicBezTo>
                    <a:pt x="109" y="367"/>
                    <a:pt x="109" y="367"/>
                    <a:pt x="109" y="366"/>
                  </a:cubicBezTo>
                  <a:cubicBezTo>
                    <a:pt x="107" y="364"/>
                    <a:pt x="103" y="362"/>
                    <a:pt x="101" y="361"/>
                  </a:cubicBezTo>
                  <a:cubicBezTo>
                    <a:pt x="98" y="358"/>
                    <a:pt x="96" y="356"/>
                    <a:pt x="94" y="355"/>
                  </a:cubicBezTo>
                  <a:cubicBezTo>
                    <a:pt x="92" y="355"/>
                    <a:pt x="92" y="355"/>
                    <a:pt x="91" y="355"/>
                  </a:cubicBezTo>
                  <a:cubicBezTo>
                    <a:pt x="90" y="354"/>
                    <a:pt x="90" y="354"/>
                    <a:pt x="90" y="354"/>
                  </a:cubicBezTo>
                  <a:cubicBezTo>
                    <a:pt x="89" y="353"/>
                    <a:pt x="90" y="353"/>
                    <a:pt x="89" y="352"/>
                  </a:cubicBezTo>
                  <a:cubicBezTo>
                    <a:pt x="89" y="351"/>
                    <a:pt x="87" y="351"/>
                    <a:pt x="87" y="350"/>
                  </a:cubicBezTo>
                  <a:cubicBezTo>
                    <a:pt x="86" y="348"/>
                    <a:pt x="87" y="348"/>
                    <a:pt x="87" y="347"/>
                  </a:cubicBezTo>
                  <a:cubicBezTo>
                    <a:pt x="86" y="346"/>
                    <a:pt x="86" y="345"/>
                    <a:pt x="86" y="344"/>
                  </a:cubicBezTo>
                  <a:cubicBezTo>
                    <a:pt x="86" y="343"/>
                    <a:pt x="86" y="343"/>
                    <a:pt x="85" y="342"/>
                  </a:cubicBezTo>
                  <a:cubicBezTo>
                    <a:pt x="84" y="342"/>
                    <a:pt x="84" y="342"/>
                    <a:pt x="84" y="342"/>
                  </a:cubicBezTo>
                  <a:cubicBezTo>
                    <a:pt x="83" y="343"/>
                    <a:pt x="83" y="343"/>
                    <a:pt x="83" y="344"/>
                  </a:cubicBezTo>
                  <a:cubicBezTo>
                    <a:pt x="82" y="344"/>
                    <a:pt x="82" y="344"/>
                    <a:pt x="82" y="345"/>
                  </a:cubicBezTo>
                  <a:cubicBezTo>
                    <a:pt x="82" y="346"/>
                    <a:pt x="84" y="348"/>
                    <a:pt x="84" y="349"/>
                  </a:cubicBezTo>
                  <a:cubicBezTo>
                    <a:pt x="84" y="349"/>
                    <a:pt x="82" y="349"/>
                    <a:pt x="82" y="350"/>
                  </a:cubicBezTo>
                  <a:cubicBezTo>
                    <a:pt x="41" y="315"/>
                    <a:pt x="15" y="264"/>
                    <a:pt x="15" y="207"/>
                  </a:cubicBezTo>
                  <a:cubicBezTo>
                    <a:pt x="16" y="205"/>
                    <a:pt x="18" y="204"/>
                    <a:pt x="18" y="203"/>
                  </a:cubicBezTo>
                  <a:cubicBezTo>
                    <a:pt x="18" y="202"/>
                    <a:pt x="18" y="202"/>
                    <a:pt x="18" y="201"/>
                  </a:cubicBezTo>
                  <a:cubicBezTo>
                    <a:pt x="18" y="198"/>
                    <a:pt x="17" y="198"/>
                    <a:pt x="15" y="196"/>
                  </a:cubicBezTo>
                  <a:cubicBezTo>
                    <a:pt x="16" y="182"/>
                    <a:pt x="18" y="168"/>
                    <a:pt x="22" y="155"/>
                  </a:cubicBezTo>
                  <a:cubicBezTo>
                    <a:pt x="22" y="156"/>
                    <a:pt x="22" y="156"/>
                    <a:pt x="22" y="157"/>
                  </a:cubicBezTo>
                  <a:cubicBezTo>
                    <a:pt x="22" y="158"/>
                    <a:pt x="22" y="160"/>
                    <a:pt x="22" y="161"/>
                  </a:cubicBezTo>
                  <a:cubicBezTo>
                    <a:pt x="24" y="162"/>
                    <a:pt x="25" y="164"/>
                    <a:pt x="25" y="166"/>
                  </a:cubicBezTo>
                  <a:cubicBezTo>
                    <a:pt x="25" y="166"/>
                    <a:pt x="26" y="167"/>
                    <a:pt x="26" y="168"/>
                  </a:cubicBezTo>
                  <a:cubicBezTo>
                    <a:pt x="26" y="168"/>
                    <a:pt x="25" y="169"/>
                    <a:pt x="25" y="169"/>
                  </a:cubicBezTo>
                  <a:cubicBezTo>
                    <a:pt x="25" y="170"/>
                    <a:pt x="26" y="170"/>
                    <a:pt x="26" y="171"/>
                  </a:cubicBezTo>
                  <a:cubicBezTo>
                    <a:pt x="26" y="172"/>
                    <a:pt x="27" y="172"/>
                    <a:pt x="28" y="172"/>
                  </a:cubicBezTo>
                  <a:cubicBezTo>
                    <a:pt x="28" y="174"/>
                    <a:pt x="29" y="174"/>
                    <a:pt x="29" y="175"/>
                  </a:cubicBezTo>
                  <a:cubicBezTo>
                    <a:pt x="30" y="176"/>
                    <a:pt x="30" y="178"/>
                    <a:pt x="31" y="178"/>
                  </a:cubicBezTo>
                  <a:cubicBezTo>
                    <a:pt x="30" y="178"/>
                    <a:pt x="31" y="177"/>
                    <a:pt x="31" y="177"/>
                  </a:cubicBezTo>
                  <a:cubicBezTo>
                    <a:pt x="33" y="180"/>
                    <a:pt x="33" y="183"/>
                    <a:pt x="34" y="187"/>
                  </a:cubicBezTo>
                  <a:cubicBezTo>
                    <a:pt x="34" y="190"/>
                    <a:pt x="36" y="193"/>
                    <a:pt x="36" y="195"/>
                  </a:cubicBezTo>
                  <a:cubicBezTo>
                    <a:pt x="37" y="196"/>
                    <a:pt x="37" y="197"/>
                    <a:pt x="37" y="198"/>
                  </a:cubicBezTo>
                  <a:cubicBezTo>
                    <a:pt x="37" y="199"/>
                    <a:pt x="36" y="200"/>
                    <a:pt x="36" y="202"/>
                  </a:cubicBezTo>
                  <a:cubicBezTo>
                    <a:pt x="35" y="204"/>
                    <a:pt x="39" y="209"/>
                    <a:pt x="40" y="210"/>
                  </a:cubicBezTo>
                  <a:cubicBezTo>
                    <a:pt x="41" y="211"/>
                    <a:pt x="42" y="212"/>
                    <a:pt x="43" y="212"/>
                  </a:cubicBezTo>
                  <a:cubicBezTo>
                    <a:pt x="43" y="213"/>
                    <a:pt x="44" y="213"/>
                    <a:pt x="44" y="213"/>
                  </a:cubicBezTo>
                  <a:cubicBezTo>
                    <a:pt x="45" y="214"/>
                    <a:pt x="46" y="216"/>
                    <a:pt x="47" y="216"/>
                  </a:cubicBezTo>
                  <a:cubicBezTo>
                    <a:pt x="49" y="217"/>
                    <a:pt x="51" y="217"/>
                    <a:pt x="53" y="218"/>
                  </a:cubicBezTo>
                  <a:cubicBezTo>
                    <a:pt x="54" y="219"/>
                    <a:pt x="54" y="220"/>
                    <a:pt x="54" y="221"/>
                  </a:cubicBezTo>
                  <a:cubicBezTo>
                    <a:pt x="55" y="222"/>
                    <a:pt x="56" y="223"/>
                    <a:pt x="56" y="224"/>
                  </a:cubicBezTo>
                  <a:cubicBezTo>
                    <a:pt x="58" y="225"/>
                    <a:pt x="59" y="226"/>
                    <a:pt x="60" y="227"/>
                  </a:cubicBezTo>
                  <a:cubicBezTo>
                    <a:pt x="61" y="228"/>
                    <a:pt x="61" y="228"/>
                    <a:pt x="61" y="230"/>
                  </a:cubicBezTo>
                  <a:cubicBezTo>
                    <a:pt x="62" y="231"/>
                    <a:pt x="62" y="232"/>
                    <a:pt x="62" y="232"/>
                  </a:cubicBezTo>
                  <a:cubicBezTo>
                    <a:pt x="62" y="233"/>
                    <a:pt x="61" y="234"/>
                    <a:pt x="62" y="235"/>
                  </a:cubicBezTo>
                  <a:cubicBezTo>
                    <a:pt x="62" y="236"/>
                    <a:pt x="63" y="237"/>
                    <a:pt x="64" y="238"/>
                  </a:cubicBezTo>
                  <a:cubicBezTo>
                    <a:pt x="64" y="238"/>
                    <a:pt x="64" y="239"/>
                    <a:pt x="64" y="239"/>
                  </a:cubicBezTo>
                  <a:cubicBezTo>
                    <a:pt x="65" y="240"/>
                    <a:pt x="65" y="241"/>
                    <a:pt x="66" y="242"/>
                  </a:cubicBezTo>
                  <a:cubicBezTo>
                    <a:pt x="67" y="242"/>
                    <a:pt x="67" y="243"/>
                    <a:pt x="68" y="244"/>
                  </a:cubicBezTo>
                  <a:cubicBezTo>
                    <a:pt x="69" y="244"/>
                    <a:pt x="69" y="242"/>
                    <a:pt x="71" y="242"/>
                  </a:cubicBezTo>
                  <a:cubicBezTo>
                    <a:pt x="72" y="244"/>
                    <a:pt x="73" y="246"/>
                    <a:pt x="75" y="247"/>
                  </a:cubicBezTo>
                  <a:cubicBezTo>
                    <a:pt x="75" y="247"/>
                    <a:pt x="76" y="248"/>
                    <a:pt x="76" y="248"/>
                  </a:cubicBezTo>
                  <a:cubicBezTo>
                    <a:pt x="74" y="253"/>
                    <a:pt x="72" y="259"/>
                    <a:pt x="77" y="265"/>
                  </a:cubicBezTo>
                  <a:cubicBezTo>
                    <a:pt x="77" y="266"/>
                    <a:pt x="76" y="268"/>
                    <a:pt x="77" y="269"/>
                  </a:cubicBezTo>
                  <a:cubicBezTo>
                    <a:pt x="77" y="271"/>
                    <a:pt x="80" y="272"/>
                    <a:pt x="82" y="274"/>
                  </a:cubicBezTo>
                  <a:cubicBezTo>
                    <a:pt x="84" y="275"/>
                    <a:pt x="86" y="276"/>
                    <a:pt x="87" y="278"/>
                  </a:cubicBezTo>
                  <a:cubicBezTo>
                    <a:pt x="88" y="279"/>
                    <a:pt x="89" y="281"/>
                    <a:pt x="89" y="282"/>
                  </a:cubicBezTo>
                  <a:cubicBezTo>
                    <a:pt x="90" y="282"/>
                    <a:pt x="91" y="283"/>
                    <a:pt x="91" y="283"/>
                  </a:cubicBezTo>
                  <a:cubicBezTo>
                    <a:pt x="92" y="284"/>
                    <a:pt x="93" y="284"/>
                    <a:pt x="93" y="285"/>
                  </a:cubicBezTo>
                  <a:cubicBezTo>
                    <a:pt x="94" y="286"/>
                    <a:pt x="95" y="287"/>
                    <a:pt x="95" y="288"/>
                  </a:cubicBezTo>
                  <a:cubicBezTo>
                    <a:pt x="99" y="290"/>
                    <a:pt x="104" y="290"/>
                    <a:pt x="107" y="292"/>
                  </a:cubicBezTo>
                  <a:cubicBezTo>
                    <a:pt x="109" y="294"/>
                    <a:pt x="109" y="295"/>
                    <a:pt x="110" y="298"/>
                  </a:cubicBezTo>
                  <a:cubicBezTo>
                    <a:pt x="111" y="299"/>
                    <a:pt x="111" y="300"/>
                    <a:pt x="112" y="302"/>
                  </a:cubicBezTo>
                  <a:cubicBezTo>
                    <a:pt x="113" y="306"/>
                    <a:pt x="114" y="311"/>
                    <a:pt x="116" y="315"/>
                  </a:cubicBezTo>
                  <a:cubicBezTo>
                    <a:pt x="116" y="317"/>
                    <a:pt x="117" y="318"/>
                    <a:pt x="118" y="320"/>
                  </a:cubicBezTo>
                  <a:cubicBezTo>
                    <a:pt x="118" y="321"/>
                    <a:pt x="118" y="321"/>
                    <a:pt x="118" y="322"/>
                  </a:cubicBezTo>
                  <a:cubicBezTo>
                    <a:pt x="119" y="324"/>
                    <a:pt x="120" y="325"/>
                    <a:pt x="121" y="326"/>
                  </a:cubicBezTo>
                  <a:cubicBezTo>
                    <a:pt x="121" y="327"/>
                    <a:pt x="121" y="329"/>
                    <a:pt x="121" y="329"/>
                  </a:cubicBezTo>
                  <a:cubicBezTo>
                    <a:pt x="121" y="330"/>
                    <a:pt x="122" y="331"/>
                    <a:pt x="122" y="332"/>
                  </a:cubicBezTo>
                  <a:cubicBezTo>
                    <a:pt x="122" y="333"/>
                    <a:pt x="122" y="335"/>
                    <a:pt x="122" y="336"/>
                  </a:cubicBezTo>
                  <a:cubicBezTo>
                    <a:pt x="122" y="337"/>
                    <a:pt x="123" y="338"/>
                    <a:pt x="123" y="339"/>
                  </a:cubicBezTo>
                  <a:cubicBezTo>
                    <a:pt x="124" y="340"/>
                    <a:pt x="124" y="341"/>
                    <a:pt x="124" y="341"/>
                  </a:cubicBezTo>
                  <a:cubicBezTo>
                    <a:pt x="125" y="342"/>
                    <a:pt x="126" y="344"/>
                    <a:pt x="127" y="345"/>
                  </a:cubicBezTo>
                  <a:cubicBezTo>
                    <a:pt x="127" y="345"/>
                    <a:pt x="127" y="346"/>
                    <a:pt x="127" y="347"/>
                  </a:cubicBezTo>
                  <a:cubicBezTo>
                    <a:pt x="127" y="347"/>
                    <a:pt x="128" y="348"/>
                    <a:pt x="128" y="349"/>
                  </a:cubicBezTo>
                  <a:cubicBezTo>
                    <a:pt x="128" y="350"/>
                    <a:pt x="128" y="351"/>
                    <a:pt x="128" y="352"/>
                  </a:cubicBezTo>
                  <a:cubicBezTo>
                    <a:pt x="129" y="353"/>
                    <a:pt x="129" y="355"/>
                    <a:pt x="129" y="356"/>
                  </a:cubicBezTo>
                  <a:cubicBezTo>
                    <a:pt x="130" y="357"/>
                    <a:pt x="131" y="359"/>
                    <a:pt x="132" y="360"/>
                  </a:cubicBezTo>
                  <a:cubicBezTo>
                    <a:pt x="132" y="361"/>
                    <a:pt x="132" y="362"/>
                    <a:pt x="132" y="363"/>
                  </a:cubicBezTo>
                  <a:cubicBezTo>
                    <a:pt x="133" y="364"/>
                    <a:pt x="134" y="364"/>
                    <a:pt x="135" y="365"/>
                  </a:cubicBezTo>
                  <a:cubicBezTo>
                    <a:pt x="135" y="366"/>
                    <a:pt x="135" y="367"/>
                    <a:pt x="135" y="368"/>
                  </a:cubicBezTo>
                  <a:cubicBezTo>
                    <a:pt x="135" y="371"/>
                    <a:pt x="137" y="372"/>
                    <a:pt x="138" y="374"/>
                  </a:cubicBezTo>
                  <a:cubicBezTo>
                    <a:pt x="139" y="376"/>
                    <a:pt x="140" y="377"/>
                    <a:pt x="141" y="378"/>
                  </a:cubicBezTo>
                  <a:cubicBezTo>
                    <a:pt x="141" y="378"/>
                    <a:pt x="142" y="379"/>
                    <a:pt x="142" y="379"/>
                  </a:cubicBezTo>
                  <a:cubicBezTo>
                    <a:pt x="142" y="379"/>
                    <a:pt x="142" y="379"/>
                    <a:pt x="143" y="380"/>
                  </a:cubicBezTo>
                  <a:cubicBezTo>
                    <a:pt x="143" y="380"/>
                    <a:pt x="144" y="380"/>
                    <a:pt x="145" y="381"/>
                  </a:cubicBezTo>
                  <a:cubicBezTo>
                    <a:pt x="146" y="381"/>
                    <a:pt x="147" y="381"/>
                    <a:pt x="147" y="382"/>
                  </a:cubicBezTo>
                  <a:cubicBezTo>
                    <a:pt x="148" y="382"/>
                    <a:pt x="148" y="382"/>
                    <a:pt x="148" y="382"/>
                  </a:cubicBezTo>
                  <a:cubicBezTo>
                    <a:pt x="150" y="383"/>
                    <a:pt x="151" y="383"/>
                    <a:pt x="152" y="384"/>
                  </a:cubicBezTo>
                  <a:cubicBezTo>
                    <a:pt x="154" y="384"/>
                    <a:pt x="154" y="384"/>
                    <a:pt x="156" y="384"/>
                  </a:cubicBezTo>
                  <a:cubicBezTo>
                    <a:pt x="157" y="384"/>
                    <a:pt x="158" y="384"/>
                    <a:pt x="158" y="384"/>
                  </a:cubicBezTo>
                  <a:cubicBezTo>
                    <a:pt x="159" y="383"/>
                    <a:pt x="160" y="382"/>
                    <a:pt x="159" y="381"/>
                  </a:cubicBezTo>
                  <a:cubicBezTo>
                    <a:pt x="156" y="379"/>
                    <a:pt x="153" y="379"/>
                    <a:pt x="152" y="376"/>
                  </a:cubicBezTo>
                  <a:cubicBezTo>
                    <a:pt x="151" y="375"/>
                    <a:pt x="151" y="374"/>
                    <a:pt x="150" y="371"/>
                  </a:cubicBezTo>
                  <a:cubicBezTo>
                    <a:pt x="150" y="371"/>
                    <a:pt x="149" y="370"/>
                    <a:pt x="149" y="369"/>
                  </a:cubicBezTo>
                  <a:cubicBezTo>
                    <a:pt x="149" y="368"/>
                    <a:pt x="149" y="368"/>
                    <a:pt x="149" y="367"/>
                  </a:cubicBezTo>
                  <a:cubicBezTo>
                    <a:pt x="149" y="367"/>
                    <a:pt x="148" y="366"/>
                    <a:pt x="148" y="366"/>
                  </a:cubicBezTo>
                  <a:cubicBezTo>
                    <a:pt x="148" y="364"/>
                    <a:pt x="150" y="363"/>
                    <a:pt x="149" y="362"/>
                  </a:cubicBezTo>
                  <a:cubicBezTo>
                    <a:pt x="149" y="361"/>
                    <a:pt x="148" y="361"/>
                    <a:pt x="148" y="361"/>
                  </a:cubicBezTo>
                  <a:cubicBezTo>
                    <a:pt x="148" y="361"/>
                    <a:pt x="147" y="360"/>
                    <a:pt x="147" y="360"/>
                  </a:cubicBezTo>
                  <a:cubicBezTo>
                    <a:pt x="146" y="359"/>
                    <a:pt x="145" y="359"/>
                    <a:pt x="145" y="358"/>
                  </a:cubicBezTo>
                  <a:cubicBezTo>
                    <a:pt x="145" y="355"/>
                    <a:pt x="146" y="352"/>
                    <a:pt x="146" y="348"/>
                  </a:cubicBezTo>
                  <a:cubicBezTo>
                    <a:pt x="145" y="347"/>
                    <a:pt x="143" y="347"/>
                    <a:pt x="143" y="345"/>
                  </a:cubicBezTo>
                  <a:cubicBezTo>
                    <a:pt x="143" y="345"/>
                    <a:pt x="145" y="345"/>
                    <a:pt x="145" y="344"/>
                  </a:cubicBezTo>
                  <a:cubicBezTo>
                    <a:pt x="146" y="343"/>
                    <a:pt x="145" y="341"/>
                    <a:pt x="145" y="340"/>
                  </a:cubicBezTo>
                  <a:cubicBezTo>
                    <a:pt x="145" y="339"/>
                    <a:pt x="146" y="338"/>
                    <a:pt x="146" y="337"/>
                  </a:cubicBezTo>
                  <a:cubicBezTo>
                    <a:pt x="147" y="337"/>
                    <a:pt x="149" y="336"/>
                    <a:pt x="150" y="336"/>
                  </a:cubicBezTo>
                  <a:cubicBezTo>
                    <a:pt x="150" y="334"/>
                    <a:pt x="151" y="332"/>
                    <a:pt x="150" y="330"/>
                  </a:cubicBezTo>
                  <a:cubicBezTo>
                    <a:pt x="149" y="328"/>
                    <a:pt x="148" y="328"/>
                    <a:pt x="147" y="326"/>
                  </a:cubicBezTo>
                  <a:cubicBezTo>
                    <a:pt x="149" y="326"/>
                    <a:pt x="152" y="325"/>
                    <a:pt x="152" y="324"/>
                  </a:cubicBezTo>
                  <a:cubicBezTo>
                    <a:pt x="153" y="324"/>
                    <a:pt x="152" y="323"/>
                    <a:pt x="152" y="323"/>
                  </a:cubicBezTo>
                  <a:cubicBezTo>
                    <a:pt x="153" y="321"/>
                    <a:pt x="153" y="319"/>
                    <a:pt x="154" y="318"/>
                  </a:cubicBezTo>
                  <a:cubicBezTo>
                    <a:pt x="154" y="317"/>
                    <a:pt x="155" y="316"/>
                    <a:pt x="155" y="316"/>
                  </a:cubicBezTo>
                  <a:cubicBezTo>
                    <a:pt x="155" y="314"/>
                    <a:pt x="154" y="311"/>
                    <a:pt x="155" y="310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5" y="308"/>
                    <a:pt x="155" y="307"/>
                    <a:pt x="155" y="307"/>
                  </a:cubicBezTo>
                  <a:cubicBezTo>
                    <a:pt x="155" y="305"/>
                    <a:pt x="154" y="304"/>
                    <a:pt x="153" y="303"/>
                  </a:cubicBezTo>
                  <a:cubicBezTo>
                    <a:pt x="153" y="302"/>
                    <a:pt x="153" y="300"/>
                    <a:pt x="154" y="299"/>
                  </a:cubicBezTo>
                  <a:cubicBezTo>
                    <a:pt x="154" y="298"/>
                    <a:pt x="155" y="298"/>
                    <a:pt x="155" y="298"/>
                  </a:cubicBezTo>
                  <a:cubicBezTo>
                    <a:pt x="155" y="298"/>
                    <a:pt x="155" y="297"/>
                    <a:pt x="155" y="297"/>
                  </a:cubicBezTo>
                  <a:cubicBezTo>
                    <a:pt x="156" y="297"/>
                    <a:pt x="156" y="297"/>
                    <a:pt x="156" y="296"/>
                  </a:cubicBezTo>
                  <a:cubicBezTo>
                    <a:pt x="157" y="296"/>
                    <a:pt x="157" y="295"/>
                    <a:pt x="157" y="295"/>
                  </a:cubicBezTo>
                  <a:cubicBezTo>
                    <a:pt x="157" y="295"/>
                    <a:pt x="158" y="295"/>
                    <a:pt x="158" y="295"/>
                  </a:cubicBezTo>
                  <a:cubicBezTo>
                    <a:pt x="159" y="294"/>
                    <a:pt x="159" y="294"/>
                    <a:pt x="159" y="293"/>
                  </a:cubicBezTo>
                  <a:cubicBezTo>
                    <a:pt x="160" y="293"/>
                    <a:pt x="161" y="292"/>
                    <a:pt x="161" y="292"/>
                  </a:cubicBezTo>
                  <a:cubicBezTo>
                    <a:pt x="161" y="291"/>
                    <a:pt x="162" y="290"/>
                    <a:pt x="162" y="289"/>
                  </a:cubicBezTo>
                  <a:cubicBezTo>
                    <a:pt x="162" y="288"/>
                    <a:pt x="162" y="286"/>
                    <a:pt x="162" y="285"/>
                  </a:cubicBezTo>
                  <a:cubicBezTo>
                    <a:pt x="162" y="282"/>
                    <a:pt x="163" y="281"/>
                    <a:pt x="162" y="279"/>
                  </a:cubicBezTo>
                  <a:cubicBezTo>
                    <a:pt x="162" y="276"/>
                    <a:pt x="162" y="275"/>
                    <a:pt x="161" y="272"/>
                  </a:cubicBezTo>
                  <a:cubicBezTo>
                    <a:pt x="161" y="271"/>
                    <a:pt x="159" y="269"/>
                    <a:pt x="159" y="267"/>
                  </a:cubicBezTo>
                  <a:cubicBezTo>
                    <a:pt x="159" y="266"/>
                    <a:pt x="160" y="265"/>
                    <a:pt x="160" y="264"/>
                  </a:cubicBezTo>
                  <a:cubicBezTo>
                    <a:pt x="161" y="262"/>
                    <a:pt x="162" y="259"/>
                    <a:pt x="162" y="257"/>
                  </a:cubicBezTo>
                  <a:cubicBezTo>
                    <a:pt x="162" y="256"/>
                    <a:pt x="163" y="254"/>
                    <a:pt x="163" y="253"/>
                  </a:cubicBezTo>
                  <a:cubicBezTo>
                    <a:pt x="163" y="251"/>
                    <a:pt x="161" y="248"/>
                    <a:pt x="161" y="247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159" y="246"/>
                    <a:pt x="156" y="244"/>
                    <a:pt x="155" y="244"/>
                  </a:cubicBezTo>
                  <a:cubicBezTo>
                    <a:pt x="154" y="244"/>
                    <a:pt x="154" y="244"/>
                    <a:pt x="154" y="244"/>
                  </a:cubicBezTo>
                  <a:cubicBezTo>
                    <a:pt x="153" y="243"/>
                    <a:pt x="153" y="243"/>
                    <a:pt x="152" y="242"/>
                  </a:cubicBezTo>
                  <a:cubicBezTo>
                    <a:pt x="151" y="242"/>
                    <a:pt x="150" y="242"/>
                    <a:pt x="150" y="242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48" y="242"/>
                    <a:pt x="148" y="242"/>
                    <a:pt x="147" y="242"/>
                  </a:cubicBezTo>
                  <a:cubicBezTo>
                    <a:pt x="145" y="242"/>
                    <a:pt x="145" y="242"/>
                    <a:pt x="143" y="243"/>
                  </a:cubicBezTo>
                  <a:cubicBezTo>
                    <a:pt x="142" y="243"/>
                    <a:pt x="140" y="242"/>
                    <a:pt x="139" y="242"/>
                  </a:cubicBezTo>
                  <a:cubicBezTo>
                    <a:pt x="139" y="242"/>
                    <a:pt x="139" y="242"/>
                    <a:pt x="138" y="242"/>
                  </a:cubicBezTo>
                  <a:cubicBezTo>
                    <a:pt x="137" y="241"/>
                    <a:pt x="136" y="240"/>
                    <a:pt x="135" y="240"/>
                  </a:cubicBezTo>
                  <a:cubicBezTo>
                    <a:pt x="135" y="240"/>
                    <a:pt x="134" y="240"/>
                    <a:pt x="134" y="240"/>
                  </a:cubicBezTo>
                  <a:cubicBezTo>
                    <a:pt x="133" y="240"/>
                    <a:pt x="132" y="240"/>
                    <a:pt x="131" y="240"/>
                  </a:cubicBezTo>
                  <a:cubicBezTo>
                    <a:pt x="129" y="240"/>
                    <a:pt x="128" y="238"/>
                    <a:pt x="127" y="235"/>
                  </a:cubicBezTo>
                  <a:cubicBezTo>
                    <a:pt x="127" y="234"/>
                    <a:pt x="126" y="233"/>
                    <a:pt x="126" y="232"/>
                  </a:cubicBezTo>
                  <a:cubicBezTo>
                    <a:pt x="125" y="231"/>
                    <a:pt x="123" y="231"/>
                    <a:pt x="122" y="230"/>
                  </a:cubicBezTo>
                  <a:cubicBezTo>
                    <a:pt x="121" y="229"/>
                    <a:pt x="120" y="228"/>
                    <a:pt x="118" y="228"/>
                  </a:cubicBezTo>
                  <a:cubicBezTo>
                    <a:pt x="116" y="228"/>
                    <a:pt x="115" y="229"/>
                    <a:pt x="113" y="229"/>
                  </a:cubicBezTo>
                  <a:cubicBezTo>
                    <a:pt x="111" y="229"/>
                    <a:pt x="109" y="228"/>
                    <a:pt x="108" y="227"/>
                  </a:cubicBezTo>
                  <a:cubicBezTo>
                    <a:pt x="106" y="227"/>
                    <a:pt x="104" y="226"/>
                    <a:pt x="103" y="225"/>
                  </a:cubicBezTo>
                  <a:cubicBezTo>
                    <a:pt x="102" y="223"/>
                    <a:pt x="102" y="220"/>
                    <a:pt x="99" y="221"/>
                  </a:cubicBezTo>
                  <a:cubicBezTo>
                    <a:pt x="98" y="221"/>
                    <a:pt x="95" y="224"/>
                    <a:pt x="93" y="225"/>
                  </a:cubicBezTo>
                  <a:cubicBezTo>
                    <a:pt x="92" y="225"/>
                    <a:pt x="91" y="225"/>
                    <a:pt x="89" y="226"/>
                  </a:cubicBezTo>
                  <a:cubicBezTo>
                    <a:pt x="89" y="225"/>
                    <a:pt x="89" y="226"/>
                    <a:pt x="88" y="225"/>
                  </a:cubicBezTo>
                  <a:cubicBezTo>
                    <a:pt x="88" y="225"/>
                    <a:pt x="87" y="225"/>
                    <a:pt x="87" y="224"/>
                  </a:cubicBezTo>
                  <a:cubicBezTo>
                    <a:pt x="87" y="224"/>
                    <a:pt x="86" y="224"/>
                    <a:pt x="86" y="224"/>
                  </a:cubicBezTo>
                  <a:cubicBezTo>
                    <a:pt x="85" y="224"/>
                    <a:pt x="84" y="224"/>
                    <a:pt x="83" y="223"/>
                  </a:cubicBezTo>
                  <a:cubicBezTo>
                    <a:pt x="80" y="223"/>
                    <a:pt x="80" y="225"/>
                    <a:pt x="78" y="227"/>
                  </a:cubicBezTo>
                  <a:cubicBezTo>
                    <a:pt x="78" y="228"/>
                    <a:pt x="77" y="228"/>
                    <a:pt x="76" y="228"/>
                  </a:cubicBezTo>
                  <a:cubicBezTo>
                    <a:pt x="76" y="229"/>
                    <a:pt x="75" y="229"/>
                    <a:pt x="75" y="230"/>
                  </a:cubicBezTo>
                  <a:cubicBezTo>
                    <a:pt x="74" y="231"/>
                    <a:pt x="75" y="233"/>
                    <a:pt x="74" y="235"/>
                  </a:cubicBezTo>
                  <a:cubicBezTo>
                    <a:pt x="75" y="237"/>
                    <a:pt x="74" y="239"/>
                    <a:pt x="74" y="241"/>
                  </a:cubicBezTo>
                  <a:cubicBezTo>
                    <a:pt x="74" y="241"/>
                    <a:pt x="74" y="241"/>
                    <a:pt x="74" y="241"/>
                  </a:cubicBezTo>
                  <a:cubicBezTo>
                    <a:pt x="74" y="242"/>
                    <a:pt x="74" y="242"/>
                    <a:pt x="74" y="243"/>
                  </a:cubicBezTo>
                  <a:cubicBezTo>
                    <a:pt x="74" y="243"/>
                    <a:pt x="74" y="243"/>
                    <a:pt x="74" y="243"/>
                  </a:cubicBezTo>
                  <a:cubicBezTo>
                    <a:pt x="73" y="242"/>
                    <a:pt x="74" y="241"/>
                    <a:pt x="73" y="241"/>
                  </a:cubicBezTo>
                  <a:cubicBezTo>
                    <a:pt x="73" y="240"/>
                    <a:pt x="73" y="240"/>
                    <a:pt x="72" y="239"/>
                  </a:cubicBezTo>
                  <a:cubicBezTo>
                    <a:pt x="71" y="239"/>
                    <a:pt x="69" y="240"/>
                    <a:pt x="68" y="239"/>
                  </a:cubicBezTo>
                  <a:cubicBezTo>
                    <a:pt x="67" y="238"/>
                    <a:pt x="65" y="235"/>
                    <a:pt x="66" y="232"/>
                  </a:cubicBezTo>
                  <a:cubicBezTo>
                    <a:pt x="66" y="229"/>
                    <a:pt x="68" y="227"/>
                    <a:pt x="68" y="225"/>
                  </a:cubicBezTo>
                  <a:cubicBezTo>
                    <a:pt x="68" y="224"/>
                    <a:pt x="67" y="221"/>
                    <a:pt x="66" y="221"/>
                  </a:cubicBezTo>
                  <a:cubicBezTo>
                    <a:pt x="65" y="220"/>
                    <a:pt x="62" y="221"/>
                    <a:pt x="62" y="218"/>
                  </a:cubicBezTo>
                  <a:cubicBezTo>
                    <a:pt x="62" y="217"/>
                    <a:pt x="63" y="215"/>
                    <a:pt x="64" y="214"/>
                  </a:cubicBezTo>
                  <a:cubicBezTo>
                    <a:pt x="64" y="213"/>
                    <a:pt x="64" y="212"/>
                    <a:pt x="65" y="211"/>
                  </a:cubicBezTo>
                  <a:cubicBezTo>
                    <a:pt x="65" y="210"/>
                    <a:pt x="67" y="208"/>
                    <a:pt x="66" y="207"/>
                  </a:cubicBezTo>
                  <a:cubicBezTo>
                    <a:pt x="64" y="206"/>
                    <a:pt x="62" y="206"/>
                    <a:pt x="61" y="207"/>
                  </a:cubicBezTo>
                  <a:cubicBezTo>
                    <a:pt x="60" y="208"/>
                    <a:pt x="60" y="209"/>
                    <a:pt x="60" y="209"/>
                  </a:cubicBezTo>
                  <a:cubicBezTo>
                    <a:pt x="59" y="210"/>
                    <a:pt x="59" y="210"/>
                    <a:pt x="58" y="211"/>
                  </a:cubicBezTo>
                  <a:cubicBezTo>
                    <a:pt x="57" y="211"/>
                    <a:pt x="56" y="210"/>
                    <a:pt x="55" y="210"/>
                  </a:cubicBezTo>
                  <a:cubicBezTo>
                    <a:pt x="54" y="210"/>
                    <a:pt x="54" y="211"/>
                    <a:pt x="53" y="211"/>
                  </a:cubicBezTo>
                  <a:cubicBezTo>
                    <a:pt x="51" y="210"/>
                    <a:pt x="51" y="207"/>
                    <a:pt x="51" y="205"/>
                  </a:cubicBezTo>
                  <a:cubicBezTo>
                    <a:pt x="50" y="204"/>
                    <a:pt x="50" y="203"/>
                    <a:pt x="50" y="201"/>
                  </a:cubicBezTo>
                  <a:cubicBezTo>
                    <a:pt x="50" y="201"/>
                    <a:pt x="50" y="200"/>
                    <a:pt x="50" y="199"/>
                  </a:cubicBezTo>
                  <a:cubicBezTo>
                    <a:pt x="51" y="195"/>
                    <a:pt x="52" y="194"/>
                    <a:pt x="53" y="192"/>
                  </a:cubicBezTo>
                  <a:cubicBezTo>
                    <a:pt x="53" y="191"/>
                    <a:pt x="53" y="190"/>
                    <a:pt x="54" y="188"/>
                  </a:cubicBezTo>
                  <a:cubicBezTo>
                    <a:pt x="54" y="187"/>
                    <a:pt x="57" y="186"/>
                    <a:pt x="58" y="186"/>
                  </a:cubicBezTo>
                  <a:cubicBezTo>
                    <a:pt x="60" y="185"/>
                    <a:pt x="62" y="185"/>
                    <a:pt x="63" y="185"/>
                  </a:cubicBezTo>
                  <a:cubicBezTo>
                    <a:pt x="64" y="185"/>
                    <a:pt x="64" y="186"/>
                    <a:pt x="64" y="187"/>
                  </a:cubicBezTo>
                  <a:cubicBezTo>
                    <a:pt x="65" y="187"/>
                    <a:pt x="66" y="188"/>
                    <a:pt x="67" y="188"/>
                  </a:cubicBezTo>
                  <a:cubicBezTo>
                    <a:pt x="69" y="188"/>
                    <a:pt x="70" y="186"/>
                    <a:pt x="71" y="186"/>
                  </a:cubicBezTo>
                  <a:cubicBezTo>
                    <a:pt x="73" y="186"/>
                    <a:pt x="75" y="188"/>
                    <a:pt x="75" y="188"/>
                  </a:cubicBezTo>
                  <a:cubicBezTo>
                    <a:pt x="76" y="189"/>
                    <a:pt x="76" y="190"/>
                    <a:pt x="77" y="191"/>
                  </a:cubicBezTo>
                  <a:cubicBezTo>
                    <a:pt x="77" y="193"/>
                    <a:pt x="77" y="194"/>
                    <a:pt x="77" y="195"/>
                  </a:cubicBezTo>
                  <a:cubicBezTo>
                    <a:pt x="77" y="196"/>
                    <a:pt x="78" y="197"/>
                    <a:pt x="78" y="198"/>
                  </a:cubicBezTo>
                  <a:cubicBezTo>
                    <a:pt x="78" y="199"/>
                    <a:pt x="78" y="199"/>
                    <a:pt x="78" y="200"/>
                  </a:cubicBezTo>
                  <a:cubicBezTo>
                    <a:pt x="78" y="200"/>
                    <a:pt x="78" y="201"/>
                    <a:pt x="79" y="201"/>
                  </a:cubicBezTo>
                  <a:cubicBezTo>
                    <a:pt x="80" y="201"/>
                    <a:pt x="80" y="200"/>
                    <a:pt x="80" y="200"/>
                  </a:cubicBezTo>
                  <a:cubicBezTo>
                    <a:pt x="81" y="200"/>
                    <a:pt x="80" y="199"/>
                    <a:pt x="80" y="199"/>
                  </a:cubicBezTo>
                  <a:cubicBezTo>
                    <a:pt x="80" y="199"/>
                    <a:pt x="81" y="196"/>
                    <a:pt x="81" y="194"/>
                  </a:cubicBezTo>
                  <a:cubicBezTo>
                    <a:pt x="81" y="194"/>
                    <a:pt x="81" y="193"/>
                    <a:pt x="81" y="193"/>
                  </a:cubicBezTo>
                  <a:cubicBezTo>
                    <a:pt x="81" y="192"/>
                    <a:pt x="81" y="191"/>
                    <a:pt x="81" y="190"/>
                  </a:cubicBezTo>
                  <a:cubicBezTo>
                    <a:pt x="82" y="187"/>
                    <a:pt x="83" y="185"/>
                    <a:pt x="85" y="184"/>
                  </a:cubicBezTo>
                  <a:cubicBezTo>
                    <a:pt x="85" y="184"/>
                    <a:pt x="85" y="185"/>
                    <a:pt x="86" y="184"/>
                  </a:cubicBezTo>
                  <a:cubicBezTo>
                    <a:pt x="87" y="184"/>
                    <a:pt x="88" y="183"/>
                    <a:pt x="89" y="183"/>
                  </a:cubicBezTo>
                  <a:cubicBezTo>
                    <a:pt x="89" y="182"/>
                    <a:pt x="89" y="183"/>
                    <a:pt x="89" y="182"/>
                  </a:cubicBezTo>
                  <a:cubicBezTo>
                    <a:pt x="91" y="182"/>
                    <a:pt x="93" y="180"/>
                    <a:pt x="94" y="178"/>
                  </a:cubicBezTo>
                  <a:cubicBezTo>
                    <a:pt x="95" y="177"/>
                    <a:pt x="94" y="175"/>
                    <a:pt x="95" y="174"/>
                  </a:cubicBezTo>
                  <a:cubicBezTo>
                    <a:pt x="95" y="173"/>
                    <a:pt x="97" y="174"/>
                    <a:pt x="97" y="172"/>
                  </a:cubicBezTo>
                  <a:cubicBezTo>
                    <a:pt x="97" y="172"/>
                    <a:pt x="97" y="171"/>
                    <a:pt x="98" y="170"/>
                  </a:cubicBezTo>
                  <a:cubicBezTo>
                    <a:pt x="102" y="167"/>
                    <a:pt x="107" y="162"/>
                    <a:pt x="112" y="161"/>
                  </a:cubicBezTo>
                  <a:cubicBezTo>
                    <a:pt x="112" y="161"/>
                    <a:pt x="113" y="161"/>
                    <a:pt x="114" y="161"/>
                  </a:cubicBezTo>
                  <a:cubicBezTo>
                    <a:pt x="115" y="161"/>
                    <a:pt x="115" y="161"/>
                    <a:pt x="116" y="161"/>
                  </a:cubicBezTo>
                  <a:cubicBezTo>
                    <a:pt x="117" y="161"/>
                    <a:pt x="117" y="162"/>
                    <a:pt x="118" y="162"/>
                  </a:cubicBezTo>
                  <a:cubicBezTo>
                    <a:pt x="119" y="162"/>
                    <a:pt x="121" y="162"/>
                    <a:pt x="122" y="162"/>
                  </a:cubicBezTo>
                  <a:cubicBezTo>
                    <a:pt x="122" y="162"/>
                    <a:pt x="123" y="162"/>
                    <a:pt x="123" y="161"/>
                  </a:cubicBezTo>
                  <a:cubicBezTo>
                    <a:pt x="123" y="161"/>
                    <a:pt x="123" y="161"/>
                    <a:pt x="124" y="161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7" y="160"/>
                    <a:pt x="130" y="160"/>
                    <a:pt x="131" y="157"/>
                  </a:cubicBezTo>
                  <a:cubicBezTo>
                    <a:pt x="131" y="156"/>
                    <a:pt x="130" y="156"/>
                    <a:pt x="130" y="156"/>
                  </a:cubicBezTo>
                  <a:cubicBezTo>
                    <a:pt x="128" y="154"/>
                    <a:pt x="126" y="157"/>
                    <a:pt x="125" y="156"/>
                  </a:cubicBezTo>
                  <a:cubicBezTo>
                    <a:pt x="122" y="154"/>
                    <a:pt x="126" y="150"/>
                    <a:pt x="124" y="147"/>
                  </a:cubicBezTo>
                  <a:cubicBezTo>
                    <a:pt x="123" y="146"/>
                    <a:pt x="121" y="148"/>
                    <a:pt x="120" y="148"/>
                  </a:cubicBezTo>
                  <a:cubicBezTo>
                    <a:pt x="118" y="149"/>
                    <a:pt x="116" y="150"/>
                    <a:pt x="116" y="148"/>
                  </a:cubicBezTo>
                  <a:cubicBezTo>
                    <a:pt x="117" y="146"/>
                    <a:pt x="118" y="146"/>
                    <a:pt x="119" y="146"/>
                  </a:cubicBezTo>
                  <a:cubicBezTo>
                    <a:pt x="120" y="145"/>
                    <a:pt x="122" y="144"/>
                    <a:pt x="123" y="144"/>
                  </a:cubicBezTo>
                  <a:cubicBezTo>
                    <a:pt x="126" y="144"/>
                    <a:pt x="129" y="146"/>
                    <a:pt x="132" y="146"/>
                  </a:cubicBezTo>
                  <a:cubicBezTo>
                    <a:pt x="132" y="146"/>
                    <a:pt x="133" y="146"/>
                    <a:pt x="133" y="146"/>
                  </a:cubicBezTo>
                  <a:cubicBezTo>
                    <a:pt x="134" y="145"/>
                    <a:pt x="134" y="146"/>
                    <a:pt x="135" y="146"/>
                  </a:cubicBezTo>
                  <a:cubicBezTo>
                    <a:pt x="136" y="145"/>
                    <a:pt x="137" y="144"/>
                    <a:pt x="139" y="143"/>
                  </a:cubicBezTo>
                  <a:cubicBezTo>
                    <a:pt x="140" y="143"/>
                    <a:pt x="142" y="143"/>
                    <a:pt x="142" y="141"/>
                  </a:cubicBezTo>
                  <a:cubicBezTo>
                    <a:pt x="143" y="139"/>
                    <a:pt x="141" y="138"/>
                    <a:pt x="141" y="137"/>
                  </a:cubicBezTo>
                  <a:cubicBezTo>
                    <a:pt x="139" y="135"/>
                    <a:pt x="138" y="133"/>
                    <a:pt x="137" y="132"/>
                  </a:cubicBezTo>
                  <a:cubicBezTo>
                    <a:pt x="137" y="131"/>
                    <a:pt x="136" y="130"/>
                    <a:pt x="136" y="129"/>
                  </a:cubicBezTo>
                  <a:cubicBezTo>
                    <a:pt x="136" y="127"/>
                    <a:pt x="137" y="126"/>
                    <a:pt x="137" y="125"/>
                  </a:cubicBezTo>
                  <a:cubicBezTo>
                    <a:pt x="137" y="125"/>
                    <a:pt x="137" y="124"/>
                    <a:pt x="137" y="123"/>
                  </a:cubicBezTo>
                  <a:cubicBezTo>
                    <a:pt x="137" y="122"/>
                    <a:pt x="137" y="122"/>
                    <a:pt x="137" y="121"/>
                  </a:cubicBezTo>
                  <a:cubicBezTo>
                    <a:pt x="137" y="119"/>
                    <a:pt x="137" y="118"/>
                    <a:pt x="136" y="117"/>
                  </a:cubicBezTo>
                  <a:cubicBezTo>
                    <a:pt x="134" y="117"/>
                    <a:pt x="132" y="120"/>
                    <a:pt x="130" y="120"/>
                  </a:cubicBezTo>
                  <a:cubicBezTo>
                    <a:pt x="130" y="120"/>
                    <a:pt x="130" y="119"/>
                    <a:pt x="130" y="119"/>
                  </a:cubicBezTo>
                  <a:cubicBezTo>
                    <a:pt x="128" y="118"/>
                    <a:pt x="128" y="117"/>
                    <a:pt x="128" y="115"/>
                  </a:cubicBezTo>
                  <a:cubicBezTo>
                    <a:pt x="129" y="114"/>
                    <a:pt x="129" y="112"/>
                    <a:pt x="129" y="111"/>
                  </a:cubicBezTo>
                  <a:cubicBezTo>
                    <a:pt x="129" y="110"/>
                    <a:pt x="128" y="109"/>
                    <a:pt x="127" y="108"/>
                  </a:cubicBezTo>
                  <a:cubicBezTo>
                    <a:pt x="127" y="107"/>
                    <a:pt x="127" y="106"/>
                    <a:pt x="126" y="105"/>
                  </a:cubicBezTo>
                  <a:cubicBezTo>
                    <a:pt x="125" y="105"/>
                    <a:pt x="124" y="105"/>
                    <a:pt x="123" y="105"/>
                  </a:cubicBezTo>
                  <a:cubicBezTo>
                    <a:pt x="122" y="105"/>
                    <a:pt x="121" y="105"/>
                    <a:pt x="120" y="105"/>
                  </a:cubicBezTo>
                  <a:cubicBezTo>
                    <a:pt x="119" y="106"/>
                    <a:pt x="119" y="107"/>
                    <a:pt x="118" y="108"/>
                  </a:cubicBezTo>
                  <a:cubicBezTo>
                    <a:pt x="118" y="109"/>
                    <a:pt x="117" y="111"/>
                    <a:pt x="117" y="111"/>
                  </a:cubicBezTo>
                  <a:cubicBezTo>
                    <a:pt x="116" y="113"/>
                    <a:pt x="114" y="113"/>
                    <a:pt x="114" y="115"/>
                  </a:cubicBezTo>
                  <a:cubicBezTo>
                    <a:pt x="114" y="117"/>
                    <a:pt x="114" y="121"/>
                    <a:pt x="112" y="124"/>
                  </a:cubicBezTo>
                  <a:cubicBezTo>
                    <a:pt x="111" y="125"/>
                    <a:pt x="109" y="125"/>
                    <a:pt x="108" y="127"/>
                  </a:cubicBezTo>
                  <a:cubicBezTo>
                    <a:pt x="106" y="130"/>
                    <a:pt x="106" y="136"/>
                    <a:pt x="102" y="135"/>
                  </a:cubicBezTo>
                  <a:cubicBezTo>
                    <a:pt x="101" y="133"/>
                    <a:pt x="101" y="130"/>
                    <a:pt x="102" y="126"/>
                  </a:cubicBezTo>
                  <a:cubicBezTo>
                    <a:pt x="101" y="124"/>
                    <a:pt x="100" y="124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8" y="122"/>
                    <a:pt x="97" y="122"/>
                    <a:pt x="97" y="122"/>
                  </a:cubicBezTo>
                  <a:cubicBezTo>
                    <a:pt x="97" y="122"/>
                    <a:pt x="97" y="121"/>
                    <a:pt x="97" y="121"/>
                  </a:cubicBezTo>
                  <a:cubicBezTo>
                    <a:pt x="96" y="119"/>
                    <a:pt x="96" y="119"/>
                    <a:pt x="95" y="118"/>
                  </a:cubicBezTo>
                  <a:cubicBezTo>
                    <a:pt x="95" y="116"/>
                    <a:pt x="95" y="116"/>
                    <a:pt x="94" y="116"/>
                  </a:cubicBezTo>
                  <a:cubicBezTo>
                    <a:pt x="94" y="116"/>
                    <a:pt x="94" y="115"/>
                    <a:pt x="94" y="115"/>
                  </a:cubicBezTo>
                  <a:cubicBezTo>
                    <a:pt x="94" y="115"/>
                    <a:pt x="93" y="115"/>
                    <a:pt x="93" y="114"/>
                  </a:cubicBezTo>
                  <a:cubicBezTo>
                    <a:pt x="92" y="114"/>
                    <a:pt x="91" y="114"/>
                    <a:pt x="91" y="113"/>
                  </a:cubicBezTo>
                  <a:cubicBezTo>
                    <a:pt x="90" y="112"/>
                    <a:pt x="91" y="111"/>
                    <a:pt x="91" y="110"/>
                  </a:cubicBezTo>
                  <a:cubicBezTo>
                    <a:pt x="89" y="108"/>
                    <a:pt x="88" y="106"/>
                    <a:pt x="91" y="103"/>
                  </a:cubicBezTo>
                  <a:cubicBezTo>
                    <a:pt x="92" y="102"/>
                    <a:pt x="94" y="101"/>
                    <a:pt x="96" y="100"/>
                  </a:cubicBezTo>
                  <a:cubicBezTo>
                    <a:pt x="97" y="99"/>
                    <a:pt x="97" y="98"/>
                    <a:pt x="98" y="98"/>
                  </a:cubicBezTo>
                  <a:cubicBezTo>
                    <a:pt x="99" y="97"/>
                    <a:pt x="101" y="96"/>
                    <a:pt x="101" y="96"/>
                  </a:cubicBezTo>
                  <a:cubicBezTo>
                    <a:pt x="104" y="95"/>
                    <a:pt x="106" y="96"/>
                    <a:pt x="108" y="95"/>
                  </a:cubicBezTo>
                  <a:cubicBezTo>
                    <a:pt x="109" y="96"/>
                    <a:pt x="108" y="98"/>
                    <a:pt x="109" y="99"/>
                  </a:cubicBezTo>
                  <a:cubicBezTo>
                    <a:pt x="110" y="100"/>
                    <a:pt x="112" y="99"/>
                    <a:pt x="113" y="97"/>
                  </a:cubicBezTo>
                  <a:cubicBezTo>
                    <a:pt x="114" y="95"/>
                    <a:pt x="112" y="95"/>
                    <a:pt x="113" y="93"/>
                  </a:cubicBezTo>
                  <a:cubicBezTo>
                    <a:pt x="115" y="91"/>
                    <a:pt x="120" y="91"/>
                    <a:pt x="121" y="88"/>
                  </a:cubicBezTo>
                  <a:cubicBezTo>
                    <a:pt x="121" y="87"/>
                    <a:pt x="121" y="86"/>
                    <a:pt x="121" y="85"/>
                  </a:cubicBezTo>
                  <a:cubicBezTo>
                    <a:pt x="121" y="84"/>
                    <a:pt x="121" y="82"/>
                    <a:pt x="122" y="80"/>
                  </a:cubicBezTo>
                  <a:cubicBezTo>
                    <a:pt x="123" y="79"/>
                    <a:pt x="126" y="78"/>
                    <a:pt x="127" y="78"/>
                  </a:cubicBezTo>
                  <a:cubicBezTo>
                    <a:pt x="130" y="77"/>
                    <a:pt x="131" y="80"/>
                    <a:pt x="132" y="81"/>
                  </a:cubicBezTo>
                  <a:cubicBezTo>
                    <a:pt x="132" y="82"/>
                    <a:pt x="132" y="82"/>
                    <a:pt x="132" y="83"/>
                  </a:cubicBezTo>
                  <a:cubicBezTo>
                    <a:pt x="134" y="85"/>
                    <a:pt x="135" y="86"/>
                    <a:pt x="134" y="89"/>
                  </a:cubicBezTo>
                  <a:cubicBezTo>
                    <a:pt x="133" y="90"/>
                    <a:pt x="132" y="92"/>
                    <a:pt x="130" y="93"/>
                  </a:cubicBezTo>
                  <a:cubicBezTo>
                    <a:pt x="130" y="95"/>
                    <a:pt x="129" y="96"/>
                    <a:pt x="128" y="96"/>
                  </a:cubicBezTo>
                  <a:cubicBezTo>
                    <a:pt x="125" y="97"/>
                    <a:pt x="121" y="96"/>
                    <a:pt x="121" y="101"/>
                  </a:cubicBezTo>
                  <a:cubicBezTo>
                    <a:pt x="122" y="102"/>
                    <a:pt x="124" y="101"/>
                    <a:pt x="125" y="102"/>
                  </a:cubicBezTo>
                  <a:cubicBezTo>
                    <a:pt x="127" y="102"/>
                    <a:pt x="129" y="104"/>
                    <a:pt x="130" y="105"/>
                  </a:cubicBezTo>
                  <a:cubicBezTo>
                    <a:pt x="130" y="106"/>
                    <a:pt x="130" y="106"/>
                    <a:pt x="131" y="107"/>
                  </a:cubicBezTo>
                  <a:cubicBezTo>
                    <a:pt x="132" y="107"/>
                    <a:pt x="133" y="108"/>
                    <a:pt x="134" y="108"/>
                  </a:cubicBezTo>
                  <a:cubicBezTo>
                    <a:pt x="135" y="109"/>
                    <a:pt x="136" y="110"/>
                    <a:pt x="137" y="109"/>
                  </a:cubicBezTo>
                  <a:cubicBezTo>
                    <a:pt x="138" y="106"/>
                    <a:pt x="133" y="106"/>
                    <a:pt x="135" y="103"/>
                  </a:cubicBezTo>
                  <a:cubicBezTo>
                    <a:pt x="137" y="102"/>
                    <a:pt x="139" y="107"/>
                    <a:pt x="141" y="104"/>
                  </a:cubicBezTo>
                  <a:cubicBezTo>
                    <a:pt x="142" y="101"/>
                    <a:pt x="138" y="100"/>
                    <a:pt x="140" y="97"/>
                  </a:cubicBezTo>
                  <a:cubicBezTo>
                    <a:pt x="140" y="97"/>
                    <a:pt x="140" y="96"/>
                    <a:pt x="141" y="96"/>
                  </a:cubicBezTo>
                  <a:cubicBezTo>
                    <a:pt x="142" y="97"/>
                    <a:pt x="142" y="98"/>
                    <a:pt x="142" y="98"/>
                  </a:cubicBezTo>
                  <a:cubicBezTo>
                    <a:pt x="142" y="98"/>
                    <a:pt x="143" y="98"/>
                    <a:pt x="143" y="99"/>
                  </a:cubicBezTo>
                  <a:cubicBezTo>
                    <a:pt x="143" y="99"/>
                    <a:pt x="143" y="101"/>
                    <a:pt x="144" y="101"/>
                  </a:cubicBezTo>
                  <a:cubicBezTo>
                    <a:pt x="145" y="101"/>
                    <a:pt x="146" y="100"/>
                    <a:pt x="147" y="99"/>
                  </a:cubicBezTo>
                  <a:cubicBezTo>
                    <a:pt x="148" y="98"/>
                    <a:pt x="149" y="97"/>
                    <a:pt x="149" y="96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49" y="95"/>
                    <a:pt x="149" y="94"/>
                    <a:pt x="149" y="94"/>
                  </a:cubicBezTo>
                  <a:cubicBezTo>
                    <a:pt x="149" y="92"/>
                    <a:pt x="146" y="90"/>
                    <a:pt x="146" y="88"/>
                  </a:cubicBezTo>
                  <a:cubicBezTo>
                    <a:pt x="145" y="88"/>
                    <a:pt x="144" y="87"/>
                    <a:pt x="144" y="86"/>
                  </a:cubicBezTo>
                  <a:cubicBezTo>
                    <a:pt x="144" y="84"/>
                    <a:pt x="145" y="83"/>
                    <a:pt x="145" y="82"/>
                  </a:cubicBezTo>
                  <a:cubicBezTo>
                    <a:pt x="144" y="79"/>
                    <a:pt x="141" y="79"/>
                    <a:pt x="141" y="76"/>
                  </a:cubicBezTo>
                  <a:cubicBezTo>
                    <a:pt x="141" y="74"/>
                    <a:pt x="142" y="73"/>
                    <a:pt x="141" y="72"/>
                  </a:cubicBezTo>
                  <a:cubicBezTo>
                    <a:pt x="140" y="71"/>
                    <a:pt x="138" y="71"/>
                    <a:pt x="137" y="70"/>
                  </a:cubicBezTo>
                  <a:cubicBezTo>
                    <a:pt x="137" y="69"/>
                    <a:pt x="137" y="68"/>
                    <a:pt x="137" y="66"/>
                  </a:cubicBezTo>
                  <a:cubicBezTo>
                    <a:pt x="136" y="66"/>
                    <a:pt x="135" y="66"/>
                    <a:pt x="133" y="66"/>
                  </a:cubicBezTo>
                  <a:cubicBezTo>
                    <a:pt x="133" y="66"/>
                    <a:pt x="132" y="66"/>
                    <a:pt x="131" y="66"/>
                  </a:cubicBezTo>
                  <a:cubicBezTo>
                    <a:pt x="130" y="66"/>
                    <a:pt x="130" y="65"/>
                    <a:pt x="129" y="65"/>
                  </a:cubicBezTo>
                  <a:cubicBezTo>
                    <a:pt x="127" y="65"/>
                    <a:pt x="124" y="64"/>
                    <a:pt x="123" y="64"/>
                  </a:cubicBezTo>
                  <a:cubicBezTo>
                    <a:pt x="122" y="64"/>
                    <a:pt x="121" y="65"/>
                    <a:pt x="120" y="65"/>
                  </a:cubicBezTo>
                  <a:cubicBezTo>
                    <a:pt x="119" y="66"/>
                    <a:pt x="117" y="68"/>
                    <a:pt x="116" y="70"/>
                  </a:cubicBezTo>
                  <a:cubicBezTo>
                    <a:pt x="116" y="71"/>
                    <a:pt x="116" y="72"/>
                    <a:pt x="116" y="73"/>
                  </a:cubicBezTo>
                  <a:cubicBezTo>
                    <a:pt x="117" y="74"/>
                    <a:pt x="117" y="76"/>
                    <a:pt x="117" y="78"/>
                  </a:cubicBezTo>
                  <a:cubicBezTo>
                    <a:pt x="117" y="79"/>
                    <a:pt x="119" y="79"/>
                    <a:pt x="118" y="81"/>
                  </a:cubicBezTo>
                  <a:cubicBezTo>
                    <a:pt x="117" y="82"/>
                    <a:pt x="117" y="83"/>
                    <a:pt x="116" y="83"/>
                  </a:cubicBezTo>
                  <a:cubicBezTo>
                    <a:pt x="115" y="85"/>
                    <a:pt x="114" y="87"/>
                    <a:pt x="112" y="87"/>
                  </a:cubicBezTo>
                  <a:cubicBezTo>
                    <a:pt x="111" y="87"/>
                    <a:pt x="111" y="86"/>
                    <a:pt x="111" y="85"/>
                  </a:cubicBezTo>
                  <a:cubicBezTo>
                    <a:pt x="110" y="85"/>
                    <a:pt x="109" y="85"/>
                    <a:pt x="109" y="84"/>
                  </a:cubicBezTo>
                  <a:cubicBezTo>
                    <a:pt x="109" y="83"/>
                    <a:pt x="109" y="82"/>
                    <a:pt x="108" y="80"/>
                  </a:cubicBezTo>
                  <a:cubicBezTo>
                    <a:pt x="109" y="79"/>
                    <a:pt x="108" y="78"/>
                    <a:pt x="108" y="76"/>
                  </a:cubicBezTo>
                  <a:cubicBezTo>
                    <a:pt x="109" y="75"/>
                    <a:pt x="110" y="75"/>
                    <a:pt x="111" y="74"/>
                  </a:cubicBezTo>
                  <a:cubicBezTo>
                    <a:pt x="111" y="71"/>
                    <a:pt x="108" y="71"/>
                    <a:pt x="109" y="68"/>
                  </a:cubicBezTo>
                  <a:cubicBezTo>
                    <a:pt x="110" y="67"/>
                    <a:pt x="111" y="67"/>
                    <a:pt x="112" y="66"/>
                  </a:cubicBezTo>
                  <a:cubicBezTo>
                    <a:pt x="113" y="66"/>
                    <a:pt x="114" y="66"/>
                    <a:pt x="116" y="65"/>
                  </a:cubicBezTo>
                  <a:cubicBezTo>
                    <a:pt x="116" y="65"/>
                    <a:pt x="116" y="65"/>
                    <a:pt x="116" y="65"/>
                  </a:cubicBezTo>
                  <a:cubicBezTo>
                    <a:pt x="116" y="65"/>
                    <a:pt x="117" y="65"/>
                    <a:pt x="117" y="65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9" y="62"/>
                    <a:pt x="120" y="58"/>
                    <a:pt x="121" y="57"/>
                  </a:cubicBezTo>
                  <a:cubicBezTo>
                    <a:pt x="123" y="57"/>
                    <a:pt x="125" y="57"/>
                    <a:pt x="127" y="57"/>
                  </a:cubicBezTo>
                  <a:cubicBezTo>
                    <a:pt x="129" y="57"/>
                    <a:pt x="133" y="56"/>
                    <a:pt x="134" y="56"/>
                  </a:cubicBezTo>
                  <a:cubicBezTo>
                    <a:pt x="135" y="55"/>
                    <a:pt x="137" y="53"/>
                    <a:pt x="137" y="52"/>
                  </a:cubicBezTo>
                  <a:cubicBezTo>
                    <a:pt x="138" y="51"/>
                    <a:pt x="140" y="50"/>
                    <a:pt x="140" y="49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42" y="47"/>
                    <a:pt x="144" y="45"/>
                    <a:pt x="145" y="44"/>
                  </a:cubicBezTo>
                  <a:cubicBezTo>
                    <a:pt x="146" y="44"/>
                    <a:pt x="147" y="43"/>
                    <a:pt x="147" y="43"/>
                  </a:cubicBezTo>
                  <a:cubicBezTo>
                    <a:pt x="149" y="42"/>
                    <a:pt x="150" y="40"/>
                    <a:pt x="151" y="38"/>
                  </a:cubicBezTo>
                  <a:cubicBezTo>
                    <a:pt x="151" y="38"/>
                    <a:pt x="152" y="38"/>
                    <a:pt x="152" y="38"/>
                  </a:cubicBezTo>
                  <a:cubicBezTo>
                    <a:pt x="155" y="36"/>
                    <a:pt x="157" y="35"/>
                    <a:pt x="159" y="34"/>
                  </a:cubicBezTo>
                  <a:cubicBezTo>
                    <a:pt x="160" y="33"/>
                    <a:pt x="161" y="33"/>
                    <a:pt x="162" y="32"/>
                  </a:cubicBezTo>
                  <a:cubicBezTo>
                    <a:pt x="163" y="32"/>
                    <a:pt x="164" y="31"/>
                    <a:pt x="165" y="31"/>
                  </a:cubicBezTo>
                  <a:cubicBezTo>
                    <a:pt x="166" y="30"/>
                    <a:pt x="167" y="30"/>
                    <a:pt x="167" y="30"/>
                  </a:cubicBezTo>
                  <a:cubicBezTo>
                    <a:pt x="168" y="30"/>
                    <a:pt x="168" y="29"/>
                    <a:pt x="168" y="29"/>
                  </a:cubicBezTo>
                  <a:cubicBezTo>
                    <a:pt x="169" y="29"/>
                    <a:pt x="169" y="29"/>
                    <a:pt x="169" y="29"/>
                  </a:cubicBezTo>
                  <a:cubicBezTo>
                    <a:pt x="169" y="29"/>
                    <a:pt x="170" y="29"/>
                    <a:pt x="170" y="28"/>
                  </a:cubicBezTo>
                  <a:cubicBezTo>
                    <a:pt x="171" y="28"/>
                    <a:pt x="172" y="27"/>
                    <a:pt x="172" y="26"/>
                  </a:cubicBezTo>
                  <a:cubicBezTo>
                    <a:pt x="172" y="25"/>
                    <a:pt x="171" y="24"/>
                    <a:pt x="170" y="24"/>
                  </a:cubicBezTo>
                  <a:cubicBezTo>
                    <a:pt x="169" y="23"/>
                    <a:pt x="168" y="24"/>
                    <a:pt x="167" y="24"/>
                  </a:cubicBezTo>
                  <a:cubicBezTo>
                    <a:pt x="165" y="24"/>
                    <a:pt x="162" y="23"/>
                    <a:pt x="160" y="23"/>
                  </a:cubicBezTo>
                  <a:cubicBezTo>
                    <a:pt x="158" y="23"/>
                    <a:pt x="157" y="24"/>
                    <a:pt x="156" y="24"/>
                  </a:cubicBezTo>
                  <a:cubicBezTo>
                    <a:pt x="154" y="24"/>
                    <a:pt x="154" y="23"/>
                    <a:pt x="153" y="23"/>
                  </a:cubicBezTo>
                  <a:cubicBezTo>
                    <a:pt x="152" y="23"/>
                    <a:pt x="151" y="24"/>
                    <a:pt x="150" y="24"/>
                  </a:cubicBezTo>
                  <a:cubicBezTo>
                    <a:pt x="146" y="25"/>
                    <a:pt x="144" y="26"/>
                    <a:pt x="141" y="27"/>
                  </a:cubicBezTo>
                  <a:cubicBezTo>
                    <a:pt x="141" y="26"/>
                    <a:pt x="141" y="26"/>
                    <a:pt x="140" y="26"/>
                  </a:cubicBezTo>
                  <a:cubicBezTo>
                    <a:pt x="161" y="19"/>
                    <a:pt x="182" y="15"/>
                    <a:pt x="205" y="15"/>
                  </a:cubicBezTo>
                  <a:cubicBezTo>
                    <a:pt x="245" y="15"/>
                    <a:pt x="281" y="27"/>
                    <a:pt x="312" y="47"/>
                  </a:cubicBezTo>
                  <a:cubicBezTo>
                    <a:pt x="310" y="48"/>
                    <a:pt x="310" y="49"/>
                    <a:pt x="309" y="50"/>
                  </a:cubicBezTo>
                  <a:cubicBezTo>
                    <a:pt x="308" y="51"/>
                    <a:pt x="307" y="52"/>
                    <a:pt x="307" y="52"/>
                  </a:cubicBezTo>
                  <a:cubicBezTo>
                    <a:pt x="306" y="53"/>
                    <a:pt x="307" y="53"/>
                    <a:pt x="306" y="54"/>
                  </a:cubicBezTo>
                  <a:cubicBezTo>
                    <a:pt x="306" y="56"/>
                    <a:pt x="304" y="58"/>
                    <a:pt x="304" y="59"/>
                  </a:cubicBezTo>
                  <a:cubicBezTo>
                    <a:pt x="304" y="59"/>
                    <a:pt x="305" y="60"/>
                    <a:pt x="304" y="60"/>
                  </a:cubicBezTo>
                  <a:cubicBezTo>
                    <a:pt x="306" y="62"/>
                    <a:pt x="308" y="64"/>
                    <a:pt x="309" y="65"/>
                  </a:cubicBezTo>
                  <a:cubicBezTo>
                    <a:pt x="311" y="66"/>
                    <a:pt x="314" y="66"/>
                    <a:pt x="315" y="65"/>
                  </a:cubicBezTo>
                  <a:cubicBezTo>
                    <a:pt x="314" y="62"/>
                    <a:pt x="313" y="63"/>
                    <a:pt x="312" y="61"/>
                  </a:cubicBezTo>
                  <a:cubicBezTo>
                    <a:pt x="312" y="59"/>
                    <a:pt x="312" y="56"/>
                    <a:pt x="312" y="55"/>
                  </a:cubicBezTo>
                  <a:cubicBezTo>
                    <a:pt x="312" y="55"/>
                    <a:pt x="313" y="54"/>
                    <a:pt x="314" y="53"/>
                  </a:cubicBezTo>
                  <a:cubicBezTo>
                    <a:pt x="314" y="52"/>
                    <a:pt x="315" y="51"/>
                    <a:pt x="316" y="50"/>
                  </a:cubicBezTo>
                  <a:cubicBezTo>
                    <a:pt x="321" y="54"/>
                    <a:pt x="326" y="58"/>
                    <a:pt x="331" y="62"/>
                  </a:cubicBezTo>
                  <a:cubicBezTo>
                    <a:pt x="330" y="63"/>
                    <a:pt x="330" y="63"/>
                    <a:pt x="330" y="64"/>
                  </a:cubicBezTo>
                  <a:cubicBezTo>
                    <a:pt x="329" y="66"/>
                    <a:pt x="330" y="68"/>
                    <a:pt x="330" y="69"/>
                  </a:cubicBezTo>
                  <a:cubicBezTo>
                    <a:pt x="330" y="70"/>
                    <a:pt x="331" y="71"/>
                    <a:pt x="331" y="72"/>
                  </a:cubicBezTo>
                  <a:cubicBezTo>
                    <a:pt x="330" y="71"/>
                    <a:pt x="330" y="71"/>
                    <a:pt x="329" y="71"/>
                  </a:cubicBezTo>
                  <a:cubicBezTo>
                    <a:pt x="329" y="70"/>
                    <a:pt x="329" y="70"/>
                    <a:pt x="328" y="69"/>
                  </a:cubicBezTo>
                  <a:cubicBezTo>
                    <a:pt x="328" y="69"/>
                    <a:pt x="327" y="69"/>
                    <a:pt x="327" y="69"/>
                  </a:cubicBezTo>
                  <a:cubicBezTo>
                    <a:pt x="325" y="68"/>
                    <a:pt x="324" y="68"/>
                    <a:pt x="322" y="68"/>
                  </a:cubicBezTo>
                  <a:cubicBezTo>
                    <a:pt x="321" y="68"/>
                    <a:pt x="319" y="66"/>
                    <a:pt x="318" y="67"/>
                  </a:cubicBezTo>
                  <a:cubicBezTo>
                    <a:pt x="318" y="70"/>
                    <a:pt x="320" y="69"/>
                    <a:pt x="320" y="71"/>
                  </a:cubicBezTo>
                  <a:cubicBezTo>
                    <a:pt x="319" y="73"/>
                    <a:pt x="318" y="72"/>
                    <a:pt x="316" y="72"/>
                  </a:cubicBezTo>
                  <a:cubicBezTo>
                    <a:pt x="315" y="72"/>
                    <a:pt x="313" y="72"/>
                    <a:pt x="311" y="72"/>
                  </a:cubicBezTo>
                  <a:cubicBezTo>
                    <a:pt x="310" y="72"/>
                    <a:pt x="309" y="73"/>
                    <a:pt x="308" y="73"/>
                  </a:cubicBezTo>
                  <a:cubicBezTo>
                    <a:pt x="308" y="74"/>
                    <a:pt x="307" y="74"/>
                    <a:pt x="306" y="74"/>
                  </a:cubicBezTo>
                  <a:cubicBezTo>
                    <a:pt x="305" y="74"/>
                    <a:pt x="305" y="75"/>
                    <a:pt x="304" y="75"/>
                  </a:cubicBezTo>
                  <a:cubicBezTo>
                    <a:pt x="304" y="75"/>
                    <a:pt x="303" y="75"/>
                    <a:pt x="303" y="75"/>
                  </a:cubicBezTo>
                  <a:cubicBezTo>
                    <a:pt x="303" y="76"/>
                    <a:pt x="303" y="76"/>
                    <a:pt x="303" y="76"/>
                  </a:cubicBezTo>
                  <a:cubicBezTo>
                    <a:pt x="303" y="76"/>
                    <a:pt x="302" y="76"/>
                    <a:pt x="302" y="76"/>
                  </a:cubicBezTo>
                  <a:cubicBezTo>
                    <a:pt x="301" y="77"/>
                    <a:pt x="301" y="79"/>
                    <a:pt x="298" y="79"/>
                  </a:cubicBezTo>
                  <a:cubicBezTo>
                    <a:pt x="297" y="78"/>
                    <a:pt x="298" y="75"/>
                    <a:pt x="295" y="75"/>
                  </a:cubicBezTo>
                  <a:cubicBezTo>
                    <a:pt x="293" y="75"/>
                    <a:pt x="295" y="79"/>
                    <a:pt x="293" y="79"/>
                  </a:cubicBezTo>
                  <a:cubicBezTo>
                    <a:pt x="292" y="80"/>
                    <a:pt x="291" y="79"/>
                    <a:pt x="290" y="80"/>
                  </a:cubicBezTo>
                  <a:cubicBezTo>
                    <a:pt x="290" y="80"/>
                    <a:pt x="288" y="82"/>
                    <a:pt x="288" y="82"/>
                  </a:cubicBezTo>
                  <a:cubicBezTo>
                    <a:pt x="288" y="83"/>
                    <a:pt x="288" y="83"/>
                    <a:pt x="287" y="84"/>
                  </a:cubicBezTo>
                  <a:cubicBezTo>
                    <a:pt x="287" y="84"/>
                    <a:pt x="287" y="84"/>
                    <a:pt x="286" y="85"/>
                  </a:cubicBezTo>
                  <a:cubicBezTo>
                    <a:pt x="286" y="86"/>
                    <a:pt x="285" y="88"/>
                    <a:pt x="284" y="88"/>
                  </a:cubicBezTo>
                  <a:cubicBezTo>
                    <a:pt x="283" y="88"/>
                    <a:pt x="279" y="85"/>
                    <a:pt x="280" y="82"/>
                  </a:cubicBezTo>
                  <a:cubicBezTo>
                    <a:pt x="280" y="81"/>
                    <a:pt x="279" y="81"/>
                    <a:pt x="279" y="80"/>
                  </a:cubicBezTo>
                  <a:cubicBezTo>
                    <a:pt x="278" y="80"/>
                    <a:pt x="277" y="80"/>
                    <a:pt x="277" y="78"/>
                  </a:cubicBezTo>
                  <a:cubicBezTo>
                    <a:pt x="279" y="78"/>
                    <a:pt x="281" y="80"/>
                    <a:pt x="283" y="80"/>
                  </a:cubicBezTo>
                  <a:cubicBezTo>
                    <a:pt x="286" y="80"/>
                    <a:pt x="289" y="79"/>
                    <a:pt x="289" y="77"/>
                  </a:cubicBezTo>
                  <a:cubicBezTo>
                    <a:pt x="289" y="76"/>
                    <a:pt x="288" y="74"/>
                    <a:pt x="287" y="73"/>
                  </a:cubicBezTo>
                  <a:cubicBezTo>
                    <a:pt x="287" y="73"/>
                    <a:pt x="286" y="73"/>
                    <a:pt x="286" y="73"/>
                  </a:cubicBezTo>
                  <a:cubicBezTo>
                    <a:pt x="286" y="73"/>
                    <a:pt x="286" y="73"/>
                    <a:pt x="286" y="72"/>
                  </a:cubicBezTo>
                  <a:cubicBezTo>
                    <a:pt x="284" y="71"/>
                    <a:pt x="281" y="70"/>
                    <a:pt x="279" y="69"/>
                  </a:cubicBezTo>
                  <a:cubicBezTo>
                    <a:pt x="279" y="69"/>
                    <a:pt x="279" y="69"/>
                    <a:pt x="278" y="68"/>
                  </a:cubicBezTo>
                  <a:cubicBezTo>
                    <a:pt x="277" y="68"/>
                    <a:pt x="276" y="68"/>
                    <a:pt x="276" y="68"/>
                  </a:cubicBezTo>
                  <a:cubicBezTo>
                    <a:pt x="275" y="68"/>
                    <a:pt x="275" y="67"/>
                    <a:pt x="275" y="67"/>
                  </a:cubicBezTo>
                  <a:cubicBezTo>
                    <a:pt x="275" y="67"/>
                    <a:pt x="274" y="67"/>
                    <a:pt x="274" y="66"/>
                  </a:cubicBezTo>
                  <a:cubicBezTo>
                    <a:pt x="273" y="66"/>
                    <a:pt x="273" y="66"/>
                    <a:pt x="273" y="66"/>
                  </a:cubicBezTo>
                  <a:cubicBezTo>
                    <a:pt x="273" y="66"/>
                    <a:pt x="273" y="66"/>
                    <a:pt x="272" y="65"/>
                  </a:cubicBezTo>
                  <a:cubicBezTo>
                    <a:pt x="272" y="65"/>
                    <a:pt x="272" y="65"/>
                    <a:pt x="272" y="64"/>
                  </a:cubicBezTo>
                  <a:cubicBezTo>
                    <a:pt x="270" y="63"/>
                    <a:pt x="269" y="61"/>
                    <a:pt x="268" y="61"/>
                  </a:cubicBezTo>
                  <a:cubicBezTo>
                    <a:pt x="264" y="61"/>
                    <a:pt x="259" y="61"/>
                    <a:pt x="257" y="62"/>
                  </a:cubicBezTo>
                  <a:cubicBezTo>
                    <a:pt x="256" y="63"/>
                    <a:pt x="254" y="63"/>
                    <a:pt x="253" y="63"/>
                  </a:cubicBezTo>
                  <a:cubicBezTo>
                    <a:pt x="251" y="64"/>
                    <a:pt x="250" y="67"/>
                    <a:pt x="248" y="68"/>
                  </a:cubicBezTo>
                  <a:cubicBezTo>
                    <a:pt x="246" y="70"/>
                    <a:pt x="244" y="70"/>
                    <a:pt x="243" y="73"/>
                  </a:cubicBezTo>
                  <a:cubicBezTo>
                    <a:pt x="244" y="74"/>
                    <a:pt x="247" y="73"/>
                    <a:pt x="247" y="75"/>
                  </a:cubicBezTo>
                  <a:cubicBezTo>
                    <a:pt x="244" y="79"/>
                    <a:pt x="241" y="82"/>
                    <a:pt x="238" y="85"/>
                  </a:cubicBezTo>
                  <a:cubicBezTo>
                    <a:pt x="235" y="86"/>
                    <a:pt x="233" y="89"/>
                    <a:pt x="231" y="91"/>
                  </a:cubicBezTo>
                  <a:cubicBezTo>
                    <a:pt x="230" y="92"/>
                    <a:pt x="229" y="92"/>
                    <a:pt x="228" y="93"/>
                  </a:cubicBezTo>
                  <a:cubicBezTo>
                    <a:pt x="227" y="99"/>
                    <a:pt x="228" y="104"/>
                    <a:pt x="231" y="106"/>
                  </a:cubicBezTo>
                  <a:cubicBezTo>
                    <a:pt x="231" y="106"/>
                    <a:pt x="232" y="106"/>
                    <a:pt x="232" y="106"/>
                  </a:cubicBezTo>
                  <a:cubicBezTo>
                    <a:pt x="233" y="106"/>
                    <a:pt x="233" y="105"/>
                    <a:pt x="234" y="105"/>
                  </a:cubicBezTo>
                  <a:cubicBezTo>
                    <a:pt x="235" y="105"/>
                    <a:pt x="235" y="105"/>
                    <a:pt x="236" y="105"/>
                  </a:cubicBezTo>
                  <a:cubicBezTo>
                    <a:pt x="236" y="105"/>
                    <a:pt x="236" y="104"/>
                    <a:pt x="237" y="104"/>
                  </a:cubicBezTo>
                  <a:cubicBezTo>
                    <a:pt x="237" y="104"/>
                    <a:pt x="238" y="104"/>
                    <a:pt x="238" y="104"/>
                  </a:cubicBezTo>
                  <a:cubicBezTo>
                    <a:pt x="239" y="104"/>
                    <a:pt x="239" y="106"/>
                    <a:pt x="239" y="106"/>
                  </a:cubicBezTo>
                  <a:cubicBezTo>
                    <a:pt x="240" y="107"/>
                    <a:pt x="240" y="108"/>
                    <a:pt x="240" y="109"/>
                  </a:cubicBezTo>
                  <a:cubicBezTo>
                    <a:pt x="241" y="110"/>
                    <a:pt x="242" y="112"/>
                    <a:pt x="243" y="113"/>
                  </a:cubicBezTo>
                  <a:cubicBezTo>
                    <a:pt x="244" y="113"/>
                    <a:pt x="245" y="112"/>
                    <a:pt x="246" y="111"/>
                  </a:cubicBezTo>
                  <a:cubicBezTo>
                    <a:pt x="247" y="111"/>
                    <a:pt x="248" y="112"/>
                    <a:pt x="248" y="111"/>
                  </a:cubicBezTo>
                  <a:cubicBezTo>
                    <a:pt x="249" y="109"/>
                    <a:pt x="248" y="107"/>
                    <a:pt x="249" y="105"/>
                  </a:cubicBezTo>
                  <a:cubicBezTo>
                    <a:pt x="249" y="103"/>
                    <a:pt x="251" y="104"/>
                    <a:pt x="252" y="102"/>
                  </a:cubicBezTo>
                  <a:cubicBezTo>
                    <a:pt x="250" y="100"/>
                    <a:pt x="249" y="100"/>
                    <a:pt x="249" y="98"/>
                  </a:cubicBezTo>
                  <a:cubicBezTo>
                    <a:pt x="249" y="97"/>
                    <a:pt x="249" y="96"/>
                    <a:pt x="249" y="94"/>
                  </a:cubicBezTo>
                  <a:cubicBezTo>
                    <a:pt x="250" y="91"/>
                    <a:pt x="251" y="89"/>
                    <a:pt x="253" y="88"/>
                  </a:cubicBezTo>
                  <a:cubicBezTo>
                    <a:pt x="255" y="87"/>
                    <a:pt x="255" y="87"/>
                    <a:pt x="256" y="86"/>
                  </a:cubicBezTo>
                  <a:cubicBezTo>
                    <a:pt x="256" y="85"/>
                    <a:pt x="256" y="83"/>
                    <a:pt x="257" y="82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58" y="80"/>
                    <a:pt x="262" y="79"/>
                    <a:pt x="262" y="82"/>
                  </a:cubicBezTo>
                  <a:cubicBezTo>
                    <a:pt x="262" y="83"/>
                    <a:pt x="262" y="83"/>
                    <a:pt x="261" y="84"/>
                  </a:cubicBezTo>
                  <a:cubicBezTo>
                    <a:pt x="260" y="87"/>
                    <a:pt x="258" y="89"/>
                    <a:pt x="257" y="91"/>
                  </a:cubicBezTo>
                  <a:cubicBezTo>
                    <a:pt x="257" y="92"/>
                    <a:pt x="257" y="94"/>
                    <a:pt x="257" y="96"/>
                  </a:cubicBezTo>
                  <a:cubicBezTo>
                    <a:pt x="259" y="97"/>
                    <a:pt x="259" y="100"/>
                    <a:pt x="261" y="100"/>
                  </a:cubicBezTo>
                  <a:cubicBezTo>
                    <a:pt x="262" y="100"/>
                    <a:pt x="263" y="99"/>
                    <a:pt x="265" y="98"/>
                  </a:cubicBezTo>
                  <a:cubicBezTo>
                    <a:pt x="265" y="98"/>
                    <a:pt x="266" y="98"/>
                    <a:pt x="267" y="98"/>
                  </a:cubicBezTo>
                  <a:cubicBezTo>
                    <a:pt x="267" y="98"/>
                    <a:pt x="267" y="97"/>
                    <a:pt x="267" y="97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70" y="96"/>
                    <a:pt x="270" y="96"/>
                    <a:pt x="271" y="95"/>
                  </a:cubicBezTo>
                  <a:cubicBezTo>
                    <a:pt x="273" y="95"/>
                    <a:pt x="273" y="95"/>
                    <a:pt x="274" y="96"/>
                  </a:cubicBezTo>
                  <a:cubicBezTo>
                    <a:pt x="274" y="96"/>
                    <a:pt x="275" y="96"/>
                    <a:pt x="275" y="97"/>
                  </a:cubicBezTo>
                  <a:cubicBezTo>
                    <a:pt x="274" y="99"/>
                    <a:pt x="273" y="99"/>
                    <a:pt x="271" y="100"/>
                  </a:cubicBezTo>
                  <a:cubicBezTo>
                    <a:pt x="271" y="100"/>
                    <a:pt x="271" y="101"/>
                    <a:pt x="270" y="101"/>
                  </a:cubicBezTo>
                  <a:cubicBezTo>
                    <a:pt x="270" y="101"/>
                    <a:pt x="269" y="101"/>
                    <a:pt x="269" y="101"/>
                  </a:cubicBezTo>
                  <a:cubicBezTo>
                    <a:pt x="268" y="101"/>
                    <a:pt x="267" y="102"/>
                    <a:pt x="266" y="102"/>
                  </a:cubicBezTo>
                  <a:cubicBezTo>
                    <a:pt x="265" y="102"/>
                    <a:pt x="265" y="103"/>
                    <a:pt x="264" y="103"/>
                  </a:cubicBezTo>
                  <a:cubicBezTo>
                    <a:pt x="263" y="104"/>
                    <a:pt x="261" y="103"/>
                    <a:pt x="261" y="104"/>
                  </a:cubicBezTo>
                  <a:cubicBezTo>
                    <a:pt x="261" y="105"/>
                    <a:pt x="262" y="107"/>
                    <a:pt x="260" y="108"/>
                  </a:cubicBezTo>
                  <a:cubicBezTo>
                    <a:pt x="259" y="109"/>
                    <a:pt x="259" y="108"/>
                    <a:pt x="257" y="108"/>
                  </a:cubicBezTo>
                  <a:cubicBezTo>
                    <a:pt x="256" y="109"/>
                    <a:pt x="256" y="111"/>
                    <a:pt x="255" y="112"/>
                  </a:cubicBezTo>
                  <a:cubicBezTo>
                    <a:pt x="255" y="113"/>
                    <a:pt x="253" y="115"/>
                    <a:pt x="252" y="116"/>
                  </a:cubicBezTo>
                  <a:cubicBezTo>
                    <a:pt x="251" y="117"/>
                    <a:pt x="249" y="117"/>
                    <a:pt x="247" y="118"/>
                  </a:cubicBezTo>
                  <a:cubicBezTo>
                    <a:pt x="247" y="118"/>
                    <a:pt x="246" y="118"/>
                    <a:pt x="246" y="119"/>
                  </a:cubicBezTo>
                  <a:cubicBezTo>
                    <a:pt x="245" y="119"/>
                    <a:pt x="244" y="118"/>
                    <a:pt x="243" y="119"/>
                  </a:cubicBezTo>
                  <a:cubicBezTo>
                    <a:pt x="242" y="119"/>
                    <a:pt x="241" y="119"/>
                    <a:pt x="240" y="119"/>
                  </a:cubicBezTo>
                  <a:cubicBezTo>
                    <a:pt x="239" y="120"/>
                    <a:pt x="237" y="120"/>
                    <a:pt x="235" y="120"/>
                  </a:cubicBezTo>
                  <a:cubicBezTo>
                    <a:pt x="234" y="120"/>
                    <a:pt x="234" y="120"/>
                    <a:pt x="232" y="121"/>
                  </a:cubicBezTo>
                  <a:cubicBezTo>
                    <a:pt x="231" y="121"/>
                    <a:pt x="229" y="121"/>
                    <a:pt x="228" y="121"/>
                  </a:cubicBezTo>
                  <a:cubicBezTo>
                    <a:pt x="228" y="122"/>
                    <a:pt x="227" y="123"/>
                    <a:pt x="227" y="123"/>
                  </a:cubicBezTo>
                  <a:cubicBezTo>
                    <a:pt x="226" y="124"/>
                    <a:pt x="226" y="125"/>
                    <a:pt x="226" y="125"/>
                  </a:cubicBezTo>
                  <a:cubicBezTo>
                    <a:pt x="225" y="126"/>
                    <a:pt x="224" y="127"/>
                    <a:pt x="223" y="127"/>
                  </a:cubicBezTo>
                  <a:cubicBezTo>
                    <a:pt x="221" y="129"/>
                    <a:pt x="219" y="130"/>
                    <a:pt x="218" y="132"/>
                  </a:cubicBezTo>
                  <a:cubicBezTo>
                    <a:pt x="217" y="132"/>
                    <a:pt x="215" y="133"/>
                    <a:pt x="214" y="134"/>
                  </a:cubicBezTo>
                  <a:cubicBezTo>
                    <a:pt x="213" y="133"/>
                    <a:pt x="210" y="134"/>
                    <a:pt x="210" y="135"/>
                  </a:cubicBezTo>
                  <a:cubicBezTo>
                    <a:pt x="210" y="137"/>
                    <a:pt x="212" y="137"/>
                    <a:pt x="214" y="139"/>
                  </a:cubicBezTo>
                  <a:cubicBezTo>
                    <a:pt x="214" y="140"/>
                    <a:pt x="214" y="141"/>
                    <a:pt x="215" y="141"/>
                  </a:cubicBezTo>
                  <a:cubicBezTo>
                    <a:pt x="216" y="142"/>
                    <a:pt x="216" y="143"/>
                    <a:pt x="216" y="143"/>
                  </a:cubicBezTo>
                  <a:cubicBezTo>
                    <a:pt x="217" y="145"/>
                    <a:pt x="217" y="148"/>
                    <a:pt x="214" y="149"/>
                  </a:cubicBezTo>
                  <a:cubicBezTo>
                    <a:pt x="211" y="148"/>
                    <a:pt x="205" y="148"/>
                    <a:pt x="202" y="149"/>
                  </a:cubicBezTo>
                  <a:cubicBezTo>
                    <a:pt x="202" y="149"/>
                    <a:pt x="202" y="149"/>
                    <a:pt x="201" y="150"/>
                  </a:cubicBezTo>
                  <a:cubicBezTo>
                    <a:pt x="201" y="152"/>
                    <a:pt x="202" y="154"/>
                    <a:pt x="202" y="157"/>
                  </a:cubicBezTo>
                  <a:cubicBezTo>
                    <a:pt x="202" y="158"/>
                    <a:pt x="201" y="159"/>
                    <a:pt x="201" y="160"/>
                  </a:cubicBezTo>
                  <a:cubicBezTo>
                    <a:pt x="201" y="162"/>
                    <a:pt x="201" y="164"/>
                    <a:pt x="202" y="166"/>
                  </a:cubicBezTo>
                  <a:cubicBezTo>
                    <a:pt x="203" y="166"/>
                    <a:pt x="204" y="166"/>
                    <a:pt x="205" y="166"/>
                  </a:cubicBezTo>
                  <a:cubicBezTo>
                    <a:pt x="206" y="166"/>
                    <a:pt x="207" y="168"/>
                    <a:pt x="208" y="168"/>
                  </a:cubicBezTo>
                  <a:cubicBezTo>
                    <a:pt x="209" y="167"/>
                    <a:pt x="210" y="166"/>
                    <a:pt x="213" y="167"/>
                  </a:cubicBezTo>
                  <a:cubicBezTo>
                    <a:pt x="213" y="166"/>
                    <a:pt x="214" y="166"/>
                    <a:pt x="214" y="165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16" y="164"/>
                    <a:pt x="217" y="164"/>
                    <a:pt x="217" y="163"/>
                  </a:cubicBezTo>
                  <a:cubicBezTo>
                    <a:pt x="218" y="163"/>
                    <a:pt x="218" y="162"/>
                    <a:pt x="218" y="162"/>
                  </a:cubicBezTo>
                  <a:cubicBezTo>
                    <a:pt x="218" y="161"/>
                    <a:pt x="218" y="160"/>
                    <a:pt x="219" y="158"/>
                  </a:cubicBezTo>
                  <a:cubicBezTo>
                    <a:pt x="220" y="157"/>
                    <a:pt x="220" y="156"/>
                    <a:pt x="221" y="155"/>
                  </a:cubicBezTo>
                  <a:cubicBezTo>
                    <a:pt x="222" y="155"/>
                    <a:pt x="222" y="154"/>
                    <a:pt x="223" y="154"/>
                  </a:cubicBezTo>
                  <a:cubicBezTo>
                    <a:pt x="223" y="154"/>
                    <a:pt x="223" y="153"/>
                    <a:pt x="224" y="153"/>
                  </a:cubicBezTo>
                  <a:cubicBezTo>
                    <a:pt x="224" y="151"/>
                    <a:pt x="225" y="149"/>
                    <a:pt x="226" y="149"/>
                  </a:cubicBezTo>
                  <a:cubicBezTo>
                    <a:pt x="227" y="149"/>
                    <a:pt x="228" y="150"/>
                    <a:pt x="229" y="150"/>
                  </a:cubicBezTo>
                  <a:cubicBezTo>
                    <a:pt x="231" y="149"/>
                    <a:pt x="232" y="147"/>
                    <a:pt x="235" y="147"/>
                  </a:cubicBezTo>
                  <a:cubicBezTo>
                    <a:pt x="236" y="148"/>
                    <a:pt x="237" y="149"/>
                    <a:pt x="238" y="150"/>
                  </a:cubicBezTo>
                  <a:cubicBezTo>
                    <a:pt x="238" y="153"/>
                    <a:pt x="239" y="154"/>
                    <a:pt x="241" y="155"/>
                  </a:cubicBezTo>
                  <a:cubicBezTo>
                    <a:pt x="244" y="157"/>
                    <a:pt x="246" y="158"/>
                    <a:pt x="247" y="161"/>
                  </a:cubicBezTo>
                  <a:cubicBezTo>
                    <a:pt x="246" y="162"/>
                    <a:pt x="246" y="162"/>
                    <a:pt x="245" y="163"/>
                  </a:cubicBezTo>
                  <a:cubicBezTo>
                    <a:pt x="245" y="164"/>
                    <a:pt x="244" y="163"/>
                    <a:pt x="244" y="164"/>
                  </a:cubicBezTo>
                  <a:cubicBezTo>
                    <a:pt x="244" y="165"/>
                    <a:pt x="244" y="166"/>
                    <a:pt x="245" y="166"/>
                  </a:cubicBezTo>
                  <a:cubicBezTo>
                    <a:pt x="246" y="166"/>
                    <a:pt x="246" y="165"/>
                    <a:pt x="247" y="164"/>
                  </a:cubicBezTo>
                  <a:cubicBezTo>
                    <a:pt x="247" y="163"/>
                    <a:pt x="248" y="163"/>
                    <a:pt x="249" y="162"/>
                  </a:cubicBezTo>
                  <a:cubicBezTo>
                    <a:pt x="249" y="161"/>
                    <a:pt x="249" y="160"/>
                    <a:pt x="249" y="159"/>
                  </a:cubicBezTo>
                  <a:cubicBezTo>
                    <a:pt x="249" y="158"/>
                    <a:pt x="251" y="159"/>
                    <a:pt x="251" y="158"/>
                  </a:cubicBezTo>
                  <a:cubicBezTo>
                    <a:pt x="250" y="156"/>
                    <a:pt x="248" y="155"/>
                    <a:pt x="246" y="154"/>
                  </a:cubicBezTo>
                  <a:cubicBezTo>
                    <a:pt x="246" y="154"/>
                    <a:pt x="246" y="153"/>
                    <a:pt x="246" y="153"/>
                  </a:cubicBezTo>
                  <a:cubicBezTo>
                    <a:pt x="246" y="153"/>
                    <a:pt x="246" y="153"/>
                    <a:pt x="245" y="153"/>
                  </a:cubicBezTo>
                  <a:cubicBezTo>
                    <a:pt x="244" y="152"/>
                    <a:pt x="244" y="152"/>
                    <a:pt x="243" y="150"/>
                  </a:cubicBezTo>
                  <a:cubicBezTo>
                    <a:pt x="242" y="149"/>
                    <a:pt x="239" y="147"/>
                    <a:pt x="241" y="144"/>
                  </a:cubicBezTo>
                  <a:cubicBezTo>
                    <a:pt x="244" y="144"/>
                    <a:pt x="245" y="148"/>
                    <a:pt x="248" y="149"/>
                  </a:cubicBezTo>
                  <a:cubicBezTo>
                    <a:pt x="249" y="150"/>
                    <a:pt x="249" y="150"/>
                    <a:pt x="250" y="151"/>
                  </a:cubicBezTo>
                  <a:cubicBezTo>
                    <a:pt x="252" y="152"/>
                    <a:pt x="253" y="153"/>
                    <a:pt x="253" y="154"/>
                  </a:cubicBezTo>
                  <a:cubicBezTo>
                    <a:pt x="254" y="155"/>
                    <a:pt x="253" y="156"/>
                    <a:pt x="253" y="157"/>
                  </a:cubicBezTo>
                  <a:cubicBezTo>
                    <a:pt x="254" y="159"/>
                    <a:pt x="255" y="160"/>
                    <a:pt x="255" y="161"/>
                  </a:cubicBezTo>
                  <a:cubicBezTo>
                    <a:pt x="256" y="163"/>
                    <a:pt x="256" y="166"/>
                    <a:pt x="259" y="167"/>
                  </a:cubicBezTo>
                  <a:cubicBezTo>
                    <a:pt x="261" y="166"/>
                    <a:pt x="263" y="166"/>
                    <a:pt x="263" y="164"/>
                  </a:cubicBezTo>
                  <a:cubicBezTo>
                    <a:pt x="264" y="162"/>
                    <a:pt x="261" y="161"/>
                    <a:pt x="261" y="159"/>
                  </a:cubicBezTo>
                  <a:cubicBezTo>
                    <a:pt x="261" y="158"/>
                    <a:pt x="263" y="156"/>
                    <a:pt x="264" y="157"/>
                  </a:cubicBezTo>
                  <a:cubicBezTo>
                    <a:pt x="266" y="157"/>
                    <a:pt x="266" y="158"/>
                    <a:pt x="267" y="159"/>
                  </a:cubicBezTo>
                  <a:cubicBezTo>
                    <a:pt x="268" y="161"/>
                    <a:pt x="267" y="164"/>
                    <a:pt x="268" y="165"/>
                  </a:cubicBezTo>
                  <a:cubicBezTo>
                    <a:pt x="269" y="165"/>
                    <a:pt x="269" y="166"/>
                    <a:pt x="269" y="166"/>
                  </a:cubicBezTo>
                  <a:cubicBezTo>
                    <a:pt x="270" y="166"/>
                    <a:pt x="270" y="167"/>
                    <a:pt x="270" y="167"/>
                  </a:cubicBezTo>
                  <a:cubicBezTo>
                    <a:pt x="271" y="167"/>
                    <a:pt x="271" y="168"/>
                    <a:pt x="272" y="168"/>
                  </a:cubicBezTo>
                  <a:cubicBezTo>
                    <a:pt x="273" y="169"/>
                    <a:pt x="274" y="168"/>
                    <a:pt x="276" y="167"/>
                  </a:cubicBezTo>
                  <a:cubicBezTo>
                    <a:pt x="277" y="168"/>
                    <a:pt x="278" y="169"/>
                    <a:pt x="279" y="169"/>
                  </a:cubicBezTo>
                  <a:cubicBezTo>
                    <a:pt x="281" y="169"/>
                    <a:pt x="282" y="167"/>
                    <a:pt x="283" y="168"/>
                  </a:cubicBezTo>
                  <a:cubicBezTo>
                    <a:pt x="284" y="168"/>
                    <a:pt x="283" y="169"/>
                    <a:pt x="283" y="170"/>
                  </a:cubicBezTo>
                  <a:cubicBezTo>
                    <a:pt x="284" y="174"/>
                    <a:pt x="283" y="176"/>
                    <a:pt x="282" y="179"/>
                  </a:cubicBezTo>
                  <a:cubicBezTo>
                    <a:pt x="281" y="180"/>
                    <a:pt x="281" y="181"/>
                    <a:pt x="280" y="181"/>
                  </a:cubicBezTo>
                  <a:cubicBezTo>
                    <a:pt x="278" y="181"/>
                    <a:pt x="277" y="181"/>
                    <a:pt x="275" y="181"/>
                  </a:cubicBezTo>
                  <a:cubicBezTo>
                    <a:pt x="275" y="181"/>
                    <a:pt x="274" y="181"/>
                    <a:pt x="273" y="181"/>
                  </a:cubicBezTo>
                  <a:cubicBezTo>
                    <a:pt x="271" y="182"/>
                    <a:pt x="269" y="181"/>
                    <a:pt x="268" y="181"/>
                  </a:cubicBezTo>
                  <a:cubicBezTo>
                    <a:pt x="268" y="181"/>
                    <a:pt x="267" y="180"/>
                    <a:pt x="267" y="180"/>
                  </a:cubicBezTo>
                  <a:cubicBezTo>
                    <a:pt x="266" y="180"/>
                    <a:pt x="266" y="180"/>
                    <a:pt x="265" y="180"/>
                  </a:cubicBezTo>
                  <a:cubicBezTo>
                    <a:pt x="264" y="180"/>
                    <a:pt x="264" y="179"/>
                    <a:pt x="263" y="179"/>
                  </a:cubicBezTo>
                  <a:cubicBezTo>
                    <a:pt x="260" y="178"/>
                    <a:pt x="258" y="177"/>
                    <a:pt x="257" y="177"/>
                  </a:cubicBezTo>
                  <a:cubicBezTo>
                    <a:pt x="256" y="177"/>
                    <a:pt x="255" y="179"/>
                    <a:pt x="254" y="179"/>
                  </a:cubicBezTo>
                  <a:cubicBezTo>
                    <a:pt x="255" y="182"/>
                    <a:pt x="253" y="183"/>
                    <a:pt x="250" y="182"/>
                  </a:cubicBezTo>
                  <a:cubicBezTo>
                    <a:pt x="248" y="181"/>
                    <a:pt x="247" y="181"/>
                    <a:pt x="246" y="180"/>
                  </a:cubicBezTo>
                  <a:cubicBezTo>
                    <a:pt x="246" y="179"/>
                    <a:pt x="245" y="178"/>
                    <a:pt x="244" y="178"/>
                  </a:cubicBezTo>
                  <a:cubicBezTo>
                    <a:pt x="243" y="177"/>
                    <a:pt x="240" y="177"/>
                    <a:pt x="240" y="177"/>
                  </a:cubicBezTo>
                  <a:cubicBezTo>
                    <a:pt x="239" y="176"/>
                    <a:pt x="237" y="175"/>
                    <a:pt x="237" y="173"/>
                  </a:cubicBezTo>
                  <a:cubicBezTo>
                    <a:pt x="238" y="172"/>
                    <a:pt x="238" y="168"/>
                    <a:pt x="238" y="166"/>
                  </a:cubicBezTo>
                  <a:cubicBezTo>
                    <a:pt x="237" y="165"/>
                    <a:pt x="235" y="166"/>
                    <a:pt x="233" y="166"/>
                  </a:cubicBezTo>
                  <a:cubicBezTo>
                    <a:pt x="230" y="166"/>
                    <a:pt x="228" y="166"/>
                    <a:pt x="225" y="166"/>
                  </a:cubicBezTo>
                  <a:cubicBezTo>
                    <a:pt x="224" y="166"/>
                    <a:pt x="222" y="166"/>
                    <a:pt x="221" y="166"/>
                  </a:cubicBezTo>
                  <a:cubicBezTo>
                    <a:pt x="220" y="167"/>
                    <a:pt x="220" y="167"/>
                    <a:pt x="219" y="167"/>
                  </a:cubicBezTo>
                  <a:cubicBezTo>
                    <a:pt x="218" y="168"/>
                    <a:pt x="217" y="168"/>
                    <a:pt x="216" y="169"/>
                  </a:cubicBezTo>
                  <a:cubicBezTo>
                    <a:pt x="215" y="169"/>
                    <a:pt x="215" y="170"/>
                    <a:pt x="214" y="170"/>
                  </a:cubicBezTo>
                  <a:cubicBezTo>
                    <a:pt x="212" y="170"/>
                    <a:pt x="211" y="170"/>
                    <a:pt x="210" y="170"/>
                  </a:cubicBezTo>
                  <a:cubicBezTo>
                    <a:pt x="209" y="170"/>
                    <a:pt x="209" y="169"/>
                    <a:pt x="208" y="169"/>
                  </a:cubicBezTo>
                  <a:cubicBezTo>
                    <a:pt x="206" y="170"/>
                    <a:pt x="206" y="173"/>
                    <a:pt x="205" y="174"/>
                  </a:cubicBezTo>
                  <a:cubicBezTo>
                    <a:pt x="204" y="174"/>
                    <a:pt x="203" y="175"/>
                    <a:pt x="203" y="175"/>
                  </a:cubicBezTo>
                  <a:cubicBezTo>
                    <a:pt x="201" y="176"/>
                    <a:pt x="201" y="177"/>
                    <a:pt x="200" y="179"/>
                  </a:cubicBezTo>
                  <a:cubicBezTo>
                    <a:pt x="200" y="179"/>
                    <a:pt x="200" y="180"/>
                    <a:pt x="199" y="181"/>
                  </a:cubicBezTo>
                  <a:cubicBezTo>
                    <a:pt x="199" y="181"/>
                    <a:pt x="200" y="183"/>
                    <a:pt x="200" y="184"/>
                  </a:cubicBezTo>
                  <a:cubicBezTo>
                    <a:pt x="199" y="186"/>
                    <a:pt x="197" y="188"/>
                    <a:pt x="195" y="189"/>
                  </a:cubicBezTo>
                  <a:cubicBezTo>
                    <a:pt x="195" y="190"/>
                    <a:pt x="195" y="190"/>
                    <a:pt x="194" y="190"/>
                  </a:cubicBezTo>
                  <a:cubicBezTo>
                    <a:pt x="193" y="191"/>
                    <a:pt x="192" y="192"/>
                    <a:pt x="191" y="193"/>
                  </a:cubicBezTo>
                  <a:cubicBezTo>
                    <a:pt x="191" y="194"/>
                    <a:pt x="190" y="195"/>
                    <a:pt x="190" y="196"/>
                  </a:cubicBezTo>
                  <a:cubicBezTo>
                    <a:pt x="189" y="197"/>
                    <a:pt x="188" y="198"/>
                    <a:pt x="188" y="200"/>
                  </a:cubicBezTo>
                  <a:cubicBezTo>
                    <a:pt x="187" y="202"/>
                    <a:pt x="186" y="202"/>
                    <a:pt x="186" y="204"/>
                  </a:cubicBezTo>
                  <a:cubicBezTo>
                    <a:pt x="185" y="207"/>
                    <a:pt x="186" y="207"/>
                    <a:pt x="186" y="209"/>
                  </a:cubicBezTo>
                  <a:cubicBezTo>
                    <a:pt x="187" y="211"/>
                    <a:pt x="188" y="214"/>
                    <a:pt x="187" y="217"/>
                  </a:cubicBezTo>
                  <a:cubicBezTo>
                    <a:pt x="187" y="218"/>
                    <a:pt x="186" y="220"/>
                    <a:pt x="186" y="222"/>
                  </a:cubicBezTo>
                  <a:cubicBezTo>
                    <a:pt x="186" y="222"/>
                    <a:pt x="187" y="226"/>
                    <a:pt x="187" y="226"/>
                  </a:cubicBezTo>
                  <a:cubicBezTo>
                    <a:pt x="187" y="227"/>
                    <a:pt x="188" y="228"/>
                    <a:pt x="188" y="228"/>
                  </a:cubicBezTo>
                  <a:cubicBezTo>
                    <a:pt x="189" y="228"/>
                    <a:pt x="189" y="229"/>
                    <a:pt x="189" y="229"/>
                  </a:cubicBezTo>
                  <a:cubicBezTo>
                    <a:pt x="189" y="229"/>
                    <a:pt x="189" y="229"/>
                    <a:pt x="189" y="229"/>
                  </a:cubicBezTo>
                  <a:cubicBezTo>
                    <a:pt x="190" y="230"/>
                    <a:pt x="189" y="230"/>
                    <a:pt x="190" y="230"/>
                  </a:cubicBezTo>
                  <a:cubicBezTo>
                    <a:pt x="190" y="230"/>
                    <a:pt x="190" y="230"/>
                    <a:pt x="190" y="231"/>
                  </a:cubicBezTo>
                  <a:cubicBezTo>
                    <a:pt x="191" y="231"/>
                    <a:pt x="191" y="232"/>
                    <a:pt x="192" y="233"/>
                  </a:cubicBezTo>
                  <a:cubicBezTo>
                    <a:pt x="192" y="234"/>
                    <a:pt x="193" y="236"/>
                    <a:pt x="193" y="238"/>
                  </a:cubicBezTo>
                  <a:cubicBezTo>
                    <a:pt x="194" y="239"/>
                    <a:pt x="197" y="241"/>
                    <a:pt x="198" y="242"/>
                  </a:cubicBezTo>
                  <a:cubicBezTo>
                    <a:pt x="200" y="244"/>
                    <a:pt x="202" y="246"/>
                    <a:pt x="204" y="246"/>
                  </a:cubicBezTo>
                  <a:cubicBezTo>
                    <a:pt x="205" y="246"/>
                    <a:pt x="206" y="244"/>
                    <a:pt x="208" y="244"/>
                  </a:cubicBezTo>
                  <a:cubicBezTo>
                    <a:pt x="209" y="244"/>
                    <a:pt x="210" y="245"/>
                    <a:pt x="212" y="245"/>
                  </a:cubicBezTo>
                  <a:cubicBezTo>
                    <a:pt x="214" y="244"/>
                    <a:pt x="217" y="243"/>
                    <a:pt x="219" y="243"/>
                  </a:cubicBezTo>
                  <a:cubicBezTo>
                    <a:pt x="221" y="242"/>
                    <a:pt x="223" y="241"/>
                    <a:pt x="224" y="241"/>
                  </a:cubicBezTo>
                  <a:cubicBezTo>
                    <a:pt x="227" y="241"/>
                    <a:pt x="227" y="244"/>
                    <a:pt x="229" y="246"/>
                  </a:cubicBezTo>
                  <a:cubicBezTo>
                    <a:pt x="231" y="246"/>
                    <a:pt x="232" y="246"/>
                    <a:pt x="233" y="246"/>
                  </a:cubicBezTo>
                  <a:cubicBezTo>
                    <a:pt x="236" y="248"/>
                    <a:pt x="236" y="249"/>
                    <a:pt x="235" y="252"/>
                  </a:cubicBezTo>
                  <a:cubicBezTo>
                    <a:pt x="235" y="253"/>
                    <a:pt x="235" y="254"/>
                    <a:pt x="235" y="255"/>
                  </a:cubicBezTo>
                  <a:cubicBezTo>
                    <a:pt x="235" y="256"/>
                    <a:pt x="234" y="258"/>
                    <a:pt x="234" y="259"/>
                  </a:cubicBezTo>
                  <a:cubicBezTo>
                    <a:pt x="234" y="261"/>
                    <a:pt x="236" y="262"/>
                    <a:pt x="237" y="264"/>
                  </a:cubicBezTo>
                  <a:cubicBezTo>
                    <a:pt x="239" y="267"/>
                    <a:pt x="240" y="270"/>
                    <a:pt x="241" y="273"/>
                  </a:cubicBezTo>
                  <a:cubicBezTo>
                    <a:pt x="242" y="275"/>
                    <a:pt x="242" y="277"/>
                    <a:pt x="242" y="280"/>
                  </a:cubicBezTo>
                  <a:cubicBezTo>
                    <a:pt x="242" y="281"/>
                    <a:pt x="243" y="283"/>
                    <a:pt x="243" y="284"/>
                  </a:cubicBezTo>
                  <a:cubicBezTo>
                    <a:pt x="243" y="286"/>
                    <a:pt x="241" y="287"/>
                    <a:pt x="241" y="289"/>
                  </a:cubicBezTo>
                  <a:cubicBezTo>
                    <a:pt x="241" y="290"/>
                    <a:pt x="241" y="291"/>
                    <a:pt x="241" y="292"/>
                  </a:cubicBezTo>
                  <a:cubicBezTo>
                    <a:pt x="240" y="293"/>
                    <a:pt x="239" y="293"/>
                    <a:pt x="239" y="294"/>
                  </a:cubicBezTo>
                  <a:cubicBezTo>
                    <a:pt x="239" y="296"/>
                    <a:pt x="240" y="298"/>
                    <a:pt x="239" y="300"/>
                  </a:cubicBezTo>
                  <a:cubicBezTo>
                    <a:pt x="241" y="301"/>
                    <a:pt x="241" y="304"/>
                    <a:pt x="242" y="306"/>
                  </a:cubicBezTo>
                  <a:cubicBezTo>
                    <a:pt x="242" y="307"/>
                    <a:pt x="243" y="308"/>
                    <a:pt x="243" y="309"/>
                  </a:cubicBezTo>
                  <a:cubicBezTo>
                    <a:pt x="244" y="312"/>
                    <a:pt x="244" y="316"/>
                    <a:pt x="245" y="320"/>
                  </a:cubicBezTo>
                  <a:cubicBezTo>
                    <a:pt x="245" y="322"/>
                    <a:pt x="246" y="323"/>
                    <a:pt x="246" y="325"/>
                  </a:cubicBezTo>
                  <a:cubicBezTo>
                    <a:pt x="247" y="326"/>
                    <a:pt x="248" y="326"/>
                    <a:pt x="248" y="327"/>
                  </a:cubicBezTo>
                  <a:cubicBezTo>
                    <a:pt x="248" y="328"/>
                    <a:pt x="248" y="330"/>
                    <a:pt x="249" y="331"/>
                  </a:cubicBezTo>
                  <a:cubicBezTo>
                    <a:pt x="249" y="332"/>
                    <a:pt x="250" y="333"/>
                    <a:pt x="250" y="334"/>
                  </a:cubicBezTo>
                  <a:cubicBezTo>
                    <a:pt x="250" y="335"/>
                    <a:pt x="249" y="336"/>
                    <a:pt x="249" y="338"/>
                  </a:cubicBezTo>
                  <a:cubicBezTo>
                    <a:pt x="249" y="338"/>
                    <a:pt x="250" y="340"/>
                    <a:pt x="251" y="340"/>
                  </a:cubicBezTo>
                  <a:cubicBezTo>
                    <a:pt x="253" y="341"/>
                    <a:pt x="256" y="339"/>
                    <a:pt x="258" y="339"/>
                  </a:cubicBezTo>
                  <a:cubicBezTo>
                    <a:pt x="261" y="339"/>
                    <a:pt x="262" y="339"/>
                    <a:pt x="263" y="338"/>
                  </a:cubicBezTo>
                  <a:cubicBezTo>
                    <a:pt x="265" y="338"/>
                    <a:pt x="265" y="338"/>
                    <a:pt x="266" y="336"/>
                  </a:cubicBezTo>
                  <a:cubicBezTo>
                    <a:pt x="268" y="335"/>
                    <a:pt x="269" y="334"/>
                    <a:pt x="270" y="332"/>
                  </a:cubicBezTo>
                  <a:cubicBezTo>
                    <a:pt x="271" y="331"/>
                    <a:pt x="271" y="331"/>
                    <a:pt x="271" y="330"/>
                  </a:cubicBezTo>
                  <a:cubicBezTo>
                    <a:pt x="272" y="330"/>
                    <a:pt x="272" y="329"/>
                    <a:pt x="272" y="328"/>
                  </a:cubicBezTo>
                  <a:cubicBezTo>
                    <a:pt x="274" y="326"/>
                    <a:pt x="275" y="326"/>
                    <a:pt x="275" y="324"/>
                  </a:cubicBezTo>
                  <a:cubicBezTo>
                    <a:pt x="275" y="322"/>
                    <a:pt x="276" y="320"/>
                    <a:pt x="276" y="318"/>
                  </a:cubicBezTo>
                  <a:cubicBezTo>
                    <a:pt x="277" y="317"/>
                    <a:pt x="279" y="317"/>
                    <a:pt x="280" y="315"/>
                  </a:cubicBezTo>
                  <a:cubicBezTo>
                    <a:pt x="281" y="311"/>
                    <a:pt x="280" y="308"/>
                    <a:pt x="279" y="305"/>
                  </a:cubicBezTo>
                  <a:cubicBezTo>
                    <a:pt x="280" y="303"/>
                    <a:pt x="281" y="301"/>
                    <a:pt x="283" y="300"/>
                  </a:cubicBezTo>
                  <a:cubicBezTo>
                    <a:pt x="285" y="299"/>
                    <a:pt x="286" y="299"/>
                    <a:pt x="287" y="298"/>
                  </a:cubicBezTo>
                  <a:cubicBezTo>
                    <a:pt x="287" y="298"/>
                    <a:pt x="287" y="297"/>
                    <a:pt x="287" y="297"/>
                  </a:cubicBezTo>
                  <a:cubicBezTo>
                    <a:pt x="288" y="297"/>
                    <a:pt x="288" y="297"/>
                    <a:pt x="288" y="297"/>
                  </a:cubicBezTo>
                  <a:cubicBezTo>
                    <a:pt x="289" y="296"/>
                    <a:pt x="290" y="295"/>
                    <a:pt x="290" y="295"/>
                  </a:cubicBezTo>
                  <a:cubicBezTo>
                    <a:pt x="290" y="293"/>
                    <a:pt x="290" y="292"/>
                    <a:pt x="291" y="290"/>
                  </a:cubicBezTo>
                  <a:cubicBezTo>
                    <a:pt x="291" y="287"/>
                    <a:pt x="291" y="285"/>
                    <a:pt x="291" y="281"/>
                  </a:cubicBezTo>
                  <a:cubicBezTo>
                    <a:pt x="290" y="280"/>
                    <a:pt x="289" y="279"/>
                    <a:pt x="289" y="278"/>
                  </a:cubicBezTo>
                  <a:cubicBezTo>
                    <a:pt x="289" y="277"/>
                    <a:pt x="290" y="275"/>
                    <a:pt x="290" y="274"/>
                  </a:cubicBezTo>
                  <a:cubicBezTo>
                    <a:pt x="290" y="272"/>
                    <a:pt x="289" y="271"/>
                    <a:pt x="289" y="270"/>
                  </a:cubicBezTo>
                  <a:cubicBezTo>
                    <a:pt x="289" y="269"/>
                    <a:pt x="290" y="267"/>
                    <a:pt x="290" y="266"/>
                  </a:cubicBezTo>
                  <a:cubicBezTo>
                    <a:pt x="291" y="264"/>
                    <a:pt x="291" y="264"/>
                    <a:pt x="292" y="263"/>
                  </a:cubicBezTo>
                  <a:cubicBezTo>
                    <a:pt x="293" y="262"/>
                    <a:pt x="294" y="261"/>
                    <a:pt x="294" y="260"/>
                  </a:cubicBezTo>
                  <a:cubicBezTo>
                    <a:pt x="295" y="259"/>
                    <a:pt x="295" y="259"/>
                    <a:pt x="295" y="258"/>
                  </a:cubicBezTo>
                  <a:cubicBezTo>
                    <a:pt x="295" y="258"/>
                    <a:pt x="296" y="257"/>
                    <a:pt x="296" y="257"/>
                  </a:cubicBezTo>
                  <a:cubicBezTo>
                    <a:pt x="297" y="256"/>
                    <a:pt x="297" y="255"/>
                    <a:pt x="298" y="254"/>
                  </a:cubicBezTo>
                  <a:cubicBezTo>
                    <a:pt x="299" y="254"/>
                    <a:pt x="299" y="254"/>
                    <a:pt x="299" y="253"/>
                  </a:cubicBezTo>
                  <a:cubicBezTo>
                    <a:pt x="300" y="253"/>
                    <a:pt x="300" y="253"/>
                    <a:pt x="300" y="253"/>
                  </a:cubicBezTo>
                  <a:cubicBezTo>
                    <a:pt x="300" y="252"/>
                    <a:pt x="300" y="253"/>
                    <a:pt x="301" y="252"/>
                  </a:cubicBezTo>
                  <a:cubicBezTo>
                    <a:pt x="303" y="251"/>
                    <a:pt x="304" y="248"/>
                    <a:pt x="306" y="246"/>
                  </a:cubicBezTo>
                  <a:cubicBezTo>
                    <a:pt x="306" y="246"/>
                    <a:pt x="307" y="245"/>
                    <a:pt x="307" y="244"/>
                  </a:cubicBezTo>
                  <a:cubicBezTo>
                    <a:pt x="307" y="243"/>
                    <a:pt x="307" y="243"/>
                    <a:pt x="308" y="242"/>
                  </a:cubicBezTo>
                  <a:cubicBezTo>
                    <a:pt x="308" y="241"/>
                    <a:pt x="308" y="240"/>
                    <a:pt x="309" y="239"/>
                  </a:cubicBezTo>
                  <a:cubicBezTo>
                    <a:pt x="309" y="238"/>
                    <a:pt x="310" y="236"/>
                    <a:pt x="311" y="235"/>
                  </a:cubicBezTo>
                  <a:cubicBezTo>
                    <a:pt x="311" y="233"/>
                    <a:pt x="312" y="231"/>
                    <a:pt x="311" y="229"/>
                  </a:cubicBezTo>
                  <a:cubicBezTo>
                    <a:pt x="310" y="229"/>
                    <a:pt x="310" y="229"/>
                    <a:pt x="309" y="229"/>
                  </a:cubicBezTo>
                  <a:cubicBezTo>
                    <a:pt x="308" y="230"/>
                    <a:pt x="307" y="230"/>
                    <a:pt x="306" y="230"/>
                  </a:cubicBezTo>
                  <a:cubicBezTo>
                    <a:pt x="305" y="230"/>
                    <a:pt x="305" y="231"/>
                    <a:pt x="304" y="231"/>
                  </a:cubicBezTo>
                  <a:cubicBezTo>
                    <a:pt x="302" y="231"/>
                    <a:pt x="301" y="231"/>
                    <a:pt x="299" y="231"/>
                  </a:cubicBezTo>
                  <a:cubicBezTo>
                    <a:pt x="298" y="230"/>
                    <a:pt x="298" y="229"/>
                    <a:pt x="297" y="228"/>
                  </a:cubicBezTo>
                  <a:cubicBezTo>
                    <a:pt x="298" y="227"/>
                    <a:pt x="299" y="227"/>
                    <a:pt x="301" y="226"/>
                  </a:cubicBezTo>
                  <a:cubicBezTo>
                    <a:pt x="301" y="225"/>
                    <a:pt x="302" y="224"/>
                    <a:pt x="304" y="223"/>
                  </a:cubicBezTo>
                  <a:cubicBezTo>
                    <a:pt x="304" y="223"/>
                    <a:pt x="305" y="223"/>
                    <a:pt x="306" y="223"/>
                  </a:cubicBezTo>
                  <a:cubicBezTo>
                    <a:pt x="308" y="222"/>
                    <a:pt x="309" y="222"/>
                    <a:pt x="310" y="222"/>
                  </a:cubicBezTo>
                  <a:cubicBezTo>
                    <a:pt x="312" y="220"/>
                    <a:pt x="313" y="220"/>
                    <a:pt x="314" y="218"/>
                  </a:cubicBezTo>
                  <a:cubicBezTo>
                    <a:pt x="316" y="216"/>
                    <a:pt x="316" y="216"/>
                    <a:pt x="317" y="216"/>
                  </a:cubicBezTo>
                  <a:cubicBezTo>
                    <a:pt x="317" y="215"/>
                    <a:pt x="318" y="215"/>
                    <a:pt x="318" y="215"/>
                  </a:cubicBezTo>
                  <a:cubicBezTo>
                    <a:pt x="319" y="214"/>
                    <a:pt x="320" y="214"/>
                    <a:pt x="320" y="213"/>
                  </a:cubicBezTo>
                  <a:cubicBezTo>
                    <a:pt x="321" y="213"/>
                    <a:pt x="321" y="212"/>
                    <a:pt x="322" y="211"/>
                  </a:cubicBezTo>
                  <a:cubicBezTo>
                    <a:pt x="323" y="210"/>
                    <a:pt x="324" y="209"/>
                    <a:pt x="324" y="209"/>
                  </a:cubicBezTo>
                  <a:cubicBezTo>
                    <a:pt x="328" y="205"/>
                    <a:pt x="329" y="203"/>
                    <a:pt x="326" y="200"/>
                  </a:cubicBezTo>
                  <a:cubicBezTo>
                    <a:pt x="325" y="199"/>
                    <a:pt x="324" y="199"/>
                    <a:pt x="323" y="198"/>
                  </a:cubicBezTo>
                  <a:cubicBezTo>
                    <a:pt x="322" y="198"/>
                    <a:pt x="320" y="197"/>
                    <a:pt x="319" y="197"/>
                  </a:cubicBezTo>
                  <a:cubicBezTo>
                    <a:pt x="318" y="197"/>
                    <a:pt x="317" y="198"/>
                    <a:pt x="316" y="198"/>
                  </a:cubicBezTo>
                  <a:cubicBezTo>
                    <a:pt x="313" y="198"/>
                    <a:pt x="312" y="197"/>
                    <a:pt x="310" y="196"/>
                  </a:cubicBezTo>
                  <a:cubicBezTo>
                    <a:pt x="310" y="194"/>
                    <a:pt x="309" y="192"/>
                    <a:pt x="308" y="190"/>
                  </a:cubicBezTo>
                  <a:cubicBezTo>
                    <a:pt x="308" y="190"/>
                    <a:pt x="307" y="189"/>
                    <a:pt x="307" y="188"/>
                  </a:cubicBezTo>
                  <a:cubicBezTo>
                    <a:pt x="307" y="187"/>
                    <a:pt x="306" y="186"/>
                    <a:pt x="306" y="185"/>
                  </a:cubicBezTo>
                  <a:cubicBezTo>
                    <a:pt x="307" y="184"/>
                    <a:pt x="308" y="184"/>
                    <a:pt x="309" y="184"/>
                  </a:cubicBezTo>
                  <a:cubicBezTo>
                    <a:pt x="310" y="184"/>
                    <a:pt x="311" y="186"/>
                    <a:pt x="311" y="187"/>
                  </a:cubicBezTo>
                  <a:cubicBezTo>
                    <a:pt x="312" y="188"/>
                    <a:pt x="312" y="189"/>
                    <a:pt x="313" y="190"/>
                  </a:cubicBezTo>
                  <a:cubicBezTo>
                    <a:pt x="313" y="190"/>
                    <a:pt x="314" y="191"/>
                    <a:pt x="314" y="191"/>
                  </a:cubicBezTo>
                  <a:cubicBezTo>
                    <a:pt x="315" y="192"/>
                    <a:pt x="316" y="193"/>
                    <a:pt x="317" y="193"/>
                  </a:cubicBezTo>
                  <a:cubicBezTo>
                    <a:pt x="318" y="193"/>
                    <a:pt x="320" y="192"/>
                    <a:pt x="322" y="192"/>
                  </a:cubicBezTo>
                  <a:cubicBezTo>
                    <a:pt x="323" y="192"/>
                    <a:pt x="324" y="194"/>
                    <a:pt x="325" y="194"/>
                  </a:cubicBezTo>
                  <a:cubicBezTo>
                    <a:pt x="325" y="195"/>
                    <a:pt x="327" y="196"/>
                    <a:pt x="327" y="196"/>
                  </a:cubicBezTo>
                  <a:cubicBezTo>
                    <a:pt x="328" y="196"/>
                    <a:pt x="329" y="195"/>
                    <a:pt x="330" y="196"/>
                  </a:cubicBezTo>
                  <a:cubicBezTo>
                    <a:pt x="330" y="196"/>
                    <a:pt x="331" y="196"/>
                    <a:pt x="331" y="196"/>
                  </a:cubicBezTo>
                  <a:cubicBezTo>
                    <a:pt x="331" y="196"/>
                    <a:pt x="330" y="197"/>
                    <a:pt x="330" y="197"/>
                  </a:cubicBezTo>
                  <a:cubicBezTo>
                    <a:pt x="331" y="199"/>
                    <a:pt x="332" y="200"/>
                    <a:pt x="333" y="201"/>
                  </a:cubicBezTo>
                  <a:cubicBezTo>
                    <a:pt x="333" y="202"/>
                    <a:pt x="334" y="202"/>
                    <a:pt x="334" y="203"/>
                  </a:cubicBezTo>
                  <a:cubicBezTo>
                    <a:pt x="334" y="204"/>
                    <a:pt x="334" y="205"/>
                    <a:pt x="334" y="206"/>
                  </a:cubicBezTo>
                  <a:cubicBezTo>
                    <a:pt x="335" y="206"/>
                    <a:pt x="335" y="207"/>
                    <a:pt x="336" y="208"/>
                  </a:cubicBezTo>
                  <a:cubicBezTo>
                    <a:pt x="337" y="208"/>
                    <a:pt x="338" y="207"/>
                    <a:pt x="339" y="208"/>
                  </a:cubicBezTo>
                  <a:cubicBezTo>
                    <a:pt x="340" y="209"/>
                    <a:pt x="339" y="210"/>
                    <a:pt x="339" y="211"/>
                  </a:cubicBezTo>
                  <a:cubicBezTo>
                    <a:pt x="339" y="211"/>
                    <a:pt x="339" y="212"/>
                    <a:pt x="339" y="212"/>
                  </a:cubicBezTo>
                  <a:cubicBezTo>
                    <a:pt x="340" y="214"/>
                    <a:pt x="339" y="216"/>
                    <a:pt x="340" y="217"/>
                  </a:cubicBezTo>
                  <a:cubicBezTo>
                    <a:pt x="340" y="219"/>
                    <a:pt x="341" y="221"/>
                    <a:pt x="341" y="223"/>
                  </a:cubicBezTo>
                  <a:cubicBezTo>
                    <a:pt x="341" y="225"/>
                    <a:pt x="341" y="228"/>
                    <a:pt x="342" y="229"/>
                  </a:cubicBezTo>
                  <a:cubicBezTo>
                    <a:pt x="343" y="231"/>
                    <a:pt x="343" y="233"/>
                    <a:pt x="343" y="234"/>
                  </a:cubicBezTo>
                  <a:cubicBezTo>
                    <a:pt x="344" y="236"/>
                    <a:pt x="344" y="237"/>
                    <a:pt x="345" y="237"/>
                  </a:cubicBezTo>
                  <a:cubicBezTo>
                    <a:pt x="346" y="237"/>
                    <a:pt x="346" y="237"/>
                    <a:pt x="347" y="236"/>
                  </a:cubicBezTo>
                  <a:cubicBezTo>
                    <a:pt x="347" y="235"/>
                    <a:pt x="348" y="235"/>
                    <a:pt x="349" y="235"/>
                  </a:cubicBezTo>
                  <a:cubicBezTo>
                    <a:pt x="349" y="234"/>
                    <a:pt x="349" y="233"/>
                    <a:pt x="349" y="233"/>
                  </a:cubicBezTo>
                  <a:cubicBezTo>
                    <a:pt x="349" y="232"/>
                    <a:pt x="349" y="232"/>
                    <a:pt x="349" y="232"/>
                  </a:cubicBezTo>
                  <a:cubicBezTo>
                    <a:pt x="349" y="232"/>
                    <a:pt x="350" y="229"/>
                    <a:pt x="350" y="228"/>
                  </a:cubicBezTo>
                  <a:cubicBezTo>
                    <a:pt x="350" y="226"/>
                    <a:pt x="350" y="224"/>
                    <a:pt x="350" y="222"/>
                  </a:cubicBezTo>
                  <a:cubicBezTo>
                    <a:pt x="352" y="220"/>
                    <a:pt x="353" y="219"/>
                    <a:pt x="355" y="218"/>
                  </a:cubicBezTo>
                  <a:cubicBezTo>
                    <a:pt x="355" y="217"/>
                    <a:pt x="356" y="217"/>
                    <a:pt x="356" y="216"/>
                  </a:cubicBezTo>
                  <a:cubicBezTo>
                    <a:pt x="358" y="215"/>
                    <a:pt x="360" y="212"/>
                    <a:pt x="362" y="211"/>
                  </a:cubicBezTo>
                  <a:cubicBezTo>
                    <a:pt x="363" y="210"/>
                    <a:pt x="364" y="209"/>
                    <a:pt x="365" y="208"/>
                  </a:cubicBezTo>
                  <a:cubicBezTo>
                    <a:pt x="367" y="208"/>
                    <a:pt x="368" y="206"/>
                    <a:pt x="370" y="206"/>
                  </a:cubicBezTo>
                  <a:cubicBezTo>
                    <a:pt x="371" y="207"/>
                    <a:pt x="371" y="209"/>
                    <a:pt x="371" y="210"/>
                  </a:cubicBezTo>
                  <a:cubicBezTo>
                    <a:pt x="373" y="212"/>
                    <a:pt x="374" y="213"/>
                    <a:pt x="374" y="216"/>
                  </a:cubicBezTo>
                  <a:cubicBezTo>
                    <a:pt x="375" y="217"/>
                    <a:pt x="376" y="216"/>
                    <a:pt x="377" y="217"/>
                  </a:cubicBezTo>
                  <a:cubicBezTo>
                    <a:pt x="377" y="217"/>
                    <a:pt x="378" y="218"/>
                    <a:pt x="378" y="219"/>
                  </a:cubicBezTo>
                  <a:cubicBezTo>
                    <a:pt x="378" y="219"/>
                    <a:pt x="379" y="220"/>
                    <a:pt x="379" y="221"/>
                  </a:cubicBezTo>
                  <a:cubicBezTo>
                    <a:pt x="379" y="221"/>
                    <a:pt x="379" y="222"/>
                    <a:pt x="379" y="223"/>
                  </a:cubicBezTo>
                  <a:cubicBezTo>
                    <a:pt x="380" y="224"/>
                    <a:pt x="379" y="224"/>
                    <a:pt x="380" y="225"/>
                  </a:cubicBezTo>
                  <a:cubicBezTo>
                    <a:pt x="380" y="226"/>
                    <a:pt x="380" y="227"/>
                    <a:pt x="380" y="227"/>
                  </a:cubicBezTo>
                  <a:cubicBezTo>
                    <a:pt x="380" y="228"/>
                    <a:pt x="380" y="229"/>
                    <a:pt x="380" y="230"/>
                  </a:cubicBezTo>
                  <a:cubicBezTo>
                    <a:pt x="380" y="232"/>
                    <a:pt x="381" y="232"/>
                    <a:pt x="381" y="233"/>
                  </a:cubicBezTo>
                  <a:cubicBezTo>
                    <a:pt x="380" y="235"/>
                    <a:pt x="379" y="236"/>
                    <a:pt x="380" y="238"/>
                  </a:cubicBezTo>
                  <a:cubicBezTo>
                    <a:pt x="380" y="240"/>
                    <a:pt x="381" y="241"/>
                    <a:pt x="382" y="243"/>
                  </a:cubicBezTo>
                  <a:cubicBezTo>
                    <a:pt x="382" y="244"/>
                    <a:pt x="382" y="245"/>
                    <a:pt x="382" y="246"/>
                  </a:cubicBezTo>
                  <a:cubicBezTo>
                    <a:pt x="382" y="247"/>
                    <a:pt x="382" y="247"/>
                    <a:pt x="382" y="248"/>
                  </a:cubicBezTo>
                  <a:cubicBezTo>
                    <a:pt x="382" y="249"/>
                    <a:pt x="382" y="250"/>
                    <a:pt x="383" y="250"/>
                  </a:cubicBezTo>
                  <a:cubicBezTo>
                    <a:pt x="383" y="251"/>
                    <a:pt x="383" y="251"/>
                    <a:pt x="383" y="251"/>
                  </a:cubicBezTo>
                  <a:cubicBezTo>
                    <a:pt x="384" y="253"/>
                    <a:pt x="385" y="254"/>
                    <a:pt x="386" y="254"/>
                  </a:cubicBezTo>
                  <a:cubicBezTo>
                    <a:pt x="387" y="252"/>
                    <a:pt x="386" y="251"/>
                    <a:pt x="386" y="250"/>
                  </a:cubicBezTo>
                  <a:cubicBezTo>
                    <a:pt x="386" y="249"/>
                    <a:pt x="387" y="248"/>
                    <a:pt x="387" y="247"/>
                  </a:cubicBezTo>
                  <a:cubicBezTo>
                    <a:pt x="386" y="246"/>
                    <a:pt x="385" y="245"/>
                    <a:pt x="385" y="243"/>
                  </a:cubicBezTo>
                  <a:cubicBezTo>
                    <a:pt x="384" y="243"/>
                    <a:pt x="384" y="242"/>
                    <a:pt x="383" y="241"/>
                  </a:cubicBezTo>
                  <a:cubicBezTo>
                    <a:pt x="383" y="241"/>
                    <a:pt x="383" y="240"/>
                    <a:pt x="382" y="240"/>
                  </a:cubicBezTo>
                  <a:cubicBezTo>
                    <a:pt x="382" y="240"/>
                    <a:pt x="382" y="239"/>
                    <a:pt x="382" y="238"/>
                  </a:cubicBezTo>
                  <a:cubicBezTo>
                    <a:pt x="381" y="236"/>
                    <a:pt x="382" y="234"/>
                    <a:pt x="382" y="232"/>
                  </a:cubicBezTo>
                  <a:cubicBezTo>
                    <a:pt x="383" y="231"/>
                    <a:pt x="383" y="229"/>
                    <a:pt x="384" y="229"/>
                  </a:cubicBezTo>
                  <a:cubicBezTo>
                    <a:pt x="385" y="229"/>
                    <a:pt x="386" y="230"/>
                    <a:pt x="386" y="232"/>
                  </a:cubicBezTo>
                  <a:cubicBezTo>
                    <a:pt x="387" y="233"/>
                    <a:pt x="388" y="235"/>
                    <a:pt x="389" y="235"/>
                  </a:cubicBezTo>
                  <a:cubicBezTo>
                    <a:pt x="389" y="235"/>
                    <a:pt x="389" y="236"/>
                    <a:pt x="389" y="236"/>
                  </a:cubicBezTo>
                  <a:cubicBezTo>
                    <a:pt x="390" y="237"/>
                    <a:pt x="392" y="236"/>
                    <a:pt x="393" y="235"/>
                  </a:cubicBezTo>
                  <a:cubicBezTo>
                    <a:pt x="391" y="247"/>
                    <a:pt x="388" y="259"/>
                    <a:pt x="384" y="271"/>
                  </a:cubicBezTo>
                  <a:cubicBezTo>
                    <a:pt x="383" y="270"/>
                    <a:pt x="382" y="270"/>
                    <a:pt x="382" y="269"/>
                  </a:cubicBezTo>
                  <a:cubicBezTo>
                    <a:pt x="382" y="268"/>
                    <a:pt x="383" y="267"/>
                    <a:pt x="383" y="266"/>
                  </a:cubicBezTo>
                  <a:cubicBezTo>
                    <a:pt x="383" y="264"/>
                    <a:pt x="382" y="263"/>
                    <a:pt x="381" y="262"/>
                  </a:cubicBezTo>
                  <a:cubicBezTo>
                    <a:pt x="381" y="261"/>
                    <a:pt x="381" y="261"/>
                    <a:pt x="381" y="260"/>
                  </a:cubicBezTo>
                  <a:cubicBezTo>
                    <a:pt x="380" y="259"/>
                    <a:pt x="379" y="258"/>
                    <a:pt x="379" y="257"/>
                  </a:cubicBezTo>
                  <a:cubicBezTo>
                    <a:pt x="378" y="257"/>
                    <a:pt x="378" y="256"/>
                    <a:pt x="377" y="255"/>
                  </a:cubicBezTo>
                  <a:cubicBezTo>
                    <a:pt x="377" y="255"/>
                    <a:pt x="377" y="254"/>
                    <a:pt x="377" y="254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6" y="252"/>
                    <a:pt x="375" y="251"/>
                    <a:pt x="375" y="250"/>
                  </a:cubicBezTo>
                  <a:cubicBezTo>
                    <a:pt x="374" y="250"/>
                    <a:pt x="373" y="249"/>
                    <a:pt x="372" y="249"/>
                  </a:cubicBezTo>
                  <a:cubicBezTo>
                    <a:pt x="372" y="249"/>
                    <a:pt x="372" y="249"/>
                    <a:pt x="372" y="249"/>
                  </a:cubicBezTo>
                  <a:cubicBezTo>
                    <a:pt x="372" y="250"/>
                    <a:pt x="372" y="250"/>
                    <a:pt x="372" y="250"/>
                  </a:cubicBezTo>
                  <a:cubicBezTo>
                    <a:pt x="372" y="252"/>
                    <a:pt x="373" y="254"/>
                    <a:pt x="374" y="256"/>
                  </a:cubicBezTo>
                  <a:cubicBezTo>
                    <a:pt x="374" y="257"/>
                    <a:pt x="374" y="258"/>
                    <a:pt x="374" y="258"/>
                  </a:cubicBezTo>
                  <a:cubicBezTo>
                    <a:pt x="374" y="260"/>
                    <a:pt x="376" y="261"/>
                    <a:pt x="376" y="262"/>
                  </a:cubicBezTo>
                  <a:cubicBezTo>
                    <a:pt x="377" y="263"/>
                    <a:pt x="377" y="264"/>
                    <a:pt x="377" y="265"/>
                  </a:cubicBezTo>
                  <a:cubicBezTo>
                    <a:pt x="378" y="266"/>
                    <a:pt x="378" y="267"/>
                    <a:pt x="379" y="268"/>
                  </a:cubicBezTo>
                  <a:cubicBezTo>
                    <a:pt x="379" y="269"/>
                    <a:pt x="379" y="269"/>
                    <a:pt x="379" y="270"/>
                  </a:cubicBezTo>
                  <a:cubicBezTo>
                    <a:pt x="380" y="270"/>
                    <a:pt x="380" y="271"/>
                    <a:pt x="380" y="271"/>
                  </a:cubicBezTo>
                  <a:cubicBezTo>
                    <a:pt x="380" y="271"/>
                    <a:pt x="380" y="271"/>
                    <a:pt x="380" y="271"/>
                  </a:cubicBezTo>
                  <a:cubicBezTo>
                    <a:pt x="380" y="271"/>
                    <a:pt x="380" y="272"/>
                    <a:pt x="380" y="272"/>
                  </a:cubicBezTo>
                  <a:cubicBezTo>
                    <a:pt x="380" y="272"/>
                    <a:pt x="381" y="272"/>
                    <a:pt x="381" y="272"/>
                  </a:cubicBezTo>
                  <a:cubicBezTo>
                    <a:pt x="382" y="273"/>
                    <a:pt x="382" y="273"/>
                    <a:pt x="383" y="274"/>
                  </a:cubicBezTo>
                  <a:cubicBezTo>
                    <a:pt x="376" y="292"/>
                    <a:pt x="366" y="310"/>
                    <a:pt x="353" y="325"/>
                  </a:cubicBezTo>
                  <a:cubicBezTo>
                    <a:pt x="353" y="324"/>
                    <a:pt x="352" y="324"/>
                    <a:pt x="351" y="323"/>
                  </a:cubicBezTo>
                  <a:cubicBezTo>
                    <a:pt x="351" y="321"/>
                    <a:pt x="351" y="317"/>
                    <a:pt x="349" y="318"/>
                  </a:cubicBezTo>
                  <a:cubicBezTo>
                    <a:pt x="348" y="318"/>
                    <a:pt x="348" y="320"/>
                    <a:pt x="348" y="321"/>
                  </a:cubicBezTo>
                  <a:cubicBezTo>
                    <a:pt x="348" y="322"/>
                    <a:pt x="347" y="323"/>
                    <a:pt x="347" y="324"/>
                  </a:cubicBezTo>
                  <a:cubicBezTo>
                    <a:pt x="347" y="325"/>
                    <a:pt x="347" y="325"/>
                    <a:pt x="347" y="326"/>
                  </a:cubicBezTo>
                  <a:cubicBezTo>
                    <a:pt x="346" y="327"/>
                    <a:pt x="346" y="328"/>
                    <a:pt x="345" y="329"/>
                  </a:cubicBezTo>
                  <a:cubicBezTo>
                    <a:pt x="344" y="330"/>
                    <a:pt x="345" y="331"/>
                    <a:pt x="343" y="331"/>
                  </a:cubicBezTo>
                  <a:cubicBezTo>
                    <a:pt x="342" y="332"/>
                    <a:pt x="341" y="329"/>
                    <a:pt x="339" y="328"/>
                  </a:cubicBezTo>
                  <a:cubicBezTo>
                    <a:pt x="339" y="328"/>
                    <a:pt x="338" y="328"/>
                    <a:pt x="338" y="327"/>
                  </a:cubicBezTo>
                  <a:cubicBezTo>
                    <a:pt x="336" y="326"/>
                    <a:pt x="337" y="324"/>
                    <a:pt x="338" y="323"/>
                  </a:cubicBezTo>
                  <a:cubicBezTo>
                    <a:pt x="339" y="322"/>
                    <a:pt x="340" y="321"/>
                    <a:pt x="340" y="320"/>
                  </a:cubicBezTo>
                  <a:cubicBezTo>
                    <a:pt x="339" y="319"/>
                    <a:pt x="337" y="319"/>
                    <a:pt x="336" y="319"/>
                  </a:cubicBezTo>
                  <a:cubicBezTo>
                    <a:pt x="334" y="318"/>
                    <a:pt x="332" y="318"/>
                    <a:pt x="330" y="319"/>
                  </a:cubicBezTo>
                  <a:cubicBezTo>
                    <a:pt x="329" y="319"/>
                    <a:pt x="329" y="320"/>
                    <a:pt x="328" y="320"/>
                  </a:cubicBezTo>
                  <a:cubicBezTo>
                    <a:pt x="327" y="322"/>
                    <a:pt x="326" y="324"/>
                    <a:pt x="325" y="325"/>
                  </a:cubicBezTo>
                  <a:cubicBezTo>
                    <a:pt x="323" y="325"/>
                    <a:pt x="322" y="324"/>
                    <a:pt x="321" y="324"/>
                  </a:cubicBezTo>
                  <a:cubicBezTo>
                    <a:pt x="319" y="324"/>
                    <a:pt x="315" y="329"/>
                    <a:pt x="313" y="330"/>
                  </a:cubicBezTo>
                  <a:cubicBezTo>
                    <a:pt x="313" y="331"/>
                    <a:pt x="312" y="331"/>
                    <a:pt x="312" y="331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0" y="334"/>
                    <a:pt x="311" y="334"/>
                    <a:pt x="310" y="335"/>
                  </a:cubicBezTo>
                  <a:cubicBezTo>
                    <a:pt x="310" y="336"/>
                    <a:pt x="309" y="337"/>
                    <a:pt x="308" y="338"/>
                  </a:cubicBezTo>
                  <a:cubicBezTo>
                    <a:pt x="306" y="338"/>
                    <a:pt x="305" y="338"/>
                    <a:pt x="304" y="338"/>
                  </a:cubicBezTo>
                  <a:cubicBezTo>
                    <a:pt x="302" y="339"/>
                    <a:pt x="300" y="340"/>
                    <a:pt x="298" y="341"/>
                  </a:cubicBezTo>
                  <a:cubicBezTo>
                    <a:pt x="297" y="343"/>
                    <a:pt x="295" y="344"/>
                    <a:pt x="294" y="346"/>
                  </a:cubicBezTo>
                  <a:cubicBezTo>
                    <a:pt x="293" y="349"/>
                    <a:pt x="292" y="353"/>
                    <a:pt x="292" y="355"/>
                  </a:cubicBezTo>
                  <a:cubicBezTo>
                    <a:pt x="292" y="356"/>
                    <a:pt x="293" y="357"/>
                    <a:pt x="293" y="358"/>
                  </a:cubicBezTo>
                  <a:cubicBezTo>
                    <a:pt x="293" y="359"/>
                    <a:pt x="293" y="359"/>
                    <a:pt x="293" y="359"/>
                  </a:cubicBezTo>
                  <a:cubicBezTo>
                    <a:pt x="293" y="360"/>
                    <a:pt x="294" y="360"/>
                    <a:pt x="294" y="361"/>
                  </a:cubicBezTo>
                  <a:cubicBezTo>
                    <a:pt x="294" y="361"/>
                    <a:pt x="293" y="362"/>
                    <a:pt x="293" y="363"/>
                  </a:cubicBezTo>
                  <a:cubicBezTo>
                    <a:pt x="293" y="364"/>
                    <a:pt x="293" y="365"/>
                    <a:pt x="293" y="366"/>
                  </a:cubicBezTo>
                  <a:cubicBezTo>
                    <a:pt x="293" y="369"/>
                    <a:pt x="292" y="370"/>
                    <a:pt x="291" y="372"/>
                  </a:cubicBezTo>
                  <a:cubicBezTo>
                    <a:pt x="292" y="373"/>
                    <a:pt x="292" y="374"/>
                    <a:pt x="293" y="374"/>
                  </a:cubicBezTo>
                  <a:cubicBezTo>
                    <a:pt x="267" y="388"/>
                    <a:pt x="237" y="395"/>
                    <a:pt x="205" y="395"/>
                  </a:cubicBezTo>
                  <a:cubicBezTo>
                    <a:pt x="170" y="395"/>
                    <a:pt x="137" y="386"/>
                    <a:pt x="108" y="369"/>
                  </a:cubicBezTo>
                  <a:close/>
                  <a:moveTo>
                    <a:pt x="285" y="203"/>
                  </a:moveTo>
                  <a:cubicBezTo>
                    <a:pt x="285" y="202"/>
                    <a:pt x="284" y="201"/>
                    <a:pt x="284" y="201"/>
                  </a:cubicBezTo>
                  <a:cubicBezTo>
                    <a:pt x="284" y="200"/>
                    <a:pt x="284" y="198"/>
                    <a:pt x="283" y="197"/>
                  </a:cubicBezTo>
                  <a:cubicBezTo>
                    <a:pt x="283" y="197"/>
                    <a:pt x="283" y="195"/>
                    <a:pt x="282" y="195"/>
                  </a:cubicBezTo>
                  <a:cubicBezTo>
                    <a:pt x="281" y="194"/>
                    <a:pt x="280" y="191"/>
                    <a:pt x="279" y="189"/>
                  </a:cubicBezTo>
                  <a:cubicBezTo>
                    <a:pt x="279" y="189"/>
                    <a:pt x="280" y="188"/>
                    <a:pt x="280" y="188"/>
                  </a:cubicBezTo>
                  <a:cubicBezTo>
                    <a:pt x="280" y="188"/>
                    <a:pt x="280" y="188"/>
                    <a:pt x="280" y="188"/>
                  </a:cubicBezTo>
                  <a:cubicBezTo>
                    <a:pt x="282" y="188"/>
                    <a:pt x="282" y="189"/>
                    <a:pt x="283" y="190"/>
                  </a:cubicBezTo>
                  <a:cubicBezTo>
                    <a:pt x="283" y="190"/>
                    <a:pt x="284" y="190"/>
                    <a:pt x="284" y="190"/>
                  </a:cubicBezTo>
                  <a:cubicBezTo>
                    <a:pt x="284" y="191"/>
                    <a:pt x="285" y="192"/>
                    <a:pt x="286" y="194"/>
                  </a:cubicBezTo>
                  <a:cubicBezTo>
                    <a:pt x="286" y="194"/>
                    <a:pt x="286" y="196"/>
                    <a:pt x="287" y="197"/>
                  </a:cubicBezTo>
                  <a:cubicBezTo>
                    <a:pt x="288" y="198"/>
                    <a:pt x="290" y="200"/>
                    <a:pt x="290" y="201"/>
                  </a:cubicBezTo>
                  <a:cubicBezTo>
                    <a:pt x="290" y="202"/>
                    <a:pt x="289" y="204"/>
                    <a:pt x="290" y="205"/>
                  </a:cubicBezTo>
                  <a:cubicBezTo>
                    <a:pt x="290" y="205"/>
                    <a:pt x="290" y="207"/>
                    <a:pt x="290" y="207"/>
                  </a:cubicBezTo>
                  <a:cubicBezTo>
                    <a:pt x="291" y="209"/>
                    <a:pt x="293" y="210"/>
                    <a:pt x="294" y="211"/>
                  </a:cubicBezTo>
                  <a:cubicBezTo>
                    <a:pt x="294" y="211"/>
                    <a:pt x="294" y="212"/>
                    <a:pt x="294" y="213"/>
                  </a:cubicBezTo>
                  <a:cubicBezTo>
                    <a:pt x="295" y="214"/>
                    <a:pt x="295" y="215"/>
                    <a:pt x="296" y="216"/>
                  </a:cubicBezTo>
                  <a:cubicBezTo>
                    <a:pt x="296" y="217"/>
                    <a:pt x="297" y="218"/>
                    <a:pt x="297" y="219"/>
                  </a:cubicBezTo>
                  <a:cubicBezTo>
                    <a:pt x="298" y="221"/>
                    <a:pt x="299" y="223"/>
                    <a:pt x="297" y="225"/>
                  </a:cubicBezTo>
                  <a:cubicBezTo>
                    <a:pt x="295" y="225"/>
                    <a:pt x="294" y="222"/>
                    <a:pt x="293" y="221"/>
                  </a:cubicBezTo>
                  <a:cubicBezTo>
                    <a:pt x="292" y="219"/>
                    <a:pt x="290" y="218"/>
                    <a:pt x="290" y="215"/>
                  </a:cubicBezTo>
                  <a:cubicBezTo>
                    <a:pt x="289" y="213"/>
                    <a:pt x="288" y="211"/>
                    <a:pt x="287" y="210"/>
                  </a:cubicBezTo>
                  <a:cubicBezTo>
                    <a:pt x="287" y="207"/>
                    <a:pt x="286" y="204"/>
                    <a:pt x="285" y="203"/>
                  </a:cubicBezTo>
                  <a:close/>
                  <a:moveTo>
                    <a:pt x="281" y="142"/>
                  </a:moveTo>
                  <a:cubicBezTo>
                    <a:pt x="282" y="141"/>
                    <a:pt x="283" y="141"/>
                    <a:pt x="284" y="140"/>
                  </a:cubicBezTo>
                  <a:cubicBezTo>
                    <a:pt x="285" y="140"/>
                    <a:pt x="286" y="139"/>
                    <a:pt x="287" y="139"/>
                  </a:cubicBezTo>
                  <a:cubicBezTo>
                    <a:pt x="287" y="138"/>
                    <a:pt x="289" y="138"/>
                    <a:pt x="289" y="139"/>
                  </a:cubicBezTo>
                  <a:cubicBezTo>
                    <a:pt x="290" y="142"/>
                    <a:pt x="286" y="142"/>
                    <a:pt x="286" y="145"/>
                  </a:cubicBezTo>
                  <a:cubicBezTo>
                    <a:pt x="286" y="146"/>
                    <a:pt x="287" y="146"/>
                    <a:pt x="288" y="147"/>
                  </a:cubicBezTo>
                  <a:cubicBezTo>
                    <a:pt x="289" y="148"/>
                    <a:pt x="290" y="149"/>
                    <a:pt x="291" y="150"/>
                  </a:cubicBezTo>
                  <a:cubicBezTo>
                    <a:pt x="291" y="150"/>
                    <a:pt x="292" y="150"/>
                    <a:pt x="293" y="151"/>
                  </a:cubicBezTo>
                  <a:cubicBezTo>
                    <a:pt x="293" y="151"/>
                    <a:pt x="294" y="152"/>
                    <a:pt x="294" y="153"/>
                  </a:cubicBezTo>
                  <a:cubicBezTo>
                    <a:pt x="294" y="156"/>
                    <a:pt x="289" y="157"/>
                    <a:pt x="287" y="155"/>
                  </a:cubicBezTo>
                  <a:cubicBezTo>
                    <a:pt x="286" y="155"/>
                    <a:pt x="286" y="155"/>
                    <a:pt x="286" y="155"/>
                  </a:cubicBezTo>
                  <a:cubicBezTo>
                    <a:pt x="286" y="155"/>
                    <a:pt x="286" y="155"/>
                    <a:pt x="285" y="155"/>
                  </a:cubicBezTo>
                  <a:cubicBezTo>
                    <a:pt x="284" y="154"/>
                    <a:pt x="283" y="154"/>
                    <a:pt x="282" y="153"/>
                  </a:cubicBezTo>
                  <a:cubicBezTo>
                    <a:pt x="281" y="153"/>
                    <a:pt x="279" y="153"/>
                    <a:pt x="278" y="154"/>
                  </a:cubicBezTo>
                  <a:cubicBezTo>
                    <a:pt x="277" y="154"/>
                    <a:pt x="276" y="155"/>
                    <a:pt x="276" y="155"/>
                  </a:cubicBezTo>
                  <a:cubicBezTo>
                    <a:pt x="274" y="155"/>
                    <a:pt x="273" y="155"/>
                    <a:pt x="271" y="155"/>
                  </a:cubicBezTo>
                  <a:cubicBezTo>
                    <a:pt x="271" y="154"/>
                    <a:pt x="270" y="154"/>
                    <a:pt x="269" y="153"/>
                  </a:cubicBezTo>
                  <a:cubicBezTo>
                    <a:pt x="269" y="151"/>
                    <a:pt x="270" y="148"/>
                    <a:pt x="271" y="146"/>
                  </a:cubicBezTo>
                  <a:cubicBezTo>
                    <a:pt x="272" y="143"/>
                    <a:pt x="274" y="140"/>
                    <a:pt x="277" y="142"/>
                  </a:cubicBezTo>
                  <a:cubicBezTo>
                    <a:pt x="278" y="143"/>
                    <a:pt x="278" y="144"/>
                    <a:pt x="278" y="146"/>
                  </a:cubicBezTo>
                  <a:cubicBezTo>
                    <a:pt x="278" y="146"/>
                    <a:pt x="279" y="147"/>
                    <a:pt x="279" y="147"/>
                  </a:cubicBezTo>
                  <a:cubicBezTo>
                    <a:pt x="281" y="147"/>
                    <a:pt x="282" y="146"/>
                    <a:pt x="283" y="145"/>
                  </a:cubicBezTo>
                  <a:cubicBezTo>
                    <a:pt x="284" y="143"/>
                    <a:pt x="281" y="144"/>
                    <a:pt x="281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19" name="Freeform 73"/>
            <p:cNvSpPr/>
            <p:nvPr/>
          </p:nvSpPr>
          <p:spPr bwMode="auto">
            <a:xfrm>
              <a:off x="4046" y="2354"/>
              <a:ext cx="35" cy="74"/>
            </a:xfrm>
            <a:custGeom>
              <a:gdLst>
                <a:gd fmla="*/ 1 w 15" name="T0"/>
                <a:gd fmla="*/ 29 h 31" name="T1"/>
                <a:gd fmla="*/ 4 w 15" name="T2"/>
                <a:gd fmla="*/ 31 h 31" name="T3"/>
                <a:gd fmla="*/ 8 w 15" name="T4"/>
                <a:gd fmla="*/ 26 h 31" name="T5"/>
                <a:gd fmla="*/ 10 w 15" name="T6"/>
                <a:gd fmla="*/ 19 h 31" name="T7"/>
                <a:gd fmla="*/ 11 w 15" name="T8"/>
                <a:gd fmla="*/ 15 h 31" name="T9"/>
                <a:gd fmla="*/ 12 w 15" name="T10"/>
                <a:gd fmla="*/ 13 h 31" name="T11"/>
                <a:gd fmla="*/ 13 w 15" name="T12"/>
                <a:gd fmla="*/ 11 h 31" name="T13"/>
                <a:gd fmla="*/ 14 w 15" name="T14"/>
                <a:gd fmla="*/ 6 h 31" name="T15"/>
                <a:gd fmla="*/ 13 w 15" name="T16"/>
                <a:gd fmla="*/ 0 h 31" name="T17"/>
                <a:gd fmla="*/ 12 w 15" name="T18"/>
                <a:gd fmla="*/ 0 h 31" name="T19"/>
                <a:gd fmla="*/ 11 w 15" name="T20"/>
                <a:gd fmla="*/ 1 h 31" name="T21"/>
                <a:gd fmla="*/ 9 w 15" name="T22"/>
                <a:gd fmla="*/ 4 h 31" name="T23"/>
                <a:gd fmla="*/ 9 w 15" name="T24"/>
                <a:gd fmla="*/ 5 h 31" name="T25"/>
                <a:gd fmla="*/ 5 w 15" name="T26"/>
                <a:gd fmla="*/ 8 h 31" name="T27"/>
                <a:gd fmla="*/ 3 w 15" name="T28"/>
                <a:gd fmla="*/ 9 h 31" name="T29"/>
                <a:gd fmla="*/ 3 w 15" name="T30"/>
                <a:gd fmla="*/ 10 h 31" name="T31"/>
                <a:gd fmla="*/ 3 w 15" name="T32"/>
                <a:gd fmla="*/ 17 h 31" name="T33"/>
                <a:gd fmla="*/ 0 w 15" name="T34"/>
                <a:gd fmla="*/ 23 h 31" name="T35"/>
                <a:gd fmla="*/ 1 w 15" name="T36"/>
                <a:gd fmla="*/ 28 h 31" name="T37"/>
                <a:gd fmla="*/ 1 w 15" name="T38"/>
                <a:gd fmla="*/ 29 h 3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1" w="15">
                  <a:moveTo>
                    <a:pt x="1" y="29"/>
                  </a:moveTo>
                  <a:cubicBezTo>
                    <a:pt x="2" y="30"/>
                    <a:pt x="3" y="31"/>
                    <a:pt x="4" y="31"/>
                  </a:cubicBezTo>
                  <a:cubicBezTo>
                    <a:pt x="6" y="31"/>
                    <a:pt x="7" y="29"/>
                    <a:pt x="8" y="26"/>
                  </a:cubicBezTo>
                  <a:cubicBezTo>
                    <a:pt x="9" y="24"/>
                    <a:pt x="10" y="21"/>
                    <a:pt x="10" y="19"/>
                  </a:cubicBezTo>
                  <a:cubicBezTo>
                    <a:pt x="10" y="18"/>
                    <a:pt x="11" y="17"/>
                    <a:pt x="11" y="15"/>
                  </a:cubicBezTo>
                  <a:cubicBezTo>
                    <a:pt x="11" y="15"/>
                    <a:pt x="12" y="14"/>
                    <a:pt x="12" y="13"/>
                  </a:cubicBezTo>
                  <a:cubicBezTo>
                    <a:pt x="12" y="13"/>
                    <a:pt x="12" y="12"/>
                    <a:pt x="13" y="11"/>
                  </a:cubicBezTo>
                  <a:cubicBezTo>
                    <a:pt x="13" y="9"/>
                    <a:pt x="13" y="7"/>
                    <a:pt x="14" y="6"/>
                  </a:cubicBezTo>
                  <a:cubicBezTo>
                    <a:pt x="14" y="4"/>
                    <a:pt x="15" y="1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0"/>
                    <a:pt x="11" y="1"/>
                  </a:cubicBezTo>
                  <a:cubicBezTo>
                    <a:pt x="11" y="3"/>
                    <a:pt x="10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2" y="12"/>
                    <a:pt x="2" y="14"/>
                    <a:pt x="3" y="17"/>
                  </a:cubicBezTo>
                  <a:cubicBezTo>
                    <a:pt x="2" y="19"/>
                    <a:pt x="0" y="20"/>
                    <a:pt x="0" y="23"/>
                  </a:cubicBezTo>
                  <a:cubicBezTo>
                    <a:pt x="0" y="25"/>
                    <a:pt x="1" y="27"/>
                    <a:pt x="1" y="28"/>
                  </a:cubicBezTo>
                  <a:cubicBezTo>
                    <a:pt x="1" y="28"/>
                    <a:pt x="1" y="29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0" name="Freeform 74"/>
            <p:cNvSpPr/>
            <p:nvPr/>
          </p:nvSpPr>
          <p:spPr bwMode="auto">
            <a:xfrm>
              <a:off x="3710" y="1726"/>
              <a:ext cx="172" cy="169"/>
            </a:xfrm>
            <a:custGeom>
              <a:gdLst>
                <a:gd fmla="*/ 36 w 72" name="T0"/>
                <a:gd fmla="*/ 57 h 71" name="T1"/>
                <a:gd fmla="*/ 41 w 72" name="T2"/>
                <a:gd fmla="*/ 55 h 71" name="T3"/>
                <a:gd fmla="*/ 46 w 72" name="T4"/>
                <a:gd fmla="*/ 52 h 71" name="T5"/>
                <a:gd fmla="*/ 50 w 72" name="T6"/>
                <a:gd fmla="*/ 48 h 71" name="T7"/>
                <a:gd fmla="*/ 53 w 72" name="T8"/>
                <a:gd fmla="*/ 47 h 71" name="T9"/>
                <a:gd fmla="*/ 57 w 72" name="T10"/>
                <a:gd fmla="*/ 46 h 71" name="T11"/>
                <a:gd fmla="*/ 62 w 72" name="T12"/>
                <a:gd fmla="*/ 41 h 71" name="T13"/>
                <a:gd fmla="*/ 64 w 72" name="T14"/>
                <a:gd fmla="*/ 35 h 71" name="T15"/>
                <a:gd fmla="*/ 66 w 72" name="T16"/>
                <a:gd fmla="*/ 26 h 71" name="T17"/>
                <a:gd fmla="*/ 66 w 72" name="T18"/>
                <a:gd fmla="*/ 18 h 71" name="T19"/>
                <a:gd fmla="*/ 69 w 72" name="T20"/>
                <a:gd fmla="*/ 15 h 71" name="T21"/>
                <a:gd fmla="*/ 72 w 72" name="T22"/>
                <a:gd fmla="*/ 11 h 71" name="T23"/>
                <a:gd fmla="*/ 69 w 72" name="T24"/>
                <a:gd fmla="*/ 8 h 71" name="T25"/>
                <a:gd fmla="*/ 66 w 72" name="T26"/>
                <a:gd fmla="*/ 8 h 71" name="T27"/>
                <a:gd fmla="*/ 66 w 72" name="T28"/>
                <a:gd fmla="*/ 5 h 71" name="T29"/>
                <a:gd fmla="*/ 60 w 72" name="T30"/>
                <a:gd fmla="*/ 1 h 71" name="T31"/>
                <a:gd fmla="*/ 56 w 72" name="T32"/>
                <a:gd fmla="*/ 1 h 71" name="T33"/>
                <a:gd fmla="*/ 46 w 72" name="T34"/>
                <a:gd fmla="*/ 1 h 71" name="T35"/>
                <a:gd fmla="*/ 40 w 72" name="T36"/>
                <a:gd fmla="*/ 4 h 71" name="T37"/>
                <a:gd fmla="*/ 36 w 72" name="T38"/>
                <a:gd fmla="*/ 6 h 71" name="T39"/>
                <a:gd fmla="*/ 34 w 72" name="T40"/>
                <a:gd fmla="*/ 9 h 71" name="T41"/>
                <a:gd fmla="*/ 32 w 72" name="T42"/>
                <a:gd fmla="*/ 7 h 71" name="T43"/>
                <a:gd fmla="*/ 25 w 72" name="T44"/>
                <a:gd fmla="*/ 8 h 71" name="T45"/>
                <a:gd fmla="*/ 21 w 72" name="T46"/>
                <a:gd fmla="*/ 9 h 71" name="T47"/>
                <a:gd fmla="*/ 16 w 72" name="T48"/>
                <a:gd fmla="*/ 11 h 71" name="T49"/>
                <a:gd fmla="*/ 13 w 72" name="T50"/>
                <a:gd fmla="*/ 13 h 71" name="T51"/>
                <a:gd fmla="*/ 11 w 72" name="T52"/>
                <a:gd fmla="*/ 14 h 71" name="T53"/>
                <a:gd fmla="*/ 10 w 72" name="T54"/>
                <a:gd fmla="*/ 18 h 71" name="T55"/>
                <a:gd fmla="*/ 2 w 72" name="T56"/>
                <a:gd fmla="*/ 21 h 71" name="T57"/>
                <a:gd fmla="*/ 1 w 72" name="T58"/>
                <a:gd fmla="*/ 25 h 71" name="T59"/>
                <a:gd fmla="*/ 2 w 72" name="T60"/>
                <a:gd fmla="*/ 29 h 71" name="T61"/>
                <a:gd fmla="*/ 9 w 72" name="T62"/>
                <a:gd fmla="*/ 28 h 71" name="T63"/>
                <a:gd fmla="*/ 14 w 72" name="T64"/>
                <a:gd fmla="*/ 29 h 71" name="T65"/>
                <a:gd fmla="*/ 17 w 72" name="T66"/>
                <a:gd fmla="*/ 32 h 71" name="T67"/>
                <a:gd fmla="*/ 17 w 72" name="T68"/>
                <a:gd fmla="*/ 33 h 71" name="T69"/>
                <a:gd fmla="*/ 18 w 72" name="T70"/>
                <a:gd fmla="*/ 35 h 71" name="T71"/>
                <a:gd fmla="*/ 21 w 72" name="T72"/>
                <a:gd fmla="*/ 41 h 71" name="T73"/>
                <a:gd fmla="*/ 23 w 72" name="T74"/>
                <a:gd fmla="*/ 47 h 71" name="T75"/>
                <a:gd fmla="*/ 20 w 72" name="T76"/>
                <a:gd fmla="*/ 50 h 71" name="T77"/>
                <a:gd fmla="*/ 18 w 72" name="T78"/>
                <a:gd fmla="*/ 55 h 71" name="T79"/>
                <a:gd fmla="*/ 18 w 72" name="T80"/>
                <a:gd fmla="*/ 59 h 71" name="T81"/>
                <a:gd fmla="*/ 20 w 72" name="T82"/>
                <a:gd fmla="*/ 63 h 71" name="T83"/>
                <a:gd fmla="*/ 22 w 72" name="T84"/>
                <a:gd fmla="*/ 67 h 71" name="T85"/>
                <a:gd fmla="*/ 26 w 72" name="T86"/>
                <a:gd fmla="*/ 69 h 71" name="T87"/>
                <a:gd fmla="*/ 31 w 72" name="T88"/>
                <a:gd fmla="*/ 68 h 71" name="T89"/>
                <a:gd fmla="*/ 33 w 72" name="T90"/>
                <a:gd fmla="*/ 64 h 71" name="T91"/>
                <a:gd fmla="*/ 35 w 72" name="T92"/>
                <a:gd fmla="*/ 61 h 71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71" w="72">
                  <a:moveTo>
                    <a:pt x="35" y="61"/>
                  </a:moveTo>
                  <a:cubicBezTo>
                    <a:pt x="35" y="60"/>
                    <a:pt x="36" y="58"/>
                    <a:pt x="36" y="57"/>
                  </a:cubicBezTo>
                  <a:cubicBezTo>
                    <a:pt x="37" y="57"/>
                    <a:pt x="37" y="56"/>
                    <a:pt x="38" y="56"/>
                  </a:cubicBezTo>
                  <a:cubicBezTo>
                    <a:pt x="39" y="55"/>
                    <a:pt x="40" y="56"/>
                    <a:pt x="41" y="55"/>
                  </a:cubicBezTo>
                  <a:cubicBezTo>
                    <a:pt x="42" y="55"/>
                    <a:pt x="43" y="54"/>
                    <a:pt x="43" y="53"/>
                  </a:cubicBezTo>
                  <a:cubicBezTo>
                    <a:pt x="44" y="53"/>
                    <a:pt x="45" y="52"/>
                    <a:pt x="46" y="52"/>
                  </a:cubicBezTo>
                  <a:cubicBezTo>
                    <a:pt x="47" y="51"/>
                    <a:pt x="47" y="50"/>
                    <a:pt x="48" y="50"/>
                  </a:cubicBezTo>
                  <a:cubicBezTo>
                    <a:pt x="49" y="49"/>
                    <a:pt x="49" y="48"/>
                    <a:pt x="50" y="48"/>
                  </a:cubicBezTo>
                  <a:cubicBezTo>
                    <a:pt x="50" y="48"/>
                    <a:pt x="51" y="48"/>
                    <a:pt x="52" y="48"/>
                  </a:cubicBezTo>
                  <a:cubicBezTo>
                    <a:pt x="52" y="48"/>
                    <a:pt x="53" y="47"/>
                    <a:pt x="53" y="47"/>
                  </a:cubicBezTo>
                  <a:cubicBezTo>
                    <a:pt x="54" y="47"/>
                    <a:pt x="56" y="47"/>
                    <a:pt x="57" y="47"/>
                  </a:cubicBezTo>
                  <a:cubicBezTo>
                    <a:pt x="57" y="47"/>
                    <a:pt x="57" y="46"/>
                    <a:pt x="57" y="46"/>
                  </a:cubicBezTo>
                  <a:cubicBezTo>
                    <a:pt x="59" y="46"/>
                    <a:pt x="59" y="45"/>
                    <a:pt x="60" y="43"/>
                  </a:cubicBezTo>
                  <a:cubicBezTo>
                    <a:pt x="61" y="42"/>
                    <a:pt x="62" y="42"/>
                    <a:pt x="62" y="41"/>
                  </a:cubicBezTo>
                  <a:cubicBezTo>
                    <a:pt x="63" y="40"/>
                    <a:pt x="62" y="39"/>
                    <a:pt x="62" y="39"/>
                  </a:cubicBezTo>
                  <a:cubicBezTo>
                    <a:pt x="62" y="37"/>
                    <a:pt x="63" y="37"/>
                    <a:pt x="64" y="35"/>
                  </a:cubicBezTo>
                  <a:cubicBezTo>
                    <a:pt x="64" y="34"/>
                    <a:pt x="64" y="32"/>
                    <a:pt x="65" y="30"/>
                  </a:cubicBezTo>
                  <a:cubicBezTo>
                    <a:pt x="65" y="29"/>
                    <a:pt x="65" y="27"/>
                    <a:pt x="66" y="26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65" y="22"/>
                    <a:pt x="66" y="20"/>
                    <a:pt x="66" y="18"/>
                  </a:cubicBezTo>
                  <a:cubicBezTo>
                    <a:pt x="67" y="17"/>
                    <a:pt x="68" y="16"/>
                    <a:pt x="68" y="16"/>
                  </a:cubicBezTo>
                  <a:cubicBezTo>
                    <a:pt x="68" y="15"/>
                    <a:pt x="69" y="15"/>
                    <a:pt x="69" y="15"/>
                  </a:cubicBezTo>
                  <a:cubicBezTo>
                    <a:pt x="69" y="15"/>
                    <a:pt x="69" y="15"/>
                    <a:pt x="69" y="14"/>
                  </a:cubicBezTo>
                  <a:cubicBezTo>
                    <a:pt x="70" y="13"/>
                    <a:pt x="71" y="13"/>
                    <a:pt x="72" y="11"/>
                  </a:cubicBezTo>
                  <a:cubicBezTo>
                    <a:pt x="72" y="10"/>
                    <a:pt x="72" y="9"/>
                    <a:pt x="72" y="7"/>
                  </a:cubicBezTo>
                  <a:cubicBezTo>
                    <a:pt x="71" y="7"/>
                    <a:pt x="70" y="7"/>
                    <a:pt x="69" y="8"/>
                  </a:cubicBezTo>
                  <a:cubicBezTo>
                    <a:pt x="69" y="8"/>
                    <a:pt x="68" y="8"/>
                    <a:pt x="68" y="8"/>
                  </a:cubicBezTo>
                  <a:cubicBezTo>
                    <a:pt x="68" y="8"/>
                    <a:pt x="67" y="8"/>
                    <a:pt x="66" y="8"/>
                  </a:cubicBezTo>
                  <a:cubicBezTo>
                    <a:pt x="66" y="8"/>
                    <a:pt x="64" y="9"/>
                    <a:pt x="64" y="8"/>
                  </a:cubicBezTo>
                  <a:cubicBezTo>
                    <a:pt x="64" y="7"/>
                    <a:pt x="66" y="6"/>
                    <a:pt x="66" y="5"/>
                  </a:cubicBezTo>
                  <a:cubicBezTo>
                    <a:pt x="65" y="3"/>
                    <a:pt x="64" y="3"/>
                    <a:pt x="63" y="2"/>
                  </a:cubicBezTo>
                  <a:cubicBezTo>
                    <a:pt x="62" y="2"/>
                    <a:pt x="61" y="1"/>
                    <a:pt x="60" y="1"/>
                  </a:cubicBezTo>
                  <a:cubicBezTo>
                    <a:pt x="60" y="1"/>
                    <a:pt x="59" y="2"/>
                    <a:pt x="59" y="1"/>
                  </a:cubicBezTo>
                  <a:cubicBezTo>
                    <a:pt x="58" y="1"/>
                    <a:pt x="57" y="1"/>
                    <a:pt x="56" y="1"/>
                  </a:cubicBezTo>
                  <a:cubicBezTo>
                    <a:pt x="55" y="0"/>
                    <a:pt x="53" y="1"/>
                    <a:pt x="51" y="1"/>
                  </a:cubicBezTo>
                  <a:cubicBezTo>
                    <a:pt x="50" y="1"/>
                    <a:pt x="48" y="1"/>
                    <a:pt x="46" y="1"/>
                  </a:cubicBezTo>
                  <a:cubicBezTo>
                    <a:pt x="45" y="2"/>
                    <a:pt x="43" y="4"/>
                    <a:pt x="42" y="4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9" y="3"/>
                    <a:pt x="38" y="4"/>
                    <a:pt x="37" y="5"/>
                  </a:cubicBezTo>
                  <a:cubicBezTo>
                    <a:pt x="37" y="5"/>
                    <a:pt x="36" y="5"/>
                    <a:pt x="36" y="6"/>
                  </a:cubicBezTo>
                  <a:cubicBezTo>
                    <a:pt x="35" y="6"/>
                    <a:pt x="34" y="7"/>
                    <a:pt x="34" y="7"/>
                  </a:cubicBezTo>
                  <a:cubicBezTo>
                    <a:pt x="33" y="8"/>
                    <a:pt x="35" y="8"/>
                    <a:pt x="34" y="9"/>
                  </a:cubicBezTo>
                  <a:cubicBezTo>
                    <a:pt x="35" y="9"/>
                    <a:pt x="34" y="10"/>
                    <a:pt x="34" y="10"/>
                  </a:cubicBezTo>
                  <a:cubicBezTo>
                    <a:pt x="33" y="10"/>
                    <a:pt x="33" y="8"/>
                    <a:pt x="32" y="7"/>
                  </a:cubicBezTo>
                  <a:cubicBezTo>
                    <a:pt x="31" y="7"/>
                    <a:pt x="30" y="7"/>
                    <a:pt x="29" y="8"/>
                  </a:cubicBezTo>
                  <a:cubicBezTo>
                    <a:pt x="28" y="8"/>
                    <a:pt x="26" y="8"/>
                    <a:pt x="25" y="8"/>
                  </a:cubicBezTo>
                  <a:cubicBezTo>
                    <a:pt x="25" y="8"/>
                    <a:pt x="24" y="9"/>
                    <a:pt x="23" y="9"/>
                  </a:cubicBezTo>
                  <a:cubicBezTo>
                    <a:pt x="22" y="9"/>
                    <a:pt x="22" y="9"/>
                    <a:pt x="21" y="9"/>
                  </a:cubicBezTo>
                  <a:cubicBezTo>
                    <a:pt x="20" y="9"/>
                    <a:pt x="19" y="9"/>
                    <a:pt x="19" y="10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5" y="11"/>
                    <a:pt x="15" y="12"/>
                    <a:pt x="14" y="12"/>
                  </a:cubicBezTo>
                  <a:cubicBezTo>
                    <a:pt x="14" y="12"/>
                    <a:pt x="14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3"/>
                    <a:pt x="12" y="14"/>
                    <a:pt x="11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11" y="16"/>
                    <a:pt x="10" y="18"/>
                  </a:cubicBezTo>
                  <a:cubicBezTo>
                    <a:pt x="10" y="20"/>
                    <a:pt x="8" y="19"/>
                    <a:pt x="6" y="20"/>
                  </a:cubicBezTo>
                  <a:cubicBezTo>
                    <a:pt x="5" y="20"/>
                    <a:pt x="3" y="21"/>
                    <a:pt x="2" y="21"/>
                  </a:cubicBezTo>
                  <a:cubicBezTo>
                    <a:pt x="2" y="22"/>
                    <a:pt x="2" y="22"/>
                    <a:pt x="1" y="22"/>
                  </a:cubicBezTo>
                  <a:cubicBezTo>
                    <a:pt x="1" y="24"/>
                    <a:pt x="2" y="24"/>
                    <a:pt x="1" y="25"/>
                  </a:cubicBezTo>
                  <a:cubicBezTo>
                    <a:pt x="1" y="26"/>
                    <a:pt x="0" y="26"/>
                    <a:pt x="0" y="28"/>
                  </a:cubicBezTo>
                  <a:cubicBezTo>
                    <a:pt x="1" y="28"/>
                    <a:pt x="1" y="29"/>
                    <a:pt x="2" y="29"/>
                  </a:cubicBezTo>
                  <a:cubicBezTo>
                    <a:pt x="3" y="29"/>
                    <a:pt x="4" y="29"/>
                    <a:pt x="5" y="29"/>
                  </a:cubicBezTo>
                  <a:cubicBezTo>
                    <a:pt x="6" y="28"/>
                    <a:pt x="8" y="29"/>
                    <a:pt x="9" y="28"/>
                  </a:cubicBezTo>
                  <a:cubicBezTo>
                    <a:pt x="11" y="28"/>
                    <a:pt x="13" y="28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5" y="29"/>
                    <a:pt x="15" y="29"/>
                  </a:cubicBezTo>
                  <a:cubicBezTo>
                    <a:pt x="16" y="30"/>
                    <a:pt x="17" y="31"/>
                    <a:pt x="17" y="32"/>
                  </a:cubicBezTo>
                  <a:cubicBezTo>
                    <a:pt x="17" y="32"/>
                    <a:pt x="17" y="32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4"/>
                    <a:pt x="17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7"/>
                    <a:pt x="17" y="39"/>
                    <a:pt x="17" y="40"/>
                  </a:cubicBezTo>
                  <a:cubicBezTo>
                    <a:pt x="19" y="40"/>
                    <a:pt x="20" y="40"/>
                    <a:pt x="21" y="41"/>
                  </a:cubicBezTo>
                  <a:cubicBezTo>
                    <a:pt x="22" y="41"/>
                    <a:pt x="22" y="41"/>
                    <a:pt x="23" y="42"/>
                  </a:cubicBezTo>
                  <a:cubicBezTo>
                    <a:pt x="24" y="43"/>
                    <a:pt x="23" y="45"/>
                    <a:pt x="23" y="47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21" y="49"/>
                    <a:pt x="20" y="50"/>
                    <a:pt x="20" y="50"/>
                  </a:cubicBezTo>
                  <a:cubicBezTo>
                    <a:pt x="20" y="50"/>
                    <a:pt x="19" y="50"/>
                    <a:pt x="19" y="51"/>
                  </a:cubicBezTo>
                  <a:cubicBezTo>
                    <a:pt x="18" y="52"/>
                    <a:pt x="18" y="53"/>
                    <a:pt x="18" y="55"/>
                  </a:cubicBezTo>
                  <a:cubicBezTo>
                    <a:pt x="18" y="55"/>
                    <a:pt x="18" y="56"/>
                    <a:pt x="18" y="57"/>
                  </a:cubicBezTo>
                  <a:cubicBezTo>
                    <a:pt x="18" y="58"/>
                    <a:pt x="18" y="59"/>
                    <a:pt x="18" y="59"/>
                  </a:cubicBezTo>
                  <a:cubicBezTo>
                    <a:pt x="19" y="60"/>
                    <a:pt x="19" y="61"/>
                    <a:pt x="19" y="62"/>
                  </a:cubicBezTo>
                  <a:cubicBezTo>
                    <a:pt x="20" y="62"/>
                    <a:pt x="20" y="63"/>
                    <a:pt x="20" y="63"/>
                  </a:cubicBezTo>
                  <a:cubicBezTo>
                    <a:pt x="20" y="64"/>
                    <a:pt x="20" y="64"/>
                    <a:pt x="21" y="64"/>
                  </a:cubicBezTo>
                  <a:cubicBezTo>
                    <a:pt x="21" y="65"/>
                    <a:pt x="22" y="66"/>
                    <a:pt x="22" y="67"/>
                  </a:cubicBezTo>
                  <a:cubicBezTo>
                    <a:pt x="23" y="68"/>
                    <a:pt x="23" y="68"/>
                    <a:pt x="24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8" y="69"/>
                    <a:pt x="28" y="71"/>
                    <a:pt x="30" y="71"/>
                  </a:cubicBezTo>
                  <a:cubicBezTo>
                    <a:pt x="31" y="70"/>
                    <a:pt x="31" y="69"/>
                    <a:pt x="31" y="68"/>
                  </a:cubicBezTo>
                  <a:cubicBezTo>
                    <a:pt x="32" y="67"/>
                    <a:pt x="32" y="66"/>
                    <a:pt x="33" y="65"/>
                  </a:cubicBezTo>
                  <a:cubicBezTo>
                    <a:pt x="33" y="65"/>
                    <a:pt x="33" y="64"/>
                    <a:pt x="33" y="64"/>
                  </a:cubicBezTo>
                  <a:cubicBezTo>
                    <a:pt x="33" y="63"/>
                    <a:pt x="34" y="63"/>
                    <a:pt x="34" y="63"/>
                  </a:cubicBezTo>
                  <a:cubicBezTo>
                    <a:pt x="34" y="62"/>
                    <a:pt x="34" y="61"/>
                    <a:pt x="3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1" name="Freeform 75"/>
            <p:cNvSpPr/>
            <p:nvPr/>
          </p:nvSpPr>
          <p:spPr bwMode="auto">
            <a:xfrm>
              <a:off x="3591" y="1790"/>
              <a:ext cx="24" cy="21"/>
            </a:xfrm>
            <a:custGeom>
              <a:gdLst>
                <a:gd fmla="*/ 8 w 10" name="T0"/>
                <a:gd fmla="*/ 1 h 9" name="T1"/>
                <a:gd fmla="*/ 6 w 10" name="T2"/>
                <a:gd fmla="*/ 1 h 9" name="T3"/>
                <a:gd fmla="*/ 4 w 10" name="T4"/>
                <a:gd fmla="*/ 0 h 9" name="T5"/>
                <a:gd fmla="*/ 0 w 10" name="T6"/>
                <a:gd fmla="*/ 2 h 9" name="T7"/>
                <a:gd fmla="*/ 0 w 10" name="T8"/>
                <a:gd fmla="*/ 6 h 9" name="T9"/>
                <a:gd fmla="*/ 4 w 10" name="T10"/>
                <a:gd fmla="*/ 8 h 9" name="T11"/>
                <a:gd fmla="*/ 7 w 10" name="T12"/>
                <a:gd fmla="*/ 8 h 9" name="T13"/>
                <a:gd fmla="*/ 8 w 10" name="T14"/>
                <a:gd fmla="*/ 1 h 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" w="10">
                  <a:moveTo>
                    <a:pt x="8" y="1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3" y="6"/>
                    <a:pt x="2" y="8"/>
                    <a:pt x="4" y="8"/>
                  </a:cubicBezTo>
                  <a:cubicBezTo>
                    <a:pt x="4" y="9"/>
                    <a:pt x="6" y="9"/>
                    <a:pt x="7" y="8"/>
                  </a:cubicBezTo>
                  <a:cubicBezTo>
                    <a:pt x="9" y="5"/>
                    <a:pt x="10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2" name="Freeform 76"/>
            <p:cNvSpPr/>
            <p:nvPr/>
          </p:nvSpPr>
          <p:spPr bwMode="auto">
            <a:xfrm>
              <a:off x="3824" y="1947"/>
              <a:ext cx="17" cy="29"/>
            </a:xfrm>
            <a:custGeom>
              <a:gdLst>
                <a:gd fmla="*/ 7 w 7" name="T0"/>
                <a:gd fmla="*/ 2 h 12" name="T1"/>
                <a:gd fmla="*/ 5 w 7" name="T2"/>
                <a:gd fmla="*/ 0 h 12" name="T3"/>
                <a:gd fmla="*/ 3 w 7" name="T4"/>
                <a:gd fmla="*/ 1 h 12" name="T5"/>
                <a:gd fmla="*/ 3 w 7" name="T6"/>
                <a:gd fmla="*/ 2 h 12" name="T7"/>
                <a:gd fmla="*/ 2 w 7" name="T8"/>
                <a:gd fmla="*/ 2 h 12" name="T9"/>
                <a:gd fmla="*/ 2 w 7" name="T10"/>
                <a:gd fmla="*/ 5 h 12" name="T11"/>
                <a:gd fmla="*/ 1 w 7" name="T12"/>
                <a:gd fmla="*/ 7 h 12" name="T13"/>
                <a:gd fmla="*/ 0 w 7" name="T14"/>
                <a:gd fmla="*/ 9 h 12" name="T15"/>
                <a:gd fmla="*/ 5 w 7" name="T16"/>
                <a:gd fmla="*/ 10 h 12" name="T17"/>
                <a:gd fmla="*/ 6 w 7" name="T18"/>
                <a:gd fmla="*/ 9 h 12" name="T19"/>
                <a:gd fmla="*/ 7 w 7" name="T20"/>
                <a:gd fmla="*/ 7 h 12" name="T21"/>
                <a:gd fmla="*/ 6 w 7" name="T22"/>
                <a:gd fmla="*/ 4 h 12" name="T23"/>
                <a:gd fmla="*/ 7 w 7" name="T24"/>
                <a:gd fmla="*/ 2 h 1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" w="7">
                  <a:moveTo>
                    <a:pt x="7" y="2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2"/>
                    <a:pt x="4" y="11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7" y="8"/>
                    <a:pt x="7" y="7"/>
                  </a:cubicBezTo>
                  <a:cubicBezTo>
                    <a:pt x="6" y="7"/>
                    <a:pt x="6" y="5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3" name="Freeform 77"/>
            <p:cNvSpPr/>
            <p:nvPr/>
          </p:nvSpPr>
          <p:spPr bwMode="auto">
            <a:xfrm>
              <a:off x="3663" y="2021"/>
              <a:ext cx="28" cy="31"/>
            </a:xfrm>
            <a:custGeom>
              <a:gdLst>
                <a:gd fmla="*/ 10 w 12" name="T0"/>
                <a:gd fmla="*/ 7 h 13" name="T1"/>
                <a:gd fmla="*/ 8 w 12" name="T2"/>
                <a:gd fmla="*/ 3 h 13" name="T3"/>
                <a:gd fmla="*/ 7 w 12" name="T4"/>
                <a:gd fmla="*/ 0 h 13" name="T5"/>
                <a:gd fmla="*/ 6 w 12" name="T6"/>
                <a:gd fmla="*/ 0 h 13" name="T7"/>
                <a:gd fmla="*/ 4 w 12" name="T8"/>
                <a:gd fmla="*/ 3 h 13" name="T9"/>
                <a:gd fmla="*/ 0 w 12" name="T10"/>
                <a:gd fmla="*/ 7 h 13" name="T11"/>
                <a:gd fmla="*/ 5 w 12" name="T12"/>
                <a:gd fmla="*/ 9 h 13" name="T13"/>
                <a:gd fmla="*/ 11 w 12" name="T14"/>
                <a:gd fmla="*/ 12 h 13" name="T15"/>
                <a:gd fmla="*/ 11 w 12" name="T16"/>
                <a:gd fmla="*/ 8 h 13" name="T17"/>
                <a:gd fmla="*/ 10 w 12" name="T18"/>
                <a:gd fmla="*/ 7 h 1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" w="12">
                  <a:moveTo>
                    <a:pt x="10" y="7"/>
                  </a:moveTo>
                  <a:cubicBezTo>
                    <a:pt x="9" y="6"/>
                    <a:pt x="9" y="4"/>
                    <a:pt x="8" y="3"/>
                  </a:cubicBezTo>
                  <a:cubicBezTo>
                    <a:pt x="8" y="2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1"/>
                    <a:pt x="4" y="3"/>
                  </a:cubicBezTo>
                  <a:cubicBezTo>
                    <a:pt x="3" y="4"/>
                    <a:pt x="1" y="5"/>
                    <a:pt x="0" y="7"/>
                  </a:cubicBezTo>
                  <a:cubicBezTo>
                    <a:pt x="0" y="9"/>
                    <a:pt x="3" y="8"/>
                    <a:pt x="5" y="9"/>
                  </a:cubicBezTo>
                  <a:cubicBezTo>
                    <a:pt x="7" y="10"/>
                    <a:pt x="9" y="13"/>
                    <a:pt x="11" y="12"/>
                  </a:cubicBezTo>
                  <a:cubicBezTo>
                    <a:pt x="12" y="10"/>
                    <a:pt x="11" y="9"/>
                    <a:pt x="11" y="8"/>
                  </a:cubicBezTo>
                  <a:cubicBezTo>
                    <a:pt x="11" y="8"/>
                    <a:pt x="10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4" name="Freeform 78"/>
            <p:cNvSpPr/>
            <p:nvPr/>
          </p:nvSpPr>
          <p:spPr bwMode="auto">
            <a:xfrm>
              <a:off x="3817" y="1859"/>
              <a:ext cx="46" cy="26"/>
            </a:xfrm>
            <a:custGeom>
              <a:gdLst>
                <a:gd fmla="*/ 10 w 19" name="T0"/>
                <a:gd fmla="*/ 11 h 11" name="T1"/>
                <a:gd fmla="*/ 13 w 19" name="T2"/>
                <a:gd fmla="*/ 9 h 11" name="T3"/>
                <a:gd fmla="*/ 17 w 19" name="T4"/>
                <a:gd fmla="*/ 7 h 11" name="T5"/>
                <a:gd fmla="*/ 19 w 19" name="T6"/>
                <a:gd fmla="*/ 4 h 11" name="T7"/>
                <a:gd fmla="*/ 16 w 19" name="T8"/>
                <a:gd fmla="*/ 0 h 11" name="T9"/>
                <a:gd fmla="*/ 9 w 19" name="T10"/>
                <a:gd fmla="*/ 1 h 11" name="T11"/>
                <a:gd fmla="*/ 6 w 19" name="T12"/>
                <a:gd fmla="*/ 3 h 11" name="T13"/>
                <a:gd fmla="*/ 5 w 19" name="T14"/>
                <a:gd fmla="*/ 2 h 11" name="T15"/>
                <a:gd fmla="*/ 3 w 19" name="T16"/>
                <a:gd fmla="*/ 1 h 11" name="T17"/>
                <a:gd fmla="*/ 0 w 19" name="T18"/>
                <a:gd fmla="*/ 5 h 11" name="T19"/>
                <a:gd fmla="*/ 4 w 19" name="T20"/>
                <a:gd fmla="*/ 10 h 11" name="T21"/>
                <a:gd fmla="*/ 10 w 19" name="T22"/>
                <a:gd fmla="*/ 11 h 1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" w="19">
                  <a:moveTo>
                    <a:pt x="10" y="11"/>
                  </a:moveTo>
                  <a:cubicBezTo>
                    <a:pt x="11" y="11"/>
                    <a:pt x="12" y="10"/>
                    <a:pt x="13" y="9"/>
                  </a:cubicBezTo>
                  <a:cubicBezTo>
                    <a:pt x="15" y="8"/>
                    <a:pt x="16" y="7"/>
                    <a:pt x="17" y="7"/>
                  </a:cubicBezTo>
                  <a:cubicBezTo>
                    <a:pt x="18" y="6"/>
                    <a:pt x="19" y="5"/>
                    <a:pt x="19" y="4"/>
                  </a:cubicBezTo>
                  <a:cubicBezTo>
                    <a:pt x="19" y="2"/>
                    <a:pt x="17" y="1"/>
                    <a:pt x="16" y="0"/>
                  </a:cubicBezTo>
                  <a:cubicBezTo>
                    <a:pt x="14" y="0"/>
                    <a:pt x="11" y="1"/>
                    <a:pt x="9" y="1"/>
                  </a:cubicBezTo>
                  <a:cubicBezTo>
                    <a:pt x="7" y="1"/>
                    <a:pt x="7" y="3"/>
                    <a:pt x="6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8"/>
                    <a:pt x="2" y="9"/>
                    <a:pt x="4" y="10"/>
                  </a:cubicBezTo>
                  <a:cubicBezTo>
                    <a:pt x="6" y="10"/>
                    <a:pt x="8" y="11"/>
                    <a:pt x="1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5" name="Freeform 79"/>
            <p:cNvSpPr/>
            <p:nvPr/>
          </p:nvSpPr>
          <p:spPr bwMode="auto">
            <a:xfrm>
              <a:off x="3836" y="1919"/>
              <a:ext cx="43" cy="66"/>
            </a:xfrm>
            <a:custGeom>
              <a:gdLst>
                <a:gd fmla="*/ 14 w 18" name="T0"/>
                <a:gd fmla="*/ 17 h 28" name="T1"/>
                <a:gd fmla="*/ 14 w 18" name="T2"/>
                <a:gd fmla="*/ 16 h 28" name="T3"/>
                <a:gd fmla="*/ 11 w 18" name="T4"/>
                <a:gd fmla="*/ 12 h 28" name="T5"/>
                <a:gd fmla="*/ 10 w 18" name="T6"/>
                <a:gd fmla="*/ 6 h 28" name="T7"/>
                <a:gd fmla="*/ 8 w 18" name="T8"/>
                <a:gd fmla="*/ 3 h 28" name="T9"/>
                <a:gd fmla="*/ 7 w 18" name="T10"/>
                <a:gd fmla="*/ 1 h 28" name="T11"/>
                <a:gd fmla="*/ 2 w 18" name="T12"/>
                <a:gd fmla="*/ 2 h 28" name="T13"/>
                <a:gd fmla="*/ 0 w 18" name="T14"/>
                <a:gd fmla="*/ 6 h 28" name="T15"/>
                <a:gd fmla="*/ 4 w 18" name="T16"/>
                <a:gd fmla="*/ 13 h 28" name="T17"/>
                <a:gd fmla="*/ 8 w 18" name="T18"/>
                <a:gd fmla="*/ 16 h 28" name="T19"/>
                <a:gd fmla="*/ 5 w 18" name="T20"/>
                <a:gd fmla="*/ 18 h 28" name="T21"/>
                <a:gd fmla="*/ 4 w 18" name="T22"/>
                <a:gd fmla="*/ 21 h 28" name="T23"/>
                <a:gd fmla="*/ 4 w 18" name="T24"/>
                <a:gd fmla="*/ 22 h 28" name="T25"/>
                <a:gd fmla="*/ 3 w 18" name="T26"/>
                <a:gd fmla="*/ 26 h 28" name="T27"/>
                <a:gd fmla="*/ 4 w 18" name="T28"/>
                <a:gd fmla="*/ 27 h 28" name="T29"/>
                <a:gd fmla="*/ 9 w 18" name="T30"/>
                <a:gd fmla="*/ 25 h 28" name="T31"/>
                <a:gd fmla="*/ 12 w 18" name="T32"/>
                <a:gd fmla="*/ 25 h 28" name="T33"/>
                <a:gd fmla="*/ 13 w 18" name="T34"/>
                <a:gd fmla="*/ 24 h 28" name="T35"/>
                <a:gd fmla="*/ 15 w 18" name="T36"/>
                <a:gd fmla="*/ 24 h 28" name="T37"/>
                <a:gd fmla="*/ 14 w 18" name="T38"/>
                <a:gd fmla="*/ 17 h 2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" w="18"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3" y="15"/>
                    <a:pt x="12" y="14"/>
                    <a:pt x="11" y="12"/>
                  </a:cubicBezTo>
                  <a:cubicBezTo>
                    <a:pt x="10" y="10"/>
                    <a:pt x="8" y="8"/>
                    <a:pt x="10" y="6"/>
                  </a:cubicBezTo>
                  <a:cubicBezTo>
                    <a:pt x="10" y="4"/>
                    <a:pt x="8" y="4"/>
                    <a:pt x="8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3" y="11"/>
                    <a:pt x="4" y="13"/>
                  </a:cubicBezTo>
                  <a:cubicBezTo>
                    <a:pt x="6" y="13"/>
                    <a:pt x="8" y="13"/>
                    <a:pt x="8" y="16"/>
                  </a:cubicBezTo>
                  <a:cubicBezTo>
                    <a:pt x="7" y="17"/>
                    <a:pt x="6" y="17"/>
                    <a:pt x="5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3" y="21"/>
                    <a:pt x="4" y="22"/>
                    <a:pt x="4" y="22"/>
                  </a:cubicBezTo>
                  <a:cubicBezTo>
                    <a:pt x="3" y="23"/>
                    <a:pt x="2" y="24"/>
                    <a:pt x="3" y="26"/>
                  </a:cubicBezTo>
                  <a:cubicBezTo>
                    <a:pt x="3" y="26"/>
                    <a:pt x="4" y="27"/>
                    <a:pt x="4" y="27"/>
                  </a:cubicBezTo>
                  <a:cubicBezTo>
                    <a:pt x="5" y="28"/>
                    <a:pt x="7" y="26"/>
                    <a:pt x="9" y="25"/>
                  </a:cubicBezTo>
                  <a:cubicBezTo>
                    <a:pt x="10" y="25"/>
                    <a:pt x="11" y="26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8" y="21"/>
                    <a:pt x="17" y="19"/>
                    <a:pt x="1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6" name="Freeform 80"/>
            <p:cNvSpPr/>
            <p:nvPr/>
          </p:nvSpPr>
          <p:spPr bwMode="auto">
            <a:xfrm>
              <a:off x="3520" y="2159"/>
              <a:ext cx="31" cy="31"/>
            </a:xfrm>
            <a:custGeom>
              <a:gdLst>
                <a:gd fmla="*/ 9 w 13" name="T0"/>
                <a:gd fmla="*/ 6 h 13" name="T1"/>
                <a:gd fmla="*/ 8 w 13" name="T2"/>
                <a:gd fmla="*/ 5 h 13" name="T3"/>
                <a:gd fmla="*/ 7 w 13" name="T4"/>
                <a:gd fmla="*/ 4 h 13" name="T5"/>
                <a:gd fmla="*/ 6 w 13" name="T6"/>
                <a:gd fmla="*/ 3 h 13" name="T7"/>
                <a:gd fmla="*/ 3 w 13" name="T8"/>
                <a:gd fmla="*/ 1 h 13" name="T9"/>
                <a:gd fmla="*/ 0 w 13" name="T10"/>
                <a:gd fmla="*/ 2 h 13" name="T11"/>
                <a:gd fmla="*/ 6 w 13" name="T12"/>
                <a:gd fmla="*/ 7 h 13" name="T13"/>
                <a:gd fmla="*/ 8 w 13" name="T14"/>
                <a:gd fmla="*/ 10 h 13" name="T15"/>
                <a:gd fmla="*/ 9 w 13" name="T16"/>
                <a:gd fmla="*/ 12 h 13" name="T17"/>
                <a:gd fmla="*/ 13 w 13" name="T18"/>
                <a:gd fmla="*/ 11 h 13" name="T19"/>
                <a:gd fmla="*/ 10 w 13" name="T20"/>
                <a:gd fmla="*/ 7 h 13" name="T21"/>
                <a:gd fmla="*/ 9 w 13" name="T22"/>
                <a:gd fmla="*/ 6 h 1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" w="13">
                  <a:moveTo>
                    <a:pt x="9" y="6"/>
                  </a:move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5"/>
                    <a:pt x="4" y="5"/>
                    <a:pt x="6" y="7"/>
                  </a:cubicBezTo>
                  <a:cubicBezTo>
                    <a:pt x="7" y="8"/>
                    <a:pt x="8" y="9"/>
                    <a:pt x="8" y="10"/>
                  </a:cubicBezTo>
                  <a:cubicBezTo>
                    <a:pt x="9" y="11"/>
                    <a:pt x="9" y="11"/>
                    <a:pt x="9" y="12"/>
                  </a:cubicBezTo>
                  <a:cubicBezTo>
                    <a:pt x="11" y="12"/>
                    <a:pt x="12" y="13"/>
                    <a:pt x="13" y="11"/>
                  </a:cubicBezTo>
                  <a:cubicBezTo>
                    <a:pt x="13" y="10"/>
                    <a:pt x="11" y="9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7" name="Freeform 81"/>
            <p:cNvSpPr/>
            <p:nvPr/>
          </p:nvSpPr>
          <p:spPr bwMode="auto">
            <a:xfrm>
              <a:off x="3965" y="1759"/>
              <a:ext cx="59" cy="45"/>
            </a:xfrm>
            <a:custGeom>
              <a:gdLst>
                <a:gd fmla="*/ 3 w 25" name="T0"/>
                <a:gd fmla="*/ 16 h 19" name="T1"/>
                <a:gd fmla="*/ 6 w 25" name="T2"/>
                <a:gd fmla="*/ 17 h 19" name="T3"/>
                <a:gd fmla="*/ 10 w 25" name="T4"/>
                <a:gd fmla="*/ 17 h 19" name="T5"/>
                <a:gd fmla="*/ 12 w 25" name="T6"/>
                <a:gd fmla="*/ 14 h 19" name="T7"/>
                <a:gd fmla="*/ 13 w 25" name="T8"/>
                <a:gd fmla="*/ 13 h 19" name="T9"/>
                <a:gd fmla="*/ 16 w 25" name="T10"/>
                <a:gd fmla="*/ 16 h 19" name="T11"/>
                <a:gd fmla="*/ 20 w 25" name="T12"/>
                <a:gd fmla="*/ 14 h 19" name="T13"/>
                <a:gd fmla="*/ 16 w 25" name="T14"/>
                <a:gd fmla="*/ 11 h 19" name="T15"/>
                <a:gd fmla="*/ 12 w 25" name="T16"/>
                <a:gd fmla="*/ 7 h 19" name="T17"/>
                <a:gd fmla="*/ 22 w 25" name="T18"/>
                <a:gd fmla="*/ 8 h 19" name="T19"/>
                <a:gd fmla="*/ 25 w 25" name="T20"/>
                <a:gd fmla="*/ 5 h 19" name="T21"/>
                <a:gd fmla="*/ 11 w 25" name="T22"/>
                <a:gd fmla="*/ 2 h 19" name="T23"/>
                <a:gd fmla="*/ 9 w 25" name="T24"/>
                <a:gd fmla="*/ 4 h 19" name="T25"/>
                <a:gd fmla="*/ 8 w 25" name="T26"/>
                <a:gd fmla="*/ 3 h 19" name="T27"/>
                <a:gd fmla="*/ 5 w 25" name="T28"/>
                <a:gd fmla="*/ 4 h 19" name="T29"/>
                <a:gd fmla="*/ 2 w 25" name="T30"/>
                <a:gd fmla="*/ 4 h 19" name="T31"/>
                <a:gd fmla="*/ 0 w 25" name="T32"/>
                <a:gd fmla="*/ 7 h 19" name="T33"/>
                <a:gd fmla="*/ 2 w 25" name="T34"/>
                <a:gd fmla="*/ 12 h 19" name="T35"/>
                <a:gd fmla="*/ 3 w 25" name="T36"/>
                <a:gd fmla="*/ 16 h 19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9" w="25">
                  <a:moveTo>
                    <a:pt x="3" y="16"/>
                  </a:moveTo>
                  <a:cubicBezTo>
                    <a:pt x="4" y="17"/>
                    <a:pt x="5" y="17"/>
                    <a:pt x="6" y="17"/>
                  </a:cubicBezTo>
                  <a:cubicBezTo>
                    <a:pt x="8" y="19"/>
                    <a:pt x="9" y="19"/>
                    <a:pt x="10" y="17"/>
                  </a:cubicBezTo>
                  <a:cubicBezTo>
                    <a:pt x="11" y="16"/>
                    <a:pt x="11" y="16"/>
                    <a:pt x="12" y="14"/>
                  </a:cubicBezTo>
                  <a:cubicBezTo>
                    <a:pt x="12" y="14"/>
                    <a:pt x="12" y="12"/>
                    <a:pt x="13" y="13"/>
                  </a:cubicBezTo>
                  <a:cubicBezTo>
                    <a:pt x="15" y="13"/>
                    <a:pt x="15" y="15"/>
                    <a:pt x="16" y="16"/>
                  </a:cubicBezTo>
                  <a:cubicBezTo>
                    <a:pt x="18" y="16"/>
                    <a:pt x="20" y="16"/>
                    <a:pt x="20" y="14"/>
                  </a:cubicBezTo>
                  <a:cubicBezTo>
                    <a:pt x="19" y="13"/>
                    <a:pt x="18" y="12"/>
                    <a:pt x="16" y="11"/>
                  </a:cubicBezTo>
                  <a:cubicBezTo>
                    <a:pt x="15" y="10"/>
                    <a:pt x="13" y="10"/>
                    <a:pt x="12" y="7"/>
                  </a:cubicBezTo>
                  <a:cubicBezTo>
                    <a:pt x="16" y="7"/>
                    <a:pt x="19" y="9"/>
                    <a:pt x="22" y="8"/>
                  </a:cubicBezTo>
                  <a:cubicBezTo>
                    <a:pt x="23" y="7"/>
                    <a:pt x="25" y="6"/>
                    <a:pt x="25" y="5"/>
                  </a:cubicBezTo>
                  <a:cubicBezTo>
                    <a:pt x="23" y="0"/>
                    <a:pt x="14" y="1"/>
                    <a:pt x="11" y="2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9"/>
                    <a:pt x="1" y="10"/>
                    <a:pt x="2" y="12"/>
                  </a:cubicBezTo>
                  <a:cubicBezTo>
                    <a:pt x="3" y="13"/>
                    <a:pt x="3" y="15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  <p:sp>
          <p:nvSpPr>
            <p:cNvPr id="128" name="Freeform 82"/>
            <p:cNvSpPr/>
            <p:nvPr/>
          </p:nvSpPr>
          <p:spPr bwMode="auto">
            <a:xfrm>
              <a:off x="3553" y="2187"/>
              <a:ext cx="19" cy="19"/>
            </a:xfrm>
            <a:custGeom>
              <a:gdLst>
                <a:gd fmla="*/ 0 w 8" name="T0"/>
                <a:gd fmla="*/ 5 h 8" name="T1"/>
                <a:gd fmla="*/ 5 w 8" name="T2"/>
                <a:gd fmla="*/ 7 h 8" name="T3"/>
                <a:gd fmla="*/ 8 w 8" name="T4"/>
                <a:gd fmla="*/ 6 h 8" name="T5"/>
                <a:gd fmla="*/ 0 w 8" name="T6"/>
                <a:gd fmla="*/ 5 h 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" w="8">
                  <a:moveTo>
                    <a:pt x="0" y="5"/>
                  </a:moveTo>
                  <a:cubicBezTo>
                    <a:pt x="1" y="6"/>
                    <a:pt x="4" y="7"/>
                    <a:pt x="5" y="7"/>
                  </a:cubicBezTo>
                  <a:cubicBezTo>
                    <a:pt x="6" y="7"/>
                    <a:pt x="8" y="8"/>
                    <a:pt x="8" y="6"/>
                  </a:cubicBezTo>
                  <a:cubicBezTo>
                    <a:pt x="7" y="3"/>
                    <a:pt x="1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10" name="Group 4"/>
          <p:cNvGrpSpPr>
            <a:grpSpLocks noChangeAspect="1"/>
          </p:cNvGrpSpPr>
          <p:nvPr/>
        </p:nvGrpSpPr>
        <p:grpSpPr>
          <a:xfrm>
            <a:off x="1109405" y="4146084"/>
            <a:ext cx="598526" cy="657745"/>
            <a:chOff x="2602" y="1841"/>
            <a:chExt cx="566" cy="622"/>
          </a:xfrm>
          <a:solidFill>
            <a:srgbClr val="0270D1"/>
          </a:solidFill>
        </p:grpSpPr>
        <p:sp>
          <p:nvSpPr>
            <p:cNvPr id="113" name="Freeform 5"/>
            <p:cNvSpPr>
              <a:spLocks noEditPoints="1"/>
            </p:cNvSpPr>
            <p:nvPr/>
          </p:nvSpPr>
          <p:spPr bwMode="auto">
            <a:xfrm>
              <a:off x="2602" y="2181"/>
              <a:ext cx="566" cy="229"/>
            </a:xfrm>
            <a:custGeom>
              <a:gdLst>
                <a:gd fmla="*/ 2206 w 2497" name="T0"/>
                <a:gd fmla="*/ 47 h 1009" name="T1"/>
                <a:gd fmla="*/ 2073 w 2497" name="T2"/>
                <a:gd fmla="*/ 47 h 1009" name="T3"/>
                <a:gd fmla="*/ 2073 w 2497" name="T4"/>
                <a:gd fmla="*/ 21 h 1009" name="T5"/>
                <a:gd fmla="*/ 2053 w 2497" name="T6"/>
                <a:gd fmla="*/ 0 h 1009" name="T7"/>
                <a:gd fmla="*/ 21 w 2497" name="T8"/>
                <a:gd fmla="*/ 0 h 1009" name="T9"/>
                <a:gd fmla="*/ 0 w 2497" name="T10"/>
                <a:gd fmla="*/ 21 h 1009" name="T11"/>
                <a:gd fmla="*/ 695 w 2497" name="T12"/>
                <a:gd fmla="*/ 1009 h 1009" name="T13"/>
                <a:gd fmla="*/ 1378 w 2497" name="T14"/>
                <a:gd fmla="*/ 1009 h 1009" name="T15"/>
                <a:gd fmla="*/ 1890 w 2497" name="T16"/>
                <a:gd fmla="*/ 628 h 1009" name="T17"/>
                <a:gd fmla="*/ 2206 w 2497" name="T18"/>
                <a:gd fmla="*/ 628 h 1009" name="T19"/>
                <a:gd fmla="*/ 2497 w 2497" name="T20"/>
                <a:gd fmla="*/ 338 h 1009" name="T21"/>
                <a:gd fmla="*/ 2206 w 2497" name="T22"/>
                <a:gd fmla="*/ 47 h 1009" name="T23"/>
                <a:gd fmla="*/ 2206 w 2497" name="T24"/>
                <a:gd fmla="*/ 497 h 1009" name="T25"/>
                <a:gd fmla="*/ 2014 w 2497" name="T26"/>
                <a:gd fmla="*/ 497 h 1009" name="T27"/>
                <a:gd fmla="*/ 1985 w 2497" name="T28"/>
                <a:gd fmla="*/ 480 h 1009" name="T29"/>
                <a:gd fmla="*/ 1981 w 2497" name="T30"/>
                <a:gd fmla="*/ 463 h 1009" name="T31"/>
                <a:gd fmla="*/ 1983 w 2497" name="T32"/>
                <a:gd fmla="*/ 457 h 1009" name="T33"/>
                <a:gd fmla="*/ 2049 w 2497" name="T34"/>
                <a:gd fmla="*/ 252 h 1009" name="T35"/>
                <a:gd fmla="*/ 2136 w 2497" name="T36"/>
                <a:gd fmla="*/ 178 h 1009" name="T37"/>
                <a:gd fmla="*/ 2206 w 2497" name="T38"/>
                <a:gd fmla="*/ 178 h 1009" name="T39"/>
                <a:gd fmla="*/ 2365 w 2497" name="T40"/>
                <a:gd fmla="*/ 337 h 1009" name="T41"/>
                <a:gd fmla="*/ 2206 w 2497" name="T42"/>
                <a:gd fmla="*/ 497 h 10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09" w="2497">
                  <a:moveTo>
                    <a:pt x="2206" y="47"/>
                  </a:moveTo>
                  <a:lnTo>
                    <a:pt x="2073" y="47"/>
                  </a:lnTo>
                  <a:cubicBezTo>
                    <a:pt x="2073" y="39"/>
                    <a:pt x="2073" y="30"/>
                    <a:pt x="2073" y="21"/>
                  </a:cubicBezTo>
                  <a:cubicBezTo>
                    <a:pt x="2073" y="9"/>
                    <a:pt x="2064" y="0"/>
                    <a:pt x="2053" y="0"/>
                  </a:cubicBezTo>
                  <a:lnTo>
                    <a:pt x="21" y="0"/>
                  </a:lnTo>
                  <a:cubicBezTo>
                    <a:pt x="9" y="0"/>
                    <a:pt x="0" y="9"/>
                    <a:pt x="0" y="21"/>
                  </a:cubicBezTo>
                  <a:cubicBezTo>
                    <a:pt x="0" y="625"/>
                    <a:pt x="489" y="1009"/>
                    <a:pt x="695" y="1009"/>
                  </a:cubicBezTo>
                  <a:lnTo>
                    <a:pt x="1378" y="1009"/>
                  </a:lnTo>
                  <a:cubicBezTo>
                    <a:pt x="1539" y="1009"/>
                    <a:pt x="1767" y="813"/>
                    <a:pt x="1890" y="628"/>
                  </a:cubicBezTo>
                  <a:lnTo>
                    <a:pt x="2206" y="628"/>
                  </a:lnTo>
                  <a:cubicBezTo>
                    <a:pt x="2366" y="628"/>
                    <a:pt x="2497" y="498"/>
                    <a:pt x="2497" y="338"/>
                  </a:cubicBezTo>
                  <a:cubicBezTo>
                    <a:pt x="2497" y="177"/>
                    <a:pt x="2366" y="47"/>
                    <a:pt x="2206" y="47"/>
                  </a:cubicBezTo>
                  <a:close/>
                  <a:moveTo>
                    <a:pt x="2206" y="497"/>
                  </a:moveTo>
                  <a:lnTo>
                    <a:pt x="2014" y="497"/>
                  </a:lnTo>
                  <a:cubicBezTo>
                    <a:pt x="2004" y="497"/>
                    <a:pt x="1992" y="490"/>
                    <a:pt x="1985" y="480"/>
                  </a:cubicBezTo>
                  <a:cubicBezTo>
                    <a:pt x="1983" y="476"/>
                    <a:pt x="1979" y="470"/>
                    <a:pt x="1981" y="463"/>
                  </a:cubicBezTo>
                  <a:cubicBezTo>
                    <a:pt x="1982" y="461"/>
                    <a:pt x="1983" y="459"/>
                    <a:pt x="1983" y="457"/>
                  </a:cubicBezTo>
                  <a:cubicBezTo>
                    <a:pt x="2012" y="391"/>
                    <a:pt x="2034" y="322"/>
                    <a:pt x="2049" y="252"/>
                  </a:cubicBezTo>
                  <a:cubicBezTo>
                    <a:pt x="2064" y="205"/>
                    <a:pt x="2095" y="178"/>
                    <a:pt x="2136" y="178"/>
                  </a:cubicBezTo>
                  <a:lnTo>
                    <a:pt x="2206" y="178"/>
                  </a:lnTo>
                  <a:cubicBezTo>
                    <a:pt x="2294" y="178"/>
                    <a:pt x="2365" y="250"/>
                    <a:pt x="2365" y="337"/>
                  </a:cubicBezTo>
                  <a:cubicBezTo>
                    <a:pt x="2366" y="425"/>
                    <a:pt x="2294" y="497"/>
                    <a:pt x="2206" y="4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14" name="Freeform 6"/>
            <p:cNvSpPr/>
            <p:nvPr/>
          </p:nvSpPr>
          <p:spPr bwMode="auto">
            <a:xfrm>
              <a:off x="2668" y="2433"/>
              <a:ext cx="337" cy="30"/>
            </a:xfrm>
            <a:custGeom>
              <a:gdLst>
                <a:gd fmla="*/ 1419 w 1486" name="T0"/>
                <a:gd fmla="*/ 0 h 134" name="T1"/>
                <a:gd fmla="*/ 67 w 1486" name="T2"/>
                <a:gd fmla="*/ 0 h 134" name="T3"/>
                <a:gd fmla="*/ 0 w 1486" name="T4"/>
                <a:gd fmla="*/ 67 h 134" name="T5"/>
                <a:gd fmla="*/ 67 w 1486" name="T6"/>
                <a:gd fmla="*/ 134 h 134" name="T7"/>
                <a:gd fmla="*/ 1419 w 1486" name="T8"/>
                <a:gd fmla="*/ 134 h 134" name="T9"/>
                <a:gd fmla="*/ 1486 w 1486" name="T10"/>
                <a:gd fmla="*/ 67 h 134" name="T11"/>
                <a:gd fmla="*/ 1419 w 1486" name="T12"/>
                <a:gd fmla="*/ 0 h 1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4" w="1486">
                  <a:moveTo>
                    <a:pt x="1419" y="0"/>
                  </a:moveTo>
                  <a:lnTo>
                    <a:pt x="67" y="0"/>
                  </a:ln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lnTo>
                    <a:pt x="1419" y="134"/>
                  </a:lnTo>
                  <a:cubicBezTo>
                    <a:pt x="1456" y="134"/>
                    <a:pt x="1486" y="104"/>
                    <a:pt x="1486" y="67"/>
                  </a:cubicBezTo>
                  <a:cubicBezTo>
                    <a:pt x="1486" y="30"/>
                    <a:pt x="1456" y="0"/>
                    <a:pt x="141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15" name="Freeform 7"/>
            <p:cNvSpPr/>
            <p:nvPr/>
          </p:nvSpPr>
          <p:spPr bwMode="auto">
            <a:xfrm>
              <a:off x="2735" y="1882"/>
              <a:ext cx="101" cy="229"/>
            </a:xfrm>
            <a:custGeom>
              <a:gdLst>
                <a:gd fmla="*/ 112 w 445" name="T0"/>
                <a:gd fmla="*/ 1008 h 1008" name="T1"/>
                <a:gd fmla="*/ 31 w 445" name="T2"/>
                <a:gd fmla="*/ 935 h 1008" name="T3"/>
                <a:gd fmla="*/ 190 w 445" name="T4"/>
                <a:gd fmla="*/ 284 h 1008" name="T5"/>
                <a:gd fmla="*/ 276 w 445" name="T6"/>
                <a:gd fmla="*/ 77 h 1008" name="T7"/>
                <a:gd fmla="*/ 368 w 445" name="T8"/>
                <a:gd fmla="*/ 6 h 1008" name="T9"/>
                <a:gd fmla="*/ 439 w 445" name="T10"/>
                <a:gd fmla="*/ 98 h 1008" name="T11"/>
                <a:gd fmla="*/ 335 w 445" name="T12"/>
                <a:gd fmla="*/ 361 h 1008" name="T13"/>
                <a:gd fmla="*/ 194 w 445" name="T14"/>
                <a:gd fmla="*/ 917 h 1008" name="T15"/>
                <a:gd fmla="*/ 121 w 445" name="T16"/>
                <a:gd fmla="*/ 1008 h 1008" name="T17"/>
                <a:gd fmla="*/ 112 w 445" name="T18"/>
                <a:gd fmla="*/ 1008 h 100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06" w="445">
                  <a:moveTo>
                    <a:pt x="112" y="1008"/>
                  </a:moveTo>
                  <a:cubicBezTo>
                    <a:pt x="71" y="1008"/>
                    <a:pt x="35" y="977"/>
                    <a:pt x="31" y="935"/>
                  </a:cubicBezTo>
                  <a:cubicBezTo>
                    <a:pt x="0" y="640"/>
                    <a:pt x="105" y="442"/>
                    <a:pt x="190" y="284"/>
                  </a:cubicBezTo>
                  <a:cubicBezTo>
                    <a:pt x="232" y="205"/>
                    <a:pt x="268" y="137"/>
                    <a:pt x="276" y="77"/>
                  </a:cubicBezTo>
                  <a:cubicBezTo>
                    <a:pt x="282" y="32"/>
                    <a:pt x="323" y="0"/>
                    <a:pt x="368" y="6"/>
                  </a:cubicBezTo>
                  <a:cubicBezTo>
                    <a:pt x="413" y="12"/>
                    <a:pt x="445" y="53"/>
                    <a:pt x="439" y="98"/>
                  </a:cubicBezTo>
                  <a:cubicBezTo>
                    <a:pt x="427" y="188"/>
                    <a:pt x="383" y="272"/>
                    <a:pt x="335" y="361"/>
                  </a:cubicBezTo>
                  <a:cubicBezTo>
                    <a:pt x="257" y="507"/>
                    <a:pt x="169" y="673"/>
                    <a:pt x="194" y="917"/>
                  </a:cubicBezTo>
                  <a:cubicBezTo>
                    <a:pt x="199" y="963"/>
                    <a:pt x="166" y="1003"/>
                    <a:pt x="121" y="1008"/>
                  </a:cubicBezTo>
                  <a:cubicBezTo>
                    <a:pt x="118" y="1008"/>
                    <a:pt x="115" y="1008"/>
                    <a:pt x="112" y="10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2798" y="1841"/>
              <a:ext cx="117" cy="306"/>
            </a:xfrm>
            <a:custGeom>
              <a:gdLst>
                <a:gd fmla="*/ 154 w 518" name="T0"/>
                <a:gd fmla="*/ 1350 h 1350" name="T1"/>
                <a:gd fmla="*/ 74 w 518" name="T2"/>
                <a:gd fmla="*/ 1285 h 1350" name="T3"/>
                <a:gd fmla="*/ 205 w 518" name="T4"/>
                <a:gd fmla="*/ 558 h 1350" name="T5"/>
                <a:gd fmla="*/ 331 w 518" name="T6"/>
                <a:gd fmla="*/ 95 h 1350" name="T7"/>
                <a:gd fmla="*/ 405 w 518" name="T8"/>
                <a:gd fmla="*/ 5 h 1350" name="T9"/>
                <a:gd fmla="*/ 495 w 518" name="T10"/>
                <a:gd fmla="*/ 79 h 1350" name="T11"/>
                <a:gd fmla="*/ 351 w 518" name="T12"/>
                <a:gd fmla="*/ 635 h 1350" name="T13"/>
                <a:gd fmla="*/ 235 w 518" name="T14"/>
                <a:gd fmla="*/ 1250 h 1350" name="T15"/>
                <a:gd fmla="*/ 171 w 518" name="T16"/>
                <a:gd fmla="*/ 1348 h 1350" name="T17"/>
                <a:gd fmla="*/ 154 w 518" name="T18"/>
                <a:gd fmla="*/ 1350 h 135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50" w="518">
                  <a:moveTo>
                    <a:pt x="154" y="1350"/>
                  </a:moveTo>
                  <a:cubicBezTo>
                    <a:pt x="116" y="1350"/>
                    <a:pt x="82" y="1323"/>
                    <a:pt x="74" y="1285"/>
                  </a:cubicBezTo>
                  <a:cubicBezTo>
                    <a:pt x="0" y="946"/>
                    <a:pt x="109" y="740"/>
                    <a:pt x="205" y="558"/>
                  </a:cubicBezTo>
                  <a:cubicBezTo>
                    <a:pt x="282" y="411"/>
                    <a:pt x="349" y="284"/>
                    <a:pt x="331" y="95"/>
                  </a:cubicBezTo>
                  <a:cubicBezTo>
                    <a:pt x="326" y="49"/>
                    <a:pt x="360" y="9"/>
                    <a:pt x="405" y="5"/>
                  </a:cubicBezTo>
                  <a:cubicBezTo>
                    <a:pt x="450" y="0"/>
                    <a:pt x="490" y="34"/>
                    <a:pt x="495" y="79"/>
                  </a:cubicBezTo>
                  <a:cubicBezTo>
                    <a:pt x="518" y="318"/>
                    <a:pt x="433" y="479"/>
                    <a:pt x="351" y="635"/>
                  </a:cubicBezTo>
                  <a:cubicBezTo>
                    <a:pt x="260" y="807"/>
                    <a:pt x="174" y="970"/>
                    <a:pt x="235" y="1250"/>
                  </a:cubicBezTo>
                  <a:cubicBezTo>
                    <a:pt x="244" y="1294"/>
                    <a:pt x="216" y="1338"/>
                    <a:pt x="171" y="1348"/>
                  </a:cubicBezTo>
                  <a:cubicBezTo>
                    <a:pt x="166" y="1349"/>
                    <a:pt x="160" y="1350"/>
                    <a:pt x="154" y="13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117" name="Freeform 9"/>
            <p:cNvSpPr/>
            <p:nvPr/>
          </p:nvSpPr>
          <p:spPr bwMode="auto">
            <a:xfrm>
              <a:off x="2874" y="1894"/>
              <a:ext cx="100" cy="217"/>
            </a:xfrm>
            <a:custGeom>
              <a:gdLst>
                <a:gd fmla="*/ 108 w 441" name="T0"/>
                <a:gd fmla="*/ 961 h 961" name="T1"/>
                <a:gd fmla="*/ 27 w 441" name="T2"/>
                <a:gd fmla="*/ 891 h 961" name="T3"/>
                <a:gd fmla="*/ 137 w 441" name="T4"/>
                <a:gd fmla="*/ 463 h 961" name="T5"/>
                <a:gd fmla="*/ 273 w 441" name="T6"/>
                <a:gd fmla="*/ 79 h 961" name="T7"/>
                <a:gd fmla="*/ 362 w 441" name="T8"/>
                <a:gd fmla="*/ 4 h 961" name="T9"/>
                <a:gd fmla="*/ 437 w 441" name="T10"/>
                <a:gd fmla="*/ 93 h 961" name="T11"/>
                <a:gd fmla="*/ 281 w 441" name="T12"/>
                <a:gd fmla="*/ 544 h 961" name="T13"/>
                <a:gd fmla="*/ 190 w 441" name="T14"/>
                <a:gd fmla="*/ 867 h 961" name="T15"/>
                <a:gd fmla="*/ 120 w 441" name="T16"/>
                <a:gd fmla="*/ 961 h 961" name="T17"/>
                <a:gd fmla="*/ 108 w 441" name="T18"/>
                <a:gd fmla="*/ 961 h 96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61" w="441">
                  <a:moveTo>
                    <a:pt x="108" y="961"/>
                  </a:moveTo>
                  <a:cubicBezTo>
                    <a:pt x="68" y="961"/>
                    <a:pt x="33" y="932"/>
                    <a:pt x="27" y="891"/>
                  </a:cubicBezTo>
                  <a:cubicBezTo>
                    <a:pt x="0" y="705"/>
                    <a:pt x="70" y="582"/>
                    <a:pt x="137" y="463"/>
                  </a:cubicBezTo>
                  <a:cubicBezTo>
                    <a:pt x="197" y="358"/>
                    <a:pt x="258" y="250"/>
                    <a:pt x="273" y="79"/>
                  </a:cubicBezTo>
                  <a:cubicBezTo>
                    <a:pt x="277" y="33"/>
                    <a:pt x="317" y="0"/>
                    <a:pt x="362" y="4"/>
                  </a:cubicBezTo>
                  <a:cubicBezTo>
                    <a:pt x="407" y="8"/>
                    <a:pt x="441" y="48"/>
                    <a:pt x="437" y="93"/>
                  </a:cubicBezTo>
                  <a:cubicBezTo>
                    <a:pt x="419" y="300"/>
                    <a:pt x="342" y="436"/>
                    <a:pt x="281" y="544"/>
                  </a:cubicBezTo>
                  <a:cubicBezTo>
                    <a:pt x="217" y="656"/>
                    <a:pt x="171" y="737"/>
                    <a:pt x="190" y="867"/>
                  </a:cubicBezTo>
                  <a:cubicBezTo>
                    <a:pt x="196" y="912"/>
                    <a:pt x="165" y="954"/>
                    <a:pt x="120" y="961"/>
                  </a:cubicBezTo>
                  <a:cubicBezTo>
                    <a:pt x="116" y="961"/>
                    <a:pt x="112" y="961"/>
                    <a:pt x="108" y="9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</p:grpSp>
      <p:sp>
        <p:nvSpPr>
          <p:cNvPr id="11" name="Freeform 132"/>
          <p:cNvSpPr>
            <a:spLocks noChangeAspect="1" noEditPoints="1"/>
          </p:cNvSpPr>
          <p:nvPr/>
        </p:nvSpPr>
        <p:spPr bwMode="auto">
          <a:xfrm>
            <a:off x="4330638" y="4205696"/>
            <a:ext cx="562992" cy="538514"/>
          </a:xfrm>
          <a:custGeom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b="b" l="0" r="r" t="0"/>
            <a:pathLst>
              <a:path h="61" w="64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44"/>
          <p:cNvSpPr>
            <a:spLocks noEditPoints="1"/>
          </p:cNvSpPr>
          <p:nvPr/>
        </p:nvSpPr>
        <p:spPr bwMode="auto">
          <a:xfrm>
            <a:off x="3377628" y="4253621"/>
            <a:ext cx="510459" cy="442664"/>
          </a:xfrm>
          <a:custGeom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b="b" l="0" r="r" t="0"/>
            <a:pathLst>
              <a:path h="51" w="59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171"/>
          <p:cNvSpPr/>
          <p:nvPr/>
        </p:nvSpPr>
        <p:spPr bwMode="auto">
          <a:xfrm>
            <a:off x="7434655" y="3218126"/>
            <a:ext cx="476853" cy="345546"/>
          </a:xfrm>
          <a:custGeom>
            <a:cxnLst>
              <a:cxn ang="0">
                <a:pos x="64" y="42"/>
              </a:cxn>
              <a:cxn ang="0">
                <a:pos x="62" y="44"/>
              </a:cxn>
              <a:cxn ang="0">
                <a:pos x="61" y="45"/>
              </a:cxn>
              <a:cxn ang="0">
                <a:pos x="60" y="44"/>
              </a:cxn>
              <a:cxn ang="0">
                <a:pos x="45" y="30"/>
              </a:cxn>
              <a:cxn ang="0">
                <a:pos x="45" y="36"/>
              </a:cxn>
              <a:cxn ang="0">
                <a:pos x="35" y="46"/>
              </a:cxn>
              <a:cxn ang="0">
                <a:pos x="10" y="46"/>
              </a:cxn>
              <a:cxn ang="0">
                <a:pos x="0" y="36"/>
              </a:cxn>
              <a:cxn ang="0">
                <a:pos x="0" y="10"/>
              </a:cxn>
              <a:cxn ang="0">
                <a:pos x="10" y="0"/>
              </a:cxn>
              <a:cxn ang="0">
                <a:pos x="35" y="0"/>
              </a:cxn>
              <a:cxn ang="0">
                <a:pos x="45" y="10"/>
              </a:cxn>
              <a:cxn ang="0">
                <a:pos x="45" y="16"/>
              </a:cxn>
              <a:cxn ang="0">
                <a:pos x="60" y="2"/>
              </a:cxn>
              <a:cxn ang="0">
                <a:pos x="61" y="1"/>
              </a:cxn>
              <a:cxn ang="0">
                <a:pos x="62" y="1"/>
              </a:cxn>
              <a:cxn ang="0">
                <a:pos x="64" y="4"/>
              </a:cxn>
              <a:cxn ang="0">
                <a:pos x="64" y="42"/>
              </a:cxn>
            </a:cxnLst>
            <a:rect b="b" l="0" r="r" t="0"/>
            <a:pathLst>
              <a:path h="46" w="64">
                <a:moveTo>
                  <a:pt x="64" y="42"/>
                </a:moveTo>
                <a:cubicBezTo>
                  <a:pt x="64" y="43"/>
                  <a:pt x="63" y="44"/>
                  <a:pt x="62" y="44"/>
                </a:cubicBezTo>
                <a:cubicBezTo>
                  <a:pt x="62" y="45"/>
                  <a:pt x="62" y="45"/>
                  <a:pt x="61" y="45"/>
                </a:cubicBezTo>
                <a:cubicBezTo>
                  <a:pt x="61" y="45"/>
                  <a:pt x="60" y="44"/>
                  <a:pt x="60" y="4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41"/>
                  <a:pt x="41" y="46"/>
                  <a:pt x="35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4" y="46"/>
                  <a:pt x="0" y="41"/>
                  <a:pt x="0" y="3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1" y="0"/>
                  <a:pt x="45" y="5"/>
                  <a:pt x="45" y="10"/>
                </a:cubicBezTo>
                <a:cubicBezTo>
                  <a:pt x="45" y="16"/>
                  <a:pt x="45" y="16"/>
                  <a:pt x="45" y="16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1"/>
                  <a:pt x="61" y="1"/>
                  <a:pt x="61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3" y="2"/>
                  <a:pt x="64" y="3"/>
                  <a:pt x="64" y="4"/>
                </a:cubicBezTo>
                <a:lnTo>
                  <a:pt x="64" y="42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4" name="Group 90"/>
          <p:cNvGrpSpPr/>
          <p:nvPr/>
        </p:nvGrpSpPr>
        <p:grpSpPr>
          <a:xfrm>
            <a:off x="4385537" y="3101374"/>
            <a:ext cx="453194" cy="579051"/>
            <a:chOff x="7239000" y="2776538"/>
            <a:chExt cx="1331913" cy="1701800"/>
          </a:xfrm>
          <a:solidFill>
            <a:srgbClr val="0270D1"/>
          </a:solidFill>
        </p:grpSpPr>
        <p:sp>
          <p:nvSpPr>
            <p:cNvPr id="103" name="Freeform 52"/>
            <p:cNvSpPr>
              <a:spLocks noEditPoints="1"/>
            </p:cNvSpPr>
            <p:nvPr/>
          </p:nvSpPr>
          <p:spPr bwMode="auto">
            <a:xfrm>
              <a:off x="7239000" y="2776538"/>
              <a:ext cx="1331913" cy="1701800"/>
            </a:xfrm>
            <a:custGeom>
              <a:cxnLst>
                <a:cxn ang="0">
                  <a:pos x="425" y="197"/>
                </a:cxn>
                <a:cxn ang="0">
                  <a:pos x="454" y="167"/>
                </a:cxn>
                <a:cxn ang="0">
                  <a:pos x="453" y="141"/>
                </a:cxn>
                <a:cxn ang="0">
                  <a:pos x="430" y="119"/>
                </a:cxn>
                <a:cxn ang="0">
                  <a:pos x="404" y="120"/>
                </a:cxn>
                <a:cxn ang="0">
                  <a:pos x="372" y="153"/>
                </a:cxn>
                <a:cxn ang="0">
                  <a:pos x="294" y="123"/>
                </a:cxn>
                <a:cxn ang="0">
                  <a:pos x="294" y="82"/>
                </a:cxn>
                <a:cxn ang="0">
                  <a:pos x="330" y="82"/>
                </a:cxn>
                <a:cxn ang="0">
                  <a:pos x="349" y="63"/>
                </a:cxn>
                <a:cxn ang="0">
                  <a:pos x="349" y="19"/>
                </a:cxn>
                <a:cxn ang="0">
                  <a:pos x="330" y="0"/>
                </a:cxn>
                <a:cxn ang="0">
                  <a:pos x="168" y="0"/>
                </a:cxn>
                <a:cxn ang="0">
                  <a:pos x="149" y="19"/>
                </a:cxn>
                <a:cxn ang="0">
                  <a:pos x="149" y="63"/>
                </a:cxn>
                <a:cxn ang="0">
                  <a:pos x="168" y="82"/>
                </a:cxn>
                <a:cxn ang="0">
                  <a:pos x="197" y="82"/>
                </a:cxn>
                <a:cxn ang="0">
                  <a:pos x="197" y="123"/>
                </a:cxn>
                <a:cxn ang="0">
                  <a:pos x="198" y="123"/>
                </a:cxn>
                <a:cxn ang="0">
                  <a:pos x="120" y="153"/>
                </a:cxn>
                <a:cxn ang="0">
                  <a:pos x="85" y="119"/>
                </a:cxn>
                <a:cxn ang="0">
                  <a:pos x="59" y="120"/>
                </a:cxn>
                <a:cxn ang="0">
                  <a:pos x="37" y="143"/>
                </a:cxn>
                <a:cxn ang="0">
                  <a:pos x="38" y="170"/>
                </a:cxn>
                <a:cxn ang="0">
                  <a:pos x="66" y="196"/>
                </a:cxn>
                <a:cxn ang="0">
                  <a:pos x="0" y="364"/>
                </a:cxn>
                <a:cxn ang="0">
                  <a:pos x="178" y="600"/>
                </a:cxn>
                <a:cxn ang="0">
                  <a:pos x="178" y="615"/>
                </a:cxn>
                <a:cxn ang="0">
                  <a:pos x="192" y="628"/>
                </a:cxn>
                <a:cxn ang="0">
                  <a:pos x="306" y="628"/>
                </a:cxn>
                <a:cxn ang="0">
                  <a:pos x="320" y="615"/>
                </a:cxn>
                <a:cxn ang="0">
                  <a:pos x="320" y="598"/>
                </a:cxn>
                <a:cxn ang="0">
                  <a:pos x="491" y="364"/>
                </a:cxn>
                <a:cxn ang="0">
                  <a:pos x="425" y="197"/>
                </a:cxn>
                <a:cxn ang="0">
                  <a:pos x="245" y="565"/>
                </a:cxn>
                <a:cxn ang="0">
                  <a:pos x="44" y="364"/>
                </a:cxn>
                <a:cxn ang="0">
                  <a:pos x="245" y="162"/>
                </a:cxn>
                <a:cxn ang="0">
                  <a:pos x="447" y="364"/>
                </a:cxn>
                <a:cxn ang="0">
                  <a:pos x="245" y="565"/>
                </a:cxn>
                <a:cxn ang="0">
                  <a:pos x="245" y="565"/>
                </a:cxn>
                <a:cxn ang="0">
                  <a:pos x="245" y="565"/>
                </a:cxn>
              </a:cxnLst>
              <a:rect b="b" l="0" r="r" t="0"/>
              <a:pathLst>
                <a:path h="628" w="491">
                  <a:moveTo>
                    <a:pt x="425" y="197"/>
                  </a:moveTo>
                  <a:cubicBezTo>
                    <a:pt x="454" y="167"/>
                    <a:pt x="454" y="167"/>
                    <a:pt x="454" y="167"/>
                  </a:cubicBezTo>
                  <a:cubicBezTo>
                    <a:pt x="461" y="160"/>
                    <a:pt x="461" y="148"/>
                    <a:pt x="453" y="141"/>
                  </a:cubicBezTo>
                  <a:cubicBezTo>
                    <a:pt x="430" y="119"/>
                    <a:pt x="430" y="119"/>
                    <a:pt x="430" y="119"/>
                  </a:cubicBezTo>
                  <a:cubicBezTo>
                    <a:pt x="423" y="112"/>
                    <a:pt x="411" y="112"/>
                    <a:pt x="404" y="120"/>
                  </a:cubicBezTo>
                  <a:cubicBezTo>
                    <a:pt x="372" y="153"/>
                    <a:pt x="372" y="153"/>
                    <a:pt x="372" y="153"/>
                  </a:cubicBezTo>
                  <a:cubicBezTo>
                    <a:pt x="348" y="139"/>
                    <a:pt x="322" y="129"/>
                    <a:pt x="294" y="123"/>
                  </a:cubicBezTo>
                  <a:cubicBezTo>
                    <a:pt x="294" y="82"/>
                    <a:pt x="294" y="82"/>
                    <a:pt x="294" y="82"/>
                  </a:cubicBezTo>
                  <a:cubicBezTo>
                    <a:pt x="330" y="82"/>
                    <a:pt x="330" y="82"/>
                    <a:pt x="330" y="82"/>
                  </a:cubicBezTo>
                  <a:cubicBezTo>
                    <a:pt x="341" y="82"/>
                    <a:pt x="349" y="74"/>
                    <a:pt x="349" y="63"/>
                  </a:cubicBezTo>
                  <a:cubicBezTo>
                    <a:pt x="349" y="19"/>
                    <a:pt x="349" y="19"/>
                    <a:pt x="349" y="19"/>
                  </a:cubicBezTo>
                  <a:cubicBezTo>
                    <a:pt x="349" y="9"/>
                    <a:pt x="341" y="0"/>
                    <a:pt x="330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58" y="0"/>
                    <a:pt x="149" y="9"/>
                    <a:pt x="149" y="1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9" y="74"/>
                    <a:pt x="158" y="82"/>
                    <a:pt x="168" y="82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197" y="123"/>
                    <a:pt x="197" y="123"/>
                    <a:pt x="197" y="123"/>
                  </a:cubicBezTo>
                  <a:cubicBezTo>
                    <a:pt x="198" y="123"/>
                    <a:pt x="198" y="123"/>
                    <a:pt x="198" y="123"/>
                  </a:cubicBezTo>
                  <a:cubicBezTo>
                    <a:pt x="170" y="129"/>
                    <a:pt x="144" y="139"/>
                    <a:pt x="120" y="153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78" y="112"/>
                    <a:pt x="66" y="112"/>
                    <a:pt x="59" y="120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0" y="150"/>
                    <a:pt x="30" y="162"/>
                    <a:pt x="38" y="170"/>
                  </a:cubicBezTo>
                  <a:cubicBezTo>
                    <a:pt x="66" y="196"/>
                    <a:pt x="66" y="196"/>
                    <a:pt x="66" y="196"/>
                  </a:cubicBezTo>
                  <a:cubicBezTo>
                    <a:pt x="25" y="240"/>
                    <a:pt x="0" y="299"/>
                    <a:pt x="0" y="364"/>
                  </a:cubicBezTo>
                  <a:cubicBezTo>
                    <a:pt x="0" y="476"/>
                    <a:pt x="75" y="571"/>
                    <a:pt x="178" y="600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8" y="622"/>
                    <a:pt x="184" y="628"/>
                    <a:pt x="192" y="628"/>
                  </a:cubicBezTo>
                  <a:cubicBezTo>
                    <a:pt x="306" y="628"/>
                    <a:pt x="306" y="628"/>
                    <a:pt x="306" y="628"/>
                  </a:cubicBezTo>
                  <a:cubicBezTo>
                    <a:pt x="314" y="628"/>
                    <a:pt x="320" y="622"/>
                    <a:pt x="320" y="615"/>
                  </a:cubicBezTo>
                  <a:cubicBezTo>
                    <a:pt x="320" y="598"/>
                    <a:pt x="320" y="598"/>
                    <a:pt x="320" y="598"/>
                  </a:cubicBezTo>
                  <a:cubicBezTo>
                    <a:pt x="419" y="566"/>
                    <a:pt x="491" y="473"/>
                    <a:pt x="491" y="364"/>
                  </a:cubicBezTo>
                  <a:cubicBezTo>
                    <a:pt x="491" y="300"/>
                    <a:pt x="466" y="241"/>
                    <a:pt x="425" y="197"/>
                  </a:cubicBezTo>
                  <a:close/>
                  <a:moveTo>
                    <a:pt x="245" y="565"/>
                  </a:moveTo>
                  <a:cubicBezTo>
                    <a:pt x="134" y="565"/>
                    <a:pt x="44" y="475"/>
                    <a:pt x="44" y="364"/>
                  </a:cubicBezTo>
                  <a:cubicBezTo>
                    <a:pt x="44" y="253"/>
                    <a:pt x="134" y="162"/>
                    <a:pt x="245" y="162"/>
                  </a:cubicBezTo>
                  <a:cubicBezTo>
                    <a:pt x="356" y="162"/>
                    <a:pt x="447" y="253"/>
                    <a:pt x="447" y="364"/>
                  </a:cubicBezTo>
                  <a:cubicBezTo>
                    <a:pt x="447" y="475"/>
                    <a:pt x="356" y="565"/>
                    <a:pt x="245" y="565"/>
                  </a:cubicBezTo>
                  <a:close/>
                  <a:moveTo>
                    <a:pt x="245" y="565"/>
                  </a:moveTo>
                  <a:cubicBezTo>
                    <a:pt x="245" y="565"/>
                    <a:pt x="245" y="565"/>
                    <a:pt x="245" y="56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4" name="Freeform 53"/>
            <p:cNvSpPr>
              <a:spLocks noEditPoints="1"/>
            </p:cNvSpPr>
            <p:nvPr/>
          </p:nvSpPr>
          <p:spPr bwMode="auto">
            <a:xfrm>
              <a:off x="7829550" y="3557588"/>
              <a:ext cx="363538" cy="298450"/>
            </a:xfrm>
            <a:custGeom>
              <a:cxnLst>
                <a:cxn ang="0">
                  <a:pos x="128" y="8"/>
                </a:cxn>
                <a:cxn ang="0">
                  <a:pos x="21" y="46"/>
                </a:cxn>
                <a:cxn ang="0">
                  <a:pos x="17" y="48"/>
                </a:cxn>
                <a:cxn ang="0">
                  <a:pos x="16" y="49"/>
                </a:cxn>
                <a:cxn ang="0">
                  <a:pos x="16" y="49"/>
                </a:cxn>
                <a:cxn ang="0">
                  <a:pos x="0" y="77"/>
                </a:cxn>
                <a:cxn ang="0">
                  <a:pos x="33" y="110"/>
                </a:cxn>
                <a:cxn ang="0">
                  <a:pos x="52" y="104"/>
                </a:cxn>
                <a:cxn ang="0">
                  <a:pos x="52" y="104"/>
                </a:cxn>
                <a:cxn ang="0">
                  <a:pos x="53" y="104"/>
                </a:cxn>
                <a:cxn ang="0">
                  <a:pos x="61" y="95"/>
                </a:cxn>
                <a:cxn ang="0">
                  <a:pos x="128" y="8"/>
                </a:cxn>
                <a:cxn ang="0">
                  <a:pos x="128" y="8"/>
                </a:cxn>
                <a:cxn ang="0">
                  <a:pos x="128" y="8"/>
                </a:cxn>
              </a:cxnLst>
              <a:rect b="b" l="0" r="r" t="0"/>
              <a:pathLst>
                <a:path h="110" w="134">
                  <a:moveTo>
                    <a:pt x="128" y="8"/>
                  </a:moveTo>
                  <a:cubicBezTo>
                    <a:pt x="121" y="0"/>
                    <a:pt x="42" y="37"/>
                    <a:pt x="21" y="46"/>
                  </a:cubicBezTo>
                  <a:cubicBezTo>
                    <a:pt x="20" y="47"/>
                    <a:pt x="18" y="48"/>
                    <a:pt x="17" y="48"/>
                  </a:cubicBezTo>
                  <a:cubicBezTo>
                    <a:pt x="17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6" y="54"/>
                    <a:pt x="0" y="65"/>
                    <a:pt x="0" y="77"/>
                  </a:cubicBezTo>
                  <a:cubicBezTo>
                    <a:pt x="0" y="96"/>
                    <a:pt x="15" y="110"/>
                    <a:pt x="33" y="110"/>
                  </a:cubicBezTo>
                  <a:cubicBezTo>
                    <a:pt x="40" y="110"/>
                    <a:pt x="47" y="108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3" y="104"/>
                    <a:pt x="53" y="104"/>
                  </a:cubicBezTo>
                  <a:cubicBezTo>
                    <a:pt x="56" y="101"/>
                    <a:pt x="58" y="98"/>
                    <a:pt x="61" y="95"/>
                  </a:cubicBezTo>
                  <a:cubicBezTo>
                    <a:pt x="81" y="73"/>
                    <a:pt x="134" y="15"/>
                    <a:pt x="128" y="8"/>
                  </a:cubicBezTo>
                  <a:close/>
                  <a:moveTo>
                    <a:pt x="128" y="8"/>
                  </a:moveTo>
                  <a:cubicBezTo>
                    <a:pt x="128" y="8"/>
                    <a:pt x="128" y="8"/>
                    <a:pt x="128" y="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5" name="Freeform 54"/>
            <p:cNvSpPr>
              <a:spLocks noEditPoints="1"/>
            </p:cNvSpPr>
            <p:nvPr/>
          </p:nvSpPr>
          <p:spPr bwMode="auto">
            <a:xfrm>
              <a:off x="7870825" y="4121151"/>
              <a:ext cx="84138" cy="115888"/>
            </a:xfrm>
            <a:custGeom>
              <a:cxnLst>
                <a:cxn ang="0">
                  <a:pos x="3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43"/>
                </a:cxn>
                <a:cxn ang="0">
                  <a:pos x="1" y="43"/>
                </a:cxn>
                <a:cxn ang="0">
                  <a:pos x="30" y="43"/>
                </a:cxn>
                <a:cxn ang="0">
                  <a:pos x="31" y="43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0"/>
                </a:cxn>
              </a:cxnLst>
              <a:rect b="b" l="0" r="r" t="0"/>
              <a:pathLst>
                <a:path h="43" w="31">
                  <a:moveTo>
                    <a:pt x="3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1" y="43"/>
                    <a:pt x="31" y="4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lose/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6" name="Freeform 55"/>
            <p:cNvSpPr>
              <a:spLocks noEditPoints="1"/>
            </p:cNvSpPr>
            <p:nvPr/>
          </p:nvSpPr>
          <p:spPr bwMode="auto">
            <a:xfrm>
              <a:off x="7466013" y="3711576"/>
              <a:ext cx="120650" cy="80963"/>
            </a:xfrm>
            <a:custGeom>
              <a:cxnLst>
                <a:cxn ang="0">
                  <a:pos x="44" y="30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0"/>
                </a:cxn>
                <a:cxn ang="0">
                  <a:pos x="1" y="30"/>
                </a:cxn>
                <a:cxn ang="0">
                  <a:pos x="43" y="30"/>
                </a:cxn>
                <a:cxn ang="0">
                  <a:pos x="44" y="30"/>
                </a:cxn>
                <a:cxn ang="0">
                  <a:pos x="44" y="30"/>
                </a:cxn>
                <a:cxn ang="0">
                  <a:pos x="44" y="30"/>
                </a:cxn>
              </a:cxnLst>
              <a:rect b="b" l="0" r="r" t="0"/>
              <a:pathLst>
                <a:path h="30" w="44">
                  <a:moveTo>
                    <a:pt x="44" y="30"/>
                  </a:move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0"/>
                    <a:pt x="4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1" y="30"/>
                    <a:pt x="1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lose/>
                  <a:moveTo>
                    <a:pt x="44" y="30"/>
                  </a:moveTo>
                  <a:cubicBezTo>
                    <a:pt x="44" y="30"/>
                    <a:pt x="44" y="30"/>
                    <a:pt x="44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7" name="Freeform 56"/>
            <p:cNvSpPr>
              <a:spLocks noEditPoints="1"/>
            </p:cNvSpPr>
            <p:nvPr/>
          </p:nvSpPr>
          <p:spPr bwMode="auto">
            <a:xfrm>
              <a:off x="7870825" y="3267076"/>
              <a:ext cx="84138" cy="119063"/>
            </a:xfrm>
            <a:custGeom>
              <a:cxnLst>
                <a:cxn ang="0">
                  <a:pos x="1" y="44"/>
                </a:cxn>
                <a:cxn ang="0">
                  <a:pos x="30" y="44"/>
                </a:cxn>
                <a:cxn ang="0">
                  <a:pos x="31" y="43"/>
                </a:cxn>
                <a:cxn ang="0">
                  <a:pos x="31" y="1"/>
                </a:cxn>
                <a:cxn ang="0">
                  <a:pos x="30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43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1" y="44"/>
                </a:cxn>
              </a:cxnLst>
              <a:rect b="b" l="0" r="r" t="0"/>
              <a:pathLst>
                <a:path h="44" w="31">
                  <a:moveTo>
                    <a:pt x="1" y="44"/>
                  </a:move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3"/>
                    <a:pt x="31" y="43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4"/>
                    <a:pt x="1" y="44"/>
                  </a:cubicBezTo>
                  <a:close/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8" name="Freeform 57"/>
            <p:cNvSpPr>
              <a:spLocks noEditPoints="1"/>
            </p:cNvSpPr>
            <p:nvPr/>
          </p:nvSpPr>
          <p:spPr bwMode="auto">
            <a:xfrm>
              <a:off x="8239125" y="3711576"/>
              <a:ext cx="117475" cy="80963"/>
            </a:xfrm>
            <a:custGeom>
              <a:cxnLst>
                <a:cxn ang="0">
                  <a:pos x="4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9"/>
                </a:cxn>
                <a:cxn ang="0">
                  <a:pos x="0" y="30"/>
                </a:cxn>
                <a:cxn ang="0">
                  <a:pos x="43" y="30"/>
                </a:cxn>
                <a:cxn ang="0">
                  <a:pos x="43" y="29"/>
                </a:cxn>
                <a:cxn ang="0">
                  <a:pos x="43" y="1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</a:cxnLst>
              <a:rect b="b" l="0" r="r" t="0"/>
              <a:pathLst>
                <a:path h="30" w="43">
                  <a:moveTo>
                    <a:pt x="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29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lose/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9" name="Freeform 58"/>
            <p:cNvSpPr>
              <a:spLocks noEditPoints="1"/>
            </p:cNvSpPr>
            <p:nvPr/>
          </p:nvSpPr>
          <p:spPr bwMode="auto">
            <a:xfrm>
              <a:off x="7518400" y="3990976"/>
              <a:ext cx="141288" cy="142875"/>
            </a:xfrm>
            <a:custGeom>
              <a:cxnLst>
                <a:cxn ang="0">
                  <a:pos x="31" y="0"/>
                </a:cxn>
                <a:cxn ang="0">
                  <a:pos x="30" y="0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22" y="53"/>
                </a:cxn>
                <a:cxn ang="0">
                  <a:pos x="52" y="22"/>
                </a:cxn>
                <a:cxn ang="0">
                  <a:pos x="52" y="22"/>
                </a:cxn>
                <a:cxn ang="0">
                  <a:pos x="52" y="21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0"/>
                </a:cxn>
              </a:cxnLst>
              <a:rect b="b" l="0" r="r" t="0"/>
              <a:pathLst>
                <a:path h="52" w="52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1"/>
                    <a:pt x="52" y="21"/>
                  </a:cubicBezTo>
                  <a:lnTo>
                    <a:pt x="31" y="0"/>
                  </a:lnTo>
                  <a:close/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0" name="Freeform 59"/>
            <p:cNvSpPr>
              <a:spLocks noEditPoints="1"/>
            </p:cNvSpPr>
            <p:nvPr/>
          </p:nvSpPr>
          <p:spPr bwMode="auto">
            <a:xfrm>
              <a:off x="7548563" y="3408363"/>
              <a:ext cx="139700" cy="142875"/>
            </a:xfrm>
            <a:custGeom>
              <a:cxnLst>
                <a:cxn ang="0">
                  <a:pos x="21" y="0"/>
                </a:cxn>
                <a:cxn ang="0">
                  <a:pos x="2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30" y="52"/>
                </a:cxn>
                <a:cxn ang="0">
                  <a:pos x="31" y="53"/>
                </a:cxn>
                <a:cxn ang="0">
                  <a:pos x="31" y="52"/>
                </a:cxn>
                <a:cxn ang="0">
                  <a:pos x="52" y="32"/>
                </a:cxn>
                <a:cxn ang="0">
                  <a:pos x="52" y="31"/>
                </a:cxn>
                <a:cxn ang="0">
                  <a:pos x="52" y="31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</a:cxnLst>
              <a:rect b="b" l="0" r="r" t="0"/>
              <a:pathLst>
                <a:path h="52" w="52">
                  <a:moveTo>
                    <a:pt x="21" y="0"/>
                  </a:moveTo>
                  <a:cubicBezTo>
                    <a:pt x="21" y="0"/>
                    <a:pt x="21" y="0"/>
                    <a:pt x="2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lnTo>
                    <a:pt x="21" y="0"/>
                  </a:ln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1" name="Freeform 60"/>
            <p:cNvSpPr>
              <a:spLocks noEditPoints="1"/>
            </p:cNvSpPr>
            <p:nvPr/>
          </p:nvSpPr>
          <p:spPr bwMode="auto">
            <a:xfrm>
              <a:off x="8131175" y="3378201"/>
              <a:ext cx="141288" cy="144463"/>
            </a:xfrm>
            <a:custGeom>
              <a:cxnLst>
                <a:cxn ang="0">
                  <a:pos x="21" y="53"/>
                </a:cxn>
                <a:cxn ang="0">
                  <a:pos x="21" y="53"/>
                </a:cxn>
                <a:cxn ang="0">
                  <a:pos x="22" y="53"/>
                </a:cxn>
                <a:cxn ang="0">
                  <a:pos x="52" y="22"/>
                </a:cxn>
                <a:cxn ang="0">
                  <a:pos x="52" y="22"/>
                </a:cxn>
                <a:cxn ang="0">
                  <a:pos x="52" y="2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2"/>
                </a:cxn>
                <a:cxn ang="0">
                  <a:pos x="21" y="53"/>
                </a:cxn>
                <a:cxn ang="0">
                  <a:pos x="21" y="53"/>
                </a:cxn>
                <a:cxn ang="0">
                  <a:pos x="21" y="53"/>
                </a:cxn>
              </a:cxnLst>
              <a:rect b="b" l="0" r="r" t="0"/>
              <a:pathLst>
                <a:path h="52" w="52">
                  <a:moveTo>
                    <a:pt x="21" y="53"/>
                  </a:move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1"/>
                    <a:pt x="52" y="2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2"/>
                  </a:cubicBezTo>
                  <a:lnTo>
                    <a:pt x="21" y="53"/>
                  </a:lnTo>
                  <a:close/>
                  <a:moveTo>
                    <a:pt x="21" y="53"/>
                  </a:moveTo>
                  <a:cubicBezTo>
                    <a:pt x="21" y="53"/>
                    <a:pt x="21" y="53"/>
                    <a:pt x="21" y="5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Freeform 61"/>
            <p:cNvSpPr>
              <a:spLocks noEditPoints="1"/>
            </p:cNvSpPr>
            <p:nvPr/>
          </p:nvSpPr>
          <p:spPr bwMode="auto">
            <a:xfrm>
              <a:off x="8101013" y="3960813"/>
              <a:ext cx="141288" cy="141288"/>
            </a:xfrm>
            <a:custGeom>
              <a:cxnLst>
                <a:cxn ang="0">
                  <a:pos x="22" y="0"/>
                </a:cxn>
                <a:cxn ang="0">
                  <a:pos x="21" y="0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31" y="52"/>
                </a:cxn>
                <a:cxn ang="0">
                  <a:pos x="52" y="32"/>
                </a:cxn>
                <a:cxn ang="0">
                  <a:pos x="52" y="3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b="b" l="0" r="r" t="0"/>
              <a:pathLst>
                <a:path h="52" w="52">
                  <a:moveTo>
                    <a:pt x="2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1"/>
                    <a:pt x="52" y="31"/>
                    <a:pt x="52" y="31"/>
                  </a:cubicBezTo>
                  <a:lnTo>
                    <a:pt x="22" y="0"/>
                  </a:ln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5" name="Group 66"/>
          <p:cNvGrpSpPr/>
          <p:nvPr/>
        </p:nvGrpSpPr>
        <p:grpSpPr>
          <a:xfrm>
            <a:off x="8596054" y="4184933"/>
            <a:ext cx="369525" cy="580041"/>
            <a:chOff x="7618413" y="3513138"/>
            <a:chExt cx="261938" cy="411163"/>
          </a:xfrm>
          <a:solidFill>
            <a:srgbClr val="0270D1"/>
          </a:solidFill>
        </p:grpSpPr>
        <p:sp>
          <p:nvSpPr>
            <p:cNvPr id="99" name="Freeform 96"/>
            <p:cNvSpPr>
              <a:spLocks noEditPoints="1"/>
            </p:cNvSpPr>
            <p:nvPr/>
          </p:nvSpPr>
          <p:spPr bwMode="auto">
            <a:xfrm>
              <a:off x="7618413" y="3513138"/>
              <a:ext cx="261938" cy="411163"/>
            </a:xfrm>
            <a:custGeom>
              <a:cxnLst>
                <a:cxn ang="0">
                  <a:pos x="80" y="13"/>
                </a:cxn>
                <a:cxn ang="0">
                  <a:pos x="67" y="13"/>
                </a:cxn>
                <a:cxn ang="0">
                  <a:pos x="67" y="6"/>
                </a:cxn>
                <a:cxn ang="0">
                  <a:pos x="61" y="0"/>
                </a:cxn>
                <a:cxn ang="0">
                  <a:pos x="29" y="0"/>
                </a:cxn>
                <a:cxn ang="0">
                  <a:pos x="22" y="6"/>
                </a:cxn>
                <a:cxn ang="0">
                  <a:pos x="22" y="13"/>
                </a:cxn>
                <a:cxn ang="0">
                  <a:pos x="10" y="13"/>
                </a:cxn>
                <a:cxn ang="0">
                  <a:pos x="0" y="22"/>
                </a:cxn>
                <a:cxn ang="0">
                  <a:pos x="0" y="131"/>
                </a:cxn>
                <a:cxn ang="0">
                  <a:pos x="10" y="141"/>
                </a:cxn>
                <a:cxn ang="0">
                  <a:pos x="80" y="141"/>
                </a:cxn>
                <a:cxn ang="0">
                  <a:pos x="90" y="131"/>
                </a:cxn>
                <a:cxn ang="0">
                  <a:pos x="90" y="22"/>
                </a:cxn>
                <a:cxn ang="0">
                  <a:pos x="80" y="13"/>
                </a:cxn>
                <a:cxn ang="0">
                  <a:pos x="83" y="131"/>
                </a:cxn>
                <a:cxn ang="0">
                  <a:pos x="80" y="134"/>
                </a:cxn>
                <a:cxn ang="0">
                  <a:pos x="10" y="134"/>
                </a:cxn>
                <a:cxn ang="0">
                  <a:pos x="6" y="131"/>
                </a:cxn>
                <a:cxn ang="0">
                  <a:pos x="6" y="22"/>
                </a:cxn>
                <a:cxn ang="0">
                  <a:pos x="10" y="19"/>
                </a:cxn>
                <a:cxn ang="0">
                  <a:pos x="80" y="19"/>
                </a:cxn>
                <a:cxn ang="0">
                  <a:pos x="83" y="22"/>
                </a:cxn>
                <a:cxn ang="0">
                  <a:pos x="83" y="131"/>
                </a:cxn>
                <a:cxn ang="0">
                  <a:pos x="83" y="131"/>
                </a:cxn>
                <a:cxn ang="0">
                  <a:pos x="83" y="131"/>
                </a:cxn>
              </a:cxnLst>
              <a:rect b="b" l="0" r="r" t="0"/>
              <a:pathLst>
                <a:path h="141" w="90">
                  <a:moveTo>
                    <a:pt x="80" y="13"/>
                  </a:moveTo>
                  <a:cubicBezTo>
                    <a:pt x="67" y="13"/>
                    <a:pt x="67" y="13"/>
                    <a:pt x="67" y="13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7" y="3"/>
                    <a:pt x="64" y="0"/>
                    <a:pt x="6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2" y="3"/>
                    <a:pt x="22" y="6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4" y="13"/>
                    <a:pt x="0" y="17"/>
                    <a:pt x="0" y="2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6"/>
                    <a:pt x="4" y="141"/>
                    <a:pt x="10" y="141"/>
                  </a:cubicBezTo>
                  <a:cubicBezTo>
                    <a:pt x="80" y="141"/>
                    <a:pt x="80" y="141"/>
                    <a:pt x="80" y="141"/>
                  </a:cubicBezTo>
                  <a:cubicBezTo>
                    <a:pt x="85" y="141"/>
                    <a:pt x="90" y="136"/>
                    <a:pt x="90" y="131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90" y="17"/>
                    <a:pt x="85" y="13"/>
                    <a:pt x="80" y="13"/>
                  </a:cubicBezTo>
                  <a:close/>
                  <a:moveTo>
                    <a:pt x="83" y="131"/>
                  </a:moveTo>
                  <a:cubicBezTo>
                    <a:pt x="83" y="133"/>
                    <a:pt x="82" y="134"/>
                    <a:pt x="8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8" y="134"/>
                    <a:pt x="6" y="133"/>
                    <a:pt x="6" y="13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8" y="19"/>
                    <a:pt x="1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2" y="19"/>
                    <a:pt x="83" y="20"/>
                    <a:pt x="83" y="22"/>
                  </a:cubicBezTo>
                  <a:lnTo>
                    <a:pt x="83" y="131"/>
                  </a:lnTo>
                  <a:close/>
                  <a:moveTo>
                    <a:pt x="83" y="131"/>
                  </a:moveTo>
                  <a:cubicBezTo>
                    <a:pt x="83" y="131"/>
                    <a:pt x="83" y="131"/>
                    <a:pt x="83" y="13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0" name="Rectangle 97"/>
            <p:cNvSpPr>
              <a:spLocks noChangeArrowheads="1"/>
            </p:cNvSpPr>
            <p:nvPr/>
          </p:nvSpPr>
          <p:spPr bwMode="auto">
            <a:xfrm>
              <a:off x="7656513" y="3586163"/>
              <a:ext cx="185738" cy="936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1" name="Rectangle 98"/>
            <p:cNvSpPr>
              <a:spLocks noChangeArrowheads="1"/>
            </p:cNvSpPr>
            <p:nvPr/>
          </p:nvSpPr>
          <p:spPr bwMode="auto">
            <a:xfrm>
              <a:off x="7656513" y="3690938"/>
              <a:ext cx="185738" cy="936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2" name="Rectangle 99"/>
            <p:cNvSpPr>
              <a:spLocks noChangeArrowheads="1"/>
            </p:cNvSpPr>
            <p:nvPr/>
          </p:nvSpPr>
          <p:spPr bwMode="auto">
            <a:xfrm>
              <a:off x="7656513" y="3792538"/>
              <a:ext cx="185738" cy="936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6" name="Group 54"/>
          <p:cNvGrpSpPr/>
          <p:nvPr/>
        </p:nvGrpSpPr>
        <p:grpSpPr>
          <a:xfrm>
            <a:off x="4292963" y="2034214"/>
            <a:ext cx="638342" cy="638342"/>
            <a:chOff x="3119438" y="3767138"/>
            <a:chExt cx="552450" cy="552450"/>
          </a:xfrm>
          <a:solidFill>
            <a:srgbClr val="0270D1"/>
          </a:solidFill>
        </p:grpSpPr>
        <p:sp>
          <p:nvSpPr>
            <p:cNvPr id="97" name="Freeform 82"/>
            <p:cNvSpPr>
              <a:spLocks noEditPoints="1"/>
            </p:cNvSpPr>
            <p:nvPr/>
          </p:nvSpPr>
          <p:spPr bwMode="auto">
            <a:xfrm>
              <a:off x="3119438" y="3767138"/>
              <a:ext cx="552450" cy="552450"/>
            </a:xfrm>
            <a:custGeom>
              <a:cxnLst>
                <a:cxn ang="0">
                  <a:pos x="30" y="162"/>
                </a:cxn>
                <a:cxn ang="0">
                  <a:pos x="72" y="150"/>
                </a:cxn>
                <a:cxn ang="0">
                  <a:pos x="95" y="190"/>
                </a:cxn>
                <a:cxn ang="0">
                  <a:pos x="117" y="152"/>
                </a:cxn>
                <a:cxn ang="0">
                  <a:pos x="161" y="164"/>
                </a:cxn>
                <a:cxn ang="0">
                  <a:pos x="150" y="121"/>
                </a:cxn>
                <a:cxn ang="0">
                  <a:pos x="190" y="98"/>
                </a:cxn>
                <a:cxn ang="0">
                  <a:pos x="151" y="75"/>
                </a:cxn>
                <a:cxn ang="0">
                  <a:pos x="164" y="30"/>
                </a:cxn>
                <a:cxn ang="0">
                  <a:pos x="120" y="41"/>
                </a:cxn>
                <a:cxn ang="0">
                  <a:pos x="96" y="0"/>
                </a:cxn>
                <a:cxn ang="0">
                  <a:pos x="72" y="41"/>
                </a:cxn>
                <a:cxn ang="0">
                  <a:pos x="29" y="30"/>
                </a:cxn>
                <a:cxn ang="0">
                  <a:pos x="41" y="73"/>
                </a:cxn>
                <a:cxn ang="0">
                  <a:pos x="0" y="96"/>
                </a:cxn>
                <a:cxn ang="0">
                  <a:pos x="41" y="120"/>
                </a:cxn>
                <a:cxn ang="0">
                  <a:pos x="30" y="162"/>
                </a:cxn>
                <a:cxn ang="0">
                  <a:pos x="96" y="43"/>
                </a:cxn>
                <a:cxn ang="0">
                  <a:pos x="150" y="97"/>
                </a:cxn>
                <a:cxn ang="0">
                  <a:pos x="96" y="151"/>
                </a:cxn>
                <a:cxn ang="0">
                  <a:pos x="41" y="97"/>
                </a:cxn>
                <a:cxn ang="0">
                  <a:pos x="96" y="43"/>
                </a:cxn>
                <a:cxn ang="0">
                  <a:pos x="96" y="43"/>
                </a:cxn>
                <a:cxn ang="0">
                  <a:pos x="96" y="43"/>
                </a:cxn>
              </a:cxnLst>
              <a:rect b="b" l="0" r="r" t="0"/>
              <a:pathLst>
                <a:path h="190" w="190">
                  <a:moveTo>
                    <a:pt x="30" y="162"/>
                  </a:moveTo>
                  <a:cubicBezTo>
                    <a:pt x="72" y="150"/>
                    <a:pt x="72" y="150"/>
                    <a:pt x="72" y="150"/>
                  </a:cubicBezTo>
                  <a:cubicBezTo>
                    <a:pt x="95" y="190"/>
                    <a:pt x="95" y="190"/>
                    <a:pt x="95" y="190"/>
                  </a:cubicBezTo>
                  <a:cubicBezTo>
                    <a:pt x="117" y="152"/>
                    <a:pt x="117" y="152"/>
                    <a:pt x="117" y="152"/>
                  </a:cubicBezTo>
                  <a:cubicBezTo>
                    <a:pt x="161" y="164"/>
                    <a:pt x="161" y="164"/>
                    <a:pt x="161" y="164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1" y="120"/>
                    <a:pt x="41" y="120"/>
                    <a:pt x="41" y="120"/>
                  </a:cubicBezTo>
                  <a:lnTo>
                    <a:pt x="30" y="162"/>
                  </a:lnTo>
                  <a:close/>
                  <a:moveTo>
                    <a:pt x="96" y="43"/>
                  </a:moveTo>
                  <a:cubicBezTo>
                    <a:pt x="125" y="43"/>
                    <a:pt x="150" y="67"/>
                    <a:pt x="150" y="97"/>
                  </a:cubicBezTo>
                  <a:cubicBezTo>
                    <a:pt x="150" y="127"/>
                    <a:pt x="125" y="151"/>
                    <a:pt x="96" y="151"/>
                  </a:cubicBezTo>
                  <a:cubicBezTo>
                    <a:pt x="66" y="151"/>
                    <a:pt x="41" y="127"/>
                    <a:pt x="41" y="97"/>
                  </a:cubicBezTo>
                  <a:cubicBezTo>
                    <a:pt x="41" y="67"/>
                    <a:pt x="66" y="43"/>
                    <a:pt x="96" y="43"/>
                  </a:cubicBezTo>
                  <a:close/>
                  <a:moveTo>
                    <a:pt x="96" y="43"/>
                  </a:moveTo>
                  <a:cubicBezTo>
                    <a:pt x="96" y="43"/>
                    <a:pt x="96" y="43"/>
                    <a:pt x="96" y="4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8" name="Freeform 83"/>
            <p:cNvSpPr>
              <a:spLocks noEditPoints="1"/>
            </p:cNvSpPr>
            <p:nvPr/>
          </p:nvSpPr>
          <p:spPr bwMode="auto">
            <a:xfrm>
              <a:off x="3259138" y="3910013"/>
              <a:ext cx="276225" cy="279400"/>
            </a:xfrm>
            <a:custGeom>
              <a:cxnLst>
                <a:cxn ang="0">
                  <a:pos x="48" y="96"/>
                </a:cxn>
                <a:cxn ang="0">
                  <a:pos x="95" y="48"/>
                </a:cxn>
                <a:cxn ang="0">
                  <a:pos x="48" y="0"/>
                </a:cxn>
                <a:cxn ang="0">
                  <a:pos x="0" y="48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96"/>
                </a:cxn>
              </a:cxnLst>
              <a:rect b="b" l="0" r="r" t="0"/>
              <a:pathLst>
                <a:path h="96" w="95">
                  <a:moveTo>
                    <a:pt x="48" y="96"/>
                  </a:moveTo>
                  <a:cubicBezTo>
                    <a:pt x="74" y="96"/>
                    <a:pt x="95" y="74"/>
                    <a:pt x="95" y="48"/>
                  </a:cubicBezTo>
                  <a:cubicBezTo>
                    <a:pt x="95" y="22"/>
                    <a:pt x="74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4"/>
                    <a:pt x="21" y="96"/>
                    <a:pt x="48" y="96"/>
                  </a:cubicBezTo>
                  <a:close/>
                  <a:moveTo>
                    <a:pt x="48" y="96"/>
                  </a:moveTo>
                  <a:cubicBezTo>
                    <a:pt x="48" y="96"/>
                    <a:pt x="48" y="96"/>
                    <a:pt x="48" y="9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7" name="Freeform 58"/>
          <p:cNvSpPr>
            <a:spLocks noEditPoints="1"/>
          </p:cNvSpPr>
          <p:nvPr/>
        </p:nvSpPr>
        <p:spPr bwMode="auto">
          <a:xfrm>
            <a:off x="2405575" y="4219410"/>
            <a:ext cx="511087" cy="511087"/>
          </a:xfrm>
          <a:custGeom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b="b" l="0" r="r" t="0"/>
            <a:pathLst>
              <a:path h="57" w="57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Freeform 66"/>
          <p:cNvSpPr>
            <a:spLocks noEditPoints="1"/>
          </p:cNvSpPr>
          <p:nvPr/>
        </p:nvSpPr>
        <p:spPr bwMode="auto">
          <a:xfrm>
            <a:off x="10622761" y="2110210"/>
            <a:ext cx="416372" cy="486350"/>
          </a:xfrm>
          <a:custGeom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b="b" l="0" r="r" t="0"/>
            <a:pathLst>
              <a:path h="64" w="55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9" name="Group 92"/>
          <p:cNvGrpSpPr/>
          <p:nvPr/>
        </p:nvGrpSpPr>
        <p:grpSpPr>
          <a:xfrm>
            <a:off x="9498581" y="2118141"/>
            <a:ext cx="536536" cy="470502"/>
            <a:chOff x="6365875" y="1458913"/>
            <a:chExt cx="619125" cy="542925"/>
          </a:xfrm>
          <a:solidFill>
            <a:srgbClr val="0270D1"/>
          </a:solidFill>
        </p:grpSpPr>
        <p:sp>
          <p:nvSpPr>
            <p:cNvPr id="91" name="Freeform 43"/>
            <p:cNvSpPr>
              <a:spLocks noEditPoints="1"/>
            </p:cNvSpPr>
            <p:nvPr/>
          </p:nvSpPr>
          <p:spPr bwMode="auto">
            <a:xfrm>
              <a:off x="6365875" y="1846263"/>
              <a:ext cx="619125" cy="155575"/>
            </a:xfrm>
            <a:custGeom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h="98" w="390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8"/>
                  </a:ln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2" name="Freeform 44"/>
            <p:cNvSpPr>
              <a:spLocks noEditPoints="1"/>
            </p:cNvSpPr>
            <p:nvPr/>
          </p:nvSpPr>
          <p:spPr bwMode="auto">
            <a:xfrm>
              <a:off x="6365875" y="1846263"/>
              <a:ext cx="619125" cy="155575"/>
            </a:xfrm>
            <a:custGeom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h="98" w="390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8"/>
                  </a:lnTo>
                  <a:lnTo>
                    <a:pt x="0" y="4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3" name="Freeform 45"/>
            <p:cNvSpPr>
              <a:spLocks noEditPoints="1"/>
            </p:cNvSpPr>
            <p:nvPr/>
          </p:nvSpPr>
          <p:spPr bwMode="auto">
            <a:xfrm>
              <a:off x="6365875" y="1692276"/>
              <a:ext cx="619125" cy="153988"/>
            </a:xfrm>
            <a:custGeom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7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h="97" w="390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7"/>
                  </a:ln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4" name="Freeform 46"/>
            <p:cNvSpPr>
              <a:spLocks noEditPoints="1"/>
            </p:cNvSpPr>
            <p:nvPr/>
          </p:nvSpPr>
          <p:spPr bwMode="auto">
            <a:xfrm>
              <a:off x="6365875" y="1692276"/>
              <a:ext cx="619125" cy="153988"/>
            </a:xfrm>
            <a:custGeom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7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h="97" w="390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7"/>
                  </a:lnTo>
                  <a:lnTo>
                    <a:pt x="0" y="4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5" name="Freeform 47"/>
            <p:cNvSpPr>
              <a:spLocks noEditPoints="1"/>
            </p:cNvSpPr>
            <p:nvPr/>
          </p:nvSpPr>
          <p:spPr bwMode="auto">
            <a:xfrm>
              <a:off x="6365875" y="1458913"/>
              <a:ext cx="619125" cy="233363"/>
            </a:xfrm>
            <a:custGeom>
              <a:cxnLst>
                <a:cxn ang="0">
                  <a:pos x="0" y="48"/>
                </a:cxn>
                <a:cxn ang="0">
                  <a:pos x="195" y="0"/>
                </a:cxn>
                <a:cxn ang="0">
                  <a:pos x="390" y="48"/>
                </a:cxn>
                <a:cxn ang="0">
                  <a:pos x="390" y="96"/>
                </a:cxn>
                <a:cxn ang="0">
                  <a:pos x="195" y="147"/>
                </a:cxn>
                <a:cxn ang="0">
                  <a:pos x="0" y="9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</a:cxnLst>
              <a:rect b="b" l="0" r="r" t="0"/>
              <a:pathLst>
                <a:path h="147" w="390">
                  <a:moveTo>
                    <a:pt x="0" y="48"/>
                  </a:moveTo>
                  <a:lnTo>
                    <a:pt x="195" y="0"/>
                  </a:lnTo>
                  <a:lnTo>
                    <a:pt x="390" y="48"/>
                  </a:lnTo>
                  <a:lnTo>
                    <a:pt x="390" y="96"/>
                  </a:lnTo>
                  <a:lnTo>
                    <a:pt x="195" y="147"/>
                  </a:lnTo>
                  <a:lnTo>
                    <a:pt x="0" y="96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6" name="Freeform 48"/>
            <p:cNvSpPr>
              <a:spLocks noEditPoints="1"/>
            </p:cNvSpPr>
            <p:nvPr/>
          </p:nvSpPr>
          <p:spPr bwMode="auto">
            <a:xfrm>
              <a:off x="6365875" y="1458913"/>
              <a:ext cx="619125" cy="233363"/>
            </a:xfrm>
            <a:custGeom>
              <a:cxnLst>
                <a:cxn ang="0">
                  <a:pos x="0" y="48"/>
                </a:cxn>
                <a:cxn ang="0">
                  <a:pos x="195" y="0"/>
                </a:cxn>
                <a:cxn ang="0">
                  <a:pos x="390" y="48"/>
                </a:cxn>
                <a:cxn ang="0">
                  <a:pos x="390" y="96"/>
                </a:cxn>
                <a:cxn ang="0">
                  <a:pos x="195" y="147"/>
                </a:cxn>
                <a:cxn ang="0">
                  <a:pos x="0" y="9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</a:cxnLst>
              <a:rect b="b" l="0" r="r" t="0"/>
              <a:pathLst>
                <a:path h="147" w="390">
                  <a:moveTo>
                    <a:pt x="0" y="48"/>
                  </a:moveTo>
                  <a:lnTo>
                    <a:pt x="195" y="0"/>
                  </a:lnTo>
                  <a:lnTo>
                    <a:pt x="390" y="48"/>
                  </a:lnTo>
                  <a:lnTo>
                    <a:pt x="390" y="96"/>
                  </a:lnTo>
                  <a:lnTo>
                    <a:pt x="195" y="147"/>
                  </a:lnTo>
                  <a:lnTo>
                    <a:pt x="0" y="96"/>
                  </a:lnTo>
                  <a:lnTo>
                    <a:pt x="0" y="48"/>
                  </a:lnTo>
                  <a:moveTo>
                    <a:pt x="0" y="48"/>
                  </a:moveTo>
                  <a:lnTo>
                    <a:pt x="0" y="4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0" name="Freeform 89"/>
          <p:cNvSpPr>
            <a:spLocks noEditPoints="1"/>
          </p:cNvSpPr>
          <p:nvPr/>
        </p:nvSpPr>
        <p:spPr bwMode="auto">
          <a:xfrm>
            <a:off x="5403979" y="2113968"/>
            <a:ext cx="620842" cy="478834"/>
          </a:xfrm>
          <a:custGeom>
            <a:cxnLst>
              <a:cxn ang="0">
                <a:pos x="191" y="0"/>
              </a:cxn>
              <a:cxn ang="0">
                <a:pos x="160" y="30"/>
              </a:cxn>
              <a:cxn ang="0">
                <a:pos x="177" y="57"/>
              </a:cxn>
              <a:cxn ang="0">
                <a:pos x="161" y="103"/>
              </a:cxn>
              <a:cxn ang="0">
                <a:pos x="155" y="102"/>
              </a:cxn>
              <a:cxn ang="0">
                <a:pos x="142" y="105"/>
              </a:cxn>
              <a:cxn ang="0">
                <a:pos x="107" y="68"/>
              </a:cxn>
              <a:cxn ang="0">
                <a:pos x="109" y="56"/>
              </a:cxn>
              <a:cxn ang="0">
                <a:pos x="79" y="26"/>
              </a:cxn>
              <a:cxn ang="0">
                <a:pos x="48" y="56"/>
              </a:cxn>
              <a:cxn ang="0">
                <a:pos x="59" y="79"/>
              </a:cxn>
              <a:cxn ang="0">
                <a:pos x="44" y="112"/>
              </a:cxn>
              <a:cxn ang="0">
                <a:pos x="30" y="109"/>
              </a:cxn>
              <a:cxn ang="0">
                <a:pos x="0" y="139"/>
              </a:cxn>
              <a:cxn ang="0">
                <a:pos x="30" y="170"/>
              </a:cxn>
              <a:cxn ang="0">
                <a:pos x="61" y="139"/>
              </a:cxn>
              <a:cxn ang="0">
                <a:pos x="54" y="120"/>
              </a:cxn>
              <a:cxn ang="0">
                <a:pos x="70" y="85"/>
              </a:cxn>
              <a:cxn ang="0">
                <a:pos x="78" y="86"/>
              </a:cxn>
              <a:cxn ang="0">
                <a:pos x="99" y="78"/>
              </a:cxn>
              <a:cxn ang="0">
                <a:pos x="132" y="113"/>
              </a:cxn>
              <a:cxn ang="0">
                <a:pos x="125" y="132"/>
              </a:cxn>
              <a:cxn ang="0">
                <a:pos x="156" y="163"/>
              </a:cxn>
              <a:cxn ang="0">
                <a:pos x="186" y="132"/>
              </a:cxn>
              <a:cxn ang="0">
                <a:pos x="173" y="108"/>
              </a:cxn>
              <a:cxn ang="0">
                <a:pos x="189" y="60"/>
              </a:cxn>
              <a:cxn ang="0">
                <a:pos x="191" y="60"/>
              </a:cxn>
              <a:cxn ang="0">
                <a:pos x="221" y="30"/>
              </a:cxn>
              <a:cxn ang="0">
                <a:pos x="191" y="0"/>
              </a:cxn>
              <a:cxn ang="0">
                <a:pos x="31" y="157"/>
              </a:cxn>
              <a:cxn ang="0">
                <a:pos x="13" y="139"/>
              </a:cxn>
              <a:cxn ang="0">
                <a:pos x="31" y="122"/>
              </a:cxn>
              <a:cxn ang="0">
                <a:pos x="48" y="139"/>
              </a:cxn>
              <a:cxn ang="0">
                <a:pos x="31" y="157"/>
              </a:cxn>
              <a:cxn ang="0">
                <a:pos x="79" y="74"/>
              </a:cxn>
              <a:cxn ang="0">
                <a:pos x="61" y="56"/>
              </a:cxn>
              <a:cxn ang="0">
                <a:pos x="79" y="38"/>
              </a:cxn>
              <a:cxn ang="0">
                <a:pos x="96" y="56"/>
              </a:cxn>
              <a:cxn ang="0">
                <a:pos x="79" y="74"/>
              </a:cxn>
              <a:cxn ang="0">
                <a:pos x="156" y="150"/>
              </a:cxn>
              <a:cxn ang="0">
                <a:pos x="138" y="133"/>
              </a:cxn>
              <a:cxn ang="0">
                <a:pos x="156" y="115"/>
              </a:cxn>
              <a:cxn ang="0">
                <a:pos x="173" y="133"/>
              </a:cxn>
              <a:cxn ang="0">
                <a:pos x="156" y="150"/>
              </a:cxn>
              <a:cxn ang="0">
                <a:pos x="191" y="48"/>
              </a:cxn>
              <a:cxn ang="0">
                <a:pos x="173" y="30"/>
              </a:cxn>
              <a:cxn ang="0">
                <a:pos x="191" y="13"/>
              </a:cxn>
              <a:cxn ang="0">
                <a:pos x="208" y="30"/>
              </a:cxn>
              <a:cxn ang="0">
                <a:pos x="191" y="48"/>
              </a:cxn>
              <a:cxn ang="0">
                <a:pos x="191" y="48"/>
              </a:cxn>
              <a:cxn ang="0">
                <a:pos x="191" y="48"/>
              </a:cxn>
            </a:cxnLst>
            <a:rect b="b" l="0" r="r" t="0"/>
            <a:pathLst>
              <a:path h="170" w="221">
                <a:moveTo>
                  <a:pt x="191" y="0"/>
                </a:moveTo>
                <a:cubicBezTo>
                  <a:pt x="174" y="0"/>
                  <a:pt x="160" y="14"/>
                  <a:pt x="160" y="30"/>
                </a:cubicBezTo>
                <a:cubicBezTo>
                  <a:pt x="160" y="42"/>
                  <a:pt x="167" y="52"/>
                  <a:pt x="177" y="57"/>
                </a:cubicBezTo>
                <a:cubicBezTo>
                  <a:pt x="161" y="103"/>
                  <a:pt x="161" y="103"/>
                  <a:pt x="161" y="103"/>
                </a:cubicBezTo>
                <a:cubicBezTo>
                  <a:pt x="159" y="103"/>
                  <a:pt x="157" y="102"/>
                  <a:pt x="155" y="102"/>
                </a:cubicBezTo>
                <a:cubicBezTo>
                  <a:pt x="150" y="102"/>
                  <a:pt x="146" y="103"/>
                  <a:pt x="142" y="105"/>
                </a:cubicBezTo>
                <a:cubicBezTo>
                  <a:pt x="107" y="68"/>
                  <a:pt x="107" y="68"/>
                  <a:pt x="107" y="68"/>
                </a:cubicBezTo>
                <a:cubicBezTo>
                  <a:pt x="108" y="64"/>
                  <a:pt x="109" y="60"/>
                  <a:pt x="109" y="56"/>
                </a:cubicBezTo>
                <a:cubicBezTo>
                  <a:pt x="109" y="39"/>
                  <a:pt x="95" y="26"/>
                  <a:pt x="79" y="26"/>
                </a:cubicBezTo>
                <a:cubicBezTo>
                  <a:pt x="62" y="26"/>
                  <a:pt x="48" y="39"/>
                  <a:pt x="48" y="56"/>
                </a:cubicBezTo>
                <a:cubicBezTo>
                  <a:pt x="48" y="65"/>
                  <a:pt x="52" y="74"/>
                  <a:pt x="59" y="79"/>
                </a:cubicBezTo>
                <a:cubicBezTo>
                  <a:pt x="44" y="112"/>
                  <a:pt x="44" y="112"/>
                  <a:pt x="44" y="112"/>
                </a:cubicBezTo>
                <a:cubicBezTo>
                  <a:pt x="40" y="110"/>
                  <a:pt x="35" y="109"/>
                  <a:pt x="30" y="109"/>
                </a:cubicBezTo>
                <a:cubicBezTo>
                  <a:pt x="14" y="109"/>
                  <a:pt x="0" y="123"/>
                  <a:pt x="0" y="139"/>
                </a:cubicBezTo>
                <a:cubicBezTo>
                  <a:pt x="0" y="156"/>
                  <a:pt x="14" y="170"/>
                  <a:pt x="30" y="170"/>
                </a:cubicBezTo>
                <a:cubicBezTo>
                  <a:pt x="47" y="170"/>
                  <a:pt x="61" y="156"/>
                  <a:pt x="61" y="139"/>
                </a:cubicBezTo>
                <a:cubicBezTo>
                  <a:pt x="61" y="132"/>
                  <a:pt x="58" y="125"/>
                  <a:pt x="54" y="120"/>
                </a:cubicBezTo>
                <a:cubicBezTo>
                  <a:pt x="70" y="85"/>
                  <a:pt x="70" y="85"/>
                  <a:pt x="70" y="85"/>
                </a:cubicBezTo>
                <a:cubicBezTo>
                  <a:pt x="73" y="86"/>
                  <a:pt x="76" y="86"/>
                  <a:pt x="78" y="86"/>
                </a:cubicBezTo>
                <a:cubicBezTo>
                  <a:pt x="86" y="86"/>
                  <a:pt x="93" y="83"/>
                  <a:pt x="99" y="78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28" y="118"/>
                  <a:pt x="125" y="125"/>
                  <a:pt x="125" y="132"/>
                </a:cubicBezTo>
                <a:cubicBezTo>
                  <a:pt x="125" y="149"/>
                  <a:pt x="139" y="163"/>
                  <a:pt x="156" y="163"/>
                </a:cubicBezTo>
                <a:cubicBezTo>
                  <a:pt x="172" y="163"/>
                  <a:pt x="186" y="149"/>
                  <a:pt x="186" y="132"/>
                </a:cubicBezTo>
                <a:cubicBezTo>
                  <a:pt x="186" y="122"/>
                  <a:pt x="181" y="113"/>
                  <a:pt x="173" y="108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91" y="60"/>
                  <a:pt x="191" y="60"/>
                  <a:pt x="191" y="60"/>
                </a:cubicBezTo>
                <a:cubicBezTo>
                  <a:pt x="207" y="60"/>
                  <a:pt x="221" y="47"/>
                  <a:pt x="221" y="30"/>
                </a:cubicBezTo>
                <a:cubicBezTo>
                  <a:pt x="221" y="14"/>
                  <a:pt x="207" y="0"/>
                  <a:pt x="191" y="0"/>
                </a:cubicBezTo>
                <a:close/>
                <a:moveTo>
                  <a:pt x="31" y="157"/>
                </a:moveTo>
                <a:cubicBezTo>
                  <a:pt x="21" y="157"/>
                  <a:pt x="13" y="149"/>
                  <a:pt x="13" y="139"/>
                </a:cubicBezTo>
                <a:cubicBezTo>
                  <a:pt x="13" y="130"/>
                  <a:pt x="21" y="122"/>
                  <a:pt x="31" y="122"/>
                </a:cubicBezTo>
                <a:cubicBezTo>
                  <a:pt x="40" y="122"/>
                  <a:pt x="48" y="130"/>
                  <a:pt x="48" y="139"/>
                </a:cubicBezTo>
                <a:cubicBezTo>
                  <a:pt x="48" y="149"/>
                  <a:pt x="40" y="157"/>
                  <a:pt x="31" y="157"/>
                </a:cubicBezTo>
                <a:close/>
                <a:moveTo>
                  <a:pt x="79" y="74"/>
                </a:moveTo>
                <a:cubicBezTo>
                  <a:pt x="69" y="74"/>
                  <a:pt x="61" y="66"/>
                  <a:pt x="61" y="56"/>
                </a:cubicBezTo>
                <a:cubicBezTo>
                  <a:pt x="61" y="46"/>
                  <a:pt x="69" y="38"/>
                  <a:pt x="79" y="38"/>
                </a:cubicBezTo>
                <a:cubicBezTo>
                  <a:pt x="88" y="38"/>
                  <a:pt x="96" y="46"/>
                  <a:pt x="96" y="56"/>
                </a:cubicBezTo>
                <a:cubicBezTo>
                  <a:pt x="96" y="66"/>
                  <a:pt x="88" y="74"/>
                  <a:pt x="79" y="74"/>
                </a:cubicBezTo>
                <a:close/>
                <a:moveTo>
                  <a:pt x="156" y="150"/>
                </a:moveTo>
                <a:cubicBezTo>
                  <a:pt x="146" y="150"/>
                  <a:pt x="138" y="142"/>
                  <a:pt x="138" y="133"/>
                </a:cubicBezTo>
                <a:cubicBezTo>
                  <a:pt x="138" y="123"/>
                  <a:pt x="146" y="115"/>
                  <a:pt x="156" y="115"/>
                </a:cubicBezTo>
                <a:cubicBezTo>
                  <a:pt x="165" y="115"/>
                  <a:pt x="173" y="123"/>
                  <a:pt x="173" y="133"/>
                </a:cubicBezTo>
                <a:cubicBezTo>
                  <a:pt x="173" y="142"/>
                  <a:pt x="165" y="150"/>
                  <a:pt x="156" y="150"/>
                </a:cubicBezTo>
                <a:close/>
                <a:moveTo>
                  <a:pt x="191" y="48"/>
                </a:moveTo>
                <a:cubicBezTo>
                  <a:pt x="181" y="48"/>
                  <a:pt x="173" y="40"/>
                  <a:pt x="173" y="30"/>
                </a:cubicBezTo>
                <a:cubicBezTo>
                  <a:pt x="173" y="21"/>
                  <a:pt x="181" y="13"/>
                  <a:pt x="191" y="13"/>
                </a:cubicBezTo>
                <a:cubicBezTo>
                  <a:pt x="200" y="13"/>
                  <a:pt x="208" y="21"/>
                  <a:pt x="208" y="30"/>
                </a:cubicBezTo>
                <a:cubicBezTo>
                  <a:pt x="208" y="40"/>
                  <a:pt x="200" y="48"/>
                  <a:pt x="191" y="48"/>
                </a:cubicBezTo>
                <a:close/>
                <a:moveTo>
                  <a:pt x="191" y="48"/>
                </a:moveTo>
                <a:cubicBezTo>
                  <a:pt x="191" y="48"/>
                  <a:pt x="191" y="48"/>
                  <a:pt x="191" y="48"/>
                </a:cubicBezTo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Freeform 127"/>
          <p:cNvSpPr/>
          <p:nvPr/>
        </p:nvSpPr>
        <p:spPr bwMode="auto">
          <a:xfrm>
            <a:off x="6514199" y="2113224"/>
            <a:ext cx="435922" cy="480322"/>
          </a:xfrm>
          <a:custGeom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b="b" l="0" r="r" t="0"/>
            <a:pathLst>
              <a:path h="55" w="50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Freeform 145"/>
          <p:cNvSpPr/>
          <p:nvPr/>
        </p:nvSpPr>
        <p:spPr bwMode="auto">
          <a:xfrm>
            <a:off x="8502824" y="3151184"/>
            <a:ext cx="555984" cy="479431"/>
          </a:xfrm>
          <a:custGeom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b="b" l="0" r="r" t="0"/>
            <a:pathLst>
              <a:path h="55" w="64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111"/>
          <p:cNvSpPr>
            <a:spLocks noEditPoints="1"/>
          </p:cNvSpPr>
          <p:nvPr/>
        </p:nvSpPr>
        <p:spPr bwMode="auto">
          <a:xfrm>
            <a:off x="1078619" y="2125693"/>
            <a:ext cx="660098" cy="455384"/>
          </a:xfrm>
          <a:custGeom>
            <a:cxnLst>
              <a:cxn ang="0">
                <a:pos x="73" y="36"/>
              </a:cxn>
              <a:cxn ang="0">
                <a:pos x="58" y="50"/>
              </a:cxn>
              <a:cxn ang="0">
                <a:pos x="58" y="50"/>
              </a:cxn>
              <a:cxn ang="0">
                <a:pos x="15" y="50"/>
              </a:cxn>
              <a:cxn ang="0">
                <a:pos x="15" y="50"/>
              </a:cxn>
              <a:cxn ang="0">
                <a:pos x="14" y="50"/>
              </a:cxn>
              <a:cxn ang="0">
                <a:pos x="14" y="50"/>
              </a:cxn>
              <a:cxn ang="0">
                <a:pos x="0" y="35"/>
              </a:cxn>
              <a:cxn ang="0">
                <a:pos x="7" y="23"/>
              </a:cxn>
              <a:cxn ang="0">
                <a:pos x="7" y="20"/>
              </a:cxn>
              <a:cxn ang="0">
                <a:pos x="17" y="10"/>
              </a:cxn>
              <a:cxn ang="0">
                <a:pos x="23" y="12"/>
              </a:cxn>
              <a:cxn ang="0">
                <a:pos x="42" y="0"/>
              </a:cxn>
              <a:cxn ang="0">
                <a:pos x="64" y="21"/>
              </a:cxn>
              <a:cxn ang="0">
                <a:pos x="64" y="23"/>
              </a:cxn>
              <a:cxn ang="0">
                <a:pos x="73" y="36"/>
              </a:cxn>
              <a:cxn ang="0">
                <a:pos x="27" y="42"/>
              </a:cxn>
              <a:cxn ang="0">
                <a:pos x="35" y="38"/>
              </a:cxn>
              <a:cxn ang="0">
                <a:pos x="32" y="34"/>
              </a:cxn>
              <a:cxn ang="0">
                <a:pos x="27" y="37"/>
              </a:cxn>
              <a:cxn ang="0">
                <a:pos x="22" y="32"/>
              </a:cxn>
              <a:cxn ang="0">
                <a:pos x="27" y="28"/>
              </a:cxn>
              <a:cxn ang="0">
                <a:pos x="48" y="42"/>
              </a:cxn>
              <a:cxn ang="0">
                <a:pos x="58" y="32"/>
              </a:cxn>
              <a:cxn ang="0">
                <a:pos x="48" y="23"/>
              </a:cxn>
              <a:cxn ang="0">
                <a:pos x="39" y="26"/>
              </a:cxn>
              <a:cxn ang="0">
                <a:pos x="43" y="30"/>
              </a:cxn>
              <a:cxn ang="0">
                <a:pos x="48" y="28"/>
              </a:cxn>
              <a:cxn ang="0">
                <a:pos x="52" y="32"/>
              </a:cxn>
              <a:cxn ang="0">
                <a:pos x="48" y="37"/>
              </a:cxn>
              <a:cxn ang="0">
                <a:pos x="27" y="23"/>
              </a:cxn>
              <a:cxn ang="0">
                <a:pos x="16" y="32"/>
              </a:cxn>
              <a:cxn ang="0">
                <a:pos x="27" y="42"/>
              </a:cxn>
            </a:cxnLst>
            <a:rect b="b" l="0" r="r" t="0"/>
            <a:pathLst>
              <a:path h="50" w="73">
                <a:moveTo>
                  <a:pt x="73" y="36"/>
                </a:moveTo>
                <a:cubicBezTo>
                  <a:pt x="73" y="44"/>
                  <a:pt x="66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0"/>
                  <a:pt x="0" y="43"/>
                  <a:pt x="0" y="35"/>
                </a:cubicBezTo>
                <a:cubicBezTo>
                  <a:pt x="0" y="30"/>
                  <a:pt x="3" y="26"/>
                  <a:pt x="7" y="23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5"/>
                  <a:pt x="11" y="10"/>
                  <a:pt x="17" y="10"/>
                </a:cubicBezTo>
                <a:cubicBezTo>
                  <a:pt x="19" y="10"/>
                  <a:pt x="21" y="11"/>
                  <a:pt x="23" y="12"/>
                </a:cubicBezTo>
                <a:cubicBezTo>
                  <a:pt x="26" y="5"/>
                  <a:pt x="34" y="0"/>
                  <a:pt x="42" y="0"/>
                </a:cubicBezTo>
                <a:cubicBezTo>
                  <a:pt x="54" y="0"/>
                  <a:pt x="64" y="10"/>
                  <a:pt x="64" y="21"/>
                </a:cubicBezTo>
                <a:cubicBezTo>
                  <a:pt x="64" y="22"/>
                  <a:pt x="64" y="22"/>
                  <a:pt x="64" y="23"/>
                </a:cubicBezTo>
                <a:cubicBezTo>
                  <a:pt x="69" y="25"/>
                  <a:pt x="73" y="30"/>
                  <a:pt x="73" y="36"/>
                </a:cubicBezTo>
                <a:close/>
                <a:moveTo>
                  <a:pt x="27" y="42"/>
                </a:moveTo>
                <a:cubicBezTo>
                  <a:pt x="30" y="42"/>
                  <a:pt x="33" y="41"/>
                  <a:pt x="35" y="38"/>
                </a:cubicBezTo>
                <a:cubicBezTo>
                  <a:pt x="34" y="37"/>
                  <a:pt x="33" y="36"/>
                  <a:pt x="32" y="34"/>
                </a:cubicBezTo>
                <a:cubicBezTo>
                  <a:pt x="31" y="36"/>
                  <a:pt x="29" y="37"/>
                  <a:pt x="27" y="37"/>
                </a:cubicBezTo>
                <a:cubicBezTo>
                  <a:pt x="25" y="37"/>
                  <a:pt x="22" y="35"/>
                  <a:pt x="22" y="32"/>
                </a:cubicBezTo>
                <a:cubicBezTo>
                  <a:pt x="22" y="30"/>
                  <a:pt x="25" y="28"/>
                  <a:pt x="27" y="28"/>
                </a:cubicBezTo>
                <a:cubicBezTo>
                  <a:pt x="35" y="28"/>
                  <a:pt x="37" y="42"/>
                  <a:pt x="48" y="42"/>
                </a:cubicBezTo>
                <a:cubicBezTo>
                  <a:pt x="54" y="42"/>
                  <a:pt x="58" y="38"/>
                  <a:pt x="58" y="32"/>
                </a:cubicBezTo>
                <a:cubicBezTo>
                  <a:pt x="58" y="26"/>
                  <a:pt x="53" y="23"/>
                  <a:pt x="48" y="23"/>
                </a:cubicBezTo>
                <a:cubicBezTo>
                  <a:pt x="44" y="23"/>
                  <a:pt x="42" y="24"/>
                  <a:pt x="39" y="26"/>
                </a:cubicBezTo>
                <a:cubicBezTo>
                  <a:pt x="40" y="28"/>
                  <a:pt x="41" y="29"/>
                  <a:pt x="43" y="30"/>
                </a:cubicBezTo>
                <a:cubicBezTo>
                  <a:pt x="44" y="29"/>
                  <a:pt x="46" y="28"/>
                  <a:pt x="48" y="28"/>
                </a:cubicBezTo>
                <a:cubicBezTo>
                  <a:pt x="50" y="28"/>
                  <a:pt x="52" y="30"/>
                  <a:pt x="52" y="32"/>
                </a:cubicBezTo>
                <a:cubicBezTo>
                  <a:pt x="52" y="35"/>
                  <a:pt x="50" y="37"/>
                  <a:pt x="48" y="37"/>
                </a:cubicBezTo>
                <a:cubicBezTo>
                  <a:pt x="40" y="37"/>
                  <a:pt x="38" y="23"/>
                  <a:pt x="27" y="23"/>
                </a:cubicBezTo>
                <a:cubicBezTo>
                  <a:pt x="21" y="23"/>
                  <a:pt x="16" y="26"/>
                  <a:pt x="16" y="32"/>
                </a:cubicBezTo>
                <a:cubicBezTo>
                  <a:pt x="16" y="38"/>
                  <a:pt x="21" y="42"/>
                  <a:pt x="27" y="42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5"/>
          <p:cNvSpPr>
            <a:spLocks noEditPoints="1"/>
          </p:cNvSpPr>
          <p:nvPr/>
        </p:nvSpPr>
        <p:spPr bwMode="auto">
          <a:xfrm>
            <a:off x="5507790" y="4193867"/>
            <a:ext cx="413221" cy="562173"/>
          </a:xfrm>
          <a:custGeom>
            <a:gdLst>
              <a:gd fmla="*/ 97 w 110" name="T0"/>
              <a:gd fmla="*/ 56 h 150" name="T1"/>
              <a:gd fmla="*/ 30 w 110" name="T2"/>
              <a:gd fmla="*/ 57 h 150" name="T3"/>
              <a:gd fmla="*/ 30 w 110" name="T4"/>
              <a:gd fmla="*/ 42 h 150" name="T5"/>
              <a:gd fmla="*/ 55 w 110" name="T6"/>
              <a:gd fmla="*/ 17 h 150" name="T7"/>
              <a:gd fmla="*/ 79 w 110" name="T8"/>
              <a:gd fmla="*/ 37 h 150" name="T9"/>
              <a:gd fmla="*/ 88 w 110" name="T10"/>
              <a:gd fmla="*/ 37 h 150" name="T11"/>
              <a:gd fmla="*/ 88 w 110" name="T12"/>
              <a:gd fmla="*/ 43 h 150" name="T13"/>
              <a:gd fmla="*/ 78 w 110" name="T14"/>
              <a:gd fmla="*/ 43 h 150" name="T15"/>
              <a:gd fmla="*/ 78 w 110" name="T16"/>
              <a:gd fmla="*/ 50 h 150" name="T17"/>
              <a:gd fmla="*/ 97 w 110" name="T18"/>
              <a:gd fmla="*/ 50 h 150" name="T19"/>
              <a:gd fmla="*/ 97 w 110" name="T20"/>
              <a:gd fmla="*/ 42 h 150" name="T21"/>
              <a:gd fmla="*/ 55 w 110" name="T22"/>
              <a:gd fmla="*/ 0 h 150" name="T23"/>
              <a:gd fmla="*/ 13 w 110" name="T24"/>
              <a:gd fmla="*/ 42 h 150" name="T25"/>
              <a:gd fmla="*/ 13 w 110" name="T26"/>
              <a:gd fmla="*/ 57 h 150" name="T27"/>
              <a:gd fmla="*/ 0 w 110" name="T28"/>
              <a:gd fmla="*/ 75 h 150" name="T29"/>
              <a:gd fmla="*/ 0 w 110" name="T30"/>
              <a:gd fmla="*/ 131 h 150" name="T31"/>
              <a:gd fmla="*/ 19 w 110" name="T32"/>
              <a:gd fmla="*/ 150 h 150" name="T33"/>
              <a:gd fmla="*/ 92 w 110" name="T34"/>
              <a:gd fmla="*/ 150 h 150" name="T35"/>
              <a:gd fmla="*/ 110 w 110" name="T36"/>
              <a:gd fmla="*/ 131 h 150" name="T37"/>
              <a:gd fmla="*/ 110 w 110" name="T38"/>
              <a:gd fmla="*/ 75 h 150" name="T39"/>
              <a:gd fmla="*/ 97 w 110" name="T40"/>
              <a:gd fmla="*/ 56 h 150" name="T41"/>
              <a:gd fmla="*/ 61 w 110" name="T42"/>
              <a:gd fmla="*/ 102 h 150" name="T43"/>
              <a:gd fmla="*/ 61 w 110" name="T44"/>
              <a:gd fmla="*/ 119 h 150" name="T45"/>
              <a:gd fmla="*/ 50 w 110" name="T46"/>
              <a:gd fmla="*/ 119 h 150" name="T47"/>
              <a:gd fmla="*/ 50 w 110" name="T48"/>
              <a:gd fmla="*/ 102 h 150" name="T49"/>
              <a:gd fmla="*/ 41 w 110" name="T50"/>
              <a:gd fmla="*/ 89 h 150" name="T51"/>
              <a:gd fmla="*/ 55 w 110" name="T52"/>
              <a:gd fmla="*/ 75 h 150" name="T53"/>
              <a:gd fmla="*/ 69 w 110" name="T54"/>
              <a:gd fmla="*/ 89 h 150" name="T55"/>
              <a:gd fmla="*/ 61 w 110" name="T56"/>
              <a:gd fmla="*/ 102 h 150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50" w="110">
                <a:moveTo>
                  <a:pt x="97" y="56"/>
                </a:moveTo>
                <a:cubicBezTo>
                  <a:pt x="30" y="57"/>
                  <a:pt x="30" y="57"/>
                  <a:pt x="30" y="57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29"/>
                  <a:pt x="41" y="17"/>
                  <a:pt x="55" y="17"/>
                </a:cubicBezTo>
                <a:cubicBezTo>
                  <a:pt x="67" y="17"/>
                  <a:pt x="77" y="26"/>
                  <a:pt x="79" y="37"/>
                </a:cubicBezTo>
                <a:cubicBezTo>
                  <a:pt x="88" y="37"/>
                  <a:pt x="88" y="37"/>
                  <a:pt x="88" y="37"/>
                </a:cubicBezTo>
                <a:cubicBezTo>
                  <a:pt x="88" y="43"/>
                  <a:pt x="88" y="43"/>
                  <a:pt x="88" y="43"/>
                </a:cubicBezTo>
                <a:cubicBezTo>
                  <a:pt x="78" y="43"/>
                  <a:pt x="78" y="43"/>
                  <a:pt x="78" y="43"/>
                </a:cubicBezTo>
                <a:cubicBezTo>
                  <a:pt x="78" y="50"/>
                  <a:pt x="78" y="50"/>
                  <a:pt x="78" y="50"/>
                </a:cubicBezTo>
                <a:cubicBezTo>
                  <a:pt x="97" y="50"/>
                  <a:pt x="97" y="50"/>
                  <a:pt x="97" y="50"/>
                </a:cubicBezTo>
                <a:cubicBezTo>
                  <a:pt x="97" y="42"/>
                  <a:pt x="97" y="42"/>
                  <a:pt x="97" y="42"/>
                </a:cubicBezTo>
                <a:cubicBezTo>
                  <a:pt x="97" y="19"/>
                  <a:pt x="78" y="0"/>
                  <a:pt x="55" y="0"/>
                </a:cubicBezTo>
                <a:cubicBezTo>
                  <a:pt x="32" y="0"/>
                  <a:pt x="13" y="19"/>
                  <a:pt x="13" y="42"/>
                </a:cubicBezTo>
                <a:cubicBezTo>
                  <a:pt x="13" y="57"/>
                  <a:pt x="13" y="57"/>
                  <a:pt x="13" y="57"/>
                </a:cubicBezTo>
                <a:cubicBezTo>
                  <a:pt x="6" y="60"/>
                  <a:pt x="0" y="67"/>
                  <a:pt x="0" y="75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1"/>
                  <a:pt x="9" y="150"/>
                  <a:pt x="19" y="150"/>
                </a:cubicBezTo>
                <a:cubicBezTo>
                  <a:pt x="92" y="150"/>
                  <a:pt x="92" y="150"/>
                  <a:pt x="92" y="150"/>
                </a:cubicBezTo>
                <a:cubicBezTo>
                  <a:pt x="102" y="150"/>
                  <a:pt x="110" y="141"/>
                  <a:pt x="110" y="131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67"/>
                  <a:pt x="105" y="59"/>
                  <a:pt x="97" y="56"/>
                </a:cubicBezTo>
                <a:close/>
                <a:moveTo>
                  <a:pt x="61" y="102"/>
                </a:moveTo>
                <a:cubicBezTo>
                  <a:pt x="61" y="119"/>
                  <a:pt x="61" y="119"/>
                  <a:pt x="61" y="119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45" y="100"/>
                  <a:pt x="41" y="95"/>
                  <a:pt x="41" y="89"/>
                </a:cubicBezTo>
                <a:cubicBezTo>
                  <a:pt x="41" y="82"/>
                  <a:pt x="47" y="75"/>
                  <a:pt x="55" y="75"/>
                </a:cubicBezTo>
                <a:cubicBezTo>
                  <a:pt x="63" y="75"/>
                  <a:pt x="69" y="82"/>
                  <a:pt x="69" y="89"/>
                </a:cubicBezTo>
                <a:cubicBezTo>
                  <a:pt x="69" y="95"/>
                  <a:pt x="66" y="100"/>
                  <a:pt x="61" y="102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altLang="en-US" lang="zh-CN"/>
          </a:p>
        </p:txBody>
      </p:sp>
      <p:sp>
        <p:nvSpPr>
          <p:cNvPr id="25" name="Freeform 62"/>
          <p:cNvSpPr>
            <a:spLocks noEditPoints="1"/>
          </p:cNvSpPr>
          <p:nvPr/>
        </p:nvSpPr>
        <p:spPr bwMode="auto">
          <a:xfrm>
            <a:off x="2431766" y="1177308"/>
            <a:ext cx="458705" cy="462373"/>
          </a:xfrm>
          <a:custGeom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b="b" l="0" r="r" t="0"/>
            <a:pathLst>
              <a:path h="57" w="57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245"/>
          <p:cNvSpPr/>
          <p:nvPr/>
        </p:nvSpPr>
        <p:spPr bwMode="auto">
          <a:xfrm>
            <a:off x="1142089" y="1141915"/>
            <a:ext cx="533158" cy="533158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7" name="Group 13"/>
          <p:cNvGrpSpPr/>
          <p:nvPr/>
        </p:nvGrpSpPr>
        <p:grpSpPr>
          <a:xfrm>
            <a:off x="4312250" y="1175251"/>
            <a:ext cx="599768" cy="466487"/>
            <a:chOff x="4146807" y="4475116"/>
            <a:chExt cx="810979" cy="630762"/>
          </a:xfrm>
          <a:solidFill>
            <a:srgbClr val="0270D1"/>
          </a:solidFill>
        </p:grpSpPr>
        <p:sp>
          <p:nvSpPr>
            <p:cNvPr id="88" name="Freeform 5"/>
            <p:cNvSpPr/>
            <p:nvPr/>
          </p:nvSpPr>
          <p:spPr bwMode="auto">
            <a:xfrm>
              <a:off x="4245636" y="4475116"/>
              <a:ext cx="712150" cy="590068"/>
            </a:xfrm>
            <a:custGeom>
              <a:gdLst>
                <a:gd fmla="*/ 1033 w 1075" name="T0"/>
                <a:gd fmla="*/ 238 h 887" name="T1"/>
                <a:gd fmla="*/ 889 w 1075" name="T2"/>
                <a:gd fmla="*/ 60 h 887" name="T3"/>
                <a:gd fmla="*/ 799 w 1075" name="T4"/>
                <a:gd fmla="*/ 88 h 887" name="T5"/>
                <a:gd fmla="*/ 677 w 1075" name="T6"/>
                <a:gd fmla="*/ 46 h 887" name="T7"/>
                <a:gd fmla="*/ 584 w 1075" name="T8"/>
                <a:gd fmla="*/ 0 h 887" name="T9"/>
                <a:gd fmla="*/ 522 w 1075" name="T10"/>
                <a:gd fmla="*/ 23 h 887" name="T11"/>
                <a:gd fmla="*/ 610 w 1075" name="T12"/>
                <a:gd fmla="*/ 68 h 887" name="T13"/>
                <a:gd fmla="*/ 652 w 1075" name="T14"/>
                <a:gd fmla="*/ 130 h 887" name="T15"/>
                <a:gd fmla="*/ 703 w 1075" name="T16"/>
                <a:gd fmla="*/ 246 h 887" name="T17"/>
                <a:gd fmla="*/ 672 w 1075" name="T18"/>
                <a:gd fmla="*/ 336 h 887" name="T19"/>
                <a:gd fmla="*/ 548 w 1075" name="T20"/>
                <a:gd fmla="*/ 317 h 887" name="T21"/>
                <a:gd fmla="*/ 463 w 1075" name="T22"/>
                <a:gd fmla="*/ 206 h 887" name="T23"/>
                <a:gd fmla="*/ 384 w 1075" name="T24"/>
                <a:gd fmla="*/ 209 h 887" name="T25"/>
                <a:gd fmla="*/ 192 w 1075" name="T26"/>
                <a:gd fmla="*/ 345 h 887" name="T27"/>
                <a:gd fmla="*/ 68 w 1075" name="T28"/>
                <a:gd fmla="*/ 463 h 887" name="T29"/>
                <a:gd fmla="*/ 6 w 1075" name="T30"/>
                <a:gd fmla="*/ 576 h 887" name="T31"/>
                <a:gd fmla="*/ 51 w 1075" name="T32"/>
                <a:gd fmla="*/ 624 h 887" name="T33"/>
                <a:gd fmla="*/ 102 w 1075" name="T34"/>
                <a:gd fmla="*/ 596 h 887" name="T35"/>
                <a:gd fmla="*/ 212 w 1075" name="T36"/>
                <a:gd fmla="*/ 497 h 887" name="T37"/>
                <a:gd fmla="*/ 217 w 1075" name="T38"/>
                <a:gd fmla="*/ 534 h 887" name="T39"/>
                <a:gd fmla="*/ 116 w 1075" name="T40"/>
                <a:gd fmla="*/ 633 h 887" name="T41"/>
                <a:gd fmla="*/ 99 w 1075" name="T42"/>
                <a:gd fmla="*/ 692 h 887" name="T43"/>
                <a:gd fmla="*/ 150 w 1075" name="T44"/>
                <a:gd fmla="*/ 734 h 887" name="T45"/>
                <a:gd fmla="*/ 198 w 1075" name="T46"/>
                <a:gd fmla="*/ 706 h 887" name="T47"/>
                <a:gd fmla="*/ 308 w 1075" name="T48"/>
                <a:gd fmla="*/ 602 h 887" name="T49"/>
                <a:gd fmla="*/ 319 w 1075" name="T50"/>
                <a:gd fmla="*/ 633 h 887" name="T51"/>
                <a:gd fmla="*/ 212 w 1075" name="T52"/>
                <a:gd fmla="*/ 743 h 887" name="T53"/>
                <a:gd fmla="*/ 209 w 1075" name="T54"/>
                <a:gd fmla="*/ 782 h 887" name="T55"/>
                <a:gd fmla="*/ 277 w 1075" name="T56"/>
                <a:gd fmla="*/ 796 h 887" name="T57"/>
                <a:gd fmla="*/ 339 w 1075" name="T58"/>
                <a:gd fmla="*/ 757 h 887" name="T59"/>
                <a:gd fmla="*/ 342 w 1075" name="T60"/>
                <a:gd fmla="*/ 785 h 887" name="T61"/>
                <a:gd fmla="*/ 322 w 1075" name="T62"/>
                <a:gd fmla="*/ 810 h 887" name="T63"/>
                <a:gd fmla="*/ 328 w 1075" name="T64"/>
                <a:gd fmla="*/ 856 h 887" name="T65"/>
                <a:gd fmla="*/ 381 w 1075" name="T66"/>
                <a:gd fmla="*/ 875 h 887" name="T67"/>
                <a:gd fmla="*/ 415 w 1075" name="T68"/>
                <a:gd fmla="*/ 836 h 887" name="T69"/>
                <a:gd fmla="*/ 423 w 1075" name="T70"/>
                <a:gd fmla="*/ 771 h 887" name="T71"/>
                <a:gd fmla="*/ 457 w 1075" name="T72"/>
                <a:gd fmla="*/ 746 h 887" name="T73"/>
                <a:gd fmla="*/ 466 w 1075" name="T74"/>
                <a:gd fmla="*/ 633 h 887" name="T75"/>
                <a:gd fmla="*/ 570 w 1075" name="T76"/>
                <a:gd fmla="*/ 641 h 887" name="T77"/>
                <a:gd fmla="*/ 624 w 1075" name="T78"/>
                <a:gd fmla="*/ 554 h 887" name="T79"/>
                <a:gd fmla="*/ 734 w 1075" name="T80"/>
                <a:gd fmla="*/ 602 h 887" name="T81"/>
                <a:gd fmla="*/ 802 w 1075" name="T82"/>
                <a:gd fmla="*/ 537 h 887" name="T83"/>
                <a:gd fmla="*/ 889 w 1075" name="T84"/>
                <a:gd fmla="*/ 545 h 887" name="T85"/>
                <a:gd fmla="*/ 931 w 1075" name="T86"/>
                <a:gd fmla="*/ 511 h 887" name="T87"/>
                <a:gd fmla="*/ 1042 w 1075" name="T88"/>
                <a:gd fmla="*/ 458 h 887" name="T89"/>
                <a:gd fmla="*/ 1033 w 1075" name="T90"/>
                <a:gd fmla="*/ 238 h 887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885" w="1075">
                  <a:moveTo>
                    <a:pt x="1033" y="238"/>
                  </a:moveTo>
                  <a:cubicBezTo>
                    <a:pt x="996" y="147"/>
                    <a:pt x="931" y="43"/>
                    <a:pt x="889" y="60"/>
                  </a:cubicBezTo>
                  <a:cubicBezTo>
                    <a:pt x="850" y="77"/>
                    <a:pt x="824" y="91"/>
                    <a:pt x="799" y="88"/>
                  </a:cubicBezTo>
                  <a:cubicBezTo>
                    <a:pt x="773" y="85"/>
                    <a:pt x="731" y="79"/>
                    <a:pt x="677" y="46"/>
                  </a:cubicBezTo>
                  <a:cubicBezTo>
                    <a:pt x="666" y="40"/>
                    <a:pt x="615" y="0"/>
                    <a:pt x="584" y="0"/>
                  </a:cubicBezTo>
                  <a:cubicBezTo>
                    <a:pt x="550" y="3"/>
                    <a:pt x="517" y="15"/>
                    <a:pt x="522" y="23"/>
                  </a:cubicBezTo>
                  <a:cubicBezTo>
                    <a:pt x="531" y="37"/>
                    <a:pt x="596" y="51"/>
                    <a:pt x="610" y="68"/>
                  </a:cubicBezTo>
                  <a:cubicBezTo>
                    <a:pt x="621" y="79"/>
                    <a:pt x="644" y="105"/>
                    <a:pt x="652" y="130"/>
                  </a:cubicBezTo>
                  <a:cubicBezTo>
                    <a:pt x="661" y="156"/>
                    <a:pt x="666" y="201"/>
                    <a:pt x="703" y="246"/>
                  </a:cubicBezTo>
                  <a:cubicBezTo>
                    <a:pt x="717" y="263"/>
                    <a:pt x="709" y="308"/>
                    <a:pt x="672" y="336"/>
                  </a:cubicBezTo>
                  <a:cubicBezTo>
                    <a:pt x="635" y="362"/>
                    <a:pt x="579" y="348"/>
                    <a:pt x="548" y="317"/>
                  </a:cubicBezTo>
                  <a:cubicBezTo>
                    <a:pt x="514" y="283"/>
                    <a:pt x="480" y="221"/>
                    <a:pt x="463" y="206"/>
                  </a:cubicBezTo>
                  <a:cubicBezTo>
                    <a:pt x="446" y="190"/>
                    <a:pt x="404" y="198"/>
                    <a:pt x="384" y="209"/>
                  </a:cubicBezTo>
                  <a:cubicBezTo>
                    <a:pt x="353" y="229"/>
                    <a:pt x="251" y="302"/>
                    <a:pt x="192" y="345"/>
                  </a:cubicBezTo>
                  <a:cubicBezTo>
                    <a:pt x="161" y="367"/>
                    <a:pt x="85" y="444"/>
                    <a:pt x="68" y="463"/>
                  </a:cubicBezTo>
                  <a:cubicBezTo>
                    <a:pt x="51" y="483"/>
                    <a:pt x="0" y="551"/>
                    <a:pt x="6" y="576"/>
                  </a:cubicBezTo>
                  <a:cubicBezTo>
                    <a:pt x="11" y="602"/>
                    <a:pt x="31" y="627"/>
                    <a:pt x="51" y="624"/>
                  </a:cubicBezTo>
                  <a:cubicBezTo>
                    <a:pt x="71" y="624"/>
                    <a:pt x="82" y="613"/>
                    <a:pt x="102" y="596"/>
                  </a:cubicBezTo>
                  <a:cubicBezTo>
                    <a:pt x="121" y="579"/>
                    <a:pt x="198" y="494"/>
                    <a:pt x="212" y="497"/>
                  </a:cubicBezTo>
                  <a:cubicBezTo>
                    <a:pt x="223" y="497"/>
                    <a:pt x="237" y="511"/>
                    <a:pt x="217" y="534"/>
                  </a:cubicBezTo>
                  <a:cubicBezTo>
                    <a:pt x="209" y="545"/>
                    <a:pt x="130" y="616"/>
                    <a:pt x="116" y="633"/>
                  </a:cubicBezTo>
                  <a:cubicBezTo>
                    <a:pt x="110" y="641"/>
                    <a:pt x="88" y="669"/>
                    <a:pt x="99" y="692"/>
                  </a:cubicBezTo>
                  <a:cubicBezTo>
                    <a:pt x="110" y="712"/>
                    <a:pt x="133" y="737"/>
                    <a:pt x="150" y="734"/>
                  </a:cubicBezTo>
                  <a:cubicBezTo>
                    <a:pt x="167" y="731"/>
                    <a:pt x="175" y="723"/>
                    <a:pt x="198" y="706"/>
                  </a:cubicBezTo>
                  <a:cubicBezTo>
                    <a:pt x="220" y="686"/>
                    <a:pt x="294" y="602"/>
                    <a:pt x="308" y="602"/>
                  </a:cubicBezTo>
                  <a:cubicBezTo>
                    <a:pt x="322" y="602"/>
                    <a:pt x="328" y="613"/>
                    <a:pt x="319" y="633"/>
                  </a:cubicBezTo>
                  <a:cubicBezTo>
                    <a:pt x="311" y="652"/>
                    <a:pt x="223" y="729"/>
                    <a:pt x="212" y="743"/>
                  </a:cubicBezTo>
                  <a:cubicBezTo>
                    <a:pt x="201" y="757"/>
                    <a:pt x="203" y="774"/>
                    <a:pt x="209" y="782"/>
                  </a:cubicBezTo>
                  <a:cubicBezTo>
                    <a:pt x="215" y="791"/>
                    <a:pt x="257" y="802"/>
                    <a:pt x="277" y="796"/>
                  </a:cubicBezTo>
                  <a:cubicBezTo>
                    <a:pt x="296" y="791"/>
                    <a:pt x="313" y="760"/>
                    <a:pt x="339" y="757"/>
                  </a:cubicBezTo>
                  <a:cubicBezTo>
                    <a:pt x="350" y="757"/>
                    <a:pt x="356" y="768"/>
                    <a:pt x="342" y="785"/>
                  </a:cubicBezTo>
                  <a:cubicBezTo>
                    <a:pt x="328" y="802"/>
                    <a:pt x="325" y="799"/>
                    <a:pt x="322" y="810"/>
                  </a:cubicBezTo>
                  <a:cubicBezTo>
                    <a:pt x="319" y="822"/>
                    <a:pt x="319" y="847"/>
                    <a:pt x="328" y="856"/>
                  </a:cubicBezTo>
                  <a:cubicBezTo>
                    <a:pt x="342" y="870"/>
                    <a:pt x="367" y="887"/>
                    <a:pt x="381" y="875"/>
                  </a:cubicBezTo>
                  <a:cubicBezTo>
                    <a:pt x="401" y="861"/>
                    <a:pt x="421" y="847"/>
                    <a:pt x="415" y="836"/>
                  </a:cubicBezTo>
                  <a:cubicBezTo>
                    <a:pt x="409" y="825"/>
                    <a:pt x="395" y="805"/>
                    <a:pt x="423" y="771"/>
                  </a:cubicBezTo>
                  <a:cubicBezTo>
                    <a:pt x="440" y="751"/>
                    <a:pt x="449" y="760"/>
                    <a:pt x="457" y="746"/>
                  </a:cubicBezTo>
                  <a:cubicBezTo>
                    <a:pt x="469" y="729"/>
                    <a:pt x="409" y="678"/>
                    <a:pt x="466" y="633"/>
                  </a:cubicBezTo>
                  <a:cubicBezTo>
                    <a:pt x="511" y="599"/>
                    <a:pt x="559" y="644"/>
                    <a:pt x="570" y="641"/>
                  </a:cubicBezTo>
                  <a:cubicBezTo>
                    <a:pt x="582" y="638"/>
                    <a:pt x="553" y="573"/>
                    <a:pt x="624" y="554"/>
                  </a:cubicBezTo>
                  <a:cubicBezTo>
                    <a:pt x="663" y="542"/>
                    <a:pt x="717" y="565"/>
                    <a:pt x="734" y="602"/>
                  </a:cubicBezTo>
                  <a:cubicBezTo>
                    <a:pt x="745" y="627"/>
                    <a:pt x="754" y="542"/>
                    <a:pt x="802" y="537"/>
                  </a:cubicBezTo>
                  <a:cubicBezTo>
                    <a:pt x="847" y="531"/>
                    <a:pt x="889" y="545"/>
                    <a:pt x="889" y="545"/>
                  </a:cubicBezTo>
                  <a:cubicBezTo>
                    <a:pt x="889" y="545"/>
                    <a:pt x="923" y="520"/>
                    <a:pt x="931" y="511"/>
                  </a:cubicBezTo>
                  <a:cubicBezTo>
                    <a:pt x="965" y="489"/>
                    <a:pt x="1016" y="475"/>
                    <a:pt x="1042" y="458"/>
                  </a:cubicBezTo>
                  <a:cubicBezTo>
                    <a:pt x="1075" y="446"/>
                    <a:pt x="1070" y="328"/>
                    <a:pt x="1033" y="2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89" name="Freeform 6"/>
            <p:cNvSpPr/>
            <p:nvPr/>
          </p:nvSpPr>
          <p:spPr bwMode="auto">
            <a:xfrm>
              <a:off x="4146807" y="4498370"/>
              <a:ext cx="540653" cy="322648"/>
            </a:xfrm>
            <a:custGeom>
              <a:gdLst>
                <a:gd fmla="*/ 107 w 815" name="T0"/>
                <a:gd fmla="*/ 341 h 488" name="T1"/>
                <a:gd fmla="*/ 239 w 815" name="T2"/>
                <a:gd fmla="*/ 333 h 488" name="T3"/>
                <a:gd fmla="*/ 468 w 815" name="T4"/>
                <a:gd fmla="*/ 163 h 488" name="T5"/>
                <a:gd fmla="*/ 598 w 815" name="T6"/>
                <a:gd fmla="*/ 132 h 488" name="T7"/>
                <a:gd fmla="*/ 654 w 815" name="T8"/>
                <a:gd fmla="*/ 73 h 488" name="T9"/>
                <a:gd fmla="*/ 666 w 815" name="T10"/>
                <a:gd fmla="*/ 177 h 488" name="T11"/>
                <a:gd fmla="*/ 733 w 815" name="T12"/>
                <a:gd fmla="*/ 262 h 488" name="T13"/>
                <a:gd fmla="*/ 793 w 815" name="T14"/>
                <a:gd fmla="*/ 262 h 488" name="T15"/>
                <a:gd fmla="*/ 815 w 815" name="T16"/>
                <a:gd fmla="*/ 239 h 488" name="T17"/>
                <a:gd fmla="*/ 770 w 815" name="T18"/>
                <a:gd fmla="*/ 177 h 488" name="T19"/>
                <a:gd fmla="*/ 731 w 815" name="T20"/>
                <a:gd fmla="*/ 79 h 488" name="T21"/>
                <a:gd fmla="*/ 567 w 815" name="T22"/>
                <a:gd fmla="*/ 8 h 488" name="T23"/>
                <a:gd fmla="*/ 499 w 815" name="T24"/>
                <a:gd fmla="*/ 5 h 488" name="T25"/>
                <a:gd fmla="*/ 318 w 815" name="T26"/>
                <a:gd fmla="*/ 64 h 488" name="T27"/>
                <a:gd fmla="*/ 191 w 815" name="T28"/>
                <a:gd fmla="*/ 25 h 488" name="T29"/>
                <a:gd fmla="*/ 112 w 815" name="T30"/>
                <a:gd fmla="*/ 73 h 488" name="T31"/>
                <a:gd fmla="*/ 25 w 815" name="T32"/>
                <a:gd fmla="*/ 217 h 488" name="T33"/>
                <a:gd fmla="*/ 11 w 815" name="T34"/>
                <a:gd fmla="*/ 409 h 488" name="T35"/>
                <a:gd fmla="*/ 115 w 815" name="T36"/>
                <a:gd fmla="*/ 479 h 488" name="T37"/>
                <a:gd fmla="*/ 175 w 815" name="T38"/>
                <a:gd fmla="*/ 397 h 488" name="T39"/>
                <a:gd fmla="*/ 107 w 815" name="T40"/>
                <a:gd fmla="*/ 341 h 48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488" w="815">
                  <a:moveTo>
                    <a:pt x="107" y="341"/>
                  </a:moveTo>
                  <a:cubicBezTo>
                    <a:pt x="155" y="352"/>
                    <a:pt x="220" y="347"/>
                    <a:pt x="239" y="333"/>
                  </a:cubicBezTo>
                  <a:cubicBezTo>
                    <a:pt x="313" y="270"/>
                    <a:pt x="397" y="206"/>
                    <a:pt x="468" y="163"/>
                  </a:cubicBezTo>
                  <a:cubicBezTo>
                    <a:pt x="539" y="118"/>
                    <a:pt x="572" y="115"/>
                    <a:pt x="598" y="132"/>
                  </a:cubicBezTo>
                  <a:cubicBezTo>
                    <a:pt x="623" y="149"/>
                    <a:pt x="632" y="73"/>
                    <a:pt x="654" y="73"/>
                  </a:cubicBezTo>
                  <a:cubicBezTo>
                    <a:pt x="654" y="73"/>
                    <a:pt x="646" y="155"/>
                    <a:pt x="666" y="177"/>
                  </a:cubicBezTo>
                  <a:cubicBezTo>
                    <a:pt x="683" y="194"/>
                    <a:pt x="691" y="234"/>
                    <a:pt x="733" y="262"/>
                  </a:cubicBezTo>
                  <a:cubicBezTo>
                    <a:pt x="750" y="273"/>
                    <a:pt x="767" y="276"/>
                    <a:pt x="793" y="262"/>
                  </a:cubicBezTo>
                  <a:cubicBezTo>
                    <a:pt x="815" y="251"/>
                    <a:pt x="815" y="239"/>
                    <a:pt x="815" y="239"/>
                  </a:cubicBezTo>
                  <a:cubicBezTo>
                    <a:pt x="815" y="239"/>
                    <a:pt x="770" y="183"/>
                    <a:pt x="770" y="177"/>
                  </a:cubicBezTo>
                  <a:cubicBezTo>
                    <a:pt x="767" y="172"/>
                    <a:pt x="750" y="95"/>
                    <a:pt x="731" y="79"/>
                  </a:cubicBezTo>
                  <a:cubicBezTo>
                    <a:pt x="711" y="62"/>
                    <a:pt x="575" y="8"/>
                    <a:pt x="567" y="8"/>
                  </a:cubicBezTo>
                  <a:cubicBezTo>
                    <a:pt x="558" y="8"/>
                    <a:pt x="519" y="0"/>
                    <a:pt x="499" y="5"/>
                  </a:cubicBezTo>
                  <a:cubicBezTo>
                    <a:pt x="479" y="11"/>
                    <a:pt x="347" y="64"/>
                    <a:pt x="318" y="64"/>
                  </a:cubicBezTo>
                  <a:cubicBezTo>
                    <a:pt x="293" y="67"/>
                    <a:pt x="197" y="31"/>
                    <a:pt x="191" y="25"/>
                  </a:cubicBezTo>
                  <a:cubicBezTo>
                    <a:pt x="186" y="19"/>
                    <a:pt x="143" y="36"/>
                    <a:pt x="112" y="73"/>
                  </a:cubicBezTo>
                  <a:cubicBezTo>
                    <a:pt x="81" y="110"/>
                    <a:pt x="56" y="152"/>
                    <a:pt x="25" y="217"/>
                  </a:cubicBezTo>
                  <a:cubicBezTo>
                    <a:pt x="0" y="273"/>
                    <a:pt x="0" y="400"/>
                    <a:pt x="11" y="409"/>
                  </a:cubicBezTo>
                  <a:cubicBezTo>
                    <a:pt x="22" y="417"/>
                    <a:pt x="104" y="460"/>
                    <a:pt x="115" y="479"/>
                  </a:cubicBezTo>
                  <a:cubicBezTo>
                    <a:pt x="118" y="488"/>
                    <a:pt x="115" y="448"/>
                    <a:pt x="175" y="397"/>
                  </a:cubicBezTo>
                  <a:cubicBezTo>
                    <a:pt x="186" y="383"/>
                    <a:pt x="141" y="375"/>
                    <a:pt x="107" y="3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90" name="Freeform 7"/>
            <p:cNvSpPr/>
            <p:nvPr/>
          </p:nvSpPr>
          <p:spPr bwMode="auto">
            <a:xfrm>
              <a:off x="4542123" y="4844272"/>
              <a:ext cx="325554" cy="261606"/>
            </a:xfrm>
            <a:custGeom>
              <a:gdLst>
                <a:gd fmla="*/ 364 w 488" name="T0"/>
                <a:gd fmla="*/ 20 h 393" name="T1"/>
                <a:gd fmla="*/ 327 w 488" name="T2"/>
                <a:gd fmla="*/ 96 h 393" name="T3"/>
                <a:gd fmla="*/ 307 w 488" name="T4"/>
                <a:gd fmla="*/ 102 h 393" name="T5"/>
                <a:gd fmla="*/ 214 w 488" name="T6"/>
                <a:gd fmla="*/ 46 h 393" name="T7"/>
                <a:gd fmla="*/ 178 w 488" name="T8"/>
                <a:gd fmla="*/ 127 h 393" name="T9"/>
                <a:gd fmla="*/ 158 w 488" name="T10"/>
                <a:gd fmla="*/ 142 h 393" name="T11"/>
                <a:gd fmla="*/ 62 w 488" name="T12"/>
                <a:gd fmla="*/ 111 h 393" name="T13"/>
                <a:gd fmla="*/ 42 w 488" name="T14"/>
                <a:gd fmla="*/ 184 h 393" name="T15"/>
                <a:gd fmla="*/ 76 w 488" name="T16"/>
                <a:gd fmla="*/ 240 h 393" name="T17"/>
                <a:gd fmla="*/ 20 w 488" name="T18"/>
                <a:gd fmla="*/ 232 h 393" name="T19"/>
                <a:gd fmla="*/ 8 w 488" name="T20"/>
                <a:gd fmla="*/ 302 h 393" name="T21"/>
                <a:gd fmla="*/ 51 w 488" name="T22"/>
                <a:gd fmla="*/ 348 h 393" name="T23"/>
                <a:gd fmla="*/ 149 w 488" name="T24"/>
                <a:gd fmla="*/ 367 h 393" name="T25"/>
                <a:gd fmla="*/ 158 w 488" name="T26"/>
                <a:gd fmla="*/ 305 h 393" name="T27"/>
                <a:gd fmla="*/ 237 w 488" name="T28"/>
                <a:gd fmla="*/ 308 h 393" name="T29"/>
                <a:gd fmla="*/ 245 w 488" name="T30"/>
                <a:gd fmla="*/ 238 h 393" name="T31"/>
                <a:gd fmla="*/ 344 w 488" name="T32"/>
                <a:gd fmla="*/ 249 h 393" name="T33"/>
                <a:gd fmla="*/ 350 w 488" name="T34"/>
                <a:gd fmla="*/ 147 h 393" name="T35"/>
                <a:gd fmla="*/ 446 w 488" name="T36"/>
                <a:gd fmla="*/ 170 h 393" name="T37"/>
                <a:gd fmla="*/ 460 w 488" name="T38"/>
                <a:gd fmla="*/ 54 h 393" name="T39"/>
                <a:gd fmla="*/ 364 w 488" name="T40"/>
                <a:gd fmla="*/ 20 h 39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393" w="488">
                  <a:moveTo>
                    <a:pt x="364" y="20"/>
                  </a:moveTo>
                  <a:cubicBezTo>
                    <a:pt x="339" y="31"/>
                    <a:pt x="319" y="63"/>
                    <a:pt x="327" y="96"/>
                  </a:cubicBezTo>
                  <a:cubicBezTo>
                    <a:pt x="330" y="111"/>
                    <a:pt x="324" y="130"/>
                    <a:pt x="307" y="102"/>
                  </a:cubicBezTo>
                  <a:cubicBezTo>
                    <a:pt x="282" y="60"/>
                    <a:pt x="260" y="34"/>
                    <a:pt x="214" y="46"/>
                  </a:cubicBezTo>
                  <a:cubicBezTo>
                    <a:pt x="169" y="60"/>
                    <a:pt x="158" y="96"/>
                    <a:pt x="178" y="127"/>
                  </a:cubicBezTo>
                  <a:cubicBezTo>
                    <a:pt x="186" y="142"/>
                    <a:pt x="175" y="161"/>
                    <a:pt x="158" y="142"/>
                  </a:cubicBezTo>
                  <a:cubicBezTo>
                    <a:pt x="135" y="111"/>
                    <a:pt x="87" y="94"/>
                    <a:pt x="62" y="111"/>
                  </a:cubicBezTo>
                  <a:cubicBezTo>
                    <a:pt x="37" y="130"/>
                    <a:pt x="31" y="156"/>
                    <a:pt x="42" y="184"/>
                  </a:cubicBezTo>
                  <a:cubicBezTo>
                    <a:pt x="53" y="212"/>
                    <a:pt x="90" y="249"/>
                    <a:pt x="76" y="240"/>
                  </a:cubicBezTo>
                  <a:cubicBezTo>
                    <a:pt x="59" y="232"/>
                    <a:pt x="39" y="218"/>
                    <a:pt x="20" y="232"/>
                  </a:cubicBezTo>
                  <a:cubicBezTo>
                    <a:pt x="0" y="246"/>
                    <a:pt x="3" y="285"/>
                    <a:pt x="8" y="302"/>
                  </a:cubicBezTo>
                  <a:cubicBezTo>
                    <a:pt x="14" y="319"/>
                    <a:pt x="28" y="328"/>
                    <a:pt x="51" y="348"/>
                  </a:cubicBezTo>
                  <a:cubicBezTo>
                    <a:pt x="73" y="365"/>
                    <a:pt x="118" y="393"/>
                    <a:pt x="149" y="367"/>
                  </a:cubicBezTo>
                  <a:cubicBezTo>
                    <a:pt x="183" y="339"/>
                    <a:pt x="152" y="314"/>
                    <a:pt x="158" y="305"/>
                  </a:cubicBezTo>
                  <a:cubicBezTo>
                    <a:pt x="164" y="300"/>
                    <a:pt x="192" y="345"/>
                    <a:pt x="237" y="308"/>
                  </a:cubicBezTo>
                  <a:cubicBezTo>
                    <a:pt x="274" y="277"/>
                    <a:pt x="240" y="240"/>
                    <a:pt x="245" y="238"/>
                  </a:cubicBezTo>
                  <a:cubicBezTo>
                    <a:pt x="248" y="235"/>
                    <a:pt x="291" y="291"/>
                    <a:pt x="344" y="249"/>
                  </a:cubicBezTo>
                  <a:cubicBezTo>
                    <a:pt x="409" y="198"/>
                    <a:pt x="339" y="156"/>
                    <a:pt x="350" y="147"/>
                  </a:cubicBezTo>
                  <a:cubicBezTo>
                    <a:pt x="364" y="139"/>
                    <a:pt x="392" y="218"/>
                    <a:pt x="446" y="170"/>
                  </a:cubicBezTo>
                  <a:cubicBezTo>
                    <a:pt x="485" y="133"/>
                    <a:pt x="488" y="91"/>
                    <a:pt x="460" y="54"/>
                  </a:cubicBezTo>
                  <a:cubicBezTo>
                    <a:pt x="440" y="26"/>
                    <a:pt x="409" y="0"/>
                    <a:pt x="364" y="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</p:grpSp>
      <p:sp>
        <p:nvSpPr>
          <p:cNvPr id="28" name="Freeform 152"/>
          <p:cNvSpPr>
            <a:spLocks noEditPoints="1"/>
          </p:cNvSpPr>
          <p:nvPr/>
        </p:nvSpPr>
        <p:spPr bwMode="auto">
          <a:xfrm>
            <a:off x="3344934" y="1142414"/>
            <a:ext cx="575846" cy="532160"/>
          </a:xfrm>
          <a:custGeom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b="b" l="0" r="r" t="0"/>
            <a:pathLst>
              <a:path h="62" w="67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9" name="Group 121"/>
          <p:cNvGrpSpPr/>
          <p:nvPr/>
        </p:nvGrpSpPr>
        <p:grpSpPr>
          <a:xfrm>
            <a:off x="7446677" y="1103458"/>
            <a:ext cx="452808" cy="610069"/>
            <a:chOff x="1982788" y="820738"/>
            <a:chExt cx="1060450" cy="1428750"/>
          </a:xfrm>
          <a:solidFill>
            <a:srgbClr val="0270D1"/>
          </a:solidFill>
        </p:grpSpPr>
        <p:sp>
          <p:nvSpPr>
            <p:cNvPr id="86" name="Freeform 12"/>
            <p:cNvSpPr>
              <a:spLocks noEditPoints="1"/>
            </p:cNvSpPr>
            <p:nvPr/>
          </p:nvSpPr>
          <p:spPr bwMode="auto">
            <a:xfrm>
              <a:off x="2193926" y="1239838"/>
              <a:ext cx="682625" cy="590550"/>
            </a:xfrm>
            <a:custGeom>
              <a:cxnLst>
                <a:cxn ang="0">
                  <a:pos x="170" y="1"/>
                </a:cxn>
                <a:cxn ang="0">
                  <a:pos x="63" y="93"/>
                </a:cxn>
                <a:cxn ang="0">
                  <a:pos x="23" y="62"/>
                </a:cxn>
                <a:cxn ang="0">
                  <a:pos x="1" y="81"/>
                </a:cxn>
                <a:cxn ang="0">
                  <a:pos x="74" y="155"/>
                </a:cxn>
                <a:cxn ang="0">
                  <a:pos x="76" y="156"/>
                </a:cxn>
                <a:cxn ang="0">
                  <a:pos x="76" y="156"/>
                </a:cxn>
                <a:cxn ang="0">
                  <a:pos x="78" y="154"/>
                </a:cxn>
                <a:cxn ang="0">
                  <a:pos x="178" y="16"/>
                </a:cxn>
                <a:cxn ang="0">
                  <a:pos x="179" y="12"/>
                </a:cxn>
                <a:cxn ang="0">
                  <a:pos x="170" y="1"/>
                </a:cxn>
                <a:cxn ang="0">
                  <a:pos x="170" y="1"/>
                </a:cxn>
                <a:cxn ang="0">
                  <a:pos x="170" y="1"/>
                </a:cxn>
              </a:cxnLst>
              <a:rect b="b" l="0" r="r" t="0"/>
              <a:pathLst>
                <a:path h="156" w="180">
                  <a:moveTo>
                    <a:pt x="170" y="1"/>
                  </a:moveTo>
                  <a:cubicBezTo>
                    <a:pt x="117" y="33"/>
                    <a:pt x="79" y="75"/>
                    <a:pt x="63" y="93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1"/>
                    <a:pt x="0" y="80"/>
                    <a:pt x="1" y="81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4" y="155"/>
                    <a:pt x="75" y="156"/>
                    <a:pt x="76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7" y="156"/>
                    <a:pt x="78" y="155"/>
                    <a:pt x="78" y="154"/>
                  </a:cubicBezTo>
                  <a:cubicBezTo>
                    <a:pt x="90" y="124"/>
                    <a:pt x="129" y="61"/>
                    <a:pt x="178" y="16"/>
                  </a:cubicBezTo>
                  <a:cubicBezTo>
                    <a:pt x="179" y="15"/>
                    <a:pt x="180" y="13"/>
                    <a:pt x="179" y="12"/>
                  </a:cubicBezTo>
                  <a:cubicBezTo>
                    <a:pt x="179" y="12"/>
                    <a:pt x="171" y="0"/>
                    <a:pt x="170" y="1"/>
                  </a:cubicBezTo>
                  <a:close/>
                  <a:moveTo>
                    <a:pt x="170" y="1"/>
                  </a:moveTo>
                  <a:cubicBezTo>
                    <a:pt x="170" y="1"/>
                    <a:pt x="170" y="1"/>
                    <a:pt x="170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1982788" y="820738"/>
              <a:ext cx="1060450" cy="1428750"/>
            </a:xfrm>
            <a:custGeom>
              <a:cxnLst>
                <a:cxn ang="0">
                  <a:pos x="274" y="46"/>
                </a:cxn>
                <a:cxn ang="0">
                  <a:pos x="145" y="4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5" y="4"/>
                </a:cxn>
                <a:cxn ang="0">
                  <a:pos x="6" y="46"/>
                </a:cxn>
                <a:cxn ang="0">
                  <a:pos x="0" y="52"/>
                </a:cxn>
                <a:cxn ang="0">
                  <a:pos x="0" y="239"/>
                </a:cxn>
                <a:cxn ang="0">
                  <a:pos x="138" y="377"/>
                </a:cxn>
                <a:cxn ang="0">
                  <a:pos x="140" y="378"/>
                </a:cxn>
                <a:cxn ang="0">
                  <a:pos x="142" y="377"/>
                </a:cxn>
                <a:cxn ang="0">
                  <a:pos x="280" y="239"/>
                </a:cxn>
                <a:cxn ang="0">
                  <a:pos x="280" y="52"/>
                </a:cxn>
                <a:cxn ang="0">
                  <a:pos x="274" y="46"/>
                </a:cxn>
                <a:cxn ang="0">
                  <a:pos x="249" y="228"/>
                </a:cxn>
                <a:cxn ang="0">
                  <a:pos x="142" y="336"/>
                </a:cxn>
                <a:cxn ang="0">
                  <a:pos x="140" y="337"/>
                </a:cxn>
                <a:cxn ang="0">
                  <a:pos x="138" y="336"/>
                </a:cxn>
                <a:cxn ang="0">
                  <a:pos x="31" y="228"/>
                </a:cxn>
                <a:cxn ang="0">
                  <a:pos x="31" y="81"/>
                </a:cxn>
                <a:cxn ang="0">
                  <a:pos x="35" y="77"/>
                </a:cxn>
                <a:cxn ang="0">
                  <a:pos x="136" y="44"/>
                </a:cxn>
                <a:cxn ang="0">
                  <a:pos x="140" y="41"/>
                </a:cxn>
                <a:cxn ang="0">
                  <a:pos x="140" y="41"/>
                </a:cxn>
                <a:cxn ang="0">
                  <a:pos x="144" y="44"/>
                </a:cxn>
                <a:cxn ang="0">
                  <a:pos x="245" y="77"/>
                </a:cxn>
                <a:cxn ang="0">
                  <a:pos x="249" y="81"/>
                </a:cxn>
                <a:cxn ang="0">
                  <a:pos x="249" y="228"/>
                </a:cxn>
                <a:cxn ang="0">
                  <a:pos x="249" y="228"/>
                </a:cxn>
                <a:cxn ang="0">
                  <a:pos x="249" y="228"/>
                </a:cxn>
              </a:cxnLst>
              <a:rect b="b" l="0" r="r" t="0"/>
              <a:pathLst>
                <a:path h="378" w="280">
                  <a:moveTo>
                    <a:pt x="274" y="46"/>
                  </a:moveTo>
                  <a:cubicBezTo>
                    <a:pt x="164" y="46"/>
                    <a:pt x="145" y="4"/>
                    <a:pt x="145" y="4"/>
                  </a:cubicBezTo>
                  <a:cubicBezTo>
                    <a:pt x="144" y="2"/>
                    <a:pt x="142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8" y="0"/>
                    <a:pt x="136" y="2"/>
                    <a:pt x="135" y="4"/>
                  </a:cubicBezTo>
                  <a:cubicBezTo>
                    <a:pt x="135" y="4"/>
                    <a:pt x="116" y="46"/>
                    <a:pt x="6" y="46"/>
                  </a:cubicBezTo>
                  <a:cubicBezTo>
                    <a:pt x="3" y="46"/>
                    <a:pt x="0" y="49"/>
                    <a:pt x="0" y="52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316"/>
                    <a:pt x="132" y="375"/>
                    <a:pt x="138" y="377"/>
                  </a:cubicBezTo>
                  <a:cubicBezTo>
                    <a:pt x="139" y="377"/>
                    <a:pt x="139" y="378"/>
                    <a:pt x="140" y="378"/>
                  </a:cubicBezTo>
                  <a:cubicBezTo>
                    <a:pt x="141" y="378"/>
                    <a:pt x="142" y="377"/>
                    <a:pt x="142" y="377"/>
                  </a:cubicBezTo>
                  <a:cubicBezTo>
                    <a:pt x="148" y="375"/>
                    <a:pt x="280" y="316"/>
                    <a:pt x="280" y="239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77" y="46"/>
                    <a:pt x="274" y="46"/>
                  </a:cubicBezTo>
                  <a:close/>
                  <a:moveTo>
                    <a:pt x="249" y="228"/>
                  </a:moveTo>
                  <a:cubicBezTo>
                    <a:pt x="249" y="288"/>
                    <a:pt x="146" y="334"/>
                    <a:pt x="142" y="336"/>
                  </a:cubicBezTo>
                  <a:cubicBezTo>
                    <a:pt x="141" y="337"/>
                    <a:pt x="141" y="337"/>
                    <a:pt x="140" y="337"/>
                  </a:cubicBezTo>
                  <a:cubicBezTo>
                    <a:pt x="139" y="337"/>
                    <a:pt x="139" y="337"/>
                    <a:pt x="138" y="336"/>
                  </a:cubicBezTo>
                  <a:cubicBezTo>
                    <a:pt x="134" y="334"/>
                    <a:pt x="31" y="288"/>
                    <a:pt x="31" y="228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79"/>
                    <a:pt x="33" y="77"/>
                    <a:pt x="35" y="77"/>
                  </a:cubicBezTo>
                  <a:cubicBezTo>
                    <a:pt x="121" y="77"/>
                    <a:pt x="136" y="44"/>
                    <a:pt x="136" y="44"/>
                  </a:cubicBezTo>
                  <a:cubicBezTo>
                    <a:pt x="137" y="42"/>
                    <a:pt x="138" y="41"/>
                    <a:pt x="140" y="41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2" y="41"/>
                    <a:pt x="143" y="42"/>
                    <a:pt x="144" y="44"/>
                  </a:cubicBezTo>
                  <a:cubicBezTo>
                    <a:pt x="144" y="44"/>
                    <a:pt x="159" y="77"/>
                    <a:pt x="245" y="77"/>
                  </a:cubicBezTo>
                  <a:cubicBezTo>
                    <a:pt x="247" y="77"/>
                    <a:pt x="249" y="79"/>
                    <a:pt x="249" y="81"/>
                  </a:cubicBezTo>
                  <a:lnTo>
                    <a:pt x="249" y="228"/>
                  </a:lnTo>
                  <a:close/>
                  <a:moveTo>
                    <a:pt x="249" y="228"/>
                  </a:moveTo>
                  <a:cubicBezTo>
                    <a:pt x="249" y="228"/>
                    <a:pt x="249" y="228"/>
                    <a:pt x="249" y="22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0" name="Group 65"/>
          <p:cNvGrpSpPr/>
          <p:nvPr/>
        </p:nvGrpSpPr>
        <p:grpSpPr>
          <a:xfrm>
            <a:off x="6242140" y="1039410"/>
            <a:ext cx="980041" cy="738172"/>
            <a:chOff x="550885" y="1190671"/>
            <a:chExt cx="3840309" cy="2892537"/>
          </a:xfrm>
          <a:solidFill>
            <a:srgbClr val="0270D1"/>
          </a:solidFill>
        </p:grpSpPr>
        <p:sp>
          <p:nvSpPr>
            <p:cNvPr id="80" name="Freeform 14"/>
            <p:cNvSpPr>
              <a:spLocks noEditPoints="1"/>
            </p:cNvSpPr>
            <p:nvPr/>
          </p:nvSpPr>
          <p:spPr bwMode="auto">
            <a:xfrm>
              <a:off x="2425794" y="2978264"/>
              <a:ext cx="149229" cy="239723"/>
            </a:xfrm>
            <a:custGeom>
              <a:cxnLst>
                <a:cxn ang="0">
                  <a:pos x="65" y="30"/>
                </a:cxn>
                <a:cxn ang="0">
                  <a:pos x="46" y="17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69" y="86"/>
                </a:cxn>
                <a:cxn ang="0">
                  <a:pos x="74" y="48"/>
                </a:cxn>
                <a:cxn ang="0">
                  <a:pos x="65" y="30"/>
                </a:cxn>
                <a:cxn ang="0">
                  <a:pos x="65" y="30"/>
                </a:cxn>
                <a:cxn ang="0">
                  <a:pos x="65" y="30"/>
                </a:cxn>
              </a:cxnLst>
              <a:rect b="b" l="0" r="r" t="0"/>
              <a:pathLst>
                <a:path h="122" w="76">
                  <a:moveTo>
                    <a:pt x="65" y="30"/>
                  </a:moveTo>
                  <a:cubicBezTo>
                    <a:pt x="59" y="24"/>
                    <a:pt x="53" y="20"/>
                    <a:pt x="46" y="17"/>
                  </a:cubicBezTo>
                  <a:cubicBezTo>
                    <a:pt x="32" y="9"/>
                    <a:pt x="16" y="4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6" y="119"/>
                    <a:pt x="55" y="110"/>
                    <a:pt x="69" y="86"/>
                  </a:cubicBezTo>
                  <a:cubicBezTo>
                    <a:pt x="75" y="75"/>
                    <a:pt x="76" y="61"/>
                    <a:pt x="74" y="48"/>
                  </a:cubicBezTo>
                  <a:cubicBezTo>
                    <a:pt x="72" y="41"/>
                    <a:pt x="69" y="35"/>
                    <a:pt x="65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Freeform 15"/>
            <p:cNvSpPr>
              <a:spLocks noEditPoints="1"/>
            </p:cNvSpPr>
            <p:nvPr/>
          </p:nvSpPr>
          <p:spPr bwMode="auto">
            <a:xfrm>
              <a:off x="2559149" y="3148136"/>
              <a:ext cx="1587" cy="1587"/>
            </a:xfrm>
            <a:custGeom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Freeform 16"/>
            <p:cNvSpPr>
              <a:spLocks noEditPoints="1"/>
            </p:cNvSpPr>
            <p:nvPr/>
          </p:nvSpPr>
          <p:spPr bwMode="auto">
            <a:xfrm>
              <a:off x="2174958" y="2597251"/>
              <a:ext cx="120655" cy="214319"/>
            </a:xfrm>
            <a:custGeom>
              <a:cxnLst>
                <a:cxn ang="0">
                  <a:pos x="9" y="30"/>
                </a:cxn>
                <a:cxn ang="0">
                  <a:pos x="1" y="52"/>
                </a:cxn>
                <a:cxn ang="0">
                  <a:pos x="4" y="75"/>
                </a:cxn>
                <a:cxn ang="0">
                  <a:pos x="18" y="92"/>
                </a:cxn>
                <a:cxn ang="0">
                  <a:pos x="40" y="103"/>
                </a:cxn>
                <a:cxn ang="0">
                  <a:pos x="61" y="110"/>
                </a:cxn>
                <a:cxn ang="0">
                  <a:pos x="61" y="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9" y="30"/>
                </a:cxn>
              </a:cxnLst>
              <a:rect b="b" l="0" r="r" t="0"/>
              <a:pathLst>
                <a:path h="110" w="61">
                  <a:moveTo>
                    <a:pt x="9" y="30"/>
                  </a:moveTo>
                  <a:cubicBezTo>
                    <a:pt x="4" y="37"/>
                    <a:pt x="2" y="44"/>
                    <a:pt x="1" y="52"/>
                  </a:cubicBezTo>
                  <a:cubicBezTo>
                    <a:pt x="0" y="59"/>
                    <a:pt x="1" y="68"/>
                    <a:pt x="4" y="75"/>
                  </a:cubicBezTo>
                  <a:cubicBezTo>
                    <a:pt x="6" y="82"/>
                    <a:pt x="12" y="87"/>
                    <a:pt x="18" y="92"/>
                  </a:cubicBezTo>
                  <a:cubicBezTo>
                    <a:pt x="25" y="96"/>
                    <a:pt x="33" y="100"/>
                    <a:pt x="40" y="103"/>
                  </a:cubicBezTo>
                  <a:cubicBezTo>
                    <a:pt x="47" y="105"/>
                    <a:pt x="54" y="108"/>
                    <a:pt x="61" y="1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4"/>
                    <a:pt x="21" y="13"/>
                    <a:pt x="9" y="30"/>
                  </a:cubicBezTo>
                  <a:close/>
                  <a:moveTo>
                    <a:pt x="9" y="30"/>
                  </a:moveTo>
                  <a:cubicBezTo>
                    <a:pt x="9" y="30"/>
                    <a:pt x="9" y="30"/>
                    <a:pt x="9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Freeform 17"/>
            <p:cNvSpPr>
              <a:spLocks noEditPoints="1"/>
            </p:cNvSpPr>
            <p:nvPr/>
          </p:nvSpPr>
          <p:spPr bwMode="auto">
            <a:xfrm>
              <a:off x="2560736" y="3144958"/>
              <a:ext cx="1587" cy="3174"/>
            </a:xfrm>
            <a:custGeom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Freeform 18"/>
            <p:cNvSpPr>
              <a:spLocks noEditPoints="1"/>
            </p:cNvSpPr>
            <p:nvPr/>
          </p:nvSpPr>
          <p:spPr bwMode="auto">
            <a:xfrm>
              <a:off x="550885" y="1190671"/>
              <a:ext cx="3840309" cy="2892537"/>
            </a:xfrm>
            <a:custGeom>
              <a:cxnLst>
                <a:cxn ang="0">
                  <a:pos x="1000" y="335"/>
                </a:cxn>
                <a:cxn ang="0">
                  <a:pos x="1130" y="44"/>
                </a:cxn>
                <a:cxn ang="0">
                  <a:pos x="892" y="91"/>
                </a:cxn>
                <a:cxn ang="0">
                  <a:pos x="664" y="57"/>
                </a:cxn>
                <a:cxn ang="0">
                  <a:pos x="807" y="343"/>
                </a:cxn>
                <a:cxn ang="0">
                  <a:pos x="822" y="1394"/>
                </a:cxn>
                <a:cxn ang="0">
                  <a:pos x="1000" y="335"/>
                </a:cxn>
                <a:cxn ang="0">
                  <a:pos x="1098" y="988"/>
                </a:cxn>
                <a:cxn ang="0">
                  <a:pos x="1052" y="1069"/>
                </a:cxn>
                <a:cxn ang="0">
                  <a:pos x="957" y="1102"/>
                </a:cxn>
                <a:cxn ang="0">
                  <a:pos x="957" y="1138"/>
                </a:cxn>
                <a:cxn ang="0">
                  <a:pos x="946" y="1163"/>
                </a:cxn>
                <a:cxn ang="0">
                  <a:pos x="910" y="1168"/>
                </a:cxn>
                <a:cxn ang="0">
                  <a:pos x="890" y="1138"/>
                </a:cxn>
                <a:cxn ang="0">
                  <a:pos x="890" y="1099"/>
                </a:cxn>
                <a:cxn ang="0">
                  <a:pos x="873" y="1095"/>
                </a:cxn>
                <a:cxn ang="0">
                  <a:pos x="792" y="1045"/>
                </a:cxn>
                <a:cxn ang="0">
                  <a:pos x="766" y="1003"/>
                </a:cxn>
                <a:cxn ang="0">
                  <a:pos x="762" y="991"/>
                </a:cxn>
                <a:cxn ang="0">
                  <a:pos x="759" y="979"/>
                </a:cxn>
                <a:cxn ang="0">
                  <a:pos x="763" y="961"/>
                </a:cxn>
                <a:cxn ang="0">
                  <a:pos x="796" y="943"/>
                </a:cxn>
                <a:cxn ang="0">
                  <a:pos x="825" y="966"/>
                </a:cxn>
                <a:cxn ang="0">
                  <a:pos x="828" y="977"/>
                </a:cxn>
                <a:cxn ang="0">
                  <a:pos x="833" y="988"/>
                </a:cxn>
                <a:cxn ang="0">
                  <a:pos x="848" y="1007"/>
                </a:cxn>
                <a:cxn ang="0">
                  <a:pos x="890" y="1030"/>
                </a:cxn>
                <a:cxn ang="0">
                  <a:pos x="890" y="898"/>
                </a:cxn>
                <a:cxn ang="0">
                  <a:pos x="803" y="860"/>
                </a:cxn>
                <a:cxn ang="0">
                  <a:pos x="773" y="824"/>
                </a:cxn>
                <a:cxn ang="0">
                  <a:pos x="763" y="776"/>
                </a:cxn>
                <a:cxn ang="0">
                  <a:pos x="773" y="728"/>
                </a:cxn>
                <a:cxn ang="0">
                  <a:pos x="800" y="690"/>
                </a:cxn>
                <a:cxn ang="0">
                  <a:pos x="890" y="650"/>
                </a:cxn>
                <a:cxn ang="0">
                  <a:pos x="890" y="613"/>
                </a:cxn>
                <a:cxn ang="0">
                  <a:pos x="902" y="588"/>
                </a:cxn>
                <a:cxn ang="0">
                  <a:pos x="938" y="583"/>
                </a:cxn>
                <a:cxn ang="0">
                  <a:pos x="957" y="613"/>
                </a:cxn>
                <a:cxn ang="0">
                  <a:pos x="957" y="650"/>
                </a:cxn>
                <a:cxn ang="0">
                  <a:pos x="970" y="652"/>
                </a:cxn>
                <a:cxn ang="0">
                  <a:pos x="1058" y="694"/>
                </a:cxn>
                <a:cxn ang="0">
                  <a:pos x="1085" y="733"/>
                </a:cxn>
                <a:cxn ang="0">
                  <a:pos x="1089" y="745"/>
                </a:cxn>
                <a:cxn ang="0">
                  <a:pos x="1092" y="757"/>
                </a:cxn>
                <a:cxn ang="0">
                  <a:pos x="1090" y="776"/>
                </a:cxn>
                <a:cxn ang="0">
                  <a:pos x="1058" y="795"/>
                </a:cxn>
                <a:cxn ang="0">
                  <a:pos x="1028" y="774"/>
                </a:cxn>
                <a:cxn ang="0">
                  <a:pos x="1025" y="763"/>
                </a:cxn>
                <a:cxn ang="0">
                  <a:pos x="1019" y="752"/>
                </a:cxn>
                <a:cxn ang="0">
                  <a:pos x="1003" y="736"/>
                </a:cxn>
                <a:cxn ang="0">
                  <a:pos x="957" y="718"/>
                </a:cxn>
                <a:cxn ang="0">
                  <a:pos x="957" y="844"/>
                </a:cxn>
                <a:cxn ang="0">
                  <a:pos x="1015" y="861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98" y="988"/>
                </a:cxn>
                <a:cxn ang="0">
                  <a:pos x="1098" y="988"/>
                </a:cxn>
                <a:cxn ang="0">
                  <a:pos x="1098" y="988"/>
                </a:cxn>
              </a:cxnLst>
              <a:rect b="b" l="0" r="r" t="0"/>
              <a:pathLst>
                <a:path h="1477" w="1960">
                  <a:moveTo>
                    <a:pt x="1000" y="335"/>
                  </a:moveTo>
                  <a:cubicBezTo>
                    <a:pt x="1104" y="248"/>
                    <a:pt x="1173" y="53"/>
                    <a:pt x="1130" y="44"/>
                  </a:cubicBezTo>
                  <a:cubicBezTo>
                    <a:pt x="1074" y="33"/>
                    <a:pt x="951" y="83"/>
                    <a:pt x="892" y="91"/>
                  </a:cubicBezTo>
                  <a:cubicBezTo>
                    <a:pt x="808" y="102"/>
                    <a:pt x="716" y="0"/>
                    <a:pt x="664" y="57"/>
                  </a:cubicBezTo>
                  <a:cubicBezTo>
                    <a:pt x="623" y="103"/>
                    <a:pt x="694" y="270"/>
                    <a:pt x="807" y="343"/>
                  </a:cubicBezTo>
                  <a:cubicBezTo>
                    <a:pt x="472" y="507"/>
                    <a:pt x="0" y="1334"/>
                    <a:pt x="822" y="1394"/>
                  </a:cubicBezTo>
                  <a:cubicBezTo>
                    <a:pt x="1960" y="1477"/>
                    <a:pt x="1390" y="496"/>
                    <a:pt x="1000" y="335"/>
                  </a:cubicBezTo>
                  <a:close/>
                  <a:moveTo>
                    <a:pt x="1098" y="988"/>
                  </a:moveTo>
                  <a:cubicBezTo>
                    <a:pt x="1094" y="1020"/>
                    <a:pt x="1077" y="1049"/>
                    <a:pt x="1052" y="1069"/>
                  </a:cubicBezTo>
                  <a:cubicBezTo>
                    <a:pt x="1025" y="1090"/>
                    <a:pt x="991" y="1099"/>
                    <a:pt x="957" y="1102"/>
                  </a:cubicBezTo>
                  <a:cubicBezTo>
                    <a:pt x="957" y="1138"/>
                    <a:pt x="957" y="1138"/>
                    <a:pt x="957" y="1138"/>
                  </a:cubicBezTo>
                  <a:cubicBezTo>
                    <a:pt x="957" y="1147"/>
                    <a:pt x="953" y="1156"/>
                    <a:pt x="946" y="1163"/>
                  </a:cubicBezTo>
                  <a:cubicBezTo>
                    <a:pt x="936" y="1171"/>
                    <a:pt x="922" y="1174"/>
                    <a:pt x="910" y="1168"/>
                  </a:cubicBezTo>
                  <a:cubicBezTo>
                    <a:pt x="898" y="1163"/>
                    <a:pt x="890" y="1151"/>
                    <a:pt x="890" y="1138"/>
                  </a:cubicBezTo>
                  <a:cubicBezTo>
                    <a:pt x="890" y="1099"/>
                    <a:pt x="890" y="1099"/>
                    <a:pt x="890" y="1099"/>
                  </a:cubicBezTo>
                  <a:cubicBezTo>
                    <a:pt x="885" y="1098"/>
                    <a:pt x="879" y="1096"/>
                    <a:pt x="873" y="1095"/>
                  </a:cubicBezTo>
                  <a:cubicBezTo>
                    <a:pt x="842" y="1086"/>
                    <a:pt x="813" y="1069"/>
                    <a:pt x="792" y="1045"/>
                  </a:cubicBezTo>
                  <a:cubicBezTo>
                    <a:pt x="781" y="1032"/>
                    <a:pt x="772" y="1018"/>
                    <a:pt x="766" y="1003"/>
                  </a:cubicBezTo>
                  <a:cubicBezTo>
                    <a:pt x="765" y="999"/>
                    <a:pt x="763" y="995"/>
                    <a:pt x="762" y="991"/>
                  </a:cubicBezTo>
                  <a:cubicBezTo>
                    <a:pt x="761" y="987"/>
                    <a:pt x="760" y="983"/>
                    <a:pt x="759" y="979"/>
                  </a:cubicBezTo>
                  <a:cubicBezTo>
                    <a:pt x="759" y="973"/>
                    <a:pt x="760" y="966"/>
                    <a:pt x="763" y="961"/>
                  </a:cubicBezTo>
                  <a:cubicBezTo>
                    <a:pt x="769" y="949"/>
                    <a:pt x="782" y="942"/>
                    <a:pt x="796" y="943"/>
                  </a:cubicBezTo>
                  <a:cubicBezTo>
                    <a:pt x="809" y="944"/>
                    <a:pt x="820" y="953"/>
                    <a:pt x="825" y="966"/>
                  </a:cubicBezTo>
                  <a:cubicBezTo>
                    <a:pt x="826" y="969"/>
                    <a:pt x="827" y="973"/>
                    <a:pt x="828" y="977"/>
                  </a:cubicBezTo>
                  <a:cubicBezTo>
                    <a:pt x="830" y="981"/>
                    <a:pt x="831" y="985"/>
                    <a:pt x="833" y="988"/>
                  </a:cubicBezTo>
                  <a:cubicBezTo>
                    <a:pt x="837" y="995"/>
                    <a:pt x="842" y="1001"/>
                    <a:pt x="848" y="1007"/>
                  </a:cubicBezTo>
                  <a:cubicBezTo>
                    <a:pt x="860" y="1018"/>
                    <a:pt x="875" y="1026"/>
                    <a:pt x="890" y="1030"/>
                  </a:cubicBezTo>
                  <a:cubicBezTo>
                    <a:pt x="890" y="898"/>
                    <a:pt x="890" y="898"/>
                    <a:pt x="890" y="898"/>
                  </a:cubicBezTo>
                  <a:cubicBezTo>
                    <a:pt x="860" y="890"/>
                    <a:pt x="828" y="880"/>
                    <a:pt x="803" y="860"/>
                  </a:cubicBezTo>
                  <a:cubicBezTo>
                    <a:pt x="790" y="850"/>
                    <a:pt x="780" y="838"/>
                    <a:pt x="773" y="824"/>
                  </a:cubicBezTo>
                  <a:cubicBezTo>
                    <a:pt x="766" y="809"/>
                    <a:pt x="763" y="793"/>
                    <a:pt x="763" y="776"/>
                  </a:cubicBezTo>
                  <a:cubicBezTo>
                    <a:pt x="763" y="760"/>
                    <a:pt x="766" y="743"/>
                    <a:pt x="773" y="728"/>
                  </a:cubicBezTo>
                  <a:cubicBezTo>
                    <a:pt x="779" y="714"/>
                    <a:pt x="789" y="701"/>
                    <a:pt x="800" y="690"/>
                  </a:cubicBezTo>
                  <a:cubicBezTo>
                    <a:pt x="825" y="668"/>
                    <a:pt x="858" y="655"/>
                    <a:pt x="890" y="650"/>
                  </a:cubicBezTo>
                  <a:cubicBezTo>
                    <a:pt x="890" y="613"/>
                    <a:pt x="890" y="613"/>
                    <a:pt x="890" y="613"/>
                  </a:cubicBezTo>
                  <a:cubicBezTo>
                    <a:pt x="890" y="604"/>
                    <a:pt x="895" y="595"/>
                    <a:pt x="902" y="588"/>
                  </a:cubicBezTo>
                  <a:cubicBezTo>
                    <a:pt x="912" y="580"/>
                    <a:pt x="926" y="577"/>
                    <a:pt x="938" y="583"/>
                  </a:cubicBezTo>
                  <a:cubicBezTo>
                    <a:pt x="950" y="588"/>
                    <a:pt x="957" y="600"/>
                    <a:pt x="957" y="613"/>
                  </a:cubicBezTo>
                  <a:cubicBezTo>
                    <a:pt x="957" y="650"/>
                    <a:pt x="957" y="650"/>
                    <a:pt x="957" y="650"/>
                  </a:cubicBezTo>
                  <a:cubicBezTo>
                    <a:pt x="962" y="651"/>
                    <a:pt x="966" y="651"/>
                    <a:pt x="970" y="652"/>
                  </a:cubicBezTo>
                  <a:cubicBezTo>
                    <a:pt x="1003" y="658"/>
                    <a:pt x="1034" y="671"/>
                    <a:pt x="1058" y="694"/>
                  </a:cubicBezTo>
                  <a:cubicBezTo>
                    <a:pt x="1069" y="705"/>
                    <a:pt x="1078" y="719"/>
                    <a:pt x="1085" y="733"/>
                  </a:cubicBezTo>
                  <a:cubicBezTo>
                    <a:pt x="1086" y="737"/>
                    <a:pt x="1088" y="741"/>
                    <a:pt x="1089" y="745"/>
                  </a:cubicBezTo>
                  <a:cubicBezTo>
                    <a:pt x="1091" y="749"/>
                    <a:pt x="1092" y="753"/>
                    <a:pt x="1092" y="757"/>
                  </a:cubicBezTo>
                  <a:cubicBezTo>
                    <a:pt x="1093" y="763"/>
                    <a:pt x="1092" y="770"/>
                    <a:pt x="1090" y="776"/>
                  </a:cubicBezTo>
                  <a:cubicBezTo>
                    <a:pt x="1084" y="788"/>
                    <a:pt x="1071" y="796"/>
                    <a:pt x="1058" y="795"/>
                  </a:cubicBezTo>
                  <a:cubicBezTo>
                    <a:pt x="1045" y="795"/>
                    <a:pt x="1033" y="786"/>
                    <a:pt x="1028" y="774"/>
                  </a:cubicBezTo>
                  <a:cubicBezTo>
                    <a:pt x="1027" y="770"/>
                    <a:pt x="1026" y="766"/>
                    <a:pt x="1025" y="763"/>
                  </a:cubicBezTo>
                  <a:cubicBezTo>
                    <a:pt x="1023" y="759"/>
                    <a:pt x="1021" y="756"/>
                    <a:pt x="1019" y="752"/>
                  </a:cubicBezTo>
                  <a:cubicBezTo>
                    <a:pt x="1015" y="746"/>
                    <a:pt x="1010" y="740"/>
                    <a:pt x="1003" y="736"/>
                  </a:cubicBezTo>
                  <a:cubicBezTo>
                    <a:pt x="990" y="726"/>
                    <a:pt x="974" y="721"/>
                    <a:pt x="957" y="718"/>
                  </a:cubicBezTo>
                  <a:cubicBezTo>
                    <a:pt x="957" y="844"/>
                    <a:pt x="957" y="844"/>
                    <a:pt x="957" y="844"/>
                  </a:cubicBezTo>
                  <a:cubicBezTo>
                    <a:pt x="977" y="849"/>
                    <a:pt x="996" y="854"/>
                    <a:pt x="1015" y="861"/>
                  </a:cubicBezTo>
                  <a:cubicBezTo>
                    <a:pt x="1043" y="872"/>
                    <a:pt x="1069" y="889"/>
                    <a:pt x="1084" y="916"/>
                  </a:cubicBezTo>
                  <a:cubicBezTo>
                    <a:pt x="1082" y="912"/>
                    <a:pt x="1080" y="908"/>
                    <a:pt x="1084" y="916"/>
                  </a:cubicBezTo>
                  <a:cubicBezTo>
                    <a:pt x="1089" y="924"/>
                    <a:pt x="1087" y="920"/>
                    <a:pt x="1084" y="916"/>
                  </a:cubicBezTo>
                  <a:cubicBezTo>
                    <a:pt x="1097" y="938"/>
                    <a:pt x="1101" y="963"/>
                    <a:pt x="1098" y="988"/>
                  </a:cubicBezTo>
                  <a:close/>
                  <a:moveTo>
                    <a:pt x="1098" y="988"/>
                  </a:moveTo>
                  <a:cubicBezTo>
                    <a:pt x="1098" y="988"/>
                    <a:pt x="1098" y="988"/>
                    <a:pt x="1098" y="9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Freeform 19"/>
            <p:cNvSpPr>
              <a:spLocks noEditPoints="1"/>
            </p:cNvSpPr>
            <p:nvPr/>
          </p:nvSpPr>
          <p:spPr bwMode="auto">
            <a:xfrm>
              <a:off x="2559051" y="3149601"/>
              <a:ext cx="1587" cy="1587"/>
            </a:xfrm>
            <a:custGeom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1" name="Group 20"/>
          <p:cNvGrpSpPr>
            <a:grpSpLocks noChangeAspect="1"/>
          </p:cNvGrpSpPr>
          <p:nvPr/>
        </p:nvGrpSpPr>
        <p:grpSpPr>
          <a:xfrm>
            <a:off x="9532849" y="1163556"/>
            <a:ext cx="468000" cy="489876"/>
            <a:chOff x="-904" y="1959"/>
            <a:chExt cx="599" cy="627"/>
          </a:xfrm>
          <a:solidFill>
            <a:srgbClr val="0270D1"/>
          </a:solidFill>
        </p:grpSpPr>
        <p:sp>
          <p:nvSpPr>
            <p:cNvPr id="78" name="Freeform 21"/>
            <p:cNvSpPr/>
            <p:nvPr/>
          </p:nvSpPr>
          <p:spPr bwMode="auto">
            <a:xfrm>
              <a:off x="-806" y="1959"/>
              <a:ext cx="501" cy="514"/>
            </a:xfrm>
            <a:custGeom>
              <a:gdLst>
                <a:gd fmla="*/ 2206 w 2206" name="T0"/>
                <a:gd fmla="*/ 0 h 2269" name="T1"/>
                <a:gd fmla="*/ 750 w 2206" name="T2"/>
                <a:gd fmla="*/ 1771 h 2269" name="T3"/>
                <a:gd fmla="*/ 347 w 2206" name="T4"/>
                <a:gd fmla="*/ 1122 h 2269" name="T5"/>
                <a:gd fmla="*/ 0 w 2206" name="T6"/>
                <a:gd fmla="*/ 1330 h 2269" name="T7"/>
                <a:gd fmla="*/ 611 w 2206" name="T8"/>
                <a:gd fmla="*/ 2269 h 2269" name="T9"/>
                <a:gd fmla="*/ 882 w 2206" name="T10"/>
                <a:gd fmla="*/ 2269 h 2269" name="T11"/>
                <a:gd fmla="*/ 2206 w 2206" name="T12"/>
                <a:gd fmla="*/ 630 h 2269" name="T13"/>
                <a:gd fmla="*/ 2206 w 2206" name="T14"/>
                <a:gd fmla="*/ 0 h 226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269" w="2206">
                  <a:moveTo>
                    <a:pt x="2206" y="0"/>
                  </a:moveTo>
                  <a:cubicBezTo>
                    <a:pt x="1890" y="120"/>
                    <a:pt x="750" y="1771"/>
                    <a:pt x="750" y="1771"/>
                  </a:cubicBezTo>
                  <a:lnTo>
                    <a:pt x="347" y="1122"/>
                  </a:lnTo>
                  <a:lnTo>
                    <a:pt x="0" y="1330"/>
                  </a:lnTo>
                  <a:lnTo>
                    <a:pt x="611" y="2269"/>
                  </a:lnTo>
                  <a:lnTo>
                    <a:pt x="882" y="2269"/>
                  </a:lnTo>
                  <a:cubicBezTo>
                    <a:pt x="882" y="2269"/>
                    <a:pt x="1810" y="955"/>
                    <a:pt x="2206" y="630"/>
                  </a:cubicBezTo>
                  <a:lnTo>
                    <a:pt x="22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79" name="Freeform 22"/>
            <p:cNvSpPr/>
            <p:nvPr/>
          </p:nvSpPr>
          <p:spPr bwMode="auto">
            <a:xfrm>
              <a:off x="-904" y="2052"/>
              <a:ext cx="534" cy="534"/>
            </a:xfrm>
            <a:custGeom>
              <a:gdLst>
                <a:gd fmla="*/ 159 w 2352" name="T0"/>
                <a:gd fmla="*/ 1914 h 2352" name="T1"/>
                <a:gd fmla="*/ 435 w 2352" name="T2"/>
                <a:gd fmla="*/ 2189 h 2352" name="T3"/>
                <a:gd fmla="*/ 1915 w 2352" name="T4"/>
                <a:gd fmla="*/ 2191 h 2352" name="T5"/>
                <a:gd fmla="*/ 2191 w 2352" name="T6"/>
                <a:gd fmla="*/ 1915 h 2352" name="T7"/>
                <a:gd fmla="*/ 2189 w 2352" name="T8"/>
                <a:gd fmla="*/ 1027 h 2352" name="T9"/>
                <a:gd fmla="*/ 2352 w 2352" name="T10"/>
                <a:gd fmla="*/ 1027 h 2352" name="T11"/>
                <a:gd fmla="*/ 2352 w 2352" name="T12"/>
                <a:gd fmla="*/ 1917 h 2352" name="T13"/>
                <a:gd fmla="*/ 1917 w 2352" name="T14"/>
                <a:gd fmla="*/ 2352 h 2352" name="T15"/>
                <a:gd fmla="*/ 417 w 2352" name="T16"/>
                <a:gd fmla="*/ 2350 h 2352" name="T17"/>
                <a:gd fmla="*/ 2 w 2352" name="T18"/>
                <a:gd fmla="*/ 1936 h 2352" name="T19"/>
                <a:gd fmla="*/ 0 w 2352" name="T20"/>
                <a:gd fmla="*/ 437 h 2352" name="T21"/>
                <a:gd fmla="*/ 435 w 2352" name="T22"/>
                <a:gd fmla="*/ 3 h 2352" name="T23"/>
                <a:gd fmla="*/ 1812 w 2352" name="T24"/>
                <a:gd fmla="*/ 0 h 2352" name="T25"/>
                <a:gd fmla="*/ 1812 w 2352" name="T26"/>
                <a:gd fmla="*/ 164 h 2352" name="T27"/>
                <a:gd fmla="*/ 437 w 2352" name="T28"/>
                <a:gd fmla="*/ 163 h 2352" name="T29"/>
                <a:gd fmla="*/ 161 w 2352" name="T30"/>
                <a:gd fmla="*/ 439 h 2352" name="T31"/>
                <a:gd fmla="*/ 159 w 2352" name="T32"/>
                <a:gd fmla="*/ 1914 h 235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352" w="2352">
                  <a:moveTo>
                    <a:pt x="159" y="1914"/>
                  </a:moveTo>
                  <a:cubicBezTo>
                    <a:pt x="159" y="2066"/>
                    <a:pt x="282" y="2189"/>
                    <a:pt x="435" y="2189"/>
                  </a:cubicBezTo>
                  <a:lnTo>
                    <a:pt x="1915" y="2191"/>
                  </a:lnTo>
                  <a:cubicBezTo>
                    <a:pt x="2068" y="2191"/>
                    <a:pt x="2191" y="2068"/>
                    <a:pt x="2191" y="1915"/>
                  </a:cubicBezTo>
                  <a:lnTo>
                    <a:pt x="2189" y="1027"/>
                  </a:lnTo>
                  <a:lnTo>
                    <a:pt x="2352" y="1027"/>
                  </a:lnTo>
                  <a:lnTo>
                    <a:pt x="2352" y="1917"/>
                  </a:lnTo>
                  <a:cubicBezTo>
                    <a:pt x="2352" y="2157"/>
                    <a:pt x="2157" y="2352"/>
                    <a:pt x="1917" y="2352"/>
                  </a:cubicBezTo>
                  <a:lnTo>
                    <a:pt x="417" y="2350"/>
                  </a:lnTo>
                  <a:cubicBezTo>
                    <a:pt x="188" y="2350"/>
                    <a:pt x="2" y="2164"/>
                    <a:pt x="2" y="1936"/>
                  </a:cubicBezTo>
                  <a:lnTo>
                    <a:pt x="0" y="437"/>
                  </a:lnTo>
                  <a:cubicBezTo>
                    <a:pt x="0" y="197"/>
                    <a:pt x="195" y="3"/>
                    <a:pt x="435" y="3"/>
                  </a:cubicBezTo>
                  <a:lnTo>
                    <a:pt x="1812" y="0"/>
                  </a:lnTo>
                  <a:lnTo>
                    <a:pt x="1812" y="164"/>
                  </a:lnTo>
                  <a:lnTo>
                    <a:pt x="437" y="163"/>
                  </a:lnTo>
                  <a:cubicBezTo>
                    <a:pt x="285" y="163"/>
                    <a:pt x="161" y="287"/>
                    <a:pt x="161" y="439"/>
                  </a:cubicBezTo>
                  <a:lnTo>
                    <a:pt x="159" y="19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</p:grpSp>
      <p:sp>
        <p:nvSpPr>
          <p:cNvPr id="32" name="Freeform 196"/>
          <p:cNvSpPr/>
          <p:nvPr/>
        </p:nvSpPr>
        <p:spPr bwMode="auto">
          <a:xfrm>
            <a:off x="10675356" y="1130068"/>
            <a:ext cx="311182" cy="556852"/>
          </a:xfrm>
          <a:custGeom>
            <a:cxnLst>
              <a:cxn ang="0">
                <a:pos x="34" y="18"/>
              </a:cxn>
              <a:cxn ang="0">
                <a:pos x="14" y="62"/>
              </a:cxn>
              <a:cxn ang="0">
                <a:pos x="12" y="63"/>
              </a:cxn>
              <a:cxn ang="0">
                <a:pos x="12" y="63"/>
              </a:cxn>
              <a:cxn ang="0">
                <a:pos x="11" y="61"/>
              </a:cxn>
              <a:cxn ang="0">
                <a:pos x="18" y="30"/>
              </a:cxn>
              <a:cxn ang="0">
                <a:pos x="3" y="34"/>
              </a:cxn>
              <a:cxn ang="0">
                <a:pos x="2" y="34"/>
              </a:cxn>
              <a:cxn ang="0">
                <a:pos x="1" y="34"/>
              </a:cxn>
              <a:cxn ang="0">
                <a:pos x="0" y="32"/>
              </a:cxn>
              <a:cxn ang="0">
                <a:pos x="8" y="1"/>
              </a:cxn>
              <a:cxn ang="0">
                <a:pos x="10" y="0"/>
              </a:cxn>
              <a:cxn ang="0">
                <a:pos x="22" y="0"/>
              </a:cxn>
              <a:cxn ang="0">
                <a:pos x="24" y="1"/>
              </a:cxn>
              <a:cxn ang="0">
                <a:pos x="24" y="2"/>
              </a:cxn>
              <a:cxn ang="0">
                <a:pos x="17" y="19"/>
              </a:cxn>
              <a:cxn ang="0">
                <a:pos x="32" y="16"/>
              </a:cxn>
              <a:cxn ang="0">
                <a:pos x="33" y="16"/>
              </a:cxn>
              <a:cxn ang="0">
                <a:pos x="34" y="16"/>
              </a:cxn>
              <a:cxn ang="0">
                <a:pos x="34" y="18"/>
              </a:cxn>
            </a:cxnLst>
            <a:rect b="b" l="0" r="r" t="0"/>
            <a:pathLst>
              <a:path h="62" w="35">
                <a:moveTo>
                  <a:pt x="34" y="18"/>
                </a:moveTo>
                <a:cubicBezTo>
                  <a:pt x="14" y="62"/>
                  <a:pt x="14" y="62"/>
                  <a:pt x="14" y="62"/>
                </a:cubicBezTo>
                <a:cubicBezTo>
                  <a:pt x="13" y="62"/>
                  <a:pt x="13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1" y="62"/>
                  <a:pt x="10" y="62"/>
                  <a:pt x="11" y="61"/>
                </a:cubicBezTo>
                <a:cubicBezTo>
                  <a:pt x="18" y="30"/>
                  <a:pt x="18" y="30"/>
                  <a:pt x="18" y="30"/>
                </a:cubicBezTo>
                <a:cubicBezTo>
                  <a:pt x="3" y="34"/>
                  <a:pt x="3" y="34"/>
                  <a:pt x="3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1" y="34"/>
                  <a:pt x="1" y="34"/>
                </a:cubicBezTo>
                <a:cubicBezTo>
                  <a:pt x="1" y="33"/>
                  <a:pt x="0" y="33"/>
                  <a:pt x="0" y="32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4" y="0"/>
                  <a:pt x="24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17" y="19"/>
                  <a:pt x="17" y="19"/>
                  <a:pt x="17" y="19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3" y="16"/>
                  <a:pt x="33" y="16"/>
                </a:cubicBezTo>
                <a:cubicBezTo>
                  <a:pt x="33" y="16"/>
                  <a:pt x="34" y="16"/>
                  <a:pt x="34" y="16"/>
                </a:cubicBezTo>
                <a:cubicBezTo>
                  <a:pt x="34" y="17"/>
                  <a:pt x="35" y="17"/>
                  <a:pt x="34" y="18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Freeform 155"/>
          <p:cNvSpPr/>
          <p:nvPr/>
        </p:nvSpPr>
        <p:spPr bwMode="auto">
          <a:xfrm>
            <a:off x="8573373" y="1201051"/>
            <a:ext cx="414886" cy="414886"/>
          </a:xfrm>
          <a:custGeom>
            <a:cxnLst>
              <a:cxn ang="0">
                <a:pos x="31" y="62"/>
              </a:cxn>
              <a:cxn ang="0">
                <a:pos x="8" y="51"/>
              </a:cxn>
              <a:cxn ang="0">
                <a:pos x="8" y="49"/>
              </a:cxn>
              <a:cxn ang="0">
                <a:pos x="13" y="44"/>
              </a:cxn>
              <a:cxn ang="0">
                <a:pos x="14" y="43"/>
              </a:cxn>
              <a:cxn ang="0">
                <a:pos x="15" y="44"/>
              </a:cxn>
              <a:cxn ang="0">
                <a:pos x="31" y="52"/>
              </a:cxn>
              <a:cxn ang="0">
                <a:pos x="52" y="31"/>
              </a:cxn>
              <a:cxn ang="0">
                <a:pos x="31" y="11"/>
              </a:cxn>
              <a:cxn ang="0">
                <a:pos x="17" y="16"/>
              </a:cxn>
              <a:cxn ang="0">
                <a:pos x="23" y="22"/>
              </a:cxn>
              <a:cxn ang="0">
                <a:pos x="23" y="25"/>
              </a:cxn>
              <a:cxn ang="0">
                <a:pos x="21" y="26"/>
              </a:cxn>
              <a:cxn ang="0">
                <a:pos x="3" y="26"/>
              </a:cxn>
              <a:cxn ang="0">
                <a:pos x="0" y="24"/>
              </a:cxn>
              <a:cxn ang="0">
                <a:pos x="0" y="6"/>
              </a:cxn>
              <a:cxn ang="0">
                <a:pos x="2" y="3"/>
              </a:cxn>
              <a:cxn ang="0">
                <a:pos x="5" y="4"/>
              </a:cxn>
              <a:cxn ang="0">
                <a:pos x="10" y="9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</a:cxnLst>
            <a:rect b="b" l="0" r="r" t="0"/>
            <a:pathLst>
              <a:path h="62" w="62">
                <a:moveTo>
                  <a:pt x="31" y="62"/>
                </a:moveTo>
                <a:cubicBezTo>
                  <a:pt x="22" y="62"/>
                  <a:pt x="13" y="58"/>
                  <a:pt x="8" y="51"/>
                </a:cubicBezTo>
                <a:cubicBezTo>
                  <a:pt x="7" y="50"/>
                  <a:pt x="7" y="50"/>
                  <a:pt x="8" y="49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9" y="49"/>
                  <a:pt x="25" y="52"/>
                  <a:pt x="31" y="52"/>
                </a:cubicBezTo>
                <a:cubicBezTo>
                  <a:pt x="43" y="52"/>
                  <a:pt x="52" y="43"/>
                  <a:pt x="52" y="31"/>
                </a:cubicBezTo>
                <a:cubicBezTo>
                  <a:pt x="52" y="20"/>
                  <a:pt x="43" y="11"/>
                  <a:pt x="31" y="11"/>
                </a:cubicBezTo>
                <a:cubicBezTo>
                  <a:pt x="26" y="11"/>
                  <a:pt x="21" y="13"/>
                  <a:pt x="17" y="16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3"/>
                  <a:pt x="24" y="24"/>
                  <a:pt x="23" y="25"/>
                </a:cubicBezTo>
                <a:cubicBezTo>
                  <a:pt x="23" y="26"/>
                  <a:pt x="22" y="26"/>
                  <a:pt x="2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6"/>
                  <a:pt x="0" y="25"/>
                  <a:pt x="0" y="24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4"/>
                  <a:pt x="2" y="3"/>
                </a:cubicBezTo>
                <a:cubicBezTo>
                  <a:pt x="3" y="3"/>
                  <a:pt x="4" y="3"/>
                  <a:pt x="5" y="4"/>
                </a:cubicBezTo>
                <a:cubicBezTo>
                  <a:pt x="10" y="9"/>
                  <a:pt x="10" y="9"/>
                  <a:pt x="10" y="9"/>
                </a:cubicBezTo>
                <a:cubicBezTo>
                  <a:pt x="16" y="4"/>
                  <a:pt x="23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Freeform 118"/>
          <p:cNvSpPr>
            <a:spLocks noEditPoints="1"/>
          </p:cNvSpPr>
          <p:nvPr/>
        </p:nvSpPr>
        <p:spPr bwMode="auto">
          <a:xfrm>
            <a:off x="5478776" y="3161601"/>
            <a:ext cx="471248" cy="458597"/>
          </a:xfrm>
          <a:custGeom>
            <a:cxnLst>
              <a:cxn ang="0">
                <a:pos x="53" y="58"/>
              </a:cxn>
              <a:cxn ang="0">
                <a:pos x="31" y="67"/>
              </a:cxn>
              <a:cxn ang="0">
                <a:pos x="0" y="36"/>
              </a:cxn>
              <a:cxn ang="0">
                <a:pos x="31" y="5"/>
              </a:cxn>
              <a:cxn ang="0">
                <a:pos x="31" y="36"/>
              </a:cxn>
              <a:cxn ang="0">
                <a:pos x="53" y="58"/>
              </a:cxn>
              <a:cxn ang="0">
                <a:pos x="36" y="31"/>
              </a:cxn>
              <a:cxn ang="0">
                <a:pos x="36" y="0"/>
              </a:cxn>
              <a:cxn ang="0">
                <a:pos x="67" y="31"/>
              </a:cxn>
              <a:cxn ang="0">
                <a:pos x="36" y="31"/>
              </a:cxn>
              <a:cxn ang="0">
                <a:pos x="69" y="36"/>
              </a:cxn>
              <a:cxn ang="0">
                <a:pos x="60" y="58"/>
              </a:cxn>
              <a:cxn ang="0">
                <a:pos x="38" y="36"/>
              </a:cxn>
              <a:cxn ang="0">
                <a:pos x="69" y="36"/>
              </a:cxn>
            </a:cxnLst>
            <a:rect b="b" l="0" r="r" t="0"/>
            <a:pathLst>
              <a:path h="67" w="69">
                <a:moveTo>
                  <a:pt x="53" y="58"/>
                </a:moveTo>
                <a:cubicBezTo>
                  <a:pt x="47" y="64"/>
                  <a:pt x="39" y="67"/>
                  <a:pt x="31" y="67"/>
                </a:cubicBezTo>
                <a:cubicBezTo>
                  <a:pt x="14" y="67"/>
                  <a:pt x="0" y="53"/>
                  <a:pt x="0" y="36"/>
                </a:cubicBezTo>
                <a:cubicBezTo>
                  <a:pt x="0" y="19"/>
                  <a:pt x="14" y="5"/>
                  <a:pt x="31" y="5"/>
                </a:cubicBezTo>
                <a:cubicBezTo>
                  <a:pt x="31" y="36"/>
                  <a:pt x="31" y="36"/>
                  <a:pt x="31" y="36"/>
                </a:cubicBezTo>
                <a:lnTo>
                  <a:pt x="53" y="58"/>
                </a:lnTo>
                <a:close/>
                <a:moveTo>
                  <a:pt x="36" y="31"/>
                </a:moveTo>
                <a:cubicBezTo>
                  <a:pt x="36" y="0"/>
                  <a:pt x="36" y="0"/>
                  <a:pt x="36" y="0"/>
                </a:cubicBezTo>
                <a:cubicBezTo>
                  <a:pt x="53" y="0"/>
                  <a:pt x="67" y="14"/>
                  <a:pt x="67" y="31"/>
                </a:cubicBezTo>
                <a:lnTo>
                  <a:pt x="36" y="31"/>
                </a:lnTo>
                <a:close/>
                <a:moveTo>
                  <a:pt x="69" y="36"/>
                </a:moveTo>
                <a:cubicBezTo>
                  <a:pt x="69" y="45"/>
                  <a:pt x="66" y="53"/>
                  <a:pt x="60" y="58"/>
                </a:cubicBezTo>
                <a:cubicBezTo>
                  <a:pt x="38" y="36"/>
                  <a:pt x="38" y="36"/>
                  <a:pt x="38" y="36"/>
                </a:cubicBezTo>
                <a:lnTo>
                  <a:pt x="69" y="36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35" name="Group 49"/>
          <p:cNvGrpSpPr/>
          <p:nvPr/>
        </p:nvGrpSpPr>
        <p:grpSpPr>
          <a:xfrm>
            <a:off x="3384672" y="3122258"/>
            <a:ext cx="496371" cy="537282"/>
            <a:chOff x="1847137" y="4256991"/>
            <a:chExt cx="454232" cy="491670"/>
          </a:xfrm>
          <a:solidFill>
            <a:srgbClr val="0270D1"/>
          </a:solidFill>
        </p:grpSpPr>
        <p:sp>
          <p:nvSpPr>
            <p:cNvPr id="76" name="Freeform 101"/>
            <p:cNvSpPr>
              <a:spLocks noEditPoints="1"/>
            </p:cNvSpPr>
            <p:nvPr/>
          </p:nvSpPr>
          <p:spPr bwMode="auto">
            <a:xfrm>
              <a:off x="1847137" y="4256991"/>
              <a:ext cx="454232" cy="491670"/>
            </a:xfrm>
            <a:custGeom>
              <a:gdLst>
                <a:gd fmla="*/ 134 w 137" name="T0"/>
                <a:gd fmla="*/ 71 h 148" name="T1"/>
                <a:gd fmla="*/ 126 w 137" name="T2"/>
                <a:gd fmla="*/ 38 h 148" name="T3"/>
                <a:gd fmla="*/ 133 w 137" name="T4"/>
                <a:gd fmla="*/ 36 h 148" name="T5"/>
                <a:gd fmla="*/ 126 w 137" name="T6"/>
                <a:gd fmla="*/ 12 h 148" name="T7"/>
                <a:gd fmla="*/ 102 w 137" name="T8"/>
                <a:gd fmla="*/ 5 h 148" name="T9"/>
                <a:gd fmla="*/ 99 w 137" name="T10"/>
                <a:gd fmla="*/ 12 h 148" name="T11"/>
                <a:gd fmla="*/ 67 w 137" name="T12"/>
                <a:gd fmla="*/ 4 h 148" name="T13"/>
                <a:gd fmla="*/ 38 w 137" name="T14"/>
                <a:gd fmla="*/ 11 h 148" name="T15"/>
                <a:gd fmla="*/ 36 w 137" name="T16"/>
                <a:gd fmla="*/ 5 h 148" name="T17"/>
                <a:gd fmla="*/ 12 w 137" name="T18"/>
                <a:gd fmla="*/ 12 h 148" name="T19"/>
                <a:gd fmla="*/ 5 w 137" name="T20"/>
                <a:gd fmla="*/ 36 h 148" name="T21"/>
                <a:gd fmla="*/ 9 w 137" name="T22"/>
                <a:gd fmla="*/ 38 h 148" name="T23"/>
                <a:gd fmla="*/ 0 w 137" name="T24"/>
                <a:gd fmla="*/ 71 h 148" name="T25"/>
                <a:gd fmla="*/ 27 w 137" name="T26"/>
                <a:gd fmla="*/ 125 h 148" name="T27"/>
                <a:gd fmla="*/ 13 w 137" name="T28"/>
                <a:gd fmla="*/ 140 h 148" name="T29"/>
                <a:gd fmla="*/ 21 w 137" name="T30"/>
                <a:gd fmla="*/ 148 h 148" name="T31"/>
                <a:gd fmla="*/ 37 w 137" name="T32"/>
                <a:gd fmla="*/ 132 h 148" name="T33"/>
                <a:gd fmla="*/ 67 w 137" name="T34"/>
                <a:gd fmla="*/ 139 h 148" name="T35"/>
                <a:gd fmla="*/ 97 w 137" name="T36"/>
                <a:gd fmla="*/ 132 h 148" name="T37"/>
                <a:gd fmla="*/ 113 w 137" name="T38"/>
                <a:gd fmla="*/ 148 h 148" name="T39"/>
                <a:gd fmla="*/ 121 w 137" name="T40"/>
                <a:gd fmla="*/ 140 h 148" name="T41"/>
                <a:gd fmla="*/ 107 w 137" name="T42"/>
                <a:gd fmla="*/ 125 h 148" name="T43"/>
                <a:gd fmla="*/ 134 w 137" name="T44"/>
                <a:gd fmla="*/ 71 h 148" name="T45"/>
                <a:gd fmla="*/ 11 w 137" name="T46"/>
                <a:gd fmla="*/ 74 h 148" name="T47"/>
                <a:gd fmla="*/ 20 w 137" name="T48"/>
                <a:gd fmla="*/ 74 h 148" name="T49"/>
                <a:gd fmla="*/ 23 w 137" name="T50"/>
                <a:gd fmla="*/ 71 h 148" name="T51"/>
                <a:gd fmla="*/ 20 w 137" name="T52"/>
                <a:gd fmla="*/ 69 h 148" name="T53"/>
                <a:gd fmla="*/ 11 w 137" name="T54"/>
                <a:gd fmla="*/ 69 h 148" name="T55"/>
                <a:gd fmla="*/ 64 w 137" name="T56"/>
                <a:gd fmla="*/ 15 h 148" name="T57"/>
                <a:gd fmla="*/ 64 w 137" name="T58"/>
                <a:gd fmla="*/ 15 h 148" name="T59"/>
                <a:gd fmla="*/ 64 w 137" name="T60"/>
                <a:gd fmla="*/ 26 h 148" name="T61"/>
                <a:gd fmla="*/ 67 w 137" name="T62"/>
                <a:gd fmla="*/ 29 h 148" name="T63"/>
                <a:gd fmla="*/ 70 w 137" name="T64"/>
                <a:gd fmla="*/ 26 h 148" name="T65"/>
                <a:gd fmla="*/ 70 w 137" name="T66"/>
                <a:gd fmla="*/ 15 h 148" name="T67"/>
                <a:gd fmla="*/ 70 w 137" name="T68"/>
                <a:gd fmla="*/ 15 h 148" name="T69"/>
                <a:gd fmla="*/ 123 w 137" name="T70"/>
                <a:gd fmla="*/ 69 h 148" name="T71"/>
                <a:gd fmla="*/ 114 w 137" name="T72"/>
                <a:gd fmla="*/ 69 h 148" name="T73"/>
                <a:gd fmla="*/ 111 w 137" name="T74"/>
                <a:gd fmla="*/ 71 h 148" name="T75"/>
                <a:gd fmla="*/ 114 w 137" name="T76"/>
                <a:gd fmla="*/ 74 h 148" name="T77"/>
                <a:gd fmla="*/ 123 w 137" name="T78"/>
                <a:gd fmla="*/ 74 h 148" name="T79"/>
                <a:gd fmla="*/ 70 w 137" name="T80"/>
                <a:gd fmla="*/ 128 h 148" name="T81"/>
                <a:gd fmla="*/ 70 w 137" name="T82"/>
                <a:gd fmla="*/ 118 h 148" name="T83"/>
                <a:gd fmla="*/ 67 w 137" name="T84"/>
                <a:gd fmla="*/ 115 h 148" name="T85"/>
                <a:gd fmla="*/ 64 w 137" name="T86"/>
                <a:gd fmla="*/ 118 h 148" name="T87"/>
                <a:gd fmla="*/ 64 w 137" name="T88"/>
                <a:gd fmla="*/ 128 h 148" name="T89"/>
                <a:gd fmla="*/ 11 w 137" name="T90"/>
                <a:gd fmla="*/ 74 h 148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48" w="137">
                  <a:moveTo>
                    <a:pt x="134" y="71"/>
                  </a:moveTo>
                  <a:cubicBezTo>
                    <a:pt x="134" y="59"/>
                    <a:pt x="131" y="48"/>
                    <a:pt x="126" y="38"/>
                  </a:cubicBezTo>
                  <a:cubicBezTo>
                    <a:pt x="128" y="38"/>
                    <a:pt x="131" y="38"/>
                    <a:pt x="133" y="36"/>
                  </a:cubicBezTo>
                  <a:cubicBezTo>
                    <a:pt x="137" y="31"/>
                    <a:pt x="134" y="20"/>
                    <a:pt x="126" y="12"/>
                  </a:cubicBezTo>
                  <a:cubicBezTo>
                    <a:pt x="117" y="3"/>
                    <a:pt x="107" y="0"/>
                    <a:pt x="102" y="5"/>
                  </a:cubicBezTo>
                  <a:cubicBezTo>
                    <a:pt x="100" y="7"/>
                    <a:pt x="99" y="9"/>
                    <a:pt x="99" y="12"/>
                  </a:cubicBezTo>
                  <a:cubicBezTo>
                    <a:pt x="90" y="7"/>
                    <a:pt x="79" y="4"/>
                    <a:pt x="67" y="4"/>
                  </a:cubicBezTo>
                  <a:cubicBezTo>
                    <a:pt x="57" y="4"/>
                    <a:pt x="47" y="6"/>
                    <a:pt x="38" y="11"/>
                  </a:cubicBezTo>
                  <a:cubicBezTo>
                    <a:pt x="38" y="8"/>
                    <a:pt x="37" y="7"/>
                    <a:pt x="36" y="5"/>
                  </a:cubicBezTo>
                  <a:cubicBezTo>
                    <a:pt x="31" y="0"/>
                    <a:pt x="20" y="3"/>
                    <a:pt x="12" y="12"/>
                  </a:cubicBezTo>
                  <a:cubicBezTo>
                    <a:pt x="3" y="20"/>
                    <a:pt x="0" y="31"/>
                    <a:pt x="5" y="36"/>
                  </a:cubicBezTo>
                  <a:cubicBezTo>
                    <a:pt x="6" y="37"/>
                    <a:pt x="7" y="37"/>
                    <a:pt x="9" y="38"/>
                  </a:cubicBezTo>
                  <a:cubicBezTo>
                    <a:pt x="3" y="48"/>
                    <a:pt x="0" y="59"/>
                    <a:pt x="0" y="71"/>
                  </a:cubicBezTo>
                  <a:cubicBezTo>
                    <a:pt x="0" y="94"/>
                    <a:pt x="10" y="113"/>
                    <a:pt x="27" y="125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46" y="136"/>
                    <a:pt x="56" y="139"/>
                    <a:pt x="67" y="139"/>
                  </a:cubicBezTo>
                  <a:cubicBezTo>
                    <a:pt x="78" y="139"/>
                    <a:pt x="88" y="136"/>
                    <a:pt x="97" y="132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24" y="113"/>
                    <a:pt x="134" y="94"/>
                    <a:pt x="134" y="71"/>
                  </a:cubicBezTo>
                  <a:close/>
                  <a:moveTo>
                    <a:pt x="11" y="74"/>
                  </a:moveTo>
                  <a:cubicBezTo>
                    <a:pt x="20" y="74"/>
                    <a:pt x="20" y="74"/>
                    <a:pt x="20" y="74"/>
                  </a:cubicBezTo>
                  <a:cubicBezTo>
                    <a:pt x="22" y="74"/>
                    <a:pt x="23" y="73"/>
                    <a:pt x="23" y="71"/>
                  </a:cubicBezTo>
                  <a:cubicBezTo>
                    <a:pt x="23" y="70"/>
                    <a:pt x="22" y="69"/>
                    <a:pt x="20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40"/>
                    <a:pt x="35" y="17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7"/>
                    <a:pt x="65" y="29"/>
                    <a:pt x="67" y="29"/>
                  </a:cubicBezTo>
                  <a:cubicBezTo>
                    <a:pt x="69" y="29"/>
                    <a:pt x="70" y="27"/>
                    <a:pt x="70" y="2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99" y="17"/>
                    <a:pt x="122" y="40"/>
                    <a:pt x="123" y="69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2" y="69"/>
                    <a:pt x="111" y="70"/>
                    <a:pt x="111" y="71"/>
                  </a:cubicBezTo>
                  <a:cubicBezTo>
                    <a:pt x="111" y="73"/>
                    <a:pt x="112" y="74"/>
                    <a:pt x="114" y="74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2" y="103"/>
                    <a:pt x="99" y="126"/>
                    <a:pt x="70" y="12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0" y="116"/>
                    <a:pt x="69" y="115"/>
                    <a:pt x="67" y="115"/>
                  </a:cubicBezTo>
                  <a:cubicBezTo>
                    <a:pt x="65" y="115"/>
                    <a:pt x="64" y="116"/>
                    <a:pt x="64" y="11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35" y="126"/>
                    <a:pt x="12" y="103"/>
                    <a:pt x="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Freeform 102"/>
            <p:cNvSpPr/>
            <p:nvPr/>
          </p:nvSpPr>
          <p:spPr bwMode="auto">
            <a:xfrm>
              <a:off x="2059279" y="4371797"/>
              <a:ext cx="142260" cy="129781"/>
            </a:xfrm>
            <a:custGeom>
              <a:gdLst>
                <a:gd fmla="*/ 3 w 43" name="T0"/>
                <a:gd fmla="*/ 39 h 39" name="T1"/>
                <a:gd fmla="*/ 3 w 43" name="T2"/>
                <a:gd fmla="*/ 39 h 39" name="T3"/>
                <a:gd fmla="*/ 40 w 43" name="T4"/>
                <a:gd fmla="*/ 39 h 39" name="T5"/>
                <a:gd fmla="*/ 43 w 43" name="T6"/>
                <a:gd fmla="*/ 36 h 39" name="T7"/>
                <a:gd fmla="*/ 40 w 43" name="T8"/>
                <a:gd fmla="*/ 34 h 39" name="T9"/>
                <a:gd fmla="*/ 6 w 43" name="T10"/>
                <a:gd fmla="*/ 34 h 39" name="T11"/>
                <a:gd fmla="*/ 6 w 43" name="T12"/>
                <a:gd fmla="*/ 3 h 39" name="T13"/>
                <a:gd fmla="*/ 3 w 43" name="T14"/>
                <a:gd fmla="*/ 0 h 39" name="T15"/>
                <a:gd fmla="*/ 0 w 43" name="T16"/>
                <a:gd fmla="*/ 3 h 39" name="T17"/>
                <a:gd fmla="*/ 0 w 43" name="T18"/>
                <a:gd fmla="*/ 36 h 39" name="T19"/>
                <a:gd fmla="*/ 3 w 43" name="T20"/>
                <a:gd fmla="*/ 39 h 3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9" w="43">
                  <a:moveTo>
                    <a:pt x="3" y="39"/>
                  </a:moveTo>
                  <a:cubicBezTo>
                    <a:pt x="3" y="39"/>
                    <a:pt x="3" y="39"/>
                    <a:pt x="3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1" y="39"/>
                    <a:pt x="43" y="38"/>
                    <a:pt x="43" y="36"/>
                  </a:cubicBezTo>
                  <a:cubicBezTo>
                    <a:pt x="43" y="35"/>
                    <a:pt x="41" y="34"/>
                    <a:pt x="4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1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6" name="Group 25"/>
          <p:cNvGrpSpPr/>
          <p:nvPr/>
        </p:nvGrpSpPr>
        <p:grpSpPr>
          <a:xfrm>
            <a:off x="9452310" y="3113985"/>
            <a:ext cx="629078" cy="553829"/>
            <a:chOff x="6040049" y="4182118"/>
            <a:chExt cx="521619" cy="459224"/>
          </a:xfrm>
          <a:solidFill>
            <a:srgbClr val="0270D1"/>
          </a:solidFill>
        </p:grpSpPr>
        <p:sp>
          <p:nvSpPr>
            <p:cNvPr id="71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gdLst>
                <a:gd fmla="*/ 52 w 59" name="T0"/>
                <a:gd fmla="*/ 5 h 126" name="T1"/>
                <a:gd fmla="*/ 9 w 59" name="T2"/>
                <a:gd fmla="*/ 38 h 126" name="T3"/>
                <a:gd fmla="*/ 0 w 59" name="T4"/>
                <a:gd fmla="*/ 39 h 126" name="T5"/>
                <a:gd fmla="*/ 0 w 59" name="T6"/>
                <a:gd fmla="*/ 86 h 126" name="T7"/>
                <a:gd fmla="*/ 9 w 59" name="T8"/>
                <a:gd fmla="*/ 88 h 126" name="T9"/>
                <a:gd fmla="*/ 51 w 59" name="T10"/>
                <a:gd fmla="*/ 119 h 126" name="T11"/>
                <a:gd fmla="*/ 59 w 59" name="T12"/>
                <a:gd fmla="*/ 119 h 126" name="T13"/>
                <a:gd fmla="*/ 59 w 59" name="T14"/>
                <a:gd fmla="*/ 5 h 126" name="T15"/>
                <a:gd fmla="*/ 52 w 59" name="T16"/>
                <a:gd fmla="*/ 5 h 12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5" w="59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gdLst>
                <a:gd fmla="*/ 0 w 8" name="T0"/>
                <a:gd fmla="*/ 8 h 44" name="T1"/>
                <a:gd fmla="*/ 0 w 8" name="T2"/>
                <a:gd fmla="*/ 38 h 44" name="T3"/>
                <a:gd fmla="*/ 8 w 8" name="T4"/>
                <a:gd fmla="*/ 44 h 44" name="T5"/>
                <a:gd fmla="*/ 8 w 8" name="T6"/>
                <a:gd fmla="*/ 0 h 44" name="T7"/>
                <a:gd fmla="*/ 0 w 8" name="T8"/>
                <a:gd fmla="*/ 8 h 4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" w="8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gdLst>
                <a:gd fmla="*/ 10 w 23" name="T0"/>
                <a:gd fmla="*/ 2 h 69" name="T1"/>
                <a:gd fmla="*/ 2 w 23" name="T2"/>
                <a:gd fmla="*/ 2 h 69" name="T3"/>
                <a:gd fmla="*/ 2 w 23" name="T4"/>
                <a:gd fmla="*/ 10 h 69" name="T5"/>
                <a:gd fmla="*/ 12 w 23" name="T6"/>
                <a:gd fmla="*/ 35 h 69" name="T7"/>
                <a:gd fmla="*/ 2 w 23" name="T8"/>
                <a:gd fmla="*/ 60 h 69" name="T9"/>
                <a:gd fmla="*/ 2 w 23" name="T10"/>
                <a:gd fmla="*/ 67 h 69" name="T11"/>
                <a:gd fmla="*/ 6 w 23" name="T12"/>
                <a:gd fmla="*/ 69 h 69" name="T13"/>
                <a:gd fmla="*/ 10 w 23" name="T14"/>
                <a:gd fmla="*/ 67 h 69" name="T15"/>
                <a:gd fmla="*/ 23 w 23" name="T16"/>
                <a:gd fmla="*/ 35 h 69" name="T17"/>
                <a:gd fmla="*/ 10 w 23" name="T18"/>
                <a:gd fmla="*/ 2 h 6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9" w="23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gdLst>
                <a:gd fmla="*/ 10 w 31" name="T0"/>
                <a:gd fmla="*/ 2 h 103" name="T1"/>
                <a:gd fmla="*/ 3 w 31" name="T2"/>
                <a:gd fmla="*/ 2 h 103" name="T3"/>
                <a:gd fmla="*/ 3 w 31" name="T4"/>
                <a:gd fmla="*/ 10 h 103" name="T5"/>
                <a:gd fmla="*/ 20 w 31" name="T6"/>
                <a:gd fmla="*/ 52 h 103" name="T7"/>
                <a:gd fmla="*/ 3 w 31" name="T8"/>
                <a:gd fmla="*/ 94 h 103" name="T9"/>
                <a:gd fmla="*/ 3 w 31" name="T10"/>
                <a:gd fmla="*/ 102 h 103" name="T11"/>
                <a:gd fmla="*/ 6 w 31" name="T12"/>
                <a:gd fmla="*/ 103 h 103" name="T13"/>
                <a:gd fmla="*/ 10 w 31" name="T14"/>
                <a:gd fmla="*/ 102 h 103" name="T15"/>
                <a:gd fmla="*/ 31 w 31" name="T16"/>
                <a:gd fmla="*/ 52 h 103" name="T17"/>
                <a:gd fmla="*/ 10 w 31" name="T18"/>
                <a:gd fmla="*/ 2 h 103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03" w="31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gdLst>
                <a:gd fmla="*/ 10 w 38" name="T0"/>
                <a:gd fmla="*/ 2 h 138" name="T1"/>
                <a:gd fmla="*/ 2 w 38" name="T2"/>
                <a:gd fmla="*/ 2 h 138" name="T3"/>
                <a:gd fmla="*/ 2 w 38" name="T4"/>
                <a:gd fmla="*/ 9 h 138" name="T5"/>
                <a:gd fmla="*/ 27 w 38" name="T6"/>
                <a:gd fmla="*/ 69 h 138" name="T7"/>
                <a:gd fmla="*/ 2 w 38" name="T8"/>
                <a:gd fmla="*/ 128 h 138" name="T9"/>
                <a:gd fmla="*/ 2 w 38" name="T10"/>
                <a:gd fmla="*/ 136 h 138" name="T11"/>
                <a:gd fmla="*/ 6 w 38" name="T12"/>
                <a:gd fmla="*/ 138 h 138" name="T13"/>
                <a:gd fmla="*/ 10 w 38" name="T14"/>
                <a:gd fmla="*/ 136 h 138" name="T15"/>
                <a:gd fmla="*/ 38 w 38" name="T16"/>
                <a:gd fmla="*/ 69 h 138" name="T17"/>
                <a:gd fmla="*/ 10 w 38" name="T18"/>
                <a:gd fmla="*/ 2 h 1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38" w="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7" name="AutoShape 137"/>
          <p:cNvSpPr/>
          <p:nvPr/>
        </p:nvSpPr>
        <p:spPr bwMode="auto">
          <a:xfrm>
            <a:off x="10584543" y="3144495"/>
            <a:ext cx="492809" cy="492809"/>
          </a:xfrm>
          <a:custGeom>
            <a:gdLst>
              <a:gd fmla="+- 0 10819 195" name="T0"/>
              <a:gd fmla="*/ T0 w 21248" name="T1"/>
              <a:gd fmla="*/ 10800 h 21600" name="T2"/>
              <a:gd fmla="+- 0 10819 195" name="T3"/>
              <a:gd fmla="*/ T3 w 21248" name="T4"/>
              <a:gd fmla="*/ 10800 h 21600" name="T5"/>
              <a:gd fmla="+- 0 10819 195" name="T6"/>
              <a:gd fmla="*/ T6 w 21248" name="T7"/>
              <a:gd fmla="*/ 10800 h 21600" name="T8"/>
              <a:gd fmla="+- 0 10819 195" name="T9"/>
              <a:gd fmla="*/ T9 w 21248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248">
                <a:moveTo>
                  <a:pt x="19868" y="17133"/>
                </a:moveTo>
                <a:cubicBezTo>
                  <a:pt x="19766" y="17386"/>
                  <a:pt x="19525" y="17549"/>
                  <a:pt x="19255" y="17549"/>
                </a:cubicBezTo>
                <a:lnTo>
                  <a:pt x="19058" y="17549"/>
                </a:lnTo>
                <a:lnTo>
                  <a:pt x="3983" y="2226"/>
                </a:lnTo>
                <a:lnTo>
                  <a:pt x="3983" y="2025"/>
                </a:lnTo>
                <a:cubicBezTo>
                  <a:pt x="3983" y="1750"/>
                  <a:pt x="4144" y="1506"/>
                  <a:pt x="4393" y="1401"/>
                </a:cubicBezTo>
                <a:cubicBezTo>
                  <a:pt x="4475" y="1367"/>
                  <a:pt x="4560" y="1350"/>
                  <a:pt x="4647" y="1350"/>
                </a:cubicBezTo>
                <a:cubicBezTo>
                  <a:pt x="4824" y="1350"/>
                  <a:pt x="4991" y="1420"/>
                  <a:pt x="5116" y="1547"/>
                </a:cubicBezTo>
                <a:lnTo>
                  <a:pt x="19724" y="16397"/>
                </a:lnTo>
                <a:cubicBezTo>
                  <a:pt x="19915" y="16591"/>
                  <a:pt x="19972" y="16880"/>
                  <a:pt x="19868" y="17133"/>
                </a:cubicBezTo>
                <a:moveTo>
                  <a:pt x="10121" y="17549"/>
                </a:moveTo>
                <a:cubicBezTo>
                  <a:pt x="10017" y="17549"/>
                  <a:pt x="9922" y="17586"/>
                  <a:pt x="9824" y="17609"/>
                </a:cubicBezTo>
                <a:lnTo>
                  <a:pt x="3923" y="11612"/>
                </a:lnTo>
                <a:cubicBezTo>
                  <a:pt x="3946" y="11512"/>
                  <a:pt x="3982" y="11415"/>
                  <a:pt x="3982" y="11311"/>
                </a:cubicBezTo>
                <a:lnTo>
                  <a:pt x="3983" y="3180"/>
                </a:lnTo>
                <a:lnTo>
                  <a:pt x="18119" y="17549"/>
                </a:lnTo>
                <a:cubicBezTo>
                  <a:pt x="18119" y="17549"/>
                  <a:pt x="10121" y="17549"/>
                  <a:pt x="10121" y="17549"/>
                </a:cubicBezTo>
                <a:close/>
                <a:moveTo>
                  <a:pt x="9182" y="17945"/>
                </a:moveTo>
                <a:lnTo>
                  <a:pt x="7109" y="20052"/>
                </a:lnTo>
                <a:cubicBezTo>
                  <a:pt x="6939" y="20224"/>
                  <a:pt x="6742" y="20249"/>
                  <a:pt x="6640" y="20249"/>
                </a:cubicBezTo>
                <a:cubicBezTo>
                  <a:pt x="6537" y="20249"/>
                  <a:pt x="6339" y="20224"/>
                  <a:pt x="6170" y="20052"/>
                </a:cubicBezTo>
                <a:lnTo>
                  <a:pt x="1522" y="15327"/>
                </a:lnTo>
                <a:cubicBezTo>
                  <a:pt x="1352" y="15154"/>
                  <a:pt x="1327" y="14953"/>
                  <a:pt x="1327" y="14850"/>
                </a:cubicBezTo>
                <a:cubicBezTo>
                  <a:pt x="1327" y="14745"/>
                  <a:pt x="1352" y="14544"/>
                  <a:pt x="1522" y="14373"/>
                </a:cubicBezTo>
                <a:lnTo>
                  <a:pt x="3593" y="12266"/>
                </a:lnTo>
                <a:cubicBezTo>
                  <a:pt x="3599" y="12260"/>
                  <a:pt x="3601" y="12251"/>
                  <a:pt x="3607" y="12245"/>
                </a:cubicBezTo>
                <a:lnTo>
                  <a:pt x="9202" y="17932"/>
                </a:lnTo>
                <a:cubicBezTo>
                  <a:pt x="9196" y="17937"/>
                  <a:pt x="9187" y="17939"/>
                  <a:pt x="9182" y="17945"/>
                </a:cubicBezTo>
                <a:moveTo>
                  <a:pt x="6056" y="593"/>
                </a:moveTo>
                <a:cubicBezTo>
                  <a:pt x="5675" y="205"/>
                  <a:pt x="5165" y="0"/>
                  <a:pt x="4647" y="0"/>
                </a:cubicBezTo>
                <a:cubicBezTo>
                  <a:pt x="4390" y="0"/>
                  <a:pt x="4132" y="49"/>
                  <a:pt x="3885" y="154"/>
                </a:cubicBezTo>
                <a:cubicBezTo>
                  <a:pt x="3141" y="467"/>
                  <a:pt x="2655" y="1205"/>
                  <a:pt x="2655" y="2025"/>
                </a:cubicBezTo>
                <a:lnTo>
                  <a:pt x="2654" y="11311"/>
                </a:lnTo>
                <a:lnTo>
                  <a:pt x="583" y="13418"/>
                </a:lnTo>
                <a:cubicBezTo>
                  <a:pt x="-195" y="14208"/>
                  <a:pt x="-195" y="15491"/>
                  <a:pt x="583" y="16281"/>
                </a:cubicBezTo>
                <a:lnTo>
                  <a:pt x="5231" y="21006"/>
                </a:lnTo>
                <a:cubicBezTo>
                  <a:pt x="5620" y="21402"/>
                  <a:pt x="6131" y="21599"/>
                  <a:pt x="6640" y="21599"/>
                </a:cubicBezTo>
                <a:cubicBezTo>
                  <a:pt x="7150" y="21599"/>
                  <a:pt x="7659" y="21402"/>
                  <a:pt x="8048" y="21006"/>
                </a:cubicBezTo>
                <a:lnTo>
                  <a:pt x="10121" y="18900"/>
                </a:lnTo>
                <a:lnTo>
                  <a:pt x="19255" y="18900"/>
                </a:lnTo>
                <a:cubicBezTo>
                  <a:pt x="20062" y="18900"/>
                  <a:pt x="20788" y="18407"/>
                  <a:pt x="21095" y="17650"/>
                </a:cubicBezTo>
                <a:cubicBezTo>
                  <a:pt x="21405" y="16893"/>
                  <a:pt x="21234" y="16022"/>
                  <a:pt x="20663" y="15443"/>
                </a:cubicBezTo>
                <a:cubicBezTo>
                  <a:pt x="20663" y="15443"/>
                  <a:pt x="6056" y="593"/>
                  <a:pt x="6056" y="593"/>
                </a:cubicBezTo>
                <a:close/>
              </a:path>
            </a:pathLst>
          </a:custGeom>
          <a:solidFill>
            <a:srgbClr val="0270D1"/>
          </a:solidFill>
          <a:ln>
            <a:noFill/>
          </a:ln>
          <a:effectLst/>
          <a:extLst/>
        </p:spPr>
        <p:txBody>
          <a:bodyPr anchor="ctr" bIns="19050" lIns="19050" rIns="19050" tIns="1905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sym charset="0" typeface="Gill Sans"/>
            </a:endParaRPr>
          </a:p>
        </p:txBody>
      </p:sp>
      <p:sp>
        <p:nvSpPr>
          <p:cNvPr id="38" name="AutoShape 46"/>
          <p:cNvSpPr/>
          <p:nvPr/>
        </p:nvSpPr>
        <p:spPr bwMode="auto">
          <a:xfrm>
            <a:off x="6478063" y="4220856"/>
            <a:ext cx="508195" cy="508195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rgbClr val="0270D1"/>
          </a:solidFill>
          <a:ln>
            <a:noFill/>
          </a:ln>
          <a:effectLst/>
          <a:extLst/>
        </p:spPr>
        <p:txBody>
          <a:bodyPr anchor="ctr" bIns="19050" lIns="19050" rIns="19050" tIns="1905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sym charset="0" typeface="Gill Sans"/>
            </a:endParaRPr>
          </a:p>
        </p:txBody>
      </p:sp>
      <p:sp>
        <p:nvSpPr>
          <p:cNvPr id="39" name="Freeform 63"/>
          <p:cNvSpPr>
            <a:spLocks noEditPoints="1"/>
          </p:cNvSpPr>
          <p:nvPr/>
        </p:nvSpPr>
        <p:spPr bwMode="auto">
          <a:xfrm>
            <a:off x="2349639" y="2126687"/>
            <a:ext cx="622958" cy="453396"/>
          </a:xfrm>
          <a:custGeom>
            <a:cxnLst>
              <a:cxn ang="0">
                <a:pos x="62" y="57"/>
              </a:cxn>
              <a:cxn ang="0">
                <a:pos x="18" y="57"/>
              </a:cxn>
              <a:cxn ang="0">
                <a:pos x="0" y="39"/>
              </a:cxn>
              <a:cxn ang="0">
                <a:pos x="11" y="23"/>
              </a:cxn>
              <a:cxn ang="0">
                <a:pos x="11" y="21"/>
              </a:cxn>
              <a:cxn ang="0">
                <a:pos x="31" y="0"/>
              </a:cxn>
              <a:cxn ang="0">
                <a:pos x="50" y="13"/>
              </a:cxn>
              <a:cxn ang="0">
                <a:pos x="57" y="11"/>
              </a:cxn>
              <a:cxn ang="0">
                <a:pos x="67" y="21"/>
              </a:cxn>
              <a:cxn ang="0">
                <a:pos x="66" y="27"/>
              </a:cxn>
              <a:cxn ang="0">
                <a:pos x="78" y="42"/>
              </a:cxn>
              <a:cxn ang="0">
                <a:pos x="62" y="57"/>
              </a:cxn>
              <a:cxn ang="0">
                <a:pos x="51" y="31"/>
              </a:cxn>
              <a:cxn ang="0">
                <a:pos x="42" y="31"/>
              </a:cxn>
              <a:cxn ang="0">
                <a:pos x="42" y="17"/>
              </a:cxn>
              <a:cxn ang="0">
                <a:pos x="40" y="16"/>
              </a:cxn>
              <a:cxn ang="0">
                <a:pos x="33" y="16"/>
              </a:cxn>
              <a:cxn ang="0">
                <a:pos x="31" y="17"/>
              </a:cxn>
              <a:cxn ang="0">
                <a:pos x="31" y="31"/>
              </a:cxn>
              <a:cxn ang="0">
                <a:pos x="22" y="31"/>
              </a:cxn>
              <a:cxn ang="0">
                <a:pos x="21" y="33"/>
              </a:cxn>
              <a:cxn ang="0">
                <a:pos x="21" y="34"/>
              </a:cxn>
              <a:cxn ang="0">
                <a:pos x="36" y="48"/>
              </a:cxn>
              <a:cxn ang="0">
                <a:pos x="36" y="48"/>
              </a:cxn>
              <a:cxn ang="0">
                <a:pos x="37" y="48"/>
              </a:cxn>
              <a:cxn ang="0">
                <a:pos x="51" y="34"/>
              </a:cxn>
              <a:cxn ang="0">
                <a:pos x="52" y="33"/>
              </a:cxn>
              <a:cxn ang="0">
                <a:pos x="51" y="31"/>
              </a:cxn>
            </a:cxnLst>
            <a:rect b="b" l="0" r="r" t="0"/>
            <a:pathLst>
              <a:path h="57" w="78">
                <a:moveTo>
                  <a:pt x="62" y="57"/>
                </a:moveTo>
                <a:cubicBezTo>
                  <a:pt x="18" y="57"/>
                  <a:pt x="18" y="57"/>
                  <a:pt x="18" y="57"/>
                </a:cubicBezTo>
                <a:cubicBezTo>
                  <a:pt x="9" y="57"/>
                  <a:pt x="0" y="49"/>
                  <a:pt x="0" y="39"/>
                </a:cubicBezTo>
                <a:cubicBezTo>
                  <a:pt x="0" y="32"/>
                  <a:pt x="5" y="26"/>
                  <a:pt x="11" y="23"/>
                </a:cubicBezTo>
                <a:cubicBezTo>
                  <a:pt x="11" y="22"/>
                  <a:pt x="11" y="22"/>
                  <a:pt x="11" y="21"/>
                </a:cubicBezTo>
                <a:cubicBezTo>
                  <a:pt x="11" y="10"/>
                  <a:pt x="20" y="0"/>
                  <a:pt x="31" y="0"/>
                </a:cubicBezTo>
                <a:cubicBezTo>
                  <a:pt x="40" y="0"/>
                  <a:pt x="47" y="6"/>
                  <a:pt x="50" y="13"/>
                </a:cubicBezTo>
                <a:cubicBezTo>
                  <a:pt x="52" y="12"/>
                  <a:pt x="55" y="11"/>
                  <a:pt x="57" y="11"/>
                </a:cubicBezTo>
                <a:cubicBezTo>
                  <a:pt x="63" y="11"/>
                  <a:pt x="67" y="15"/>
                  <a:pt x="67" y="21"/>
                </a:cubicBezTo>
                <a:cubicBezTo>
                  <a:pt x="67" y="23"/>
                  <a:pt x="67" y="25"/>
                  <a:pt x="66" y="27"/>
                </a:cubicBezTo>
                <a:cubicBezTo>
                  <a:pt x="73" y="28"/>
                  <a:pt x="78" y="34"/>
                  <a:pt x="78" y="42"/>
                </a:cubicBezTo>
                <a:cubicBezTo>
                  <a:pt x="78" y="50"/>
                  <a:pt x="71" y="57"/>
                  <a:pt x="62" y="57"/>
                </a:cubicBezTo>
                <a:close/>
                <a:moveTo>
                  <a:pt x="51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17"/>
                  <a:pt x="42" y="17"/>
                  <a:pt x="42" y="17"/>
                </a:cubicBezTo>
                <a:cubicBezTo>
                  <a:pt x="42" y="16"/>
                  <a:pt x="41" y="16"/>
                  <a:pt x="40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1" y="16"/>
                  <a:pt x="31" y="17"/>
                </a:cubicBezTo>
                <a:cubicBezTo>
                  <a:pt x="31" y="31"/>
                  <a:pt x="31" y="31"/>
                  <a:pt x="31" y="31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31"/>
                  <a:pt x="21" y="32"/>
                  <a:pt x="21" y="33"/>
                </a:cubicBezTo>
                <a:cubicBezTo>
                  <a:pt x="21" y="33"/>
                  <a:pt x="21" y="33"/>
                  <a:pt x="21" y="34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2"/>
                  <a:pt x="51" y="31"/>
                  <a:pt x="51" y="31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Freeform 112"/>
          <p:cNvSpPr>
            <a:spLocks noEditPoints="1"/>
          </p:cNvSpPr>
          <p:nvPr/>
        </p:nvSpPr>
        <p:spPr bwMode="auto">
          <a:xfrm rot="3436072">
            <a:off x="9608304" y="4173108"/>
            <a:ext cx="317090" cy="603691"/>
          </a:xfrm>
          <a:custGeom>
            <a:cxnLst>
              <a:cxn ang="0">
                <a:pos x="87" y="179"/>
              </a:cxn>
              <a:cxn ang="0">
                <a:pos x="108" y="179"/>
              </a:cxn>
              <a:cxn ang="0">
                <a:pos x="63" y="217"/>
              </a:cxn>
              <a:cxn ang="0">
                <a:pos x="32" y="179"/>
              </a:cxn>
              <a:cxn ang="0">
                <a:pos x="54" y="179"/>
              </a:cxn>
              <a:cxn ang="0">
                <a:pos x="66" y="142"/>
              </a:cxn>
              <a:cxn ang="0">
                <a:pos x="40" y="142"/>
              </a:cxn>
              <a:cxn ang="0">
                <a:pos x="66" y="69"/>
              </a:cxn>
              <a:cxn ang="0">
                <a:pos x="96" y="69"/>
              </a:cxn>
              <a:cxn ang="0">
                <a:pos x="79" y="119"/>
              </a:cxn>
              <a:cxn ang="0">
                <a:pos x="107" y="119"/>
              </a:cxn>
              <a:cxn ang="0">
                <a:pos x="87" y="179"/>
              </a:cxn>
              <a:cxn ang="0">
                <a:pos x="142" y="39"/>
              </a:cxn>
              <a:cxn ang="0">
                <a:pos x="142" y="246"/>
              </a:cxn>
              <a:cxn ang="0">
                <a:pos x="118" y="270"/>
              </a:cxn>
              <a:cxn ang="0">
                <a:pos x="23" y="270"/>
              </a:cxn>
              <a:cxn ang="0">
                <a:pos x="0" y="246"/>
              </a:cxn>
              <a:cxn ang="0">
                <a:pos x="0" y="39"/>
              </a:cxn>
              <a:cxn ang="0">
                <a:pos x="23" y="16"/>
              </a:cxn>
              <a:cxn ang="0">
                <a:pos x="43" y="16"/>
              </a:cxn>
              <a:cxn ang="0">
                <a:pos x="43" y="0"/>
              </a:cxn>
              <a:cxn ang="0">
                <a:pos x="98" y="0"/>
              </a:cxn>
              <a:cxn ang="0">
                <a:pos x="98" y="16"/>
              </a:cxn>
              <a:cxn ang="0">
                <a:pos x="118" y="16"/>
              </a:cxn>
              <a:cxn ang="0">
                <a:pos x="142" y="39"/>
              </a:cxn>
              <a:cxn ang="0">
                <a:pos x="126" y="39"/>
              </a:cxn>
              <a:cxn ang="0">
                <a:pos x="118" y="31"/>
              </a:cxn>
              <a:cxn ang="0">
                <a:pos x="23" y="31"/>
              </a:cxn>
              <a:cxn ang="0">
                <a:pos x="16" y="39"/>
              </a:cxn>
              <a:cxn ang="0">
                <a:pos x="16" y="246"/>
              </a:cxn>
              <a:cxn ang="0">
                <a:pos x="23" y="254"/>
              </a:cxn>
              <a:cxn ang="0">
                <a:pos x="118" y="254"/>
              </a:cxn>
              <a:cxn ang="0">
                <a:pos x="126" y="246"/>
              </a:cxn>
              <a:cxn ang="0">
                <a:pos x="126" y="39"/>
              </a:cxn>
              <a:cxn ang="0">
                <a:pos x="126" y="39"/>
              </a:cxn>
              <a:cxn ang="0">
                <a:pos x="126" y="39"/>
              </a:cxn>
            </a:cxnLst>
            <a:rect b="b" l="0" r="r" t="0"/>
            <a:pathLst>
              <a:path h="270" w="142">
                <a:moveTo>
                  <a:pt x="87" y="179"/>
                </a:moveTo>
                <a:cubicBezTo>
                  <a:pt x="108" y="179"/>
                  <a:pt x="108" y="179"/>
                  <a:pt x="108" y="179"/>
                </a:cubicBezTo>
                <a:cubicBezTo>
                  <a:pt x="63" y="217"/>
                  <a:pt x="63" y="217"/>
                  <a:pt x="63" y="217"/>
                </a:cubicBezTo>
                <a:cubicBezTo>
                  <a:pt x="32" y="179"/>
                  <a:pt x="32" y="179"/>
                  <a:pt x="32" y="179"/>
                </a:cubicBezTo>
                <a:cubicBezTo>
                  <a:pt x="54" y="179"/>
                  <a:pt x="54" y="179"/>
                  <a:pt x="54" y="179"/>
                </a:cubicBezTo>
                <a:cubicBezTo>
                  <a:pt x="66" y="142"/>
                  <a:pt x="66" y="142"/>
                  <a:pt x="66" y="142"/>
                </a:cubicBezTo>
                <a:cubicBezTo>
                  <a:pt x="40" y="142"/>
                  <a:pt x="40" y="142"/>
                  <a:pt x="40" y="142"/>
                </a:cubicBezTo>
                <a:cubicBezTo>
                  <a:pt x="66" y="69"/>
                  <a:pt x="66" y="69"/>
                  <a:pt x="6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107" y="119"/>
                  <a:pt x="107" y="119"/>
                  <a:pt x="107" y="119"/>
                </a:cubicBezTo>
                <a:lnTo>
                  <a:pt x="87" y="179"/>
                </a:lnTo>
                <a:close/>
                <a:moveTo>
                  <a:pt x="142" y="39"/>
                </a:moveTo>
                <a:cubicBezTo>
                  <a:pt x="142" y="246"/>
                  <a:pt x="142" y="246"/>
                  <a:pt x="142" y="246"/>
                </a:cubicBezTo>
                <a:cubicBezTo>
                  <a:pt x="142" y="259"/>
                  <a:pt x="131" y="270"/>
                  <a:pt x="118" y="270"/>
                </a:cubicBezTo>
                <a:cubicBezTo>
                  <a:pt x="23" y="270"/>
                  <a:pt x="23" y="270"/>
                  <a:pt x="23" y="270"/>
                </a:cubicBezTo>
                <a:cubicBezTo>
                  <a:pt x="10" y="270"/>
                  <a:pt x="0" y="259"/>
                  <a:pt x="0" y="246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26"/>
                  <a:pt x="10" y="16"/>
                  <a:pt x="2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0"/>
                  <a:pt x="43" y="0"/>
                  <a:pt x="43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16"/>
                  <a:pt x="98" y="16"/>
                  <a:pt x="98" y="16"/>
                </a:cubicBezTo>
                <a:cubicBezTo>
                  <a:pt x="118" y="16"/>
                  <a:pt x="118" y="16"/>
                  <a:pt x="118" y="16"/>
                </a:cubicBezTo>
                <a:cubicBezTo>
                  <a:pt x="131" y="16"/>
                  <a:pt x="142" y="26"/>
                  <a:pt x="142" y="39"/>
                </a:cubicBezTo>
                <a:close/>
                <a:moveTo>
                  <a:pt x="126" y="39"/>
                </a:moveTo>
                <a:cubicBezTo>
                  <a:pt x="126" y="35"/>
                  <a:pt x="123" y="31"/>
                  <a:pt x="118" y="31"/>
                </a:cubicBezTo>
                <a:cubicBezTo>
                  <a:pt x="23" y="31"/>
                  <a:pt x="23" y="31"/>
                  <a:pt x="23" y="31"/>
                </a:cubicBezTo>
                <a:cubicBezTo>
                  <a:pt x="19" y="31"/>
                  <a:pt x="16" y="35"/>
                  <a:pt x="16" y="39"/>
                </a:cubicBezTo>
                <a:cubicBezTo>
                  <a:pt x="16" y="246"/>
                  <a:pt x="16" y="246"/>
                  <a:pt x="16" y="246"/>
                </a:cubicBezTo>
                <a:cubicBezTo>
                  <a:pt x="16" y="251"/>
                  <a:pt x="19" y="254"/>
                  <a:pt x="23" y="254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23" y="254"/>
                  <a:pt x="126" y="251"/>
                  <a:pt x="126" y="246"/>
                </a:cubicBezTo>
                <a:lnTo>
                  <a:pt x="126" y="39"/>
                </a:lnTo>
                <a:close/>
                <a:moveTo>
                  <a:pt x="126" y="39"/>
                </a:moveTo>
                <a:cubicBezTo>
                  <a:pt x="126" y="39"/>
                  <a:pt x="126" y="39"/>
                  <a:pt x="126" y="39"/>
                </a:cubicBezTo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1" name="Group 31"/>
          <p:cNvGrpSpPr/>
          <p:nvPr/>
        </p:nvGrpSpPr>
        <p:grpSpPr>
          <a:xfrm>
            <a:off x="10548514" y="4299067"/>
            <a:ext cx="564866" cy="351772"/>
            <a:chOff x="2942785" y="3296116"/>
            <a:chExt cx="416796" cy="259561"/>
          </a:xfrm>
          <a:solidFill>
            <a:srgbClr val="0270D1"/>
          </a:solidFill>
        </p:grpSpPr>
        <p:sp>
          <p:nvSpPr>
            <p:cNvPr id="68" name="Freeform 95"/>
            <p:cNvSpPr>
              <a:spLocks noEditPoints="1"/>
            </p:cNvSpPr>
            <p:nvPr/>
          </p:nvSpPr>
          <p:spPr bwMode="auto">
            <a:xfrm>
              <a:off x="2942785" y="3296116"/>
              <a:ext cx="416796" cy="259561"/>
            </a:xfrm>
            <a:custGeom>
              <a:gdLst>
                <a:gd fmla="*/ 113 w 125" name="T0"/>
                <a:gd fmla="*/ 18 h 78" name="T1"/>
                <a:gd fmla="*/ 113 w 125" name="T2"/>
                <a:gd fmla="*/ 0 h 78" name="T3"/>
                <a:gd fmla="*/ 0 w 125" name="T4"/>
                <a:gd fmla="*/ 0 h 78" name="T5"/>
                <a:gd fmla="*/ 0 w 125" name="T6"/>
                <a:gd fmla="*/ 78 h 78" name="T7"/>
                <a:gd fmla="*/ 113 w 125" name="T8"/>
                <a:gd fmla="*/ 78 h 78" name="T9"/>
                <a:gd fmla="*/ 113 w 125" name="T10"/>
                <a:gd fmla="*/ 60 h 78" name="T11"/>
                <a:gd fmla="*/ 125 w 125" name="T12"/>
                <a:gd fmla="*/ 54 h 78" name="T13"/>
                <a:gd fmla="*/ 125 w 125" name="T14"/>
                <a:gd fmla="*/ 25 h 78" name="T15"/>
                <a:gd fmla="*/ 113 w 125" name="T16"/>
                <a:gd fmla="*/ 18 h 78" name="T17"/>
                <a:gd fmla="*/ 104 w 125" name="T18"/>
                <a:gd fmla="*/ 68 h 78" name="T19"/>
                <a:gd fmla="*/ 10 w 125" name="T20"/>
                <a:gd fmla="*/ 68 h 78" name="T21"/>
                <a:gd fmla="*/ 10 w 125" name="T22"/>
                <a:gd fmla="*/ 9 h 78" name="T23"/>
                <a:gd fmla="*/ 104 w 125" name="T24"/>
                <a:gd fmla="*/ 9 h 78" name="T25"/>
                <a:gd fmla="*/ 104 w 125" name="T26"/>
                <a:gd fmla="*/ 68 h 7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78" w="125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Rectangle 96"/>
            <p:cNvSpPr>
              <a:spLocks noChangeArrowheads="1"/>
            </p:cNvSpPr>
            <p:nvPr/>
          </p:nvSpPr>
          <p:spPr bwMode="auto">
            <a:xfrm>
              <a:off x="3000187" y="3351023"/>
              <a:ext cx="79865" cy="144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Rectangle 97"/>
            <p:cNvSpPr>
              <a:spLocks noChangeArrowheads="1"/>
            </p:cNvSpPr>
            <p:nvPr/>
          </p:nvSpPr>
          <p:spPr bwMode="auto">
            <a:xfrm>
              <a:off x="3092532" y="3351023"/>
              <a:ext cx="77370" cy="1447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2" name="Freeform 131"/>
          <p:cNvSpPr/>
          <p:nvPr/>
        </p:nvSpPr>
        <p:spPr bwMode="auto">
          <a:xfrm>
            <a:off x="2449788" y="5313773"/>
            <a:ext cx="422660" cy="429064"/>
          </a:xfrm>
          <a:custGeom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b="b" l="0" r="r" t="0"/>
            <a:pathLst>
              <a:path h="62" w="61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Freeform 139"/>
          <p:cNvSpPr>
            <a:spLocks noEditPoints="1"/>
          </p:cNvSpPr>
          <p:nvPr/>
        </p:nvSpPr>
        <p:spPr bwMode="auto">
          <a:xfrm>
            <a:off x="3433900" y="5329348"/>
            <a:ext cx="397914" cy="397914"/>
          </a:xfrm>
          <a:custGeom>
            <a:cxnLst>
              <a:cxn ang="0">
                <a:pos x="49" y="49"/>
              </a:cxn>
              <a:cxn ang="0">
                <a:pos x="48" y="50"/>
              </a:cxn>
              <a:cxn ang="0">
                <a:pos x="43" y="50"/>
              </a:cxn>
              <a:cxn ang="0">
                <a:pos x="40" y="48"/>
              </a:cxn>
              <a:cxn ang="0">
                <a:pos x="2" y="10"/>
              </a:cxn>
              <a:cxn ang="0">
                <a:pos x="0" y="7"/>
              </a:cxn>
              <a:cxn ang="0">
                <a:pos x="0" y="2"/>
              </a:cxn>
              <a:cxn ang="0">
                <a:pos x="0" y="1"/>
              </a:cxn>
              <a:cxn ang="0">
                <a:pos x="2" y="0"/>
              </a:cxn>
              <a:cxn ang="0">
                <a:pos x="2" y="0"/>
              </a:cxn>
              <a:cxn ang="0">
                <a:pos x="35" y="15"/>
              </a:cxn>
              <a:cxn ang="0">
                <a:pos x="50" y="48"/>
              </a:cxn>
              <a:cxn ang="0">
                <a:pos x="49" y="49"/>
              </a:cxn>
              <a:cxn ang="0">
                <a:pos x="31" y="49"/>
              </a:cxn>
              <a:cxn ang="0">
                <a:pos x="29" y="50"/>
              </a:cxn>
              <a:cxn ang="0">
                <a:pos x="25" y="50"/>
              </a:cxn>
              <a:cxn ang="0">
                <a:pos x="22" y="48"/>
              </a:cxn>
              <a:cxn ang="0">
                <a:pos x="2" y="28"/>
              </a:cxn>
              <a:cxn ang="0">
                <a:pos x="0" y="25"/>
              </a:cxn>
              <a:cxn ang="0">
                <a:pos x="0" y="20"/>
              </a:cxn>
              <a:cxn ang="0">
                <a:pos x="1" y="19"/>
              </a:cxn>
              <a:cxn ang="0">
                <a:pos x="2" y="18"/>
              </a:cxn>
              <a:cxn ang="0">
                <a:pos x="2" y="18"/>
              </a:cxn>
              <a:cxn ang="0">
                <a:pos x="22" y="28"/>
              </a:cxn>
              <a:cxn ang="0">
                <a:pos x="32" y="48"/>
              </a:cxn>
              <a:cxn ang="0">
                <a:pos x="31" y="49"/>
              </a:cxn>
              <a:cxn ang="0">
                <a:pos x="7" y="50"/>
              </a:cxn>
              <a:cxn ang="0">
                <a:pos x="0" y="43"/>
              </a:cxn>
              <a:cxn ang="0">
                <a:pos x="7" y="36"/>
              </a:cxn>
              <a:cxn ang="0">
                <a:pos x="13" y="43"/>
              </a:cxn>
              <a:cxn ang="0">
                <a:pos x="7" y="50"/>
              </a:cxn>
            </a:cxnLst>
            <a:rect b="b" l="0" r="r" t="0"/>
            <a:pathLst>
              <a:path h="50" w="50">
                <a:moveTo>
                  <a:pt x="49" y="49"/>
                </a:moveTo>
                <a:cubicBezTo>
                  <a:pt x="49" y="50"/>
                  <a:pt x="48" y="50"/>
                  <a:pt x="48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1" y="50"/>
                  <a:pt x="40" y="49"/>
                  <a:pt x="40" y="48"/>
                </a:cubicBezTo>
                <a:cubicBezTo>
                  <a:pt x="39" y="27"/>
                  <a:pt x="23" y="11"/>
                  <a:pt x="2" y="10"/>
                </a:cubicBez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5" y="1"/>
                  <a:pt x="26" y="6"/>
                  <a:pt x="35" y="15"/>
                </a:cubicBezTo>
                <a:cubicBezTo>
                  <a:pt x="44" y="24"/>
                  <a:pt x="49" y="35"/>
                  <a:pt x="50" y="48"/>
                </a:cubicBezTo>
                <a:cubicBezTo>
                  <a:pt x="50" y="48"/>
                  <a:pt x="50" y="49"/>
                  <a:pt x="49" y="49"/>
                </a:cubicBezTo>
                <a:close/>
                <a:moveTo>
                  <a:pt x="31" y="49"/>
                </a:moveTo>
                <a:cubicBezTo>
                  <a:pt x="31" y="50"/>
                  <a:pt x="30" y="50"/>
                  <a:pt x="29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3" y="50"/>
                  <a:pt x="23" y="49"/>
                  <a:pt x="22" y="48"/>
                </a:cubicBezTo>
                <a:cubicBezTo>
                  <a:pt x="21" y="37"/>
                  <a:pt x="13" y="29"/>
                  <a:pt x="2" y="28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19"/>
                  <a:pt x="1" y="19"/>
                </a:cubicBezTo>
                <a:cubicBezTo>
                  <a:pt x="1" y="18"/>
                  <a:pt x="1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0" y="19"/>
                  <a:pt x="17" y="22"/>
                  <a:pt x="22" y="28"/>
                </a:cubicBezTo>
                <a:cubicBezTo>
                  <a:pt x="28" y="33"/>
                  <a:pt x="31" y="40"/>
                  <a:pt x="32" y="48"/>
                </a:cubicBezTo>
                <a:cubicBezTo>
                  <a:pt x="32" y="48"/>
                  <a:pt x="32" y="49"/>
                  <a:pt x="31" y="49"/>
                </a:cubicBezTo>
                <a:close/>
                <a:moveTo>
                  <a:pt x="7" y="50"/>
                </a:moveTo>
                <a:cubicBezTo>
                  <a:pt x="3" y="50"/>
                  <a:pt x="0" y="47"/>
                  <a:pt x="0" y="43"/>
                </a:cubicBezTo>
                <a:cubicBezTo>
                  <a:pt x="0" y="40"/>
                  <a:pt x="3" y="36"/>
                  <a:pt x="7" y="36"/>
                </a:cubicBezTo>
                <a:cubicBezTo>
                  <a:pt x="10" y="36"/>
                  <a:pt x="13" y="40"/>
                  <a:pt x="13" y="43"/>
                </a:cubicBezTo>
                <a:cubicBezTo>
                  <a:pt x="13" y="47"/>
                  <a:pt x="10" y="50"/>
                  <a:pt x="7" y="50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Freeform 5"/>
          <p:cNvSpPr>
            <a:spLocks noEditPoints="1"/>
          </p:cNvSpPr>
          <p:nvPr/>
        </p:nvSpPr>
        <p:spPr bwMode="auto">
          <a:xfrm>
            <a:off x="5436397" y="1131097"/>
            <a:ext cx="556006" cy="554794"/>
          </a:xfrm>
          <a:custGeom>
            <a:gdLst>
              <a:gd fmla="*/ 1431 w 2022" name="T0"/>
              <a:gd fmla="*/ 1161 h 2023" name="T1"/>
              <a:gd fmla="*/ 1406 w 2022" name="T2"/>
              <a:gd fmla="*/ 1136 h 2023" name="T3"/>
              <a:gd fmla="*/ 1398 w 2022" name="T4"/>
              <a:gd fmla="*/ 1128 h 2023" name="T5"/>
              <a:gd fmla="*/ 1500 w 2022" name="T6"/>
              <a:gd fmla="*/ 750 h 2023" name="T7"/>
              <a:gd fmla="*/ 750 w 2022" name="T8"/>
              <a:gd fmla="*/ 0 h 2023" name="T9"/>
              <a:gd fmla="*/ 0 w 2022" name="T10"/>
              <a:gd fmla="*/ 750 h 2023" name="T11"/>
              <a:gd fmla="*/ 750 w 2022" name="T12"/>
              <a:gd fmla="*/ 1500 h 2023" name="T13"/>
              <a:gd fmla="*/ 1126 w 2022" name="T14"/>
              <a:gd fmla="*/ 1399 h 2023" name="T15"/>
              <a:gd fmla="*/ 1134 w 2022" name="T16"/>
              <a:gd fmla="*/ 1408 h 2023" name="T17"/>
              <a:gd fmla="*/ 1160 w 2022" name="T18"/>
              <a:gd fmla="*/ 1434 h 2023" name="T19"/>
              <a:gd fmla="*/ 1315 w 2022" name="T20"/>
              <a:gd fmla="*/ 1319 h 2023" name="T21"/>
              <a:gd fmla="*/ 1431 w 2022" name="T22"/>
              <a:gd fmla="*/ 1161 h 2023" name="T23"/>
              <a:gd fmla="*/ 749 w 2022" name="T24"/>
              <a:gd fmla="*/ 1274 h 2023" name="T25"/>
              <a:gd fmla="*/ 226 w 2022" name="T26"/>
              <a:gd fmla="*/ 750 h 2023" name="T27"/>
              <a:gd fmla="*/ 749 w 2022" name="T28"/>
              <a:gd fmla="*/ 226 h 2023" name="T29"/>
              <a:gd fmla="*/ 1273 w 2022" name="T30"/>
              <a:gd fmla="*/ 750 h 2023" name="T31"/>
              <a:gd fmla="*/ 749 w 2022" name="T32"/>
              <a:gd fmla="*/ 1274 h 2023" name="T33"/>
              <a:gd fmla="*/ 1940 w 2022" name="T34"/>
              <a:gd fmla="*/ 1670 h 2023" name="T35"/>
              <a:gd fmla="*/ 1482 w 2022" name="T36"/>
              <a:gd fmla="*/ 1212 h 2023" name="T37"/>
              <a:gd fmla="*/ 1362 w 2022" name="T38"/>
              <a:gd fmla="*/ 1368 h 2023" name="T39"/>
              <a:gd fmla="*/ 1211 w 2022" name="T40"/>
              <a:gd fmla="*/ 1486 h 2023" name="T41"/>
              <a:gd fmla="*/ 1667 w 2022" name="T42"/>
              <a:gd fmla="*/ 1941 h 2023" name="T43"/>
              <a:gd fmla="*/ 1802 w 2022" name="T44"/>
              <a:gd fmla="*/ 1801 h 2023" name="T45"/>
              <a:gd fmla="*/ 1940 w 2022" name="T46"/>
              <a:gd fmla="*/ 1670 h 2023" name="T47"/>
              <a:gd fmla="*/ 1989 w 2022" name="T48"/>
              <a:gd fmla="*/ 1736 h 2023" name="T49"/>
              <a:gd fmla="*/ 1869 w 2022" name="T50"/>
              <a:gd fmla="*/ 1876 h 2023" name="T51"/>
              <a:gd fmla="*/ 1736 w 2022" name="T52"/>
              <a:gd fmla="*/ 1992 h 2023" name="T53"/>
              <a:gd fmla="*/ 1950 w 2022" name="T54"/>
              <a:gd fmla="*/ 1952 h 2023" name="T55"/>
              <a:gd fmla="*/ 1989 w 2022" name="T56"/>
              <a:gd fmla="*/ 1736 h 2023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023" w="2022">
                <a:moveTo>
                  <a:pt x="1431" y="1161"/>
                </a:moveTo>
                <a:lnTo>
                  <a:pt x="1406" y="1136"/>
                </a:lnTo>
                <a:cubicBezTo>
                  <a:pt x="1403" y="1133"/>
                  <a:pt x="1400" y="1131"/>
                  <a:pt x="1398" y="1128"/>
                </a:cubicBezTo>
                <a:cubicBezTo>
                  <a:pt x="1463" y="1017"/>
                  <a:pt x="1500" y="888"/>
                  <a:pt x="1500" y="750"/>
                </a:cubicBezTo>
                <a:cubicBezTo>
                  <a:pt x="1500" y="336"/>
                  <a:pt x="1164" y="0"/>
                  <a:pt x="750" y="0"/>
                </a:cubicBezTo>
                <a:cubicBezTo>
                  <a:pt x="336" y="0"/>
                  <a:pt x="0" y="336"/>
                  <a:pt x="0" y="750"/>
                </a:cubicBezTo>
                <a:cubicBezTo>
                  <a:pt x="0" y="1164"/>
                  <a:pt x="336" y="1500"/>
                  <a:pt x="750" y="1500"/>
                </a:cubicBezTo>
                <a:cubicBezTo>
                  <a:pt x="887" y="1500"/>
                  <a:pt x="1015" y="1463"/>
                  <a:pt x="1126" y="1399"/>
                </a:cubicBezTo>
                <a:cubicBezTo>
                  <a:pt x="1128" y="1402"/>
                  <a:pt x="1131" y="1405"/>
                  <a:pt x="1134" y="1408"/>
                </a:cubicBezTo>
                <a:lnTo>
                  <a:pt x="1160" y="1434"/>
                </a:lnTo>
                <a:cubicBezTo>
                  <a:pt x="1210" y="1404"/>
                  <a:pt x="1274" y="1360"/>
                  <a:pt x="1315" y="1319"/>
                </a:cubicBezTo>
                <a:cubicBezTo>
                  <a:pt x="1359" y="1276"/>
                  <a:pt x="1402" y="1209"/>
                  <a:pt x="1431" y="1161"/>
                </a:cubicBezTo>
                <a:close/>
                <a:moveTo>
                  <a:pt x="749" y="1274"/>
                </a:moveTo>
                <a:cubicBezTo>
                  <a:pt x="460" y="1274"/>
                  <a:pt x="226" y="1039"/>
                  <a:pt x="226" y="750"/>
                </a:cubicBezTo>
                <a:cubicBezTo>
                  <a:pt x="226" y="461"/>
                  <a:pt x="460" y="226"/>
                  <a:pt x="749" y="226"/>
                </a:cubicBezTo>
                <a:cubicBezTo>
                  <a:pt x="1039" y="226"/>
                  <a:pt x="1273" y="461"/>
                  <a:pt x="1273" y="750"/>
                </a:cubicBezTo>
                <a:cubicBezTo>
                  <a:pt x="1273" y="1039"/>
                  <a:pt x="1039" y="1274"/>
                  <a:pt x="749" y="1274"/>
                </a:cubicBezTo>
                <a:close/>
                <a:moveTo>
                  <a:pt x="1940" y="1670"/>
                </a:moveTo>
                <a:lnTo>
                  <a:pt x="1482" y="1212"/>
                </a:lnTo>
                <a:cubicBezTo>
                  <a:pt x="1463" y="1250"/>
                  <a:pt x="1428" y="1303"/>
                  <a:pt x="1362" y="1368"/>
                </a:cubicBezTo>
                <a:cubicBezTo>
                  <a:pt x="1300" y="1431"/>
                  <a:pt x="1249" y="1466"/>
                  <a:pt x="1211" y="1486"/>
                </a:cubicBezTo>
                <a:lnTo>
                  <a:pt x="1667" y="1941"/>
                </a:lnTo>
                <a:cubicBezTo>
                  <a:pt x="1707" y="1899"/>
                  <a:pt x="1760" y="1842"/>
                  <a:pt x="1802" y="1801"/>
                </a:cubicBezTo>
                <a:cubicBezTo>
                  <a:pt x="1845" y="1758"/>
                  <a:pt x="1901" y="1706"/>
                  <a:pt x="1940" y="1670"/>
                </a:cubicBezTo>
                <a:close/>
                <a:moveTo>
                  <a:pt x="1989" y="1736"/>
                </a:moveTo>
                <a:cubicBezTo>
                  <a:pt x="1966" y="1770"/>
                  <a:pt x="1929" y="1816"/>
                  <a:pt x="1869" y="1876"/>
                </a:cubicBezTo>
                <a:cubicBezTo>
                  <a:pt x="1813" y="1932"/>
                  <a:pt x="1769" y="1968"/>
                  <a:pt x="1736" y="1992"/>
                </a:cubicBezTo>
                <a:cubicBezTo>
                  <a:pt x="1807" y="2023"/>
                  <a:pt x="1892" y="2010"/>
                  <a:pt x="1950" y="1952"/>
                </a:cubicBezTo>
                <a:cubicBezTo>
                  <a:pt x="2009" y="1894"/>
                  <a:pt x="2022" y="1807"/>
                  <a:pt x="1989" y="1736"/>
                </a:cubicBezTo>
                <a:close/>
              </a:path>
            </a:pathLst>
          </a:custGeom>
          <a:solidFill>
            <a:srgbClr val="0270D1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grpSp>
        <p:nvGrpSpPr>
          <p:cNvPr id="45" name="Group 46"/>
          <p:cNvGrpSpPr/>
          <p:nvPr/>
        </p:nvGrpSpPr>
        <p:grpSpPr>
          <a:xfrm>
            <a:off x="9553933" y="5270881"/>
            <a:ext cx="425832" cy="514843"/>
            <a:chOff x="5676900" y="2346325"/>
            <a:chExt cx="949325" cy="1147763"/>
          </a:xfrm>
          <a:solidFill>
            <a:srgbClr val="0270D1"/>
          </a:solidFill>
        </p:grpSpPr>
        <p:sp>
          <p:nvSpPr>
            <p:cNvPr id="65" name="Freeform 30"/>
            <p:cNvSpPr>
              <a:spLocks noEditPoints="1"/>
            </p:cNvSpPr>
            <p:nvPr/>
          </p:nvSpPr>
          <p:spPr bwMode="auto">
            <a:xfrm>
              <a:off x="5676900" y="2554288"/>
              <a:ext cx="949325" cy="939800"/>
            </a:xfrm>
            <a:custGeom>
              <a:cxnLst>
                <a:cxn ang="0">
                  <a:pos x="125" y="27"/>
                </a:cxn>
                <a:cxn ang="0">
                  <a:pos x="0" y="104"/>
                </a:cxn>
                <a:cxn ang="0">
                  <a:pos x="83" y="248"/>
                </a:cxn>
                <a:cxn ang="0">
                  <a:pos x="125" y="235"/>
                </a:cxn>
                <a:cxn ang="0">
                  <a:pos x="167" y="248"/>
                </a:cxn>
                <a:cxn ang="0">
                  <a:pos x="250" y="104"/>
                </a:cxn>
                <a:cxn ang="0">
                  <a:pos x="125" y="27"/>
                </a:cxn>
                <a:cxn ang="0">
                  <a:pos x="125" y="27"/>
                </a:cxn>
                <a:cxn ang="0">
                  <a:pos x="125" y="27"/>
                </a:cxn>
              </a:cxnLst>
              <a:rect b="b" l="0" r="r" t="0"/>
              <a:pathLst>
                <a:path h="248" w="250">
                  <a:moveTo>
                    <a:pt x="125" y="27"/>
                  </a:moveTo>
                  <a:cubicBezTo>
                    <a:pt x="76" y="0"/>
                    <a:pt x="0" y="26"/>
                    <a:pt x="0" y="104"/>
                  </a:cubicBezTo>
                  <a:cubicBezTo>
                    <a:pt x="0" y="165"/>
                    <a:pt x="37" y="248"/>
                    <a:pt x="83" y="248"/>
                  </a:cubicBezTo>
                  <a:cubicBezTo>
                    <a:pt x="101" y="248"/>
                    <a:pt x="114" y="243"/>
                    <a:pt x="125" y="235"/>
                  </a:cubicBezTo>
                  <a:cubicBezTo>
                    <a:pt x="136" y="243"/>
                    <a:pt x="150" y="248"/>
                    <a:pt x="167" y="248"/>
                  </a:cubicBezTo>
                  <a:cubicBezTo>
                    <a:pt x="213" y="248"/>
                    <a:pt x="250" y="165"/>
                    <a:pt x="250" y="104"/>
                  </a:cubicBezTo>
                  <a:cubicBezTo>
                    <a:pt x="250" y="26"/>
                    <a:pt x="175" y="0"/>
                    <a:pt x="125" y="27"/>
                  </a:cubicBezTo>
                  <a:close/>
                  <a:moveTo>
                    <a:pt x="125" y="27"/>
                  </a:moveTo>
                  <a:cubicBezTo>
                    <a:pt x="125" y="27"/>
                    <a:pt x="125" y="27"/>
                    <a:pt x="125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31"/>
            <p:cNvSpPr>
              <a:spLocks noEditPoints="1"/>
            </p:cNvSpPr>
            <p:nvPr/>
          </p:nvSpPr>
          <p:spPr bwMode="auto">
            <a:xfrm>
              <a:off x="6129338" y="2452688"/>
              <a:ext cx="139700" cy="185738"/>
            </a:xfrm>
            <a:custGeom>
              <a:cxnLst>
                <a:cxn ang="0">
                  <a:pos x="6" y="49"/>
                </a:cxn>
                <a:cxn ang="0">
                  <a:pos x="21" y="42"/>
                </a:cxn>
                <a:cxn ang="0">
                  <a:pos x="37" y="14"/>
                </a:cxn>
                <a:cxn ang="0">
                  <a:pos x="34" y="0"/>
                </a:cxn>
                <a:cxn ang="0">
                  <a:pos x="6" y="49"/>
                </a:cxn>
                <a:cxn ang="0">
                  <a:pos x="6" y="49"/>
                </a:cxn>
                <a:cxn ang="0">
                  <a:pos x="6" y="49"/>
                </a:cxn>
              </a:cxnLst>
              <a:rect b="b" l="0" r="r" t="0"/>
              <a:pathLst>
                <a:path h="49" w="37">
                  <a:moveTo>
                    <a:pt x="6" y="49"/>
                  </a:move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18"/>
                    <a:pt x="37" y="1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11"/>
                    <a:pt x="6" y="47"/>
                    <a:pt x="6" y="49"/>
                  </a:cubicBezTo>
                  <a:close/>
                  <a:moveTo>
                    <a:pt x="6" y="49"/>
                  </a:moveTo>
                  <a:cubicBezTo>
                    <a:pt x="6" y="49"/>
                    <a:pt x="6" y="49"/>
                    <a:pt x="6" y="4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32"/>
            <p:cNvSpPr>
              <a:spLocks noEditPoints="1"/>
            </p:cNvSpPr>
            <p:nvPr/>
          </p:nvSpPr>
          <p:spPr bwMode="auto">
            <a:xfrm>
              <a:off x="5813425" y="2346325"/>
              <a:ext cx="387350" cy="303213"/>
            </a:xfrm>
            <a:custGeom>
              <a:cxnLst>
                <a:cxn ang="0">
                  <a:pos x="91" y="46"/>
                </a:cxn>
                <a:cxn ang="0">
                  <a:pos x="30" y="0"/>
                </a:cxn>
                <a:cxn ang="0">
                  <a:pos x="91" y="46"/>
                </a:cxn>
                <a:cxn ang="0">
                  <a:pos x="91" y="46"/>
                </a:cxn>
                <a:cxn ang="0">
                  <a:pos x="91" y="46"/>
                </a:cxn>
              </a:cxnLst>
              <a:rect b="b" l="0" r="r" t="0"/>
              <a:pathLst>
                <a:path h="80" w="102">
                  <a:moveTo>
                    <a:pt x="91" y="46"/>
                  </a:moveTo>
                  <a:cubicBezTo>
                    <a:pt x="102" y="11"/>
                    <a:pt x="28" y="11"/>
                    <a:pt x="30" y="0"/>
                  </a:cubicBezTo>
                  <a:cubicBezTo>
                    <a:pt x="0" y="50"/>
                    <a:pt x="79" y="80"/>
                    <a:pt x="91" y="46"/>
                  </a:cubicBezTo>
                  <a:close/>
                  <a:moveTo>
                    <a:pt x="91" y="46"/>
                  </a:moveTo>
                  <a:cubicBezTo>
                    <a:pt x="91" y="46"/>
                    <a:pt x="91" y="46"/>
                    <a:pt x="91" y="4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6" name="Group 132"/>
          <p:cNvGrpSpPr/>
          <p:nvPr/>
        </p:nvGrpSpPr>
        <p:grpSpPr>
          <a:xfrm>
            <a:off x="7349230" y="5309389"/>
            <a:ext cx="647702" cy="437833"/>
            <a:chOff x="4606924" y="2263248"/>
            <a:chExt cx="647702" cy="437833"/>
          </a:xfrm>
          <a:solidFill>
            <a:srgbClr val="0270D1"/>
          </a:solidFill>
        </p:grpSpPr>
        <p:sp>
          <p:nvSpPr>
            <p:cNvPr id="60" name="Freeform 36"/>
            <p:cNvSpPr>
              <a:spLocks noEditPoints="1"/>
            </p:cNvSpPr>
            <p:nvPr/>
          </p:nvSpPr>
          <p:spPr bwMode="auto">
            <a:xfrm>
              <a:off x="4856008" y="2263248"/>
              <a:ext cx="141443" cy="193769"/>
            </a:xfrm>
            <a:custGeom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b="b" l="0" r="r" t="0"/>
              <a:pathLst>
                <a:path h="98" w="70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Freeform 36"/>
            <p:cNvSpPr>
              <a:spLocks noEditPoints="1"/>
            </p:cNvSpPr>
            <p:nvPr/>
          </p:nvSpPr>
          <p:spPr bwMode="auto">
            <a:xfrm>
              <a:off x="5113183" y="2263248"/>
              <a:ext cx="141443" cy="193769"/>
            </a:xfrm>
            <a:custGeom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b="b" l="0" r="r" t="0"/>
              <a:pathLst>
                <a:path h="98" w="70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36"/>
            <p:cNvSpPr>
              <a:spLocks noEditPoints="1"/>
            </p:cNvSpPr>
            <p:nvPr/>
          </p:nvSpPr>
          <p:spPr bwMode="auto">
            <a:xfrm>
              <a:off x="4606924" y="2263248"/>
              <a:ext cx="141443" cy="193769"/>
            </a:xfrm>
            <a:custGeom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b="b" l="0" r="r" t="0"/>
              <a:pathLst>
                <a:path h="98" w="70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 36"/>
            <p:cNvSpPr>
              <a:spLocks noEditPoints="1"/>
            </p:cNvSpPr>
            <p:nvPr/>
          </p:nvSpPr>
          <p:spPr bwMode="auto">
            <a:xfrm>
              <a:off x="4734877" y="2507312"/>
              <a:ext cx="141443" cy="193769"/>
            </a:xfrm>
            <a:custGeom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b="b" l="0" r="r" t="0"/>
              <a:pathLst>
                <a:path h="98" w="70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36"/>
            <p:cNvSpPr>
              <a:spLocks noEditPoints="1"/>
            </p:cNvSpPr>
            <p:nvPr/>
          </p:nvSpPr>
          <p:spPr bwMode="auto">
            <a:xfrm>
              <a:off x="5004445" y="2507312"/>
              <a:ext cx="141443" cy="193769"/>
            </a:xfrm>
            <a:custGeom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b="b" l="0" r="r" t="0"/>
              <a:pathLst>
                <a:path h="98" w="70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7" name="Freeform 187"/>
          <p:cNvSpPr>
            <a:spLocks noEditPoints="1"/>
          </p:cNvSpPr>
          <p:nvPr/>
        </p:nvSpPr>
        <p:spPr bwMode="auto">
          <a:xfrm>
            <a:off x="6487477" y="5370177"/>
            <a:ext cx="489366" cy="316257"/>
          </a:xfrm>
          <a:custGeom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b="b" l="0" r="r" t="0"/>
            <a:pathLst>
              <a:path h="44" w="68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48" name="Group 66"/>
          <p:cNvGrpSpPr/>
          <p:nvPr/>
        </p:nvGrpSpPr>
        <p:grpSpPr>
          <a:xfrm>
            <a:off x="8484020" y="5303745"/>
            <a:ext cx="593593" cy="449120"/>
            <a:chOff x="6629400" y="2008188"/>
            <a:chExt cx="600075" cy="454025"/>
          </a:xfrm>
          <a:solidFill>
            <a:srgbClr val="0270D1"/>
          </a:solidFill>
        </p:grpSpPr>
        <p:sp>
          <p:nvSpPr>
            <p:cNvPr id="56" name="Freeform 17"/>
            <p:cNvSpPr>
              <a:spLocks noEditPoints="1"/>
            </p:cNvSpPr>
            <p:nvPr/>
          </p:nvSpPr>
          <p:spPr bwMode="auto">
            <a:xfrm>
              <a:off x="6629400" y="2008188"/>
              <a:ext cx="600075" cy="454025"/>
            </a:xfrm>
            <a:custGeom>
              <a:cxnLst>
                <a:cxn ang="0">
                  <a:pos x="0" y="0"/>
                </a:cxn>
                <a:cxn ang="0">
                  <a:pos x="0" y="286"/>
                </a:cxn>
                <a:cxn ang="0">
                  <a:pos x="378" y="286"/>
                </a:cxn>
                <a:cxn ang="0">
                  <a:pos x="378" y="0"/>
                </a:cxn>
                <a:cxn ang="0">
                  <a:pos x="0" y="0"/>
                </a:cxn>
                <a:cxn ang="0">
                  <a:pos x="354" y="262"/>
                </a:cxn>
                <a:cxn ang="0">
                  <a:pos x="24" y="262"/>
                </a:cxn>
                <a:cxn ang="0">
                  <a:pos x="24" y="24"/>
                </a:cxn>
                <a:cxn ang="0">
                  <a:pos x="354" y="24"/>
                </a:cxn>
                <a:cxn ang="0">
                  <a:pos x="354" y="262"/>
                </a:cxn>
                <a:cxn ang="0">
                  <a:pos x="354" y="262"/>
                </a:cxn>
                <a:cxn ang="0">
                  <a:pos x="354" y="262"/>
                </a:cxn>
              </a:cxnLst>
              <a:rect b="b" l="0" r="r" t="0"/>
              <a:pathLst>
                <a:path h="286" w="378">
                  <a:moveTo>
                    <a:pt x="0" y="0"/>
                  </a:moveTo>
                  <a:lnTo>
                    <a:pt x="0" y="286"/>
                  </a:lnTo>
                  <a:lnTo>
                    <a:pt x="378" y="286"/>
                  </a:lnTo>
                  <a:lnTo>
                    <a:pt x="378" y="0"/>
                  </a:lnTo>
                  <a:lnTo>
                    <a:pt x="0" y="0"/>
                  </a:lnTo>
                  <a:close/>
                  <a:moveTo>
                    <a:pt x="354" y="262"/>
                  </a:moveTo>
                  <a:lnTo>
                    <a:pt x="24" y="262"/>
                  </a:lnTo>
                  <a:lnTo>
                    <a:pt x="24" y="24"/>
                  </a:lnTo>
                  <a:lnTo>
                    <a:pt x="354" y="24"/>
                  </a:lnTo>
                  <a:lnTo>
                    <a:pt x="354" y="262"/>
                  </a:lnTo>
                  <a:close/>
                  <a:moveTo>
                    <a:pt x="354" y="262"/>
                  </a:moveTo>
                  <a:lnTo>
                    <a:pt x="354" y="2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18"/>
            <p:cNvSpPr>
              <a:spLocks noEditPoints="1"/>
            </p:cNvSpPr>
            <p:nvPr/>
          </p:nvSpPr>
          <p:spPr bwMode="auto">
            <a:xfrm>
              <a:off x="6629400" y="2008188"/>
              <a:ext cx="600075" cy="454025"/>
            </a:xfrm>
            <a:custGeom>
              <a:cxnLst>
                <a:cxn ang="0">
                  <a:pos x="0" y="0"/>
                </a:cxn>
                <a:cxn ang="0">
                  <a:pos x="0" y="286"/>
                </a:cxn>
                <a:cxn ang="0">
                  <a:pos x="378" y="286"/>
                </a:cxn>
                <a:cxn ang="0">
                  <a:pos x="378" y="0"/>
                </a:cxn>
                <a:cxn ang="0">
                  <a:pos x="0" y="0"/>
                </a:cxn>
                <a:cxn ang="0">
                  <a:pos x="354" y="262"/>
                </a:cxn>
                <a:cxn ang="0">
                  <a:pos x="24" y="262"/>
                </a:cxn>
                <a:cxn ang="0">
                  <a:pos x="24" y="24"/>
                </a:cxn>
                <a:cxn ang="0">
                  <a:pos x="354" y="24"/>
                </a:cxn>
                <a:cxn ang="0">
                  <a:pos x="354" y="262"/>
                </a:cxn>
                <a:cxn ang="0">
                  <a:pos x="354" y="262"/>
                </a:cxn>
                <a:cxn ang="0">
                  <a:pos x="354" y="262"/>
                </a:cxn>
              </a:cxnLst>
              <a:rect b="b" l="0" r="r" t="0"/>
              <a:pathLst>
                <a:path h="286" w="378">
                  <a:moveTo>
                    <a:pt x="0" y="0"/>
                  </a:moveTo>
                  <a:lnTo>
                    <a:pt x="0" y="286"/>
                  </a:lnTo>
                  <a:lnTo>
                    <a:pt x="378" y="286"/>
                  </a:lnTo>
                  <a:lnTo>
                    <a:pt x="378" y="0"/>
                  </a:lnTo>
                  <a:lnTo>
                    <a:pt x="0" y="0"/>
                  </a:lnTo>
                  <a:moveTo>
                    <a:pt x="354" y="262"/>
                  </a:moveTo>
                  <a:lnTo>
                    <a:pt x="24" y="262"/>
                  </a:lnTo>
                  <a:lnTo>
                    <a:pt x="24" y="24"/>
                  </a:lnTo>
                  <a:lnTo>
                    <a:pt x="354" y="24"/>
                  </a:lnTo>
                  <a:lnTo>
                    <a:pt x="354" y="262"/>
                  </a:lnTo>
                  <a:moveTo>
                    <a:pt x="354" y="262"/>
                  </a:moveTo>
                  <a:lnTo>
                    <a:pt x="354" y="26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19"/>
            <p:cNvSpPr>
              <a:spLocks noEditPoints="1"/>
            </p:cNvSpPr>
            <p:nvPr/>
          </p:nvSpPr>
          <p:spPr bwMode="auto">
            <a:xfrm>
              <a:off x="7042150" y="2084388"/>
              <a:ext cx="111125" cy="112713"/>
            </a:xfrm>
            <a:custGeom>
              <a:cxnLst>
                <a:cxn ang="0">
                  <a:pos x="29" y="15"/>
                </a:cxn>
                <a:cxn ang="0">
                  <a:pos x="15" y="29"/>
                </a:cxn>
                <a:cxn ang="0">
                  <a:pos x="0" y="15"/>
                </a:cxn>
                <a:cxn ang="0">
                  <a:pos x="15" y="0"/>
                </a:cxn>
                <a:cxn ang="0">
                  <a:pos x="29" y="15"/>
                </a:cxn>
                <a:cxn ang="0">
                  <a:pos x="29" y="15"/>
                </a:cxn>
                <a:cxn ang="0">
                  <a:pos x="29" y="15"/>
                </a:cxn>
              </a:cxnLst>
              <a:rect b="b" l="0" r="r" t="0"/>
              <a:pathLst>
                <a:path h="28" w="28">
                  <a:moveTo>
                    <a:pt x="29" y="15"/>
                  </a:move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20"/>
            <p:cNvSpPr>
              <a:spLocks noEditPoints="1"/>
            </p:cNvSpPr>
            <p:nvPr/>
          </p:nvSpPr>
          <p:spPr bwMode="auto">
            <a:xfrm>
              <a:off x="6705600" y="2122488"/>
              <a:ext cx="455613" cy="266700"/>
            </a:xfrm>
            <a:custGeom>
              <a:cxnLst>
                <a:cxn ang="0">
                  <a:pos x="79" y="29"/>
                </a:cxn>
                <a:cxn ang="0">
                  <a:pos x="59" y="48"/>
                </a:cxn>
                <a:cxn ang="0">
                  <a:pos x="25" y="0"/>
                </a:cxn>
                <a:cxn ang="0">
                  <a:pos x="0" y="69"/>
                </a:cxn>
                <a:cxn ang="0">
                  <a:pos x="119" y="69"/>
                </a:cxn>
                <a:cxn ang="0">
                  <a:pos x="79" y="29"/>
                </a:cxn>
                <a:cxn ang="0">
                  <a:pos x="79" y="29"/>
                </a:cxn>
                <a:cxn ang="0">
                  <a:pos x="79" y="29"/>
                </a:cxn>
              </a:cxnLst>
              <a:rect b="b" l="0" r="r" t="0"/>
              <a:pathLst>
                <a:path h="69" w="119">
                  <a:moveTo>
                    <a:pt x="79" y="29"/>
                  </a:moveTo>
                  <a:cubicBezTo>
                    <a:pt x="70" y="29"/>
                    <a:pt x="71" y="48"/>
                    <a:pt x="59" y="48"/>
                  </a:cubicBezTo>
                  <a:cubicBezTo>
                    <a:pt x="47" y="48"/>
                    <a:pt x="40" y="0"/>
                    <a:pt x="25" y="0"/>
                  </a:cubicBezTo>
                  <a:cubicBezTo>
                    <a:pt x="10" y="0"/>
                    <a:pt x="0" y="69"/>
                    <a:pt x="0" y="69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9" y="69"/>
                    <a:pt x="88" y="29"/>
                    <a:pt x="79" y="29"/>
                  </a:cubicBezTo>
                  <a:close/>
                  <a:moveTo>
                    <a:pt x="79" y="29"/>
                  </a:moveTo>
                  <a:cubicBezTo>
                    <a:pt x="79" y="29"/>
                    <a:pt x="79" y="29"/>
                    <a:pt x="79" y="2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9" name="Freeform 5"/>
          <p:cNvSpPr>
            <a:spLocks noEditPoints="1"/>
          </p:cNvSpPr>
          <p:nvPr/>
        </p:nvSpPr>
        <p:spPr bwMode="auto">
          <a:xfrm>
            <a:off x="5424116" y="5238021"/>
            <a:ext cx="580569" cy="580569"/>
          </a:xfrm>
          <a:custGeom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b="b" l="0" r="r" t="0"/>
            <a:pathLst>
              <a:path h="384" w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Freeform 57"/>
          <p:cNvSpPr>
            <a:spLocks noEditPoints="1"/>
          </p:cNvSpPr>
          <p:nvPr/>
        </p:nvSpPr>
        <p:spPr bwMode="auto">
          <a:xfrm>
            <a:off x="10575325" y="5301690"/>
            <a:ext cx="511244" cy="453231"/>
          </a:xfrm>
          <a:custGeom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b="b" l="0" r="r" t="0"/>
            <a:pathLst>
              <a:path h="57" w="65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51" name="Group 52"/>
          <p:cNvGrpSpPr/>
          <p:nvPr/>
        </p:nvGrpSpPr>
        <p:grpSpPr>
          <a:xfrm>
            <a:off x="7371253" y="4227744"/>
            <a:ext cx="603665" cy="494406"/>
            <a:chOff x="1968028" y="4376288"/>
            <a:chExt cx="868363" cy="711200"/>
          </a:xfrm>
          <a:solidFill>
            <a:srgbClr val="0270D1"/>
          </a:solidFill>
        </p:grpSpPr>
        <p:sp>
          <p:nvSpPr>
            <p:cNvPr id="52" name="Freeform 14"/>
            <p:cNvSpPr/>
            <p:nvPr/>
          </p:nvSpPr>
          <p:spPr bwMode="auto">
            <a:xfrm>
              <a:off x="1968028" y="4512813"/>
              <a:ext cx="155575" cy="314325"/>
            </a:xfrm>
            <a:custGeom>
              <a:gdLst>
                <a:gd fmla="*/ 0 w 433" name="T0"/>
                <a:gd fmla="*/ 435 h 871" name="T1"/>
                <a:gd fmla="*/ 433 w 433" name="T2"/>
                <a:gd fmla="*/ 871 h 871" name="T3"/>
                <a:gd fmla="*/ 433 w 433" name="T4"/>
                <a:gd fmla="*/ 0 h 871" name="T5"/>
                <a:gd fmla="*/ 0 w 433" name="T6"/>
                <a:gd fmla="*/ 435 h 87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871" w="432">
                  <a:moveTo>
                    <a:pt x="0" y="435"/>
                  </a:moveTo>
                  <a:cubicBezTo>
                    <a:pt x="0" y="676"/>
                    <a:pt x="194" y="871"/>
                    <a:pt x="433" y="871"/>
                  </a:cubicBezTo>
                  <a:lnTo>
                    <a:pt x="433" y="0"/>
                  </a:lnTo>
                  <a:cubicBezTo>
                    <a:pt x="194" y="0"/>
                    <a:pt x="0" y="195"/>
                    <a:pt x="0" y="4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53" name="Freeform 15"/>
            <p:cNvSpPr/>
            <p:nvPr/>
          </p:nvSpPr>
          <p:spPr bwMode="auto">
            <a:xfrm>
              <a:off x="2164878" y="4379463"/>
              <a:ext cx="457200" cy="581025"/>
            </a:xfrm>
            <a:custGeom>
              <a:gdLst>
                <a:gd fmla="*/ 109 w 288" name="T0"/>
                <a:gd fmla="*/ 85 h 366" name="T1"/>
                <a:gd fmla="*/ 0 w 288" name="T2"/>
                <a:gd fmla="*/ 85 h 366" name="T3"/>
                <a:gd fmla="*/ 0 w 288" name="T4"/>
                <a:gd fmla="*/ 283 h 366" name="T5"/>
                <a:gd fmla="*/ 109 w 288" name="T6"/>
                <a:gd fmla="*/ 283 h 366" name="T7"/>
                <a:gd fmla="*/ 288 w 288" name="T8"/>
                <a:gd fmla="*/ 366 h 366" name="T9"/>
                <a:gd fmla="*/ 288 w 288" name="T10"/>
                <a:gd fmla="*/ 0 h 366" name="T11"/>
                <a:gd fmla="*/ 109 w 288" name="T12"/>
                <a:gd fmla="*/ 85 h 36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6" w="288">
                  <a:moveTo>
                    <a:pt x="109" y="85"/>
                  </a:moveTo>
                  <a:lnTo>
                    <a:pt x="0" y="85"/>
                  </a:lnTo>
                  <a:lnTo>
                    <a:pt x="0" y="283"/>
                  </a:lnTo>
                  <a:lnTo>
                    <a:pt x="109" y="283"/>
                  </a:lnTo>
                  <a:lnTo>
                    <a:pt x="288" y="366"/>
                  </a:lnTo>
                  <a:lnTo>
                    <a:pt x="288" y="0"/>
                  </a:lnTo>
                  <a:lnTo>
                    <a:pt x="109" y="8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54" name="Freeform 16"/>
            <p:cNvSpPr/>
            <p:nvPr/>
          </p:nvSpPr>
          <p:spPr bwMode="auto">
            <a:xfrm>
              <a:off x="2164878" y="4865238"/>
              <a:ext cx="212725" cy="222250"/>
            </a:xfrm>
            <a:custGeom>
              <a:gdLst>
                <a:gd fmla="*/ 593 w 593" name="T0"/>
                <a:gd fmla="*/ 621 h 621" name="T1"/>
                <a:gd fmla="*/ 0 w 593" name="T2"/>
                <a:gd fmla="*/ 0 h 621" name="T3"/>
                <a:gd fmla="*/ 226 w 593" name="T4"/>
                <a:gd fmla="*/ 0 h 621" name="T5"/>
                <a:gd fmla="*/ 593 w 593" name="T6"/>
                <a:gd fmla="*/ 395 h 621" name="T7"/>
                <a:gd fmla="*/ 593 w 593" name="T8"/>
                <a:gd fmla="*/ 621 h 6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1" w="593">
                  <a:moveTo>
                    <a:pt x="593" y="621"/>
                  </a:moveTo>
                  <a:cubicBezTo>
                    <a:pt x="265" y="608"/>
                    <a:pt x="0" y="327"/>
                    <a:pt x="0" y="0"/>
                  </a:cubicBezTo>
                  <a:lnTo>
                    <a:pt x="226" y="0"/>
                  </a:lnTo>
                  <a:cubicBezTo>
                    <a:pt x="226" y="211"/>
                    <a:pt x="383" y="386"/>
                    <a:pt x="593" y="395"/>
                  </a:cubicBezTo>
                  <a:lnTo>
                    <a:pt x="593" y="62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  <p:sp>
          <p:nvSpPr>
            <p:cNvPr id="55" name="Freeform 17"/>
            <p:cNvSpPr>
              <a:spLocks noEditPoints="1"/>
            </p:cNvSpPr>
            <p:nvPr/>
          </p:nvSpPr>
          <p:spPr bwMode="auto">
            <a:xfrm>
              <a:off x="2661766" y="4376288"/>
              <a:ext cx="174625" cy="588963"/>
            </a:xfrm>
            <a:custGeom>
              <a:gdLst>
                <a:gd fmla="*/ 0 w 484" name="T0"/>
                <a:gd fmla="*/ 1636 h 1637" name="T1"/>
                <a:gd fmla="*/ 146 w 484" name="T2"/>
                <a:gd fmla="*/ 1637 h 1637" name="T3"/>
                <a:gd fmla="*/ 146 w 484" name="T4"/>
                <a:gd fmla="*/ 0 h 1637" name="T5"/>
                <a:gd fmla="*/ 0 w 484" name="T6"/>
                <a:gd fmla="*/ 0 h 1637" name="T7"/>
                <a:gd fmla="*/ 0 w 484" name="T8"/>
                <a:gd fmla="*/ 1636 h 1637" name="T9"/>
                <a:gd fmla="*/ 259 w 484" name="T10"/>
                <a:gd fmla="*/ 593 h 1637" name="T11"/>
                <a:gd fmla="*/ 259 w 484" name="T12"/>
                <a:gd fmla="*/ 1044 h 1637" name="T13"/>
                <a:gd fmla="*/ 484 w 484" name="T14"/>
                <a:gd fmla="*/ 818 h 1637" name="T15"/>
                <a:gd fmla="*/ 259 w 484" name="T16"/>
                <a:gd fmla="*/ 593 h 163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636" w="482">
                  <a:moveTo>
                    <a:pt x="0" y="1636"/>
                  </a:moveTo>
                  <a:lnTo>
                    <a:pt x="146" y="1637"/>
                  </a:lnTo>
                  <a:lnTo>
                    <a:pt x="146" y="0"/>
                  </a:lnTo>
                  <a:lnTo>
                    <a:pt x="0" y="0"/>
                  </a:lnTo>
                  <a:lnTo>
                    <a:pt x="0" y="1636"/>
                  </a:lnTo>
                  <a:close/>
                  <a:moveTo>
                    <a:pt x="259" y="593"/>
                  </a:moveTo>
                  <a:lnTo>
                    <a:pt x="259" y="1044"/>
                  </a:lnTo>
                  <a:cubicBezTo>
                    <a:pt x="380" y="1044"/>
                    <a:pt x="484" y="950"/>
                    <a:pt x="484" y="818"/>
                  </a:cubicBezTo>
                  <a:cubicBezTo>
                    <a:pt x="484" y="686"/>
                    <a:pt x="380" y="593"/>
                    <a:pt x="259" y="5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th-TH"/>
            </a:p>
          </p:txBody>
        </p:sp>
      </p:grpSp>
    </p:spTree>
    <p:extLst>
      <p:ext uri="{BB962C8B-B14F-4D97-AF65-F5344CB8AC3E}">
        <p14:creationId val="3547720361"/>
      </p:ext>
    </p:extLst>
  </p:cSld>
  <p:clrMapOvr>
    <a:masterClrMapping/>
  </p:clrMapOvr>
  <mc:AlternateContent>
    <mc:Choice Requires="p14">
      <p:transition advClick="0" advTm="3000" p14:dur="1250" spd="slow">
        <p14:switch dir="r"/>
      </p:transition>
    </mc:Choice>
    <mc:Fallback>
      <p:transition advClick="0" advTm="3000"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矩形 22"/>
          <p:cNvSpPr/>
          <p:nvPr/>
        </p:nvSpPr>
        <p:spPr>
          <a:xfrm>
            <a:off x="1081275" y="4739054"/>
            <a:ext cx="10029449" cy="39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81275" y="2402326"/>
            <a:ext cx="10029449" cy="39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3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667" r="16667"/>
          <a:stretch>
            <a:fillRect/>
          </a:stretch>
        </p:blipFill>
        <p:spPr>
          <a:xfrm>
            <a:off x="1085288" y="1534347"/>
            <a:ext cx="2132199" cy="2132199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r:embed="rId5">
                    <a14:imgEffect>
                      <a14:brightnessContrast bright="-42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2500" r="12500"/>
          <a:stretch>
            <a:fillRect/>
          </a:stretch>
        </p:blipFill>
        <p:spPr>
          <a:xfrm>
            <a:off x="8996174" y="3890416"/>
            <a:ext cx="2114550" cy="2114550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3414205" y="1752512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altLang="en-US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行业现状</a:t>
            </a:r>
          </a:p>
        </p:txBody>
      </p:sp>
      <p:sp>
        <p:nvSpPr>
          <p:cNvPr id="11" name="矩形 10"/>
          <p:cNvSpPr/>
          <p:nvPr/>
        </p:nvSpPr>
        <p:spPr>
          <a:xfrm>
            <a:off x="7210758" y="4036175"/>
            <a:ext cx="14020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</a:pPr>
            <a:r>
              <a:rPr altLang="en-US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地区现状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552167" y="2349500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_矩形 75"/>
          <p:cNvSpPr/>
          <p:nvPr>
            <p:custDataLst>
              <p:tags r:id="rId6"/>
            </p:custDataLst>
          </p:nvPr>
        </p:nvSpPr>
        <p:spPr>
          <a:xfrm>
            <a:off x="3395745" y="2432343"/>
            <a:ext cx="7254507" cy="8046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美仑设计是集PPT模板开发PPT设计定制、PPT培训于一体的专业PPT服务提供商。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8171514" y="4606352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_矩形 75"/>
          <p:cNvSpPr/>
          <p:nvPr>
            <p:custDataLst>
              <p:tags r:id="rId7"/>
            </p:custDataLst>
          </p:nvPr>
        </p:nvSpPr>
        <p:spPr>
          <a:xfrm>
            <a:off x="2103153" y="4606352"/>
            <a:ext cx="6509686" cy="8046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美仑设计是集PPT模板开发PPT设计定制、PPT培训于一体的专业PPT服务提供商。</a:t>
            </a:r>
          </a:p>
        </p:txBody>
      </p:sp>
      <p:sp>
        <p:nvSpPr>
          <p:cNvPr id="9" name="矩形 8"/>
          <p:cNvSpPr/>
          <p:nvPr/>
        </p:nvSpPr>
        <p:spPr>
          <a:xfrm>
            <a:off x="2059948" y="2402326"/>
            <a:ext cx="182880" cy="396240"/>
          </a:xfrm>
          <a:prstGeom prst="rect">
            <a:avLst/>
          </a:prstGeom>
          <a:solidFill>
            <a:srgbClr val="0270D1">
              <a:alpha val="89000"/>
            </a:srgbClr>
          </a:solidFill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96175" y="4745873"/>
            <a:ext cx="2114550" cy="396240"/>
          </a:xfrm>
          <a:prstGeom prst="rect">
            <a:avLst/>
          </a:prstGeom>
          <a:solidFill>
            <a:srgbClr val="0270D1">
              <a:alpha val="90000"/>
            </a:srgbClr>
          </a:solidFill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822642" y="609986"/>
            <a:ext cx="2546715" cy="633187"/>
            <a:chOff x="4829977" y="638561"/>
            <a:chExt cx="2546715" cy="633187"/>
          </a:xfrm>
        </p:grpSpPr>
        <p:sp>
          <p:nvSpPr>
            <p:cNvPr id="30" name="矩形 29"/>
            <p:cNvSpPr/>
            <p:nvPr/>
          </p:nvSpPr>
          <p:spPr>
            <a:xfrm>
              <a:off x="5096717" y="638561"/>
              <a:ext cx="1998569" cy="676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mtClean="0" sz="3200">
                  <a:solidFill>
                    <a:srgbClr val="0270D1"/>
                  </a:solidFill>
                  <a:latin charset="-122" pitchFamily="34" typeface="微软雅黑"/>
                  <a:ea charset="-122" pitchFamily="34" typeface="微软雅黑"/>
                </a:rPr>
                <a:t>选题背景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7017442" y="977458"/>
              <a:ext cx="359250" cy="0"/>
            </a:xfrm>
            <a:prstGeom prst="line">
              <a:avLst/>
            </a:prstGeom>
            <a:ln w="19050">
              <a:solidFill>
                <a:srgbClr val="027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829977" y="977458"/>
              <a:ext cx="359250" cy="0"/>
            </a:xfrm>
            <a:prstGeom prst="line">
              <a:avLst/>
            </a:prstGeom>
            <a:ln w="19050">
              <a:solidFill>
                <a:srgbClr val="027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AutoShape 4"/>
          <p:cNvSpPr/>
          <p:nvPr/>
        </p:nvSpPr>
        <p:spPr bwMode="auto">
          <a:xfrm>
            <a:off x="9587585" y="4471311"/>
            <a:ext cx="931728" cy="931724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/>
        </p:spPr>
        <p:txBody>
          <a:bodyPr anchor="ctr" bIns="19050" lIns="19050" rIns="19050" tIns="1905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sym charset="0" typeface="Gill Sans"/>
            </a:endParaRPr>
          </a:p>
        </p:txBody>
      </p:sp>
      <p:sp>
        <p:nvSpPr>
          <p:cNvPr id="21" name="AutoShape 117"/>
          <p:cNvSpPr/>
          <p:nvPr/>
        </p:nvSpPr>
        <p:spPr bwMode="auto">
          <a:xfrm>
            <a:off x="1607685" y="2279411"/>
            <a:ext cx="1087404" cy="816016"/>
          </a:xfrm>
          <a:custGeom>
            <a:gdLst>
              <a:gd fmla="+- 0 10799 1" name="T0"/>
              <a:gd fmla="*/ T0 w 21596" name="T1"/>
              <a:gd fmla="*/ 10800 h 21600" name="T2"/>
              <a:gd fmla="+- 0 10799 1" name="T3"/>
              <a:gd fmla="*/ T3 w 21596" name="T4"/>
              <a:gd fmla="*/ 10800 h 21600" name="T5"/>
              <a:gd fmla="+- 0 10799 1" name="T6"/>
              <a:gd fmla="*/ T6 w 21596" name="T7"/>
              <a:gd fmla="*/ 10800 h 21600" name="T8"/>
              <a:gd fmla="+- 0 10799 1" name="T9"/>
              <a:gd fmla="*/ T9 w 21596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596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/>
        </p:spPr>
        <p:txBody>
          <a:bodyPr anchor="ctr" bIns="19050" lIns="19050" rIns="19050" tIns="1905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sym charset="0" typeface="Gill Sans"/>
            </a:endParaRPr>
          </a:p>
        </p:txBody>
      </p:sp>
    </p:spTree>
    <p:extLst>
      <p:ext uri="{BB962C8B-B14F-4D97-AF65-F5344CB8AC3E}">
        <p14:creationId val="3796512782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2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3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5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49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3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7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1" nodeType="with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2"/>
      <p:bldP grpId="0" spid="4"/>
      <p:bldP grpId="0" spid="11"/>
      <p:bldP grpId="0" spid="24"/>
      <p:bldP grpId="0" spid="27"/>
      <p:bldP grpId="0" spid="9"/>
      <p:bldP grpId="0" spid="25"/>
      <p:bldP grpId="0" spid="20"/>
      <p:bldP grpId="0" spid="2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6004560" y="3437712"/>
            <a:ext cx="182880" cy="39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60916" y="1672384"/>
            <a:ext cx="173205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 sz="20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政策优势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967749" y="2151821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A_矩形 75"/>
          <p:cNvSpPr/>
          <p:nvPr>
            <p:custDataLst>
              <p:tags r:id="rId3"/>
            </p:custDataLst>
          </p:nvPr>
        </p:nvSpPr>
        <p:spPr>
          <a:xfrm>
            <a:off x="1860916" y="2191801"/>
            <a:ext cx="4664108" cy="8046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美仑设计是集PPT模板开发PPT设计定制、PPT培训于一体的专业PPT服务提供商。</a:t>
            </a:r>
          </a:p>
        </p:txBody>
      </p:sp>
      <p:sp>
        <p:nvSpPr>
          <p:cNvPr id="50" name="Rounded Rectangle 6"/>
          <p:cNvSpPr/>
          <p:nvPr/>
        </p:nvSpPr>
        <p:spPr>
          <a:xfrm>
            <a:off x="6031607" y="3149973"/>
            <a:ext cx="1553972" cy="488138"/>
          </a:xfrm>
          <a:prstGeom prst="roundRect">
            <a:avLst>
              <a:gd fmla="val 50000" name="adj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51" name="Rounded Rectangle 7"/>
          <p:cNvSpPr/>
          <p:nvPr/>
        </p:nvSpPr>
        <p:spPr>
          <a:xfrm rot="5400000">
            <a:off x="6564715" y="3682698"/>
            <a:ext cx="1553587" cy="488138"/>
          </a:xfrm>
          <a:prstGeom prst="roundRect">
            <a:avLst>
              <a:gd fmla="val 50000" name="adj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52" name="Rounded Rectangle 8"/>
          <p:cNvSpPr/>
          <p:nvPr/>
        </p:nvSpPr>
        <p:spPr>
          <a:xfrm rot="8183085">
            <a:off x="5011353" y="3985354"/>
            <a:ext cx="2912458" cy="488138"/>
          </a:xfrm>
          <a:prstGeom prst="roundRect">
            <a:avLst>
              <a:gd fmla="val 50000" name="adj"/>
            </a:avLst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53" name="Oval 9"/>
          <p:cNvSpPr/>
          <p:nvPr/>
        </p:nvSpPr>
        <p:spPr>
          <a:xfrm>
            <a:off x="7145485" y="3202786"/>
            <a:ext cx="392048" cy="39204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56" name="Rounded Rectangle 18"/>
          <p:cNvSpPr/>
          <p:nvPr/>
        </p:nvSpPr>
        <p:spPr>
          <a:xfrm>
            <a:off x="7784292" y="2545540"/>
            <a:ext cx="1553972" cy="488138"/>
          </a:xfrm>
          <a:prstGeom prst="roundRect">
            <a:avLst>
              <a:gd fmla="val 50000" name="adj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57" name="Rounded Rectangle 19"/>
          <p:cNvSpPr/>
          <p:nvPr/>
        </p:nvSpPr>
        <p:spPr>
          <a:xfrm rot="5400000">
            <a:off x="8317401" y="3078265"/>
            <a:ext cx="1553587" cy="488138"/>
          </a:xfrm>
          <a:prstGeom prst="roundRect">
            <a:avLst>
              <a:gd fmla="val 50000" name="adj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58" name="Rounded Rectangle 20"/>
          <p:cNvSpPr/>
          <p:nvPr/>
        </p:nvSpPr>
        <p:spPr>
          <a:xfrm rot="8183085">
            <a:off x="6764038" y="3380922"/>
            <a:ext cx="2912458" cy="488138"/>
          </a:xfrm>
          <a:prstGeom prst="roundRect">
            <a:avLst>
              <a:gd fmla="val 50000" name="adj"/>
            </a:avLst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59" name="Oval 21"/>
          <p:cNvSpPr/>
          <p:nvPr/>
        </p:nvSpPr>
        <p:spPr>
          <a:xfrm>
            <a:off x="8898170" y="2598353"/>
            <a:ext cx="392048" cy="39204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62" name="Rounded Rectangle 26"/>
          <p:cNvSpPr/>
          <p:nvPr/>
        </p:nvSpPr>
        <p:spPr>
          <a:xfrm>
            <a:off x="9536977" y="1941108"/>
            <a:ext cx="1553972" cy="488138"/>
          </a:xfrm>
          <a:prstGeom prst="roundRect">
            <a:avLst>
              <a:gd fmla="val 50000" name="adj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63" name="Rounded Rectangle 27"/>
          <p:cNvSpPr/>
          <p:nvPr/>
        </p:nvSpPr>
        <p:spPr>
          <a:xfrm rot="5400000">
            <a:off x="10070086" y="2473833"/>
            <a:ext cx="1553587" cy="488138"/>
          </a:xfrm>
          <a:prstGeom prst="roundRect">
            <a:avLst>
              <a:gd fmla="val 50000" name="adj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64" name="Rounded Rectangle 28"/>
          <p:cNvSpPr/>
          <p:nvPr/>
        </p:nvSpPr>
        <p:spPr>
          <a:xfrm rot="8183085">
            <a:off x="8516724" y="2776489"/>
            <a:ext cx="2912458" cy="488138"/>
          </a:xfrm>
          <a:prstGeom prst="roundRect">
            <a:avLst>
              <a:gd fmla="val 50000" name="adj"/>
            </a:avLst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sp>
        <p:nvSpPr>
          <p:cNvPr id="65" name="Oval 29"/>
          <p:cNvSpPr/>
          <p:nvPr/>
        </p:nvSpPr>
        <p:spPr>
          <a:xfrm>
            <a:off x="10650856" y="1993921"/>
            <a:ext cx="392048" cy="39204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charset="0" panose="020b0604020202020204" pitchFamily="34" typeface="Arial"/>
              <a:ea charset="-122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43216" y="3057785"/>
            <a:ext cx="707083" cy="707083"/>
            <a:chOff x="1260341" y="3598236"/>
            <a:chExt cx="707083" cy="707083"/>
          </a:xfrm>
          <a:solidFill>
            <a:schemeClr val="bg1">
              <a:lumMod val="65000"/>
            </a:schemeClr>
          </a:solidFill>
        </p:grpSpPr>
        <p:sp>
          <p:nvSpPr>
            <p:cNvPr id="68" name="Oval 37"/>
            <p:cNvSpPr/>
            <p:nvPr/>
          </p:nvSpPr>
          <p:spPr>
            <a:xfrm>
              <a:off x="1260341" y="3598236"/>
              <a:ext cx="707083" cy="7070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>
                <a:solidFill>
                  <a:schemeClr val="bg1"/>
                </a:solidFill>
                <a:latin charset="0" pitchFamily="34" typeface="Impact"/>
                <a:ea charset="-122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33" name="Freeform 58"/>
            <p:cNvSpPr>
              <a:spLocks noEditPoints="1"/>
            </p:cNvSpPr>
            <p:nvPr/>
          </p:nvSpPr>
          <p:spPr bwMode="auto">
            <a:xfrm>
              <a:off x="1414702" y="3754223"/>
              <a:ext cx="371540" cy="371538"/>
            </a:xfrm>
            <a:custGeom>
              <a:cxnLst>
                <a:cxn ang="0">
                  <a:pos x="51" y="58"/>
                </a:cxn>
                <a:cxn ang="0">
                  <a:pos x="7" y="58"/>
                </a:cxn>
                <a:cxn ang="0">
                  <a:pos x="3" y="50"/>
                </a:cxn>
                <a:cxn ang="0">
                  <a:pos x="22" y="20"/>
                </a:cxn>
                <a:cxn ang="0">
                  <a:pos x="22" y="4"/>
                </a:cxn>
                <a:cxn ang="0">
                  <a:pos x="19" y="4"/>
                </a:cxn>
                <a:cxn ang="0">
                  <a:pos x="17" y="2"/>
                </a:cxn>
                <a:cxn ang="0">
                  <a:pos x="19" y="0"/>
                </a:cxn>
                <a:cxn ang="0">
                  <a:pos x="39" y="0"/>
                </a:cxn>
                <a:cxn ang="0">
                  <a:pos x="41" y="2"/>
                </a:cxn>
                <a:cxn ang="0">
                  <a:pos x="39" y="4"/>
                </a:cxn>
                <a:cxn ang="0">
                  <a:pos x="36" y="4"/>
                </a:cxn>
                <a:cxn ang="0">
                  <a:pos x="36" y="20"/>
                </a:cxn>
                <a:cxn ang="0">
                  <a:pos x="55" y="50"/>
                </a:cxn>
                <a:cxn ang="0">
                  <a:pos x="51" y="58"/>
                </a:cxn>
                <a:cxn ang="0">
                  <a:pos x="16" y="38"/>
                </a:cxn>
                <a:cxn ang="0">
                  <a:pos x="43" y="38"/>
                </a:cxn>
                <a:cxn ang="0">
                  <a:pos x="32" y="22"/>
                </a:cxn>
                <a:cxn ang="0">
                  <a:pos x="31" y="21"/>
                </a:cxn>
                <a:cxn ang="0">
                  <a:pos x="31" y="20"/>
                </a:cxn>
                <a:cxn ang="0">
                  <a:pos x="31" y="4"/>
                </a:cxn>
                <a:cxn ang="0">
                  <a:pos x="27" y="4"/>
                </a:cxn>
                <a:cxn ang="0">
                  <a:pos x="27" y="20"/>
                </a:cxn>
                <a:cxn ang="0">
                  <a:pos x="27" y="21"/>
                </a:cxn>
                <a:cxn ang="0">
                  <a:pos x="26" y="22"/>
                </a:cxn>
                <a:cxn ang="0">
                  <a:pos x="16" y="38"/>
                </a:cxn>
              </a:cxnLst>
              <a:rect b="b" l="0" r="r" t="0"/>
              <a:pathLst>
                <a:path h="57" w="57">
                  <a:moveTo>
                    <a:pt x="51" y="58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2" y="58"/>
                    <a:pt x="0" y="54"/>
                    <a:pt x="3" y="5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7" y="3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1" y="1"/>
                    <a:pt x="41" y="2"/>
                  </a:cubicBezTo>
                  <a:cubicBezTo>
                    <a:pt x="41" y="3"/>
                    <a:pt x="40" y="4"/>
                    <a:pt x="39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8" y="54"/>
                    <a:pt x="56" y="58"/>
                    <a:pt x="51" y="58"/>
                  </a:cubicBezTo>
                  <a:close/>
                  <a:moveTo>
                    <a:pt x="16" y="38"/>
                  </a:moveTo>
                  <a:cubicBezTo>
                    <a:pt x="43" y="38"/>
                    <a:pt x="43" y="38"/>
                    <a:pt x="43" y="3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16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43216" y="4410736"/>
            <a:ext cx="707083" cy="707083"/>
            <a:chOff x="1224082" y="4469848"/>
            <a:chExt cx="707083" cy="707083"/>
          </a:xfrm>
        </p:grpSpPr>
        <p:sp>
          <p:nvSpPr>
            <p:cNvPr id="69" name="Oval 38"/>
            <p:cNvSpPr/>
            <p:nvPr/>
          </p:nvSpPr>
          <p:spPr>
            <a:xfrm>
              <a:off x="1224082" y="4469848"/>
              <a:ext cx="707083" cy="707083"/>
            </a:xfrm>
            <a:prstGeom prst="ellipse">
              <a:avLst/>
            </a:prstGeom>
            <a:solidFill>
              <a:srgbClr val="027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>
                <a:solidFill>
                  <a:schemeClr val="bg1"/>
                </a:solidFill>
                <a:latin charset="0" pitchFamily="34" typeface="Impact"/>
                <a:ea charset="-122" pitchFamily="34" typeface="微软雅黑"/>
                <a:sym charset="0" panose="020b0604020202020204" pitchFamily="34" typeface="Arial"/>
              </a:endParaRPr>
            </a:p>
          </p:txBody>
        </p:sp>
        <p:grpSp>
          <p:nvGrpSpPr>
            <p:cNvPr id="34" name="Group 65"/>
            <p:cNvGrpSpPr/>
            <p:nvPr/>
          </p:nvGrpSpPr>
          <p:grpSpPr>
            <a:xfrm>
              <a:off x="1307881" y="4599293"/>
              <a:ext cx="585182" cy="440760"/>
              <a:chOff x="550885" y="1190671"/>
              <a:chExt cx="3840309" cy="2892537"/>
            </a:xfrm>
            <a:solidFill>
              <a:schemeClr val="bg1"/>
            </a:solidFill>
          </p:grpSpPr>
          <p:sp>
            <p:nvSpPr>
              <p:cNvPr id="35" name="Freeform 14"/>
              <p:cNvSpPr>
                <a:spLocks noEditPoints="1"/>
              </p:cNvSpPr>
              <p:nvPr/>
            </p:nvSpPr>
            <p:spPr bwMode="auto">
              <a:xfrm>
                <a:off x="2425794" y="2978264"/>
                <a:ext cx="149229" cy="239723"/>
              </a:xfrm>
              <a:custGeom>
                <a:cxnLst>
                  <a:cxn ang="0">
                    <a:pos x="65" y="30"/>
                  </a:cxn>
                  <a:cxn ang="0">
                    <a:pos x="46" y="17"/>
                  </a:cxn>
                  <a:cxn ang="0">
                    <a:pos x="0" y="0"/>
                  </a:cxn>
                  <a:cxn ang="0">
                    <a:pos x="0" y="122"/>
                  </a:cxn>
                  <a:cxn ang="0">
                    <a:pos x="69" y="86"/>
                  </a:cxn>
                  <a:cxn ang="0">
                    <a:pos x="74" y="48"/>
                  </a:cxn>
                  <a:cxn ang="0">
                    <a:pos x="65" y="30"/>
                  </a:cxn>
                  <a:cxn ang="0">
                    <a:pos x="65" y="30"/>
                  </a:cxn>
                  <a:cxn ang="0">
                    <a:pos x="65" y="30"/>
                  </a:cxn>
                </a:cxnLst>
                <a:rect b="b" l="0" r="r" t="0"/>
                <a:pathLst>
                  <a:path h="122" w="76">
                    <a:moveTo>
                      <a:pt x="65" y="30"/>
                    </a:moveTo>
                    <a:cubicBezTo>
                      <a:pt x="59" y="24"/>
                      <a:pt x="53" y="20"/>
                      <a:pt x="46" y="17"/>
                    </a:cubicBezTo>
                    <a:cubicBezTo>
                      <a:pt x="32" y="9"/>
                      <a:pt x="16" y="4"/>
                      <a:pt x="0" y="0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6" y="119"/>
                      <a:pt x="55" y="110"/>
                      <a:pt x="69" y="86"/>
                    </a:cubicBezTo>
                    <a:cubicBezTo>
                      <a:pt x="75" y="75"/>
                      <a:pt x="76" y="61"/>
                      <a:pt x="74" y="48"/>
                    </a:cubicBezTo>
                    <a:cubicBezTo>
                      <a:pt x="72" y="41"/>
                      <a:pt x="69" y="35"/>
                      <a:pt x="65" y="30"/>
                    </a:cubicBezTo>
                    <a:close/>
                    <a:moveTo>
                      <a:pt x="65" y="30"/>
                    </a:moveTo>
                    <a:cubicBezTo>
                      <a:pt x="65" y="30"/>
                      <a:pt x="65" y="30"/>
                      <a:pt x="65" y="3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2559149" y="3148136"/>
                <a:ext cx="1587" cy="1587"/>
              </a:xfrm>
              <a:custGeom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6"/>
              <p:cNvSpPr>
                <a:spLocks noEditPoints="1"/>
              </p:cNvSpPr>
              <p:nvPr/>
            </p:nvSpPr>
            <p:spPr bwMode="auto">
              <a:xfrm>
                <a:off x="2174958" y="2597251"/>
                <a:ext cx="120655" cy="214319"/>
              </a:xfrm>
              <a:custGeom>
                <a:cxnLst>
                  <a:cxn ang="0">
                    <a:pos x="9" y="30"/>
                  </a:cxn>
                  <a:cxn ang="0">
                    <a:pos x="1" y="52"/>
                  </a:cxn>
                  <a:cxn ang="0">
                    <a:pos x="4" y="75"/>
                  </a:cxn>
                  <a:cxn ang="0">
                    <a:pos x="18" y="92"/>
                  </a:cxn>
                  <a:cxn ang="0">
                    <a:pos x="40" y="103"/>
                  </a:cxn>
                  <a:cxn ang="0">
                    <a:pos x="61" y="110"/>
                  </a:cxn>
                  <a:cxn ang="0">
                    <a:pos x="61" y="0"/>
                  </a:cxn>
                  <a:cxn ang="0">
                    <a:pos x="9" y="30"/>
                  </a:cxn>
                  <a:cxn ang="0">
                    <a:pos x="9" y="30"/>
                  </a:cxn>
                  <a:cxn ang="0">
                    <a:pos x="9" y="30"/>
                  </a:cxn>
                </a:cxnLst>
                <a:rect b="b" l="0" r="r" t="0"/>
                <a:pathLst>
                  <a:path h="110" w="61">
                    <a:moveTo>
                      <a:pt x="9" y="30"/>
                    </a:moveTo>
                    <a:cubicBezTo>
                      <a:pt x="4" y="37"/>
                      <a:pt x="2" y="44"/>
                      <a:pt x="1" y="52"/>
                    </a:cubicBezTo>
                    <a:cubicBezTo>
                      <a:pt x="0" y="59"/>
                      <a:pt x="1" y="68"/>
                      <a:pt x="4" y="75"/>
                    </a:cubicBezTo>
                    <a:cubicBezTo>
                      <a:pt x="6" y="82"/>
                      <a:pt x="12" y="87"/>
                      <a:pt x="18" y="92"/>
                    </a:cubicBezTo>
                    <a:cubicBezTo>
                      <a:pt x="25" y="96"/>
                      <a:pt x="33" y="100"/>
                      <a:pt x="40" y="103"/>
                    </a:cubicBezTo>
                    <a:cubicBezTo>
                      <a:pt x="47" y="105"/>
                      <a:pt x="54" y="108"/>
                      <a:pt x="61" y="11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42" y="4"/>
                      <a:pt x="21" y="13"/>
                      <a:pt x="9" y="30"/>
                    </a:cubicBezTo>
                    <a:close/>
                    <a:moveTo>
                      <a:pt x="9" y="30"/>
                    </a:moveTo>
                    <a:cubicBezTo>
                      <a:pt x="9" y="30"/>
                      <a:pt x="9" y="30"/>
                      <a:pt x="9" y="3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7"/>
              <p:cNvSpPr>
                <a:spLocks noEditPoints="1"/>
              </p:cNvSpPr>
              <p:nvPr/>
            </p:nvSpPr>
            <p:spPr bwMode="auto">
              <a:xfrm>
                <a:off x="2560736" y="3144958"/>
                <a:ext cx="1587" cy="3174"/>
              </a:xfrm>
              <a:custGeom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8"/>
              <p:cNvSpPr>
                <a:spLocks noEditPoints="1"/>
              </p:cNvSpPr>
              <p:nvPr/>
            </p:nvSpPr>
            <p:spPr bwMode="auto">
              <a:xfrm>
                <a:off x="550885" y="1190671"/>
                <a:ext cx="3840309" cy="2892537"/>
              </a:xfrm>
              <a:custGeom>
                <a:cxnLst>
                  <a:cxn ang="0">
                    <a:pos x="1000" y="335"/>
                  </a:cxn>
                  <a:cxn ang="0">
                    <a:pos x="1130" y="44"/>
                  </a:cxn>
                  <a:cxn ang="0">
                    <a:pos x="892" y="91"/>
                  </a:cxn>
                  <a:cxn ang="0">
                    <a:pos x="664" y="57"/>
                  </a:cxn>
                  <a:cxn ang="0">
                    <a:pos x="807" y="343"/>
                  </a:cxn>
                  <a:cxn ang="0">
                    <a:pos x="822" y="1394"/>
                  </a:cxn>
                  <a:cxn ang="0">
                    <a:pos x="1000" y="335"/>
                  </a:cxn>
                  <a:cxn ang="0">
                    <a:pos x="1098" y="988"/>
                  </a:cxn>
                  <a:cxn ang="0">
                    <a:pos x="1052" y="1069"/>
                  </a:cxn>
                  <a:cxn ang="0">
                    <a:pos x="957" y="1102"/>
                  </a:cxn>
                  <a:cxn ang="0">
                    <a:pos x="957" y="1138"/>
                  </a:cxn>
                  <a:cxn ang="0">
                    <a:pos x="946" y="1163"/>
                  </a:cxn>
                  <a:cxn ang="0">
                    <a:pos x="910" y="1168"/>
                  </a:cxn>
                  <a:cxn ang="0">
                    <a:pos x="890" y="1138"/>
                  </a:cxn>
                  <a:cxn ang="0">
                    <a:pos x="890" y="1099"/>
                  </a:cxn>
                  <a:cxn ang="0">
                    <a:pos x="873" y="1095"/>
                  </a:cxn>
                  <a:cxn ang="0">
                    <a:pos x="792" y="1045"/>
                  </a:cxn>
                  <a:cxn ang="0">
                    <a:pos x="766" y="1003"/>
                  </a:cxn>
                  <a:cxn ang="0">
                    <a:pos x="762" y="991"/>
                  </a:cxn>
                  <a:cxn ang="0">
                    <a:pos x="759" y="979"/>
                  </a:cxn>
                  <a:cxn ang="0">
                    <a:pos x="763" y="961"/>
                  </a:cxn>
                  <a:cxn ang="0">
                    <a:pos x="796" y="943"/>
                  </a:cxn>
                  <a:cxn ang="0">
                    <a:pos x="825" y="966"/>
                  </a:cxn>
                  <a:cxn ang="0">
                    <a:pos x="828" y="977"/>
                  </a:cxn>
                  <a:cxn ang="0">
                    <a:pos x="833" y="988"/>
                  </a:cxn>
                  <a:cxn ang="0">
                    <a:pos x="848" y="1007"/>
                  </a:cxn>
                  <a:cxn ang="0">
                    <a:pos x="890" y="1030"/>
                  </a:cxn>
                  <a:cxn ang="0">
                    <a:pos x="890" y="898"/>
                  </a:cxn>
                  <a:cxn ang="0">
                    <a:pos x="803" y="860"/>
                  </a:cxn>
                  <a:cxn ang="0">
                    <a:pos x="773" y="824"/>
                  </a:cxn>
                  <a:cxn ang="0">
                    <a:pos x="763" y="776"/>
                  </a:cxn>
                  <a:cxn ang="0">
                    <a:pos x="773" y="728"/>
                  </a:cxn>
                  <a:cxn ang="0">
                    <a:pos x="800" y="690"/>
                  </a:cxn>
                  <a:cxn ang="0">
                    <a:pos x="890" y="650"/>
                  </a:cxn>
                  <a:cxn ang="0">
                    <a:pos x="890" y="613"/>
                  </a:cxn>
                  <a:cxn ang="0">
                    <a:pos x="902" y="588"/>
                  </a:cxn>
                  <a:cxn ang="0">
                    <a:pos x="938" y="583"/>
                  </a:cxn>
                  <a:cxn ang="0">
                    <a:pos x="957" y="613"/>
                  </a:cxn>
                  <a:cxn ang="0">
                    <a:pos x="957" y="650"/>
                  </a:cxn>
                  <a:cxn ang="0">
                    <a:pos x="970" y="652"/>
                  </a:cxn>
                  <a:cxn ang="0">
                    <a:pos x="1058" y="694"/>
                  </a:cxn>
                  <a:cxn ang="0">
                    <a:pos x="1085" y="733"/>
                  </a:cxn>
                  <a:cxn ang="0">
                    <a:pos x="1089" y="745"/>
                  </a:cxn>
                  <a:cxn ang="0">
                    <a:pos x="1092" y="757"/>
                  </a:cxn>
                  <a:cxn ang="0">
                    <a:pos x="1090" y="776"/>
                  </a:cxn>
                  <a:cxn ang="0">
                    <a:pos x="1058" y="795"/>
                  </a:cxn>
                  <a:cxn ang="0">
                    <a:pos x="1028" y="774"/>
                  </a:cxn>
                  <a:cxn ang="0">
                    <a:pos x="1025" y="763"/>
                  </a:cxn>
                  <a:cxn ang="0">
                    <a:pos x="1019" y="752"/>
                  </a:cxn>
                  <a:cxn ang="0">
                    <a:pos x="1003" y="736"/>
                  </a:cxn>
                  <a:cxn ang="0">
                    <a:pos x="957" y="718"/>
                  </a:cxn>
                  <a:cxn ang="0">
                    <a:pos x="957" y="844"/>
                  </a:cxn>
                  <a:cxn ang="0">
                    <a:pos x="1015" y="861"/>
                  </a:cxn>
                  <a:cxn ang="0">
                    <a:pos x="1084" y="916"/>
                  </a:cxn>
                  <a:cxn ang="0">
                    <a:pos x="1084" y="916"/>
                  </a:cxn>
                  <a:cxn ang="0">
                    <a:pos x="1084" y="916"/>
                  </a:cxn>
                  <a:cxn ang="0">
                    <a:pos x="1098" y="988"/>
                  </a:cxn>
                  <a:cxn ang="0">
                    <a:pos x="1098" y="988"/>
                  </a:cxn>
                  <a:cxn ang="0">
                    <a:pos x="1098" y="988"/>
                  </a:cxn>
                </a:cxnLst>
                <a:rect b="b" l="0" r="r" t="0"/>
                <a:pathLst>
                  <a:path h="1477" w="1960">
                    <a:moveTo>
                      <a:pt x="1000" y="335"/>
                    </a:moveTo>
                    <a:cubicBezTo>
                      <a:pt x="1104" y="248"/>
                      <a:pt x="1173" y="53"/>
                      <a:pt x="1130" y="44"/>
                    </a:cubicBezTo>
                    <a:cubicBezTo>
                      <a:pt x="1074" y="33"/>
                      <a:pt x="951" y="83"/>
                      <a:pt x="892" y="91"/>
                    </a:cubicBezTo>
                    <a:cubicBezTo>
                      <a:pt x="808" y="102"/>
                      <a:pt x="716" y="0"/>
                      <a:pt x="664" y="57"/>
                    </a:cubicBezTo>
                    <a:cubicBezTo>
                      <a:pt x="623" y="103"/>
                      <a:pt x="694" y="270"/>
                      <a:pt x="807" y="343"/>
                    </a:cubicBezTo>
                    <a:cubicBezTo>
                      <a:pt x="472" y="507"/>
                      <a:pt x="0" y="1334"/>
                      <a:pt x="822" y="1394"/>
                    </a:cubicBezTo>
                    <a:cubicBezTo>
                      <a:pt x="1960" y="1477"/>
                      <a:pt x="1390" y="496"/>
                      <a:pt x="1000" y="335"/>
                    </a:cubicBezTo>
                    <a:close/>
                    <a:moveTo>
                      <a:pt x="1098" y="988"/>
                    </a:moveTo>
                    <a:cubicBezTo>
                      <a:pt x="1094" y="1020"/>
                      <a:pt x="1077" y="1049"/>
                      <a:pt x="1052" y="1069"/>
                    </a:cubicBezTo>
                    <a:cubicBezTo>
                      <a:pt x="1025" y="1090"/>
                      <a:pt x="991" y="1099"/>
                      <a:pt x="957" y="1102"/>
                    </a:cubicBezTo>
                    <a:cubicBezTo>
                      <a:pt x="957" y="1138"/>
                      <a:pt x="957" y="1138"/>
                      <a:pt x="957" y="1138"/>
                    </a:cubicBezTo>
                    <a:cubicBezTo>
                      <a:pt x="957" y="1147"/>
                      <a:pt x="953" y="1156"/>
                      <a:pt x="946" y="1163"/>
                    </a:cubicBezTo>
                    <a:cubicBezTo>
                      <a:pt x="936" y="1171"/>
                      <a:pt x="922" y="1174"/>
                      <a:pt x="910" y="1168"/>
                    </a:cubicBezTo>
                    <a:cubicBezTo>
                      <a:pt x="898" y="1163"/>
                      <a:pt x="890" y="1151"/>
                      <a:pt x="890" y="1138"/>
                    </a:cubicBezTo>
                    <a:cubicBezTo>
                      <a:pt x="890" y="1099"/>
                      <a:pt x="890" y="1099"/>
                      <a:pt x="890" y="1099"/>
                    </a:cubicBezTo>
                    <a:cubicBezTo>
                      <a:pt x="885" y="1098"/>
                      <a:pt x="879" y="1096"/>
                      <a:pt x="873" y="1095"/>
                    </a:cubicBezTo>
                    <a:cubicBezTo>
                      <a:pt x="842" y="1086"/>
                      <a:pt x="813" y="1069"/>
                      <a:pt x="792" y="1045"/>
                    </a:cubicBezTo>
                    <a:cubicBezTo>
                      <a:pt x="781" y="1032"/>
                      <a:pt x="772" y="1018"/>
                      <a:pt x="766" y="1003"/>
                    </a:cubicBezTo>
                    <a:cubicBezTo>
                      <a:pt x="765" y="999"/>
                      <a:pt x="763" y="995"/>
                      <a:pt x="762" y="991"/>
                    </a:cubicBezTo>
                    <a:cubicBezTo>
                      <a:pt x="761" y="987"/>
                      <a:pt x="760" y="983"/>
                      <a:pt x="759" y="979"/>
                    </a:cubicBezTo>
                    <a:cubicBezTo>
                      <a:pt x="759" y="973"/>
                      <a:pt x="760" y="966"/>
                      <a:pt x="763" y="961"/>
                    </a:cubicBezTo>
                    <a:cubicBezTo>
                      <a:pt x="769" y="949"/>
                      <a:pt x="782" y="942"/>
                      <a:pt x="796" y="943"/>
                    </a:cubicBezTo>
                    <a:cubicBezTo>
                      <a:pt x="809" y="944"/>
                      <a:pt x="820" y="953"/>
                      <a:pt x="825" y="966"/>
                    </a:cubicBezTo>
                    <a:cubicBezTo>
                      <a:pt x="826" y="969"/>
                      <a:pt x="827" y="973"/>
                      <a:pt x="828" y="977"/>
                    </a:cubicBezTo>
                    <a:cubicBezTo>
                      <a:pt x="830" y="981"/>
                      <a:pt x="831" y="985"/>
                      <a:pt x="833" y="988"/>
                    </a:cubicBezTo>
                    <a:cubicBezTo>
                      <a:pt x="837" y="995"/>
                      <a:pt x="842" y="1001"/>
                      <a:pt x="848" y="1007"/>
                    </a:cubicBezTo>
                    <a:cubicBezTo>
                      <a:pt x="860" y="1018"/>
                      <a:pt x="875" y="1026"/>
                      <a:pt x="890" y="1030"/>
                    </a:cubicBezTo>
                    <a:cubicBezTo>
                      <a:pt x="890" y="898"/>
                      <a:pt x="890" y="898"/>
                      <a:pt x="890" y="898"/>
                    </a:cubicBezTo>
                    <a:cubicBezTo>
                      <a:pt x="860" y="890"/>
                      <a:pt x="828" y="880"/>
                      <a:pt x="803" y="860"/>
                    </a:cubicBezTo>
                    <a:cubicBezTo>
                      <a:pt x="790" y="850"/>
                      <a:pt x="780" y="838"/>
                      <a:pt x="773" y="824"/>
                    </a:cubicBezTo>
                    <a:cubicBezTo>
                      <a:pt x="766" y="809"/>
                      <a:pt x="763" y="793"/>
                      <a:pt x="763" y="776"/>
                    </a:cubicBezTo>
                    <a:cubicBezTo>
                      <a:pt x="763" y="760"/>
                      <a:pt x="766" y="743"/>
                      <a:pt x="773" y="728"/>
                    </a:cubicBezTo>
                    <a:cubicBezTo>
                      <a:pt x="779" y="714"/>
                      <a:pt x="789" y="701"/>
                      <a:pt x="800" y="690"/>
                    </a:cubicBezTo>
                    <a:cubicBezTo>
                      <a:pt x="825" y="668"/>
                      <a:pt x="858" y="655"/>
                      <a:pt x="890" y="650"/>
                    </a:cubicBezTo>
                    <a:cubicBezTo>
                      <a:pt x="890" y="613"/>
                      <a:pt x="890" y="613"/>
                      <a:pt x="890" y="613"/>
                    </a:cubicBezTo>
                    <a:cubicBezTo>
                      <a:pt x="890" y="604"/>
                      <a:pt x="895" y="595"/>
                      <a:pt x="902" y="588"/>
                    </a:cubicBezTo>
                    <a:cubicBezTo>
                      <a:pt x="912" y="580"/>
                      <a:pt x="926" y="577"/>
                      <a:pt x="938" y="583"/>
                    </a:cubicBezTo>
                    <a:cubicBezTo>
                      <a:pt x="950" y="588"/>
                      <a:pt x="957" y="600"/>
                      <a:pt x="957" y="613"/>
                    </a:cubicBezTo>
                    <a:cubicBezTo>
                      <a:pt x="957" y="650"/>
                      <a:pt x="957" y="650"/>
                      <a:pt x="957" y="650"/>
                    </a:cubicBezTo>
                    <a:cubicBezTo>
                      <a:pt x="962" y="651"/>
                      <a:pt x="966" y="651"/>
                      <a:pt x="970" y="652"/>
                    </a:cubicBezTo>
                    <a:cubicBezTo>
                      <a:pt x="1003" y="658"/>
                      <a:pt x="1034" y="671"/>
                      <a:pt x="1058" y="694"/>
                    </a:cubicBezTo>
                    <a:cubicBezTo>
                      <a:pt x="1069" y="705"/>
                      <a:pt x="1078" y="719"/>
                      <a:pt x="1085" y="733"/>
                    </a:cubicBezTo>
                    <a:cubicBezTo>
                      <a:pt x="1086" y="737"/>
                      <a:pt x="1088" y="741"/>
                      <a:pt x="1089" y="745"/>
                    </a:cubicBezTo>
                    <a:cubicBezTo>
                      <a:pt x="1091" y="749"/>
                      <a:pt x="1092" y="753"/>
                      <a:pt x="1092" y="757"/>
                    </a:cubicBezTo>
                    <a:cubicBezTo>
                      <a:pt x="1093" y="763"/>
                      <a:pt x="1092" y="770"/>
                      <a:pt x="1090" y="776"/>
                    </a:cubicBezTo>
                    <a:cubicBezTo>
                      <a:pt x="1084" y="788"/>
                      <a:pt x="1071" y="796"/>
                      <a:pt x="1058" y="795"/>
                    </a:cubicBezTo>
                    <a:cubicBezTo>
                      <a:pt x="1045" y="795"/>
                      <a:pt x="1033" y="786"/>
                      <a:pt x="1028" y="774"/>
                    </a:cubicBezTo>
                    <a:cubicBezTo>
                      <a:pt x="1027" y="770"/>
                      <a:pt x="1026" y="766"/>
                      <a:pt x="1025" y="763"/>
                    </a:cubicBezTo>
                    <a:cubicBezTo>
                      <a:pt x="1023" y="759"/>
                      <a:pt x="1021" y="756"/>
                      <a:pt x="1019" y="752"/>
                    </a:cubicBezTo>
                    <a:cubicBezTo>
                      <a:pt x="1015" y="746"/>
                      <a:pt x="1010" y="740"/>
                      <a:pt x="1003" y="736"/>
                    </a:cubicBezTo>
                    <a:cubicBezTo>
                      <a:pt x="990" y="726"/>
                      <a:pt x="974" y="721"/>
                      <a:pt x="957" y="718"/>
                    </a:cubicBezTo>
                    <a:cubicBezTo>
                      <a:pt x="957" y="844"/>
                      <a:pt x="957" y="844"/>
                      <a:pt x="957" y="844"/>
                    </a:cubicBezTo>
                    <a:cubicBezTo>
                      <a:pt x="977" y="849"/>
                      <a:pt x="996" y="854"/>
                      <a:pt x="1015" y="861"/>
                    </a:cubicBezTo>
                    <a:cubicBezTo>
                      <a:pt x="1043" y="872"/>
                      <a:pt x="1069" y="889"/>
                      <a:pt x="1084" y="916"/>
                    </a:cubicBezTo>
                    <a:cubicBezTo>
                      <a:pt x="1082" y="912"/>
                      <a:pt x="1080" y="908"/>
                      <a:pt x="1084" y="916"/>
                    </a:cubicBezTo>
                    <a:cubicBezTo>
                      <a:pt x="1089" y="924"/>
                      <a:pt x="1087" y="920"/>
                      <a:pt x="1084" y="916"/>
                    </a:cubicBezTo>
                    <a:cubicBezTo>
                      <a:pt x="1097" y="938"/>
                      <a:pt x="1101" y="963"/>
                      <a:pt x="1098" y="988"/>
                    </a:cubicBezTo>
                    <a:close/>
                    <a:moveTo>
                      <a:pt x="1098" y="988"/>
                    </a:moveTo>
                    <a:cubicBezTo>
                      <a:pt x="1098" y="988"/>
                      <a:pt x="1098" y="988"/>
                      <a:pt x="1098" y="98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2559051" y="3149601"/>
                <a:ext cx="1587" cy="1587"/>
              </a:xfrm>
              <a:custGeom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059170" y="1704835"/>
            <a:ext cx="707083" cy="707083"/>
            <a:chOff x="1209065" y="2771662"/>
            <a:chExt cx="707083" cy="707083"/>
          </a:xfrm>
        </p:grpSpPr>
        <p:sp>
          <p:nvSpPr>
            <p:cNvPr id="67" name="Oval 36"/>
            <p:cNvSpPr/>
            <p:nvPr/>
          </p:nvSpPr>
          <p:spPr>
            <a:xfrm>
              <a:off x="1209065" y="2771662"/>
              <a:ext cx="707083" cy="707083"/>
            </a:xfrm>
            <a:prstGeom prst="ellipse">
              <a:avLst/>
            </a:prstGeom>
            <a:solidFill>
              <a:srgbClr val="027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3200">
                <a:solidFill>
                  <a:schemeClr val="bg1"/>
                </a:solidFill>
                <a:latin charset="0" pitchFamily="34" typeface="Impact"/>
                <a:ea charset="-122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1" name="Freeform 23"/>
            <p:cNvSpPr>
              <a:spLocks noEditPoints="1"/>
            </p:cNvSpPr>
            <p:nvPr/>
          </p:nvSpPr>
          <p:spPr bwMode="auto">
            <a:xfrm>
              <a:off x="1403677" y="2954398"/>
              <a:ext cx="321740" cy="304230"/>
            </a:xfrm>
            <a:custGeom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b="b" l="0" r="r" t="0"/>
              <a:pathLst>
                <a:path h="64" w="68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矩形 72"/>
          <p:cNvSpPr/>
          <p:nvPr/>
        </p:nvSpPr>
        <p:spPr>
          <a:xfrm>
            <a:off x="1860916" y="3089346"/>
            <a:ext cx="173205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 sz="20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产业优势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1967749" y="3568783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A_矩形 75"/>
          <p:cNvSpPr/>
          <p:nvPr>
            <p:custDataLst>
              <p:tags r:id="rId4"/>
            </p:custDataLst>
          </p:nvPr>
        </p:nvSpPr>
        <p:spPr>
          <a:xfrm>
            <a:off x="1860916" y="3584680"/>
            <a:ext cx="4664108" cy="8046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美仑设计是集PPT模板开发PPT设计定制、PPT培训于一体的专业PPT服务提供商。</a:t>
            </a:r>
          </a:p>
        </p:txBody>
      </p:sp>
      <p:sp>
        <p:nvSpPr>
          <p:cNvPr id="76" name="矩形 75"/>
          <p:cNvSpPr/>
          <p:nvPr/>
        </p:nvSpPr>
        <p:spPr>
          <a:xfrm>
            <a:off x="1860916" y="4461525"/>
            <a:ext cx="173205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 sz="20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品牌优势</a:t>
            </a:r>
          </a:p>
        </p:txBody>
      </p:sp>
      <p:cxnSp>
        <p:nvCxnSpPr>
          <p:cNvPr id="77" name="直接连接符 76"/>
          <p:cNvCxnSpPr/>
          <p:nvPr/>
        </p:nvCxnSpPr>
        <p:spPr>
          <a:xfrm>
            <a:off x="1967749" y="4940961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A_矩形 75"/>
          <p:cNvSpPr/>
          <p:nvPr>
            <p:custDataLst>
              <p:tags r:id="rId5"/>
            </p:custDataLst>
          </p:nvPr>
        </p:nvSpPr>
        <p:spPr>
          <a:xfrm>
            <a:off x="1860916" y="4980941"/>
            <a:ext cx="5935964" cy="8046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</a:t>
            </a:r>
          </a:p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设计定制、PPT培训于一体的专业PPT服务提供商。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022805" y="388998"/>
            <a:ext cx="4146390" cy="683264"/>
            <a:chOff x="4151790" y="693799"/>
            <a:chExt cx="4146390" cy="683264"/>
          </a:xfrm>
        </p:grpSpPr>
        <p:sp>
          <p:nvSpPr>
            <p:cNvPr id="30" name="矩形 29"/>
            <p:cNvSpPr/>
            <p:nvPr/>
          </p:nvSpPr>
          <p:spPr>
            <a:xfrm>
              <a:off x="4438661" y="693799"/>
              <a:ext cx="3616767" cy="676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altLang="en-US" lang="zh-CN" smtClean="0" sz="3200">
                  <a:solidFill>
                    <a:srgbClr val="0270D1"/>
                  </a:solidFill>
                  <a:latin charset="-122" pitchFamily="34" typeface="微软雅黑"/>
                  <a:ea charset="-122" pitchFamily="34" typeface="微软雅黑"/>
                </a:rPr>
                <a:t>国外相关研究状况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4151790" y="1044134"/>
              <a:ext cx="359250" cy="0"/>
            </a:xfrm>
            <a:prstGeom prst="line">
              <a:avLst/>
            </a:prstGeom>
            <a:ln w="19050">
              <a:solidFill>
                <a:srgbClr val="027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7938930" y="1044134"/>
              <a:ext cx="359250" cy="0"/>
            </a:xfrm>
            <a:prstGeom prst="line">
              <a:avLst/>
            </a:prstGeom>
            <a:ln w="19050">
              <a:solidFill>
                <a:srgbClr val="0270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 23"/>
          <p:cNvSpPr>
            <a:spLocks noEditPoints="1"/>
          </p:cNvSpPr>
          <p:nvPr/>
        </p:nvSpPr>
        <p:spPr bwMode="auto">
          <a:xfrm>
            <a:off x="7259091" y="3315999"/>
            <a:ext cx="164834" cy="155864"/>
          </a:xfrm>
          <a:custGeom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b="b" l="0" r="r" t="0"/>
            <a:pathLst>
              <a:path h="64" w="68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58"/>
          <p:cNvSpPr>
            <a:spLocks noEditPoints="1"/>
          </p:cNvSpPr>
          <p:nvPr/>
        </p:nvSpPr>
        <p:spPr bwMode="auto">
          <a:xfrm>
            <a:off x="8989453" y="2668159"/>
            <a:ext cx="209482" cy="209480"/>
          </a:xfrm>
          <a:custGeom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b="b" l="0" r="r" t="0"/>
            <a:pathLst>
              <a:path h="57" w="57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18"/>
          <p:cNvSpPr>
            <a:spLocks noEditPoints="1"/>
          </p:cNvSpPr>
          <p:nvPr/>
        </p:nvSpPr>
        <p:spPr bwMode="auto">
          <a:xfrm>
            <a:off x="10694975" y="2059718"/>
            <a:ext cx="303808" cy="228828"/>
          </a:xfrm>
          <a:custGeom>
            <a:cxnLst>
              <a:cxn ang="0">
                <a:pos x="1000" y="335"/>
              </a:cxn>
              <a:cxn ang="0">
                <a:pos x="1130" y="44"/>
              </a:cxn>
              <a:cxn ang="0">
                <a:pos x="892" y="91"/>
              </a:cxn>
              <a:cxn ang="0">
                <a:pos x="664" y="57"/>
              </a:cxn>
              <a:cxn ang="0">
                <a:pos x="807" y="343"/>
              </a:cxn>
              <a:cxn ang="0">
                <a:pos x="822" y="1394"/>
              </a:cxn>
              <a:cxn ang="0">
                <a:pos x="1000" y="335"/>
              </a:cxn>
              <a:cxn ang="0">
                <a:pos x="1098" y="988"/>
              </a:cxn>
              <a:cxn ang="0">
                <a:pos x="1052" y="1069"/>
              </a:cxn>
              <a:cxn ang="0">
                <a:pos x="957" y="1102"/>
              </a:cxn>
              <a:cxn ang="0">
                <a:pos x="957" y="1138"/>
              </a:cxn>
              <a:cxn ang="0">
                <a:pos x="946" y="1163"/>
              </a:cxn>
              <a:cxn ang="0">
                <a:pos x="910" y="1168"/>
              </a:cxn>
              <a:cxn ang="0">
                <a:pos x="890" y="1138"/>
              </a:cxn>
              <a:cxn ang="0">
                <a:pos x="890" y="1099"/>
              </a:cxn>
              <a:cxn ang="0">
                <a:pos x="873" y="1095"/>
              </a:cxn>
              <a:cxn ang="0">
                <a:pos x="792" y="1045"/>
              </a:cxn>
              <a:cxn ang="0">
                <a:pos x="766" y="1003"/>
              </a:cxn>
              <a:cxn ang="0">
                <a:pos x="762" y="991"/>
              </a:cxn>
              <a:cxn ang="0">
                <a:pos x="759" y="979"/>
              </a:cxn>
              <a:cxn ang="0">
                <a:pos x="763" y="961"/>
              </a:cxn>
              <a:cxn ang="0">
                <a:pos x="796" y="943"/>
              </a:cxn>
              <a:cxn ang="0">
                <a:pos x="825" y="966"/>
              </a:cxn>
              <a:cxn ang="0">
                <a:pos x="828" y="977"/>
              </a:cxn>
              <a:cxn ang="0">
                <a:pos x="833" y="988"/>
              </a:cxn>
              <a:cxn ang="0">
                <a:pos x="848" y="1007"/>
              </a:cxn>
              <a:cxn ang="0">
                <a:pos x="890" y="1030"/>
              </a:cxn>
              <a:cxn ang="0">
                <a:pos x="890" y="898"/>
              </a:cxn>
              <a:cxn ang="0">
                <a:pos x="803" y="860"/>
              </a:cxn>
              <a:cxn ang="0">
                <a:pos x="773" y="824"/>
              </a:cxn>
              <a:cxn ang="0">
                <a:pos x="763" y="776"/>
              </a:cxn>
              <a:cxn ang="0">
                <a:pos x="773" y="728"/>
              </a:cxn>
              <a:cxn ang="0">
                <a:pos x="800" y="690"/>
              </a:cxn>
              <a:cxn ang="0">
                <a:pos x="890" y="650"/>
              </a:cxn>
              <a:cxn ang="0">
                <a:pos x="890" y="613"/>
              </a:cxn>
              <a:cxn ang="0">
                <a:pos x="902" y="588"/>
              </a:cxn>
              <a:cxn ang="0">
                <a:pos x="938" y="583"/>
              </a:cxn>
              <a:cxn ang="0">
                <a:pos x="957" y="613"/>
              </a:cxn>
              <a:cxn ang="0">
                <a:pos x="957" y="650"/>
              </a:cxn>
              <a:cxn ang="0">
                <a:pos x="970" y="652"/>
              </a:cxn>
              <a:cxn ang="0">
                <a:pos x="1058" y="694"/>
              </a:cxn>
              <a:cxn ang="0">
                <a:pos x="1085" y="733"/>
              </a:cxn>
              <a:cxn ang="0">
                <a:pos x="1089" y="745"/>
              </a:cxn>
              <a:cxn ang="0">
                <a:pos x="1092" y="757"/>
              </a:cxn>
              <a:cxn ang="0">
                <a:pos x="1090" y="776"/>
              </a:cxn>
              <a:cxn ang="0">
                <a:pos x="1058" y="795"/>
              </a:cxn>
              <a:cxn ang="0">
                <a:pos x="1028" y="774"/>
              </a:cxn>
              <a:cxn ang="0">
                <a:pos x="1025" y="763"/>
              </a:cxn>
              <a:cxn ang="0">
                <a:pos x="1019" y="752"/>
              </a:cxn>
              <a:cxn ang="0">
                <a:pos x="1003" y="736"/>
              </a:cxn>
              <a:cxn ang="0">
                <a:pos x="957" y="718"/>
              </a:cxn>
              <a:cxn ang="0">
                <a:pos x="957" y="844"/>
              </a:cxn>
              <a:cxn ang="0">
                <a:pos x="1015" y="861"/>
              </a:cxn>
              <a:cxn ang="0">
                <a:pos x="1084" y="916"/>
              </a:cxn>
              <a:cxn ang="0">
                <a:pos x="1084" y="916"/>
              </a:cxn>
              <a:cxn ang="0">
                <a:pos x="1084" y="916"/>
              </a:cxn>
              <a:cxn ang="0">
                <a:pos x="1098" y="988"/>
              </a:cxn>
              <a:cxn ang="0">
                <a:pos x="1098" y="988"/>
              </a:cxn>
              <a:cxn ang="0">
                <a:pos x="1098" y="988"/>
              </a:cxn>
            </a:cxnLst>
            <a:rect b="b" l="0" r="r" t="0"/>
            <a:pathLst>
              <a:path h="1477" w="1960">
                <a:moveTo>
                  <a:pt x="1000" y="335"/>
                </a:moveTo>
                <a:cubicBezTo>
                  <a:pt x="1104" y="248"/>
                  <a:pt x="1173" y="53"/>
                  <a:pt x="1130" y="44"/>
                </a:cubicBezTo>
                <a:cubicBezTo>
                  <a:pt x="1074" y="33"/>
                  <a:pt x="951" y="83"/>
                  <a:pt x="892" y="91"/>
                </a:cubicBezTo>
                <a:cubicBezTo>
                  <a:pt x="808" y="102"/>
                  <a:pt x="716" y="0"/>
                  <a:pt x="664" y="57"/>
                </a:cubicBezTo>
                <a:cubicBezTo>
                  <a:pt x="623" y="103"/>
                  <a:pt x="694" y="270"/>
                  <a:pt x="807" y="343"/>
                </a:cubicBezTo>
                <a:cubicBezTo>
                  <a:pt x="472" y="507"/>
                  <a:pt x="0" y="1334"/>
                  <a:pt x="822" y="1394"/>
                </a:cubicBezTo>
                <a:cubicBezTo>
                  <a:pt x="1960" y="1477"/>
                  <a:pt x="1390" y="496"/>
                  <a:pt x="1000" y="335"/>
                </a:cubicBezTo>
                <a:close/>
                <a:moveTo>
                  <a:pt x="1098" y="988"/>
                </a:moveTo>
                <a:cubicBezTo>
                  <a:pt x="1094" y="1020"/>
                  <a:pt x="1077" y="1049"/>
                  <a:pt x="1052" y="1069"/>
                </a:cubicBezTo>
                <a:cubicBezTo>
                  <a:pt x="1025" y="1090"/>
                  <a:pt x="991" y="1099"/>
                  <a:pt x="957" y="1102"/>
                </a:cubicBezTo>
                <a:cubicBezTo>
                  <a:pt x="957" y="1138"/>
                  <a:pt x="957" y="1138"/>
                  <a:pt x="957" y="1138"/>
                </a:cubicBezTo>
                <a:cubicBezTo>
                  <a:pt x="957" y="1147"/>
                  <a:pt x="953" y="1156"/>
                  <a:pt x="946" y="1163"/>
                </a:cubicBezTo>
                <a:cubicBezTo>
                  <a:pt x="936" y="1171"/>
                  <a:pt x="922" y="1174"/>
                  <a:pt x="910" y="1168"/>
                </a:cubicBezTo>
                <a:cubicBezTo>
                  <a:pt x="898" y="1163"/>
                  <a:pt x="890" y="1151"/>
                  <a:pt x="890" y="1138"/>
                </a:cubicBezTo>
                <a:cubicBezTo>
                  <a:pt x="890" y="1099"/>
                  <a:pt x="890" y="1099"/>
                  <a:pt x="890" y="1099"/>
                </a:cubicBezTo>
                <a:cubicBezTo>
                  <a:pt x="885" y="1098"/>
                  <a:pt x="879" y="1096"/>
                  <a:pt x="873" y="1095"/>
                </a:cubicBezTo>
                <a:cubicBezTo>
                  <a:pt x="842" y="1086"/>
                  <a:pt x="813" y="1069"/>
                  <a:pt x="792" y="1045"/>
                </a:cubicBezTo>
                <a:cubicBezTo>
                  <a:pt x="781" y="1032"/>
                  <a:pt x="772" y="1018"/>
                  <a:pt x="766" y="1003"/>
                </a:cubicBezTo>
                <a:cubicBezTo>
                  <a:pt x="765" y="999"/>
                  <a:pt x="763" y="995"/>
                  <a:pt x="762" y="991"/>
                </a:cubicBezTo>
                <a:cubicBezTo>
                  <a:pt x="761" y="987"/>
                  <a:pt x="760" y="983"/>
                  <a:pt x="759" y="979"/>
                </a:cubicBezTo>
                <a:cubicBezTo>
                  <a:pt x="759" y="973"/>
                  <a:pt x="760" y="966"/>
                  <a:pt x="763" y="961"/>
                </a:cubicBezTo>
                <a:cubicBezTo>
                  <a:pt x="769" y="949"/>
                  <a:pt x="782" y="942"/>
                  <a:pt x="796" y="943"/>
                </a:cubicBezTo>
                <a:cubicBezTo>
                  <a:pt x="809" y="944"/>
                  <a:pt x="820" y="953"/>
                  <a:pt x="825" y="966"/>
                </a:cubicBezTo>
                <a:cubicBezTo>
                  <a:pt x="826" y="969"/>
                  <a:pt x="827" y="973"/>
                  <a:pt x="828" y="977"/>
                </a:cubicBezTo>
                <a:cubicBezTo>
                  <a:pt x="830" y="981"/>
                  <a:pt x="831" y="985"/>
                  <a:pt x="833" y="988"/>
                </a:cubicBezTo>
                <a:cubicBezTo>
                  <a:pt x="837" y="995"/>
                  <a:pt x="842" y="1001"/>
                  <a:pt x="848" y="1007"/>
                </a:cubicBezTo>
                <a:cubicBezTo>
                  <a:pt x="860" y="1018"/>
                  <a:pt x="875" y="1026"/>
                  <a:pt x="890" y="1030"/>
                </a:cubicBezTo>
                <a:cubicBezTo>
                  <a:pt x="890" y="898"/>
                  <a:pt x="890" y="898"/>
                  <a:pt x="890" y="898"/>
                </a:cubicBezTo>
                <a:cubicBezTo>
                  <a:pt x="860" y="890"/>
                  <a:pt x="828" y="880"/>
                  <a:pt x="803" y="860"/>
                </a:cubicBezTo>
                <a:cubicBezTo>
                  <a:pt x="790" y="850"/>
                  <a:pt x="780" y="838"/>
                  <a:pt x="773" y="824"/>
                </a:cubicBezTo>
                <a:cubicBezTo>
                  <a:pt x="766" y="809"/>
                  <a:pt x="763" y="793"/>
                  <a:pt x="763" y="776"/>
                </a:cubicBezTo>
                <a:cubicBezTo>
                  <a:pt x="763" y="760"/>
                  <a:pt x="766" y="743"/>
                  <a:pt x="773" y="728"/>
                </a:cubicBezTo>
                <a:cubicBezTo>
                  <a:pt x="779" y="714"/>
                  <a:pt x="789" y="701"/>
                  <a:pt x="800" y="690"/>
                </a:cubicBezTo>
                <a:cubicBezTo>
                  <a:pt x="825" y="668"/>
                  <a:pt x="858" y="655"/>
                  <a:pt x="890" y="650"/>
                </a:cubicBezTo>
                <a:cubicBezTo>
                  <a:pt x="890" y="613"/>
                  <a:pt x="890" y="613"/>
                  <a:pt x="890" y="613"/>
                </a:cubicBezTo>
                <a:cubicBezTo>
                  <a:pt x="890" y="604"/>
                  <a:pt x="895" y="595"/>
                  <a:pt x="902" y="588"/>
                </a:cubicBezTo>
                <a:cubicBezTo>
                  <a:pt x="912" y="580"/>
                  <a:pt x="926" y="577"/>
                  <a:pt x="938" y="583"/>
                </a:cubicBezTo>
                <a:cubicBezTo>
                  <a:pt x="950" y="588"/>
                  <a:pt x="957" y="600"/>
                  <a:pt x="957" y="613"/>
                </a:cubicBezTo>
                <a:cubicBezTo>
                  <a:pt x="957" y="650"/>
                  <a:pt x="957" y="650"/>
                  <a:pt x="957" y="650"/>
                </a:cubicBezTo>
                <a:cubicBezTo>
                  <a:pt x="962" y="651"/>
                  <a:pt x="966" y="651"/>
                  <a:pt x="970" y="652"/>
                </a:cubicBezTo>
                <a:cubicBezTo>
                  <a:pt x="1003" y="658"/>
                  <a:pt x="1034" y="671"/>
                  <a:pt x="1058" y="694"/>
                </a:cubicBezTo>
                <a:cubicBezTo>
                  <a:pt x="1069" y="705"/>
                  <a:pt x="1078" y="719"/>
                  <a:pt x="1085" y="733"/>
                </a:cubicBezTo>
                <a:cubicBezTo>
                  <a:pt x="1086" y="737"/>
                  <a:pt x="1088" y="741"/>
                  <a:pt x="1089" y="745"/>
                </a:cubicBezTo>
                <a:cubicBezTo>
                  <a:pt x="1091" y="749"/>
                  <a:pt x="1092" y="753"/>
                  <a:pt x="1092" y="757"/>
                </a:cubicBezTo>
                <a:cubicBezTo>
                  <a:pt x="1093" y="763"/>
                  <a:pt x="1092" y="770"/>
                  <a:pt x="1090" y="776"/>
                </a:cubicBezTo>
                <a:cubicBezTo>
                  <a:pt x="1084" y="788"/>
                  <a:pt x="1071" y="796"/>
                  <a:pt x="1058" y="795"/>
                </a:cubicBezTo>
                <a:cubicBezTo>
                  <a:pt x="1045" y="795"/>
                  <a:pt x="1033" y="786"/>
                  <a:pt x="1028" y="774"/>
                </a:cubicBezTo>
                <a:cubicBezTo>
                  <a:pt x="1027" y="770"/>
                  <a:pt x="1026" y="766"/>
                  <a:pt x="1025" y="763"/>
                </a:cubicBezTo>
                <a:cubicBezTo>
                  <a:pt x="1023" y="759"/>
                  <a:pt x="1021" y="756"/>
                  <a:pt x="1019" y="752"/>
                </a:cubicBezTo>
                <a:cubicBezTo>
                  <a:pt x="1015" y="746"/>
                  <a:pt x="1010" y="740"/>
                  <a:pt x="1003" y="736"/>
                </a:cubicBezTo>
                <a:cubicBezTo>
                  <a:pt x="990" y="726"/>
                  <a:pt x="974" y="721"/>
                  <a:pt x="957" y="718"/>
                </a:cubicBezTo>
                <a:cubicBezTo>
                  <a:pt x="957" y="844"/>
                  <a:pt x="957" y="844"/>
                  <a:pt x="957" y="844"/>
                </a:cubicBezTo>
                <a:cubicBezTo>
                  <a:pt x="977" y="849"/>
                  <a:pt x="996" y="854"/>
                  <a:pt x="1015" y="861"/>
                </a:cubicBezTo>
                <a:cubicBezTo>
                  <a:pt x="1043" y="872"/>
                  <a:pt x="1069" y="889"/>
                  <a:pt x="1084" y="916"/>
                </a:cubicBezTo>
                <a:cubicBezTo>
                  <a:pt x="1082" y="912"/>
                  <a:pt x="1080" y="908"/>
                  <a:pt x="1084" y="916"/>
                </a:cubicBezTo>
                <a:cubicBezTo>
                  <a:pt x="1089" y="924"/>
                  <a:pt x="1087" y="920"/>
                  <a:pt x="1084" y="916"/>
                </a:cubicBezTo>
                <a:cubicBezTo>
                  <a:pt x="1097" y="938"/>
                  <a:pt x="1101" y="963"/>
                  <a:pt x="1098" y="988"/>
                </a:cubicBezTo>
                <a:close/>
                <a:moveTo>
                  <a:pt x="1098" y="988"/>
                </a:moveTo>
                <a:cubicBezTo>
                  <a:pt x="1098" y="988"/>
                  <a:pt x="1098" y="988"/>
                  <a:pt x="1098" y="988"/>
                </a:cubicBezTo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val="274297083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6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7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7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8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8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8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0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0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0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2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5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6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9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28"/>
      <p:bldP grpId="0" spid="45"/>
      <p:bldP grpId="0" spid="50"/>
      <p:bldP grpId="0" spid="51"/>
      <p:bldP grpId="0" spid="52"/>
      <p:bldP grpId="0" spid="53"/>
      <p:bldP grpId="0" spid="56"/>
      <p:bldP grpId="0" spid="57"/>
      <p:bldP grpId="0" spid="58"/>
      <p:bldP grpId="0" spid="59"/>
      <p:bldP grpId="0" spid="62"/>
      <p:bldP grpId="0" spid="63"/>
      <p:bldP grpId="0" spid="64"/>
      <p:bldP grpId="0" spid="65"/>
      <p:bldP grpId="0" spid="73"/>
      <p:bldP grpId="0" spid="75"/>
      <p:bldP grpId="0" spid="76"/>
      <p:bldP grpId="0" spid="78"/>
      <p:bldP grpId="0" spid="80"/>
      <p:bldP grpId="0" spid="81"/>
      <p:bldP grpId="0" spid="8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5133534" y="429919"/>
            <a:ext cx="1924933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 smtClean="0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研究意义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3115" y="1473201"/>
            <a:ext cx="6152186" cy="461413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943977" y="3582149"/>
            <a:ext cx="7257423" cy="396240"/>
          </a:xfrm>
          <a:prstGeom prst="rect">
            <a:avLst/>
          </a:prstGeom>
          <a:solidFill>
            <a:srgbClr val="0270D1"/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96" name="圆角矩形 95"/>
          <p:cNvSpPr/>
          <p:nvPr/>
        </p:nvSpPr>
        <p:spPr>
          <a:xfrm>
            <a:off x="4682793" y="3429371"/>
            <a:ext cx="182880" cy="396240"/>
          </a:xfrm>
          <a:prstGeom prst="roundRect">
            <a:avLst/>
          </a:prstGeom>
          <a:solidFill>
            <a:srgbClr val="FFFFFF"/>
          </a:solidFill>
        </p:spPr>
        <p:txBody>
          <a:bodyPr anchor="ctr" rtlCol="0" wrap="non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75" name="Group 65"/>
          <p:cNvGrpSpPr/>
          <p:nvPr/>
        </p:nvGrpSpPr>
        <p:grpSpPr>
          <a:xfrm>
            <a:off x="4549096" y="3452813"/>
            <a:ext cx="526560" cy="396608"/>
            <a:chOff x="550885" y="1190671"/>
            <a:chExt cx="3840309" cy="2892537"/>
          </a:xfrm>
          <a:solidFill>
            <a:srgbClr val="0270D1"/>
          </a:solidFill>
        </p:grpSpPr>
        <p:sp>
          <p:nvSpPr>
            <p:cNvPr id="76" name="Freeform 14"/>
            <p:cNvSpPr>
              <a:spLocks noEditPoints="1"/>
            </p:cNvSpPr>
            <p:nvPr/>
          </p:nvSpPr>
          <p:spPr bwMode="auto">
            <a:xfrm>
              <a:off x="2425794" y="2978264"/>
              <a:ext cx="149229" cy="239723"/>
            </a:xfrm>
            <a:custGeom>
              <a:cxnLst>
                <a:cxn ang="0">
                  <a:pos x="65" y="30"/>
                </a:cxn>
                <a:cxn ang="0">
                  <a:pos x="46" y="17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69" y="86"/>
                </a:cxn>
                <a:cxn ang="0">
                  <a:pos x="74" y="48"/>
                </a:cxn>
                <a:cxn ang="0">
                  <a:pos x="65" y="30"/>
                </a:cxn>
                <a:cxn ang="0">
                  <a:pos x="65" y="30"/>
                </a:cxn>
                <a:cxn ang="0">
                  <a:pos x="65" y="30"/>
                </a:cxn>
              </a:cxnLst>
              <a:rect b="b" l="0" r="r" t="0"/>
              <a:pathLst>
                <a:path h="122" w="76">
                  <a:moveTo>
                    <a:pt x="65" y="30"/>
                  </a:moveTo>
                  <a:cubicBezTo>
                    <a:pt x="59" y="24"/>
                    <a:pt x="53" y="20"/>
                    <a:pt x="46" y="17"/>
                  </a:cubicBezTo>
                  <a:cubicBezTo>
                    <a:pt x="32" y="9"/>
                    <a:pt x="16" y="4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6" y="119"/>
                    <a:pt x="55" y="110"/>
                    <a:pt x="69" y="86"/>
                  </a:cubicBezTo>
                  <a:cubicBezTo>
                    <a:pt x="75" y="75"/>
                    <a:pt x="76" y="61"/>
                    <a:pt x="74" y="48"/>
                  </a:cubicBezTo>
                  <a:cubicBezTo>
                    <a:pt x="72" y="41"/>
                    <a:pt x="69" y="35"/>
                    <a:pt x="65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2559149" y="3148136"/>
              <a:ext cx="1587" cy="1587"/>
            </a:xfrm>
            <a:custGeom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2174958" y="2597251"/>
              <a:ext cx="120655" cy="214319"/>
            </a:xfrm>
            <a:custGeom>
              <a:cxnLst>
                <a:cxn ang="0">
                  <a:pos x="9" y="30"/>
                </a:cxn>
                <a:cxn ang="0">
                  <a:pos x="1" y="52"/>
                </a:cxn>
                <a:cxn ang="0">
                  <a:pos x="4" y="75"/>
                </a:cxn>
                <a:cxn ang="0">
                  <a:pos x="18" y="92"/>
                </a:cxn>
                <a:cxn ang="0">
                  <a:pos x="40" y="103"/>
                </a:cxn>
                <a:cxn ang="0">
                  <a:pos x="61" y="110"/>
                </a:cxn>
                <a:cxn ang="0">
                  <a:pos x="61" y="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9" y="30"/>
                </a:cxn>
              </a:cxnLst>
              <a:rect b="b" l="0" r="r" t="0"/>
              <a:pathLst>
                <a:path h="110" w="61">
                  <a:moveTo>
                    <a:pt x="9" y="30"/>
                  </a:moveTo>
                  <a:cubicBezTo>
                    <a:pt x="4" y="37"/>
                    <a:pt x="2" y="44"/>
                    <a:pt x="1" y="52"/>
                  </a:cubicBezTo>
                  <a:cubicBezTo>
                    <a:pt x="0" y="59"/>
                    <a:pt x="1" y="68"/>
                    <a:pt x="4" y="75"/>
                  </a:cubicBezTo>
                  <a:cubicBezTo>
                    <a:pt x="6" y="82"/>
                    <a:pt x="12" y="87"/>
                    <a:pt x="18" y="92"/>
                  </a:cubicBezTo>
                  <a:cubicBezTo>
                    <a:pt x="25" y="96"/>
                    <a:pt x="33" y="100"/>
                    <a:pt x="40" y="103"/>
                  </a:cubicBezTo>
                  <a:cubicBezTo>
                    <a:pt x="47" y="105"/>
                    <a:pt x="54" y="108"/>
                    <a:pt x="61" y="1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4"/>
                    <a:pt x="21" y="13"/>
                    <a:pt x="9" y="30"/>
                  </a:cubicBezTo>
                  <a:close/>
                  <a:moveTo>
                    <a:pt x="9" y="30"/>
                  </a:moveTo>
                  <a:cubicBezTo>
                    <a:pt x="9" y="30"/>
                    <a:pt x="9" y="30"/>
                    <a:pt x="9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7"/>
            <p:cNvSpPr>
              <a:spLocks noEditPoints="1"/>
            </p:cNvSpPr>
            <p:nvPr/>
          </p:nvSpPr>
          <p:spPr bwMode="auto">
            <a:xfrm>
              <a:off x="2560736" y="3144958"/>
              <a:ext cx="1587" cy="3174"/>
            </a:xfrm>
            <a:custGeom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550885" y="1190671"/>
              <a:ext cx="3840309" cy="2892537"/>
            </a:xfrm>
            <a:custGeom>
              <a:cxnLst>
                <a:cxn ang="0">
                  <a:pos x="1000" y="335"/>
                </a:cxn>
                <a:cxn ang="0">
                  <a:pos x="1130" y="44"/>
                </a:cxn>
                <a:cxn ang="0">
                  <a:pos x="892" y="91"/>
                </a:cxn>
                <a:cxn ang="0">
                  <a:pos x="664" y="57"/>
                </a:cxn>
                <a:cxn ang="0">
                  <a:pos x="807" y="343"/>
                </a:cxn>
                <a:cxn ang="0">
                  <a:pos x="822" y="1394"/>
                </a:cxn>
                <a:cxn ang="0">
                  <a:pos x="1000" y="335"/>
                </a:cxn>
                <a:cxn ang="0">
                  <a:pos x="1098" y="988"/>
                </a:cxn>
                <a:cxn ang="0">
                  <a:pos x="1052" y="1069"/>
                </a:cxn>
                <a:cxn ang="0">
                  <a:pos x="957" y="1102"/>
                </a:cxn>
                <a:cxn ang="0">
                  <a:pos x="957" y="1138"/>
                </a:cxn>
                <a:cxn ang="0">
                  <a:pos x="946" y="1163"/>
                </a:cxn>
                <a:cxn ang="0">
                  <a:pos x="910" y="1168"/>
                </a:cxn>
                <a:cxn ang="0">
                  <a:pos x="890" y="1138"/>
                </a:cxn>
                <a:cxn ang="0">
                  <a:pos x="890" y="1099"/>
                </a:cxn>
                <a:cxn ang="0">
                  <a:pos x="873" y="1095"/>
                </a:cxn>
                <a:cxn ang="0">
                  <a:pos x="792" y="1045"/>
                </a:cxn>
                <a:cxn ang="0">
                  <a:pos x="766" y="1003"/>
                </a:cxn>
                <a:cxn ang="0">
                  <a:pos x="762" y="991"/>
                </a:cxn>
                <a:cxn ang="0">
                  <a:pos x="759" y="979"/>
                </a:cxn>
                <a:cxn ang="0">
                  <a:pos x="763" y="961"/>
                </a:cxn>
                <a:cxn ang="0">
                  <a:pos x="796" y="943"/>
                </a:cxn>
                <a:cxn ang="0">
                  <a:pos x="825" y="966"/>
                </a:cxn>
                <a:cxn ang="0">
                  <a:pos x="828" y="977"/>
                </a:cxn>
                <a:cxn ang="0">
                  <a:pos x="833" y="988"/>
                </a:cxn>
                <a:cxn ang="0">
                  <a:pos x="848" y="1007"/>
                </a:cxn>
                <a:cxn ang="0">
                  <a:pos x="890" y="1030"/>
                </a:cxn>
                <a:cxn ang="0">
                  <a:pos x="890" y="898"/>
                </a:cxn>
                <a:cxn ang="0">
                  <a:pos x="803" y="860"/>
                </a:cxn>
                <a:cxn ang="0">
                  <a:pos x="773" y="824"/>
                </a:cxn>
                <a:cxn ang="0">
                  <a:pos x="763" y="776"/>
                </a:cxn>
                <a:cxn ang="0">
                  <a:pos x="773" y="728"/>
                </a:cxn>
                <a:cxn ang="0">
                  <a:pos x="800" y="690"/>
                </a:cxn>
                <a:cxn ang="0">
                  <a:pos x="890" y="650"/>
                </a:cxn>
                <a:cxn ang="0">
                  <a:pos x="890" y="613"/>
                </a:cxn>
                <a:cxn ang="0">
                  <a:pos x="902" y="588"/>
                </a:cxn>
                <a:cxn ang="0">
                  <a:pos x="938" y="583"/>
                </a:cxn>
                <a:cxn ang="0">
                  <a:pos x="957" y="613"/>
                </a:cxn>
                <a:cxn ang="0">
                  <a:pos x="957" y="650"/>
                </a:cxn>
                <a:cxn ang="0">
                  <a:pos x="970" y="652"/>
                </a:cxn>
                <a:cxn ang="0">
                  <a:pos x="1058" y="694"/>
                </a:cxn>
                <a:cxn ang="0">
                  <a:pos x="1085" y="733"/>
                </a:cxn>
                <a:cxn ang="0">
                  <a:pos x="1089" y="745"/>
                </a:cxn>
                <a:cxn ang="0">
                  <a:pos x="1092" y="757"/>
                </a:cxn>
                <a:cxn ang="0">
                  <a:pos x="1090" y="776"/>
                </a:cxn>
                <a:cxn ang="0">
                  <a:pos x="1058" y="795"/>
                </a:cxn>
                <a:cxn ang="0">
                  <a:pos x="1028" y="774"/>
                </a:cxn>
                <a:cxn ang="0">
                  <a:pos x="1025" y="763"/>
                </a:cxn>
                <a:cxn ang="0">
                  <a:pos x="1019" y="752"/>
                </a:cxn>
                <a:cxn ang="0">
                  <a:pos x="1003" y="736"/>
                </a:cxn>
                <a:cxn ang="0">
                  <a:pos x="957" y="718"/>
                </a:cxn>
                <a:cxn ang="0">
                  <a:pos x="957" y="844"/>
                </a:cxn>
                <a:cxn ang="0">
                  <a:pos x="1015" y="861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98" y="988"/>
                </a:cxn>
                <a:cxn ang="0">
                  <a:pos x="1098" y="988"/>
                </a:cxn>
                <a:cxn ang="0">
                  <a:pos x="1098" y="988"/>
                </a:cxn>
              </a:cxnLst>
              <a:rect b="b" l="0" r="r" t="0"/>
              <a:pathLst>
                <a:path h="1477" w="1960">
                  <a:moveTo>
                    <a:pt x="1000" y="335"/>
                  </a:moveTo>
                  <a:cubicBezTo>
                    <a:pt x="1104" y="248"/>
                    <a:pt x="1173" y="53"/>
                    <a:pt x="1130" y="44"/>
                  </a:cubicBezTo>
                  <a:cubicBezTo>
                    <a:pt x="1074" y="33"/>
                    <a:pt x="951" y="83"/>
                    <a:pt x="892" y="91"/>
                  </a:cubicBezTo>
                  <a:cubicBezTo>
                    <a:pt x="808" y="102"/>
                    <a:pt x="716" y="0"/>
                    <a:pt x="664" y="57"/>
                  </a:cubicBezTo>
                  <a:cubicBezTo>
                    <a:pt x="623" y="103"/>
                    <a:pt x="694" y="270"/>
                    <a:pt x="807" y="343"/>
                  </a:cubicBezTo>
                  <a:cubicBezTo>
                    <a:pt x="472" y="507"/>
                    <a:pt x="0" y="1334"/>
                    <a:pt x="822" y="1394"/>
                  </a:cubicBezTo>
                  <a:cubicBezTo>
                    <a:pt x="1960" y="1477"/>
                    <a:pt x="1390" y="496"/>
                    <a:pt x="1000" y="335"/>
                  </a:cubicBezTo>
                  <a:close/>
                  <a:moveTo>
                    <a:pt x="1098" y="988"/>
                  </a:moveTo>
                  <a:cubicBezTo>
                    <a:pt x="1094" y="1020"/>
                    <a:pt x="1077" y="1049"/>
                    <a:pt x="1052" y="1069"/>
                  </a:cubicBezTo>
                  <a:cubicBezTo>
                    <a:pt x="1025" y="1090"/>
                    <a:pt x="991" y="1099"/>
                    <a:pt x="957" y="1102"/>
                  </a:cubicBezTo>
                  <a:cubicBezTo>
                    <a:pt x="957" y="1138"/>
                    <a:pt x="957" y="1138"/>
                    <a:pt x="957" y="1138"/>
                  </a:cubicBezTo>
                  <a:cubicBezTo>
                    <a:pt x="957" y="1147"/>
                    <a:pt x="953" y="1156"/>
                    <a:pt x="946" y="1163"/>
                  </a:cubicBezTo>
                  <a:cubicBezTo>
                    <a:pt x="936" y="1171"/>
                    <a:pt x="922" y="1174"/>
                    <a:pt x="910" y="1168"/>
                  </a:cubicBezTo>
                  <a:cubicBezTo>
                    <a:pt x="898" y="1163"/>
                    <a:pt x="890" y="1151"/>
                    <a:pt x="890" y="1138"/>
                  </a:cubicBezTo>
                  <a:cubicBezTo>
                    <a:pt x="890" y="1099"/>
                    <a:pt x="890" y="1099"/>
                    <a:pt x="890" y="1099"/>
                  </a:cubicBezTo>
                  <a:cubicBezTo>
                    <a:pt x="885" y="1098"/>
                    <a:pt x="879" y="1096"/>
                    <a:pt x="873" y="1095"/>
                  </a:cubicBezTo>
                  <a:cubicBezTo>
                    <a:pt x="842" y="1086"/>
                    <a:pt x="813" y="1069"/>
                    <a:pt x="792" y="1045"/>
                  </a:cubicBezTo>
                  <a:cubicBezTo>
                    <a:pt x="781" y="1032"/>
                    <a:pt x="772" y="1018"/>
                    <a:pt x="766" y="1003"/>
                  </a:cubicBezTo>
                  <a:cubicBezTo>
                    <a:pt x="765" y="999"/>
                    <a:pt x="763" y="995"/>
                    <a:pt x="762" y="991"/>
                  </a:cubicBezTo>
                  <a:cubicBezTo>
                    <a:pt x="761" y="987"/>
                    <a:pt x="760" y="983"/>
                    <a:pt x="759" y="979"/>
                  </a:cubicBezTo>
                  <a:cubicBezTo>
                    <a:pt x="759" y="973"/>
                    <a:pt x="760" y="966"/>
                    <a:pt x="763" y="961"/>
                  </a:cubicBezTo>
                  <a:cubicBezTo>
                    <a:pt x="769" y="949"/>
                    <a:pt x="782" y="942"/>
                    <a:pt x="796" y="943"/>
                  </a:cubicBezTo>
                  <a:cubicBezTo>
                    <a:pt x="809" y="944"/>
                    <a:pt x="820" y="953"/>
                    <a:pt x="825" y="966"/>
                  </a:cubicBezTo>
                  <a:cubicBezTo>
                    <a:pt x="826" y="969"/>
                    <a:pt x="827" y="973"/>
                    <a:pt x="828" y="977"/>
                  </a:cubicBezTo>
                  <a:cubicBezTo>
                    <a:pt x="830" y="981"/>
                    <a:pt x="831" y="985"/>
                    <a:pt x="833" y="988"/>
                  </a:cubicBezTo>
                  <a:cubicBezTo>
                    <a:pt x="837" y="995"/>
                    <a:pt x="842" y="1001"/>
                    <a:pt x="848" y="1007"/>
                  </a:cubicBezTo>
                  <a:cubicBezTo>
                    <a:pt x="860" y="1018"/>
                    <a:pt x="875" y="1026"/>
                    <a:pt x="890" y="1030"/>
                  </a:cubicBezTo>
                  <a:cubicBezTo>
                    <a:pt x="890" y="898"/>
                    <a:pt x="890" y="898"/>
                    <a:pt x="890" y="898"/>
                  </a:cubicBezTo>
                  <a:cubicBezTo>
                    <a:pt x="860" y="890"/>
                    <a:pt x="828" y="880"/>
                    <a:pt x="803" y="860"/>
                  </a:cubicBezTo>
                  <a:cubicBezTo>
                    <a:pt x="790" y="850"/>
                    <a:pt x="780" y="838"/>
                    <a:pt x="773" y="824"/>
                  </a:cubicBezTo>
                  <a:cubicBezTo>
                    <a:pt x="766" y="809"/>
                    <a:pt x="763" y="793"/>
                    <a:pt x="763" y="776"/>
                  </a:cubicBezTo>
                  <a:cubicBezTo>
                    <a:pt x="763" y="760"/>
                    <a:pt x="766" y="743"/>
                    <a:pt x="773" y="728"/>
                  </a:cubicBezTo>
                  <a:cubicBezTo>
                    <a:pt x="779" y="714"/>
                    <a:pt x="789" y="701"/>
                    <a:pt x="800" y="690"/>
                  </a:cubicBezTo>
                  <a:cubicBezTo>
                    <a:pt x="825" y="668"/>
                    <a:pt x="858" y="655"/>
                    <a:pt x="890" y="650"/>
                  </a:cubicBezTo>
                  <a:cubicBezTo>
                    <a:pt x="890" y="613"/>
                    <a:pt x="890" y="613"/>
                    <a:pt x="890" y="613"/>
                  </a:cubicBezTo>
                  <a:cubicBezTo>
                    <a:pt x="890" y="604"/>
                    <a:pt x="895" y="595"/>
                    <a:pt x="902" y="588"/>
                  </a:cubicBezTo>
                  <a:cubicBezTo>
                    <a:pt x="912" y="580"/>
                    <a:pt x="926" y="577"/>
                    <a:pt x="938" y="583"/>
                  </a:cubicBezTo>
                  <a:cubicBezTo>
                    <a:pt x="950" y="588"/>
                    <a:pt x="957" y="600"/>
                    <a:pt x="957" y="613"/>
                  </a:cubicBezTo>
                  <a:cubicBezTo>
                    <a:pt x="957" y="650"/>
                    <a:pt x="957" y="650"/>
                    <a:pt x="957" y="650"/>
                  </a:cubicBezTo>
                  <a:cubicBezTo>
                    <a:pt x="962" y="651"/>
                    <a:pt x="966" y="651"/>
                    <a:pt x="970" y="652"/>
                  </a:cubicBezTo>
                  <a:cubicBezTo>
                    <a:pt x="1003" y="658"/>
                    <a:pt x="1034" y="671"/>
                    <a:pt x="1058" y="694"/>
                  </a:cubicBezTo>
                  <a:cubicBezTo>
                    <a:pt x="1069" y="705"/>
                    <a:pt x="1078" y="719"/>
                    <a:pt x="1085" y="733"/>
                  </a:cubicBezTo>
                  <a:cubicBezTo>
                    <a:pt x="1086" y="737"/>
                    <a:pt x="1088" y="741"/>
                    <a:pt x="1089" y="745"/>
                  </a:cubicBezTo>
                  <a:cubicBezTo>
                    <a:pt x="1091" y="749"/>
                    <a:pt x="1092" y="753"/>
                    <a:pt x="1092" y="757"/>
                  </a:cubicBezTo>
                  <a:cubicBezTo>
                    <a:pt x="1093" y="763"/>
                    <a:pt x="1092" y="770"/>
                    <a:pt x="1090" y="776"/>
                  </a:cubicBezTo>
                  <a:cubicBezTo>
                    <a:pt x="1084" y="788"/>
                    <a:pt x="1071" y="796"/>
                    <a:pt x="1058" y="795"/>
                  </a:cubicBezTo>
                  <a:cubicBezTo>
                    <a:pt x="1045" y="795"/>
                    <a:pt x="1033" y="786"/>
                    <a:pt x="1028" y="774"/>
                  </a:cubicBezTo>
                  <a:cubicBezTo>
                    <a:pt x="1027" y="770"/>
                    <a:pt x="1026" y="766"/>
                    <a:pt x="1025" y="763"/>
                  </a:cubicBezTo>
                  <a:cubicBezTo>
                    <a:pt x="1023" y="759"/>
                    <a:pt x="1021" y="756"/>
                    <a:pt x="1019" y="752"/>
                  </a:cubicBezTo>
                  <a:cubicBezTo>
                    <a:pt x="1015" y="746"/>
                    <a:pt x="1010" y="740"/>
                    <a:pt x="1003" y="736"/>
                  </a:cubicBezTo>
                  <a:cubicBezTo>
                    <a:pt x="990" y="726"/>
                    <a:pt x="974" y="721"/>
                    <a:pt x="957" y="718"/>
                  </a:cubicBezTo>
                  <a:cubicBezTo>
                    <a:pt x="957" y="844"/>
                    <a:pt x="957" y="844"/>
                    <a:pt x="957" y="844"/>
                  </a:cubicBezTo>
                  <a:cubicBezTo>
                    <a:pt x="977" y="849"/>
                    <a:pt x="996" y="854"/>
                    <a:pt x="1015" y="861"/>
                  </a:cubicBezTo>
                  <a:cubicBezTo>
                    <a:pt x="1043" y="872"/>
                    <a:pt x="1069" y="889"/>
                    <a:pt x="1084" y="916"/>
                  </a:cubicBezTo>
                  <a:cubicBezTo>
                    <a:pt x="1082" y="912"/>
                    <a:pt x="1080" y="908"/>
                    <a:pt x="1084" y="916"/>
                  </a:cubicBezTo>
                  <a:cubicBezTo>
                    <a:pt x="1089" y="924"/>
                    <a:pt x="1087" y="920"/>
                    <a:pt x="1084" y="916"/>
                  </a:cubicBezTo>
                  <a:cubicBezTo>
                    <a:pt x="1097" y="938"/>
                    <a:pt x="1101" y="963"/>
                    <a:pt x="1098" y="988"/>
                  </a:cubicBezTo>
                  <a:close/>
                  <a:moveTo>
                    <a:pt x="1098" y="988"/>
                  </a:moveTo>
                  <a:cubicBezTo>
                    <a:pt x="1098" y="988"/>
                    <a:pt x="1098" y="988"/>
                    <a:pt x="1098" y="9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9"/>
            <p:cNvSpPr>
              <a:spLocks noEditPoints="1"/>
            </p:cNvSpPr>
            <p:nvPr/>
          </p:nvSpPr>
          <p:spPr bwMode="auto">
            <a:xfrm>
              <a:off x="2559051" y="3149601"/>
              <a:ext cx="1587" cy="1587"/>
            </a:xfrm>
            <a:custGeom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" name="圆角矩形 96"/>
          <p:cNvSpPr/>
          <p:nvPr/>
        </p:nvSpPr>
        <p:spPr>
          <a:xfrm>
            <a:off x="4682793" y="4574087"/>
            <a:ext cx="182880" cy="396240"/>
          </a:xfrm>
          <a:prstGeom prst="roundRect">
            <a:avLst/>
          </a:prstGeom>
          <a:solidFill>
            <a:srgbClr val="FFFFFF"/>
          </a:solidFill>
        </p:spPr>
        <p:txBody>
          <a:bodyPr anchor="ctr" rtlCol="0" wrap="non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82" name="Group 119"/>
          <p:cNvGrpSpPr/>
          <p:nvPr/>
        </p:nvGrpSpPr>
        <p:grpSpPr>
          <a:xfrm>
            <a:off x="4676970" y="4660338"/>
            <a:ext cx="260766" cy="269296"/>
            <a:chOff x="1227138" y="271463"/>
            <a:chExt cx="679450" cy="701675"/>
          </a:xfrm>
          <a:solidFill>
            <a:srgbClr val="0270D1"/>
          </a:solidFill>
        </p:grpSpPr>
        <p:sp>
          <p:nvSpPr>
            <p:cNvPr id="83" name="Freeform 5"/>
            <p:cNvSpPr>
              <a:spLocks noEditPoints="1"/>
            </p:cNvSpPr>
            <p:nvPr/>
          </p:nvSpPr>
          <p:spPr bwMode="auto">
            <a:xfrm>
              <a:off x="1566863" y="584200"/>
              <a:ext cx="339725" cy="342900"/>
            </a:xfrm>
            <a:custGeom>
              <a:cxnLst>
                <a:cxn ang="0">
                  <a:pos x="89" y="73"/>
                </a:cxn>
                <a:cxn ang="0">
                  <a:pos x="69" y="52"/>
                </a:cxn>
                <a:cxn ang="0">
                  <a:pos x="62" y="13"/>
                </a:cxn>
                <a:cxn ang="0">
                  <a:pos x="13" y="13"/>
                </a:cxn>
                <a:cxn ang="0">
                  <a:pos x="13" y="63"/>
                </a:cxn>
                <a:cxn ang="0">
                  <a:pos x="52" y="70"/>
                </a:cxn>
                <a:cxn ang="0">
                  <a:pos x="72" y="90"/>
                </a:cxn>
                <a:cxn ang="0">
                  <a:pos x="89" y="73"/>
                </a:cxn>
                <a:cxn ang="0">
                  <a:pos x="54" y="54"/>
                </a:cxn>
                <a:cxn ang="0">
                  <a:pos x="22" y="54"/>
                </a:cxn>
                <a:cxn ang="0">
                  <a:pos x="22" y="22"/>
                </a:cxn>
                <a:cxn ang="0">
                  <a:pos x="54" y="22"/>
                </a:cxn>
                <a:cxn ang="0">
                  <a:pos x="54" y="54"/>
                </a:cxn>
                <a:cxn ang="0">
                  <a:pos x="54" y="54"/>
                </a:cxn>
                <a:cxn ang="0">
                  <a:pos x="54" y="54"/>
                </a:cxn>
              </a:cxnLst>
              <a:rect b="b" l="0" r="r" t="0"/>
              <a:pathLst>
                <a:path h="90" w="89">
                  <a:moveTo>
                    <a:pt x="89" y="73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5" y="40"/>
                    <a:pt x="73" y="24"/>
                    <a:pt x="62" y="13"/>
                  </a:cubicBezTo>
                  <a:cubicBezTo>
                    <a:pt x="49" y="0"/>
                    <a:pt x="27" y="0"/>
                    <a:pt x="13" y="13"/>
                  </a:cubicBezTo>
                  <a:cubicBezTo>
                    <a:pt x="0" y="27"/>
                    <a:pt x="0" y="49"/>
                    <a:pt x="13" y="63"/>
                  </a:cubicBezTo>
                  <a:cubicBezTo>
                    <a:pt x="24" y="73"/>
                    <a:pt x="39" y="75"/>
                    <a:pt x="52" y="70"/>
                  </a:cubicBezTo>
                  <a:cubicBezTo>
                    <a:pt x="72" y="90"/>
                    <a:pt x="72" y="90"/>
                    <a:pt x="72" y="90"/>
                  </a:cubicBezTo>
                  <a:lnTo>
                    <a:pt x="89" y="73"/>
                  </a:lnTo>
                  <a:close/>
                  <a:moveTo>
                    <a:pt x="54" y="54"/>
                  </a:moveTo>
                  <a:cubicBezTo>
                    <a:pt x="45" y="63"/>
                    <a:pt x="31" y="63"/>
                    <a:pt x="22" y="54"/>
                  </a:cubicBezTo>
                  <a:cubicBezTo>
                    <a:pt x="13" y="45"/>
                    <a:pt x="13" y="31"/>
                    <a:pt x="22" y="22"/>
                  </a:cubicBezTo>
                  <a:cubicBezTo>
                    <a:pt x="31" y="13"/>
                    <a:pt x="45" y="13"/>
                    <a:pt x="54" y="22"/>
                  </a:cubicBezTo>
                  <a:cubicBezTo>
                    <a:pt x="62" y="31"/>
                    <a:pt x="62" y="45"/>
                    <a:pt x="54" y="54"/>
                  </a:cubicBezTo>
                  <a:close/>
                  <a:moveTo>
                    <a:pt x="54" y="54"/>
                  </a:moveTo>
                  <a:cubicBezTo>
                    <a:pt x="54" y="54"/>
                    <a:pt x="54" y="54"/>
                    <a:pt x="54" y="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"/>
            <p:cNvSpPr>
              <a:spLocks noEditPoints="1"/>
            </p:cNvSpPr>
            <p:nvPr/>
          </p:nvSpPr>
          <p:spPr bwMode="auto">
            <a:xfrm>
              <a:off x="1227138" y="271463"/>
              <a:ext cx="565150" cy="701675"/>
            </a:xfrm>
            <a:custGeom>
              <a:cxnLst>
                <a:cxn ang="0">
                  <a:pos x="127" y="161"/>
                </a:cxn>
                <a:cxn ang="0">
                  <a:pos x="101" y="152"/>
                </a:cxn>
                <a:cxn ang="0">
                  <a:pos x="25" y="152"/>
                </a:cxn>
                <a:cxn ang="0">
                  <a:pos x="25" y="139"/>
                </a:cxn>
                <a:cxn ang="0">
                  <a:pos x="91" y="139"/>
                </a:cxn>
                <a:cxn ang="0">
                  <a:pos x="86" y="126"/>
                </a:cxn>
                <a:cxn ang="0">
                  <a:pos x="25" y="126"/>
                </a:cxn>
                <a:cxn ang="0">
                  <a:pos x="25" y="113"/>
                </a:cxn>
                <a:cxn ang="0">
                  <a:pos x="86" y="113"/>
                </a:cxn>
                <a:cxn ang="0">
                  <a:pos x="91" y="99"/>
                </a:cxn>
                <a:cxn ang="0">
                  <a:pos x="25" y="99"/>
                </a:cxn>
                <a:cxn ang="0">
                  <a:pos x="25" y="87"/>
                </a:cxn>
                <a:cxn ang="0">
                  <a:pos x="102" y="87"/>
                </a:cxn>
                <a:cxn ang="0">
                  <a:pos x="127" y="79"/>
                </a:cxn>
                <a:cxn ang="0">
                  <a:pos x="148" y="85"/>
                </a:cxn>
                <a:cxn ang="0">
                  <a:pos x="148" y="0"/>
                </a:cxn>
                <a:cxn ang="0">
                  <a:pos x="53" y="0"/>
                </a:cxn>
                <a:cxn ang="0">
                  <a:pos x="53" y="56"/>
                </a:cxn>
                <a:cxn ang="0">
                  <a:pos x="0" y="56"/>
                </a:cxn>
                <a:cxn ang="0">
                  <a:pos x="0" y="184"/>
                </a:cxn>
                <a:cxn ang="0">
                  <a:pos x="148" y="184"/>
                </a:cxn>
                <a:cxn ang="0">
                  <a:pos x="148" y="168"/>
                </a:cxn>
                <a:cxn ang="0">
                  <a:pos x="140" y="159"/>
                </a:cxn>
                <a:cxn ang="0">
                  <a:pos x="127" y="161"/>
                </a:cxn>
                <a:cxn ang="0">
                  <a:pos x="127" y="161"/>
                </a:cxn>
                <a:cxn ang="0">
                  <a:pos x="127" y="161"/>
                </a:cxn>
              </a:cxnLst>
              <a:rect b="b" l="0" r="r" t="0"/>
              <a:pathLst>
                <a:path h="184" w="148">
                  <a:moveTo>
                    <a:pt x="127" y="161"/>
                  </a:moveTo>
                  <a:cubicBezTo>
                    <a:pt x="117" y="161"/>
                    <a:pt x="108" y="158"/>
                    <a:pt x="101" y="152"/>
                  </a:cubicBezTo>
                  <a:cubicBezTo>
                    <a:pt x="25" y="152"/>
                    <a:pt x="25" y="152"/>
                    <a:pt x="25" y="152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91" y="139"/>
                    <a:pt x="91" y="139"/>
                    <a:pt x="91" y="139"/>
                  </a:cubicBezTo>
                  <a:cubicBezTo>
                    <a:pt x="88" y="135"/>
                    <a:pt x="87" y="130"/>
                    <a:pt x="86" y="126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7" y="108"/>
                    <a:pt x="89" y="104"/>
                    <a:pt x="91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9" y="82"/>
                    <a:pt x="118" y="79"/>
                    <a:pt x="127" y="79"/>
                  </a:cubicBezTo>
                  <a:cubicBezTo>
                    <a:pt x="135" y="79"/>
                    <a:pt x="142" y="81"/>
                    <a:pt x="148" y="8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48" y="184"/>
                    <a:pt x="148" y="184"/>
                    <a:pt x="148" y="184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0" y="159"/>
                    <a:pt x="140" y="159"/>
                    <a:pt x="140" y="159"/>
                  </a:cubicBezTo>
                  <a:cubicBezTo>
                    <a:pt x="136" y="160"/>
                    <a:pt x="131" y="161"/>
                    <a:pt x="127" y="161"/>
                  </a:cubicBezTo>
                  <a:close/>
                  <a:moveTo>
                    <a:pt x="127" y="161"/>
                  </a:moveTo>
                  <a:cubicBezTo>
                    <a:pt x="127" y="161"/>
                    <a:pt x="127" y="161"/>
                    <a:pt x="127" y="16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"/>
            <p:cNvSpPr>
              <a:spLocks noEditPoints="1"/>
            </p:cNvSpPr>
            <p:nvPr/>
          </p:nvSpPr>
          <p:spPr bwMode="auto">
            <a:xfrm>
              <a:off x="1246188" y="293688"/>
              <a:ext cx="141288" cy="144463"/>
            </a:xfrm>
            <a:custGeom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b="b" l="0" r="r" t="0"/>
              <a:pathLst>
                <a:path h="91" w="89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close/>
                  <a:moveTo>
                    <a:pt x="89" y="0"/>
                  </a:move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"/>
            <p:cNvSpPr>
              <a:spLocks noEditPoints="1"/>
            </p:cNvSpPr>
            <p:nvPr/>
          </p:nvSpPr>
          <p:spPr bwMode="auto">
            <a:xfrm>
              <a:off x="1246188" y="293688"/>
              <a:ext cx="141288" cy="144463"/>
            </a:xfrm>
            <a:custGeom>
              <a:cxnLst>
                <a:cxn ang="0">
                  <a:pos x="89" y="0"/>
                </a:cxn>
                <a:cxn ang="0">
                  <a:pos x="0" y="91"/>
                </a:cxn>
                <a:cxn ang="0">
                  <a:pos x="89" y="91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89" y="0"/>
                </a:cxn>
              </a:cxnLst>
              <a:rect b="b" l="0" r="r" t="0"/>
              <a:pathLst>
                <a:path h="91" w="89">
                  <a:moveTo>
                    <a:pt x="89" y="0"/>
                  </a:moveTo>
                  <a:lnTo>
                    <a:pt x="0" y="91"/>
                  </a:lnTo>
                  <a:lnTo>
                    <a:pt x="89" y="91"/>
                  </a:lnTo>
                  <a:lnTo>
                    <a:pt x="89" y="0"/>
                  </a:lnTo>
                  <a:moveTo>
                    <a:pt x="89" y="0"/>
                  </a:moveTo>
                  <a:lnTo>
                    <a:pt x="89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5" name="圆角矩形 94"/>
          <p:cNvSpPr/>
          <p:nvPr/>
        </p:nvSpPr>
        <p:spPr>
          <a:xfrm>
            <a:off x="4682793" y="2284657"/>
            <a:ext cx="182880" cy="396240"/>
          </a:xfrm>
          <a:prstGeom prst="roundRect">
            <a:avLst/>
          </a:prstGeom>
          <a:solidFill>
            <a:srgbClr val="FFFFFF"/>
          </a:solidFill>
        </p:spPr>
        <p:txBody>
          <a:bodyPr anchor="ctr" rtlCol="0" wrap="non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87" name="Group 12"/>
          <p:cNvGrpSpPr>
            <a:grpSpLocks noChangeAspect="1"/>
          </p:cNvGrpSpPr>
          <p:nvPr/>
        </p:nvGrpSpPr>
        <p:grpSpPr>
          <a:xfrm>
            <a:off x="4652168" y="2360048"/>
            <a:ext cx="320826" cy="291016"/>
            <a:chOff x="2535" y="1120"/>
            <a:chExt cx="635" cy="576"/>
          </a:xfrm>
          <a:solidFill>
            <a:srgbClr val="0270D1"/>
          </a:solidFill>
        </p:grpSpPr>
        <p:sp>
          <p:nvSpPr>
            <p:cNvPr id="88" name="Freeform 13"/>
            <p:cNvSpPr/>
            <p:nvPr/>
          </p:nvSpPr>
          <p:spPr bwMode="auto">
            <a:xfrm>
              <a:off x="2535" y="1626"/>
              <a:ext cx="635" cy="70"/>
            </a:xfrm>
            <a:custGeom>
              <a:gdLst>
                <a:gd fmla="*/ 136 w 136" name="T0"/>
                <a:gd fmla="*/ 7 h 15" name="T1"/>
                <a:gd fmla="*/ 128 w 136" name="T2"/>
                <a:gd fmla="*/ 15 h 15" name="T3"/>
                <a:gd fmla="*/ 8 w 136" name="T4"/>
                <a:gd fmla="*/ 15 h 15" name="T5"/>
                <a:gd fmla="*/ 0 w 136" name="T6"/>
                <a:gd fmla="*/ 7 h 15" name="T7"/>
                <a:gd fmla="*/ 0 w 136" name="T8"/>
                <a:gd fmla="*/ 7 h 15" name="T9"/>
                <a:gd fmla="*/ 8 w 136" name="T10"/>
                <a:gd fmla="*/ 0 h 15" name="T11"/>
                <a:gd fmla="*/ 128 w 136" name="T12"/>
                <a:gd fmla="*/ 0 h 15" name="T13"/>
                <a:gd fmla="*/ 136 w 136" name="T14"/>
                <a:gd fmla="*/ 7 h 1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" w="136">
                  <a:moveTo>
                    <a:pt x="136" y="7"/>
                  </a:moveTo>
                  <a:cubicBezTo>
                    <a:pt x="136" y="12"/>
                    <a:pt x="133" y="15"/>
                    <a:pt x="12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6" y="3"/>
                    <a:pt x="13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14"/>
            <p:cNvSpPr/>
            <p:nvPr/>
          </p:nvSpPr>
          <p:spPr bwMode="auto">
            <a:xfrm>
              <a:off x="2614" y="1369"/>
              <a:ext cx="75" cy="220"/>
            </a:xfrm>
            <a:custGeom>
              <a:gdLst>
                <a:gd fmla="*/ 8 w 16" name="T0"/>
                <a:gd fmla="*/ 47 h 47" name="T1"/>
                <a:gd fmla="*/ 0 w 16" name="T2"/>
                <a:gd fmla="*/ 39 h 47" name="T3"/>
                <a:gd fmla="*/ 0 w 16" name="T4"/>
                <a:gd fmla="*/ 8 h 47" name="T5"/>
                <a:gd fmla="*/ 8 w 16" name="T6"/>
                <a:gd fmla="*/ 0 h 47" name="T7"/>
                <a:gd fmla="*/ 8 w 16" name="T8"/>
                <a:gd fmla="*/ 0 h 47" name="T9"/>
                <a:gd fmla="*/ 16 w 16" name="T10"/>
                <a:gd fmla="*/ 8 h 47" name="T11"/>
                <a:gd fmla="*/ 16 w 16" name="T12"/>
                <a:gd fmla="*/ 39 h 47" name="T13"/>
                <a:gd fmla="*/ 8 w 16" name="T14"/>
                <a:gd fmla="*/ 47 h 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7" w="16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15"/>
            <p:cNvSpPr/>
            <p:nvPr/>
          </p:nvSpPr>
          <p:spPr bwMode="auto">
            <a:xfrm>
              <a:off x="2750" y="1369"/>
              <a:ext cx="70" cy="220"/>
            </a:xfrm>
            <a:custGeom>
              <a:gdLst>
                <a:gd fmla="*/ 8 w 15" name="T0"/>
                <a:gd fmla="*/ 47 h 47" name="T1"/>
                <a:gd fmla="*/ 0 w 15" name="T2"/>
                <a:gd fmla="*/ 39 h 47" name="T3"/>
                <a:gd fmla="*/ 0 w 15" name="T4"/>
                <a:gd fmla="*/ 8 h 47" name="T5"/>
                <a:gd fmla="*/ 8 w 15" name="T6"/>
                <a:gd fmla="*/ 0 h 47" name="T7"/>
                <a:gd fmla="*/ 8 w 15" name="T8"/>
                <a:gd fmla="*/ 0 h 47" name="T9"/>
                <a:gd fmla="*/ 15 w 15" name="T10"/>
                <a:gd fmla="*/ 8 h 47" name="T11"/>
                <a:gd fmla="*/ 15 w 15" name="T12"/>
                <a:gd fmla="*/ 39 h 47" name="T13"/>
                <a:gd fmla="*/ 8 w 15" name="T14"/>
                <a:gd fmla="*/ 47 h 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7" w="15">
                  <a:moveTo>
                    <a:pt x="8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16"/>
            <p:cNvSpPr/>
            <p:nvPr/>
          </p:nvSpPr>
          <p:spPr bwMode="auto">
            <a:xfrm>
              <a:off x="2885" y="1369"/>
              <a:ext cx="70" cy="220"/>
            </a:xfrm>
            <a:custGeom>
              <a:gdLst>
                <a:gd fmla="*/ 7 w 15" name="T0"/>
                <a:gd fmla="*/ 47 h 47" name="T1"/>
                <a:gd fmla="*/ 0 w 15" name="T2"/>
                <a:gd fmla="*/ 39 h 47" name="T3"/>
                <a:gd fmla="*/ 0 w 15" name="T4"/>
                <a:gd fmla="*/ 8 h 47" name="T5"/>
                <a:gd fmla="*/ 7 w 15" name="T6"/>
                <a:gd fmla="*/ 0 h 47" name="T7"/>
                <a:gd fmla="*/ 7 w 15" name="T8"/>
                <a:gd fmla="*/ 0 h 47" name="T9"/>
                <a:gd fmla="*/ 15 w 15" name="T10"/>
                <a:gd fmla="*/ 8 h 47" name="T11"/>
                <a:gd fmla="*/ 15 w 15" name="T12"/>
                <a:gd fmla="*/ 39 h 47" name="T13"/>
                <a:gd fmla="*/ 7 w 15" name="T14"/>
                <a:gd fmla="*/ 47 h 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7" w="15">
                  <a:moveTo>
                    <a:pt x="7" y="47"/>
                  </a:moveTo>
                  <a:cubicBezTo>
                    <a:pt x="3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4"/>
                    <a:pt x="12" y="47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17"/>
            <p:cNvSpPr/>
            <p:nvPr/>
          </p:nvSpPr>
          <p:spPr bwMode="auto">
            <a:xfrm>
              <a:off x="3016" y="1369"/>
              <a:ext cx="74" cy="220"/>
            </a:xfrm>
            <a:custGeom>
              <a:gdLst>
                <a:gd fmla="*/ 8 w 16" name="T0"/>
                <a:gd fmla="*/ 47 h 47" name="T1"/>
                <a:gd fmla="*/ 0 w 16" name="T2"/>
                <a:gd fmla="*/ 39 h 47" name="T3"/>
                <a:gd fmla="*/ 0 w 16" name="T4"/>
                <a:gd fmla="*/ 8 h 47" name="T5"/>
                <a:gd fmla="*/ 8 w 16" name="T6"/>
                <a:gd fmla="*/ 0 h 47" name="T7"/>
                <a:gd fmla="*/ 8 w 16" name="T8"/>
                <a:gd fmla="*/ 0 h 47" name="T9"/>
                <a:gd fmla="*/ 16 w 16" name="T10"/>
                <a:gd fmla="*/ 8 h 47" name="T11"/>
                <a:gd fmla="*/ 16 w 16" name="T12"/>
                <a:gd fmla="*/ 39 h 47" name="T13"/>
                <a:gd fmla="*/ 8 w 16" name="T14"/>
                <a:gd fmla="*/ 47 h 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7" w="16">
                  <a:moveTo>
                    <a:pt x="8" y="47"/>
                  </a:moveTo>
                  <a:cubicBezTo>
                    <a:pt x="4" y="47"/>
                    <a:pt x="0" y="44"/>
                    <a:pt x="0" y="3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4"/>
                    <a:pt x="12" y="47"/>
                    <a:pt x="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18"/>
            <p:cNvSpPr/>
            <p:nvPr/>
          </p:nvSpPr>
          <p:spPr bwMode="auto">
            <a:xfrm>
              <a:off x="2656" y="1120"/>
              <a:ext cx="392" cy="117"/>
            </a:xfrm>
            <a:custGeom>
              <a:gdLst>
                <a:gd fmla="*/ 84 w 84" name="T0"/>
                <a:gd fmla="*/ 25 h 25" name="T1"/>
                <a:gd fmla="*/ 52 w 84" name="T2"/>
                <a:gd fmla="*/ 4 h 25" name="T3"/>
                <a:gd fmla="*/ 32 w 84" name="T4"/>
                <a:gd fmla="*/ 4 h 25" name="T5"/>
                <a:gd fmla="*/ 18 w 84" name="T6"/>
                <a:gd fmla="*/ 13 h 25" name="T7"/>
                <a:gd fmla="*/ 0 w 84" name="T8"/>
                <a:gd fmla="*/ 25 h 25" name="T9"/>
                <a:gd fmla="*/ 84 w 84" name="T10"/>
                <a:gd fmla="*/ 25 h 2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" w="84">
                  <a:moveTo>
                    <a:pt x="84" y="25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38" y="0"/>
                    <a:pt x="32" y="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8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19"/>
            <p:cNvSpPr/>
            <p:nvPr/>
          </p:nvSpPr>
          <p:spPr bwMode="auto">
            <a:xfrm>
              <a:off x="2572" y="1275"/>
              <a:ext cx="560" cy="75"/>
            </a:xfrm>
            <a:custGeom>
              <a:gdLst>
                <a:gd fmla="*/ 120 w 120" name="T0"/>
                <a:gd fmla="*/ 8 h 16" name="T1"/>
                <a:gd fmla="*/ 112 w 120" name="T2"/>
                <a:gd fmla="*/ 16 h 16" name="T3"/>
                <a:gd fmla="*/ 8 w 120" name="T4"/>
                <a:gd fmla="*/ 16 h 16" name="T5"/>
                <a:gd fmla="*/ 0 w 120" name="T6"/>
                <a:gd fmla="*/ 8 h 16" name="T7"/>
                <a:gd fmla="*/ 0 w 120" name="T8"/>
                <a:gd fmla="*/ 8 h 16" name="T9"/>
                <a:gd fmla="*/ 8 w 120" name="T10"/>
                <a:gd fmla="*/ 0 h 16" name="T11"/>
                <a:gd fmla="*/ 112 w 120" name="T12"/>
                <a:gd fmla="*/ 0 h 16" name="T13"/>
                <a:gd fmla="*/ 120 w 120" name="T14"/>
                <a:gd fmla="*/ 8 h 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" w="120">
                  <a:moveTo>
                    <a:pt x="120" y="8"/>
                  </a:moveTo>
                  <a:cubicBezTo>
                    <a:pt x="120" y="12"/>
                    <a:pt x="116" y="16"/>
                    <a:pt x="112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6" y="0"/>
                    <a:pt x="120" y="3"/>
                    <a:pt x="12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98" name="矩形 97"/>
          <p:cNvSpPr/>
          <p:nvPr/>
        </p:nvSpPr>
        <p:spPr>
          <a:xfrm>
            <a:off x="5386547" y="2085249"/>
            <a:ext cx="1732053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社会意义</a:t>
            </a:r>
          </a:p>
        </p:txBody>
      </p:sp>
      <p:cxnSp>
        <p:nvCxnSpPr>
          <p:cNvPr id="99" name="直接连接符 98"/>
          <p:cNvCxnSpPr/>
          <p:nvPr/>
        </p:nvCxnSpPr>
        <p:spPr>
          <a:xfrm>
            <a:off x="5488595" y="2551151"/>
            <a:ext cx="314325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PA_矩形 75"/>
          <p:cNvSpPr/>
          <p:nvPr>
            <p:custDataLst>
              <p:tags r:id="rId4"/>
            </p:custDataLst>
          </p:nvPr>
        </p:nvSpPr>
        <p:spPr>
          <a:xfrm>
            <a:off x="5386548" y="2575973"/>
            <a:ext cx="5000401" cy="6461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rgbClr val="FFFFFF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美仑设计是集PPT模板开发PPT设计定制、PPT培训于一体的专业PPT服务提供商。</a:t>
            </a:r>
          </a:p>
        </p:txBody>
      </p:sp>
      <p:sp>
        <p:nvSpPr>
          <p:cNvPr id="101" name="矩形 100"/>
          <p:cNvSpPr/>
          <p:nvPr/>
        </p:nvSpPr>
        <p:spPr>
          <a:xfrm>
            <a:off x="5386547" y="3224492"/>
            <a:ext cx="1732053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经济意义</a:t>
            </a:r>
          </a:p>
        </p:txBody>
      </p:sp>
      <p:cxnSp>
        <p:nvCxnSpPr>
          <p:cNvPr id="102" name="直接连接符 101"/>
          <p:cNvCxnSpPr/>
          <p:nvPr/>
        </p:nvCxnSpPr>
        <p:spPr>
          <a:xfrm>
            <a:off x="5488595" y="3690394"/>
            <a:ext cx="314325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PA_矩形 75"/>
          <p:cNvSpPr/>
          <p:nvPr>
            <p:custDataLst>
              <p:tags r:id="rId5"/>
            </p:custDataLst>
          </p:nvPr>
        </p:nvSpPr>
        <p:spPr>
          <a:xfrm>
            <a:off x="5386548" y="3715215"/>
            <a:ext cx="5000401" cy="6461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rgbClr val="FFFFFF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美仑设计是集PPT模板开发PPT设计定制、PPT培训于一体的专业PPT服务提供商。</a:t>
            </a:r>
          </a:p>
        </p:txBody>
      </p:sp>
      <p:sp>
        <p:nvSpPr>
          <p:cNvPr id="104" name="矩形 103"/>
          <p:cNvSpPr/>
          <p:nvPr/>
        </p:nvSpPr>
        <p:spPr>
          <a:xfrm>
            <a:off x="5386547" y="4367702"/>
            <a:ext cx="1732053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人文意义</a:t>
            </a:r>
          </a:p>
        </p:txBody>
      </p:sp>
      <p:cxnSp>
        <p:nvCxnSpPr>
          <p:cNvPr id="105" name="直接连接符 104"/>
          <p:cNvCxnSpPr/>
          <p:nvPr/>
        </p:nvCxnSpPr>
        <p:spPr>
          <a:xfrm>
            <a:off x="5488595" y="4833604"/>
            <a:ext cx="314325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PA_矩形 75"/>
          <p:cNvSpPr/>
          <p:nvPr>
            <p:custDataLst>
              <p:tags r:id="rId6"/>
            </p:custDataLst>
          </p:nvPr>
        </p:nvSpPr>
        <p:spPr>
          <a:xfrm>
            <a:off x="5386548" y="4858426"/>
            <a:ext cx="5000401" cy="6461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400">
                <a:solidFill>
                  <a:srgbClr val="FFFFFF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美仑设计是集PPT模板开发PPT设计定制、PPT培训于一体的专业PPT服务提供商。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4715025" y="78695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6938975" y="78695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922925649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4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5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6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7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6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7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8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9"/>
      <p:bldP grpId="0" spid="96"/>
      <p:bldP grpId="0" spid="97"/>
      <p:bldP grpId="0" spid="95"/>
      <p:bldP grpId="0" spid="98"/>
      <p:bldP grpId="0" spid="100"/>
      <p:bldP grpId="0" spid="101"/>
      <p:bldP grpId="0" spid="103"/>
      <p:bldP grpId="0" spid="104"/>
      <p:bldP grpId="0" spid="10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/>
          <p:cNvSpPr/>
          <p:nvPr/>
        </p:nvSpPr>
        <p:spPr>
          <a:xfrm>
            <a:off x="4576548" y="429919"/>
            <a:ext cx="303890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mtClean="0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国内研究状况</a:t>
            </a:r>
          </a:p>
        </p:txBody>
      </p:sp>
      <p:sp>
        <p:nvSpPr>
          <p:cNvPr id="20" name="椭圆 19"/>
          <p:cNvSpPr/>
          <p:nvPr/>
        </p:nvSpPr>
        <p:spPr>
          <a:xfrm>
            <a:off x="1151007" y="4362545"/>
            <a:ext cx="965742" cy="396240"/>
          </a:xfrm>
          <a:prstGeom prst="ellipse">
            <a:avLst/>
          </a:prstGeom>
          <a:noFill/>
          <a:ln w="19050">
            <a:solidFill>
              <a:srgbClr val="0270D1"/>
            </a:solidFill>
            <a:prstDash val="dash"/>
          </a:ln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234326" y="4393323"/>
            <a:ext cx="817133" cy="396240"/>
          </a:xfrm>
          <a:prstGeom prst="ellipse">
            <a:avLst/>
          </a:prstGeom>
          <a:solidFill>
            <a:srgbClr val="0270D1"/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3" name="Freeform 58"/>
          <p:cNvSpPr>
            <a:spLocks noEditPoints="1"/>
          </p:cNvSpPr>
          <p:nvPr/>
        </p:nvSpPr>
        <p:spPr bwMode="auto">
          <a:xfrm>
            <a:off x="1499600" y="4469801"/>
            <a:ext cx="385719" cy="385718"/>
          </a:xfrm>
          <a:custGeom>
            <a:cxnLst>
              <a:cxn ang="0">
                <a:pos x="51" y="58"/>
              </a:cxn>
              <a:cxn ang="0">
                <a:pos x="7" y="58"/>
              </a:cxn>
              <a:cxn ang="0">
                <a:pos x="3" y="50"/>
              </a:cxn>
              <a:cxn ang="0">
                <a:pos x="22" y="20"/>
              </a:cxn>
              <a:cxn ang="0">
                <a:pos x="22" y="4"/>
              </a:cxn>
              <a:cxn ang="0">
                <a:pos x="19" y="4"/>
              </a:cxn>
              <a:cxn ang="0">
                <a:pos x="17" y="2"/>
              </a:cxn>
              <a:cxn ang="0">
                <a:pos x="19" y="0"/>
              </a:cxn>
              <a:cxn ang="0">
                <a:pos x="39" y="0"/>
              </a:cxn>
              <a:cxn ang="0">
                <a:pos x="41" y="2"/>
              </a:cxn>
              <a:cxn ang="0">
                <a:pos x="39" y="4"/>
              </a:cxn>
              <a:cxn ang="0">
                <a:pos x="36" y="4"/>
              </a:cxn>
              <a:cxn ang="0">
                <a:pos x="36" y="20"/>
              </a:cxn>
              <a:cxn ang="0">
                <a:pos x="55" y="50"/>
              </a:cxn>
              <a:cxn ang="0">
                <a:pos x="51" y="58"/>
              </a:cxn>
              <a:cxn ang="0">
                <a:pos x="16" y="38"/>
              </a:cxn>
              <a:cxn ang="0">
                <a:pos x="43" y="38"/>
              </a:cxn>
              <a:cxn ang="0">
                <a:pos x="32" y="22"/>
              </a:cxn>
              <a:cxn ang="0">
                <a:pos x="31" y="21"/>
              </a:cxn>
              <a:cxn ang="0">
                <a:pos x="31" y="20"/>
              </a:cxn>
              <a:cxn ang="0">
                <a:pos x="31" y="4"/>
              </a:cxn>
              <a:cxn ang="0">
                <a:pos x="27" y="4"/>
              </a:cxn>
              <a:cxn ang="0">
                <a:pos x="27" y="20"/>
              </a:cxn>
              <a:cxn ang="0">
                <a:pos x="27" y="21"/>
              </a:cxn>
              <a:cxn ang="0">
                <a:pos x="26" y="22"/>
              </a:cxn>
              <a:cxn ang="0">
                <a:pos x="16" y="38"/>
              </a:cxn>
            </a:cxnLst>
            <a:rect b="b" l="0" r="r" t="0"/>
            <a:pathLst>
              <a:path h="57" w="57">
                <a:moveTo>
                  <a:pt x="51" y="58"/>
                </a:moveTo>
                <a:cubicBezTo>
                  <a:pt x="7" y="58"/>
                  <a:pt x="7" y="58"/>
                  <a:pt x="7" y="58"/>
                </a:cubicBezTo>
                <a:cubicBezTo>
                  <a:pt x="2" y="58"/>
                  <a:pt x="0" y="54"/>
                  <a:pt x="3" y="5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4"/>
                  <a:pt x="17" y="3"/>
                  <a:pt x="17" y="2"/>
                </a:cubicBezTo>
                <a:cubicBezTo>
                  <a:pt x="17" y="1"/>
                  <a:pt x="18" y="0"/>
                  <a:pt x="1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3"/>
                  <a:pt x="40" y="4"/>
                  <a:pt x="39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20"/>
                  <a:pt x="36" y="20"/>
                  <a:pt x="36" y="20"/>
                </a:cubicBezTo>
                <a:cubicBezTo>
                  <a:pt x="55" y="50"/>
                  <a:pt x="55" y="50"/>
                  <a:pt x="55" y="50"/>
                </a:cubicBezTo>
                <a:cubicBezTo>
                  <a:pt x="58" y="54"/>
                  <a:pt x="56" y="58"/>
                  <a:pt x="51" y="58"/>
                </a:cubicBezTo>
                <a:close/>
                <a:moveTo>
                  <a:pt x="16" y="38"/>
                </a:moveTo>
                <a:cubicBezTo>
                  <a:pt x="43" y="38"/>
                  <a:pt x="43" y="38"/>
                  <a:pt x="43" y="38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4"/>
                  <a:pt x="31" y="4"/>
                  <a:pt x="31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6" y="22"/>
                  <a:pt x="26" y="22"/>
                </a:cubicBezTo>
                <a:lnTo>
                  <a:pt x="16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椭圆 22"/>
          <p:cNvSpPr/>
          <p:nvPr/>
        </p:nvSpPr>
        <p:spPr>
          <a:xfrm>
            <a:off x="6680293" y="2219420"/>
            <a:ext cx="965742" cy="396240"/>
          </a:xfrm>
          <a:prstGeom prst="ellipse">
            <a:avLst/>
          </a:prstGeom>
          <a:noFill/>
          <a:ln w="19050">
            <a:solidFill>
              <a:srgbClr val="0270D1"/>
            </a:solidFill>
            <a:prstDash val="dash"/>
          </a:ln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763610" y="2250198"/>
            <a:ext cx="817133" cy="396240"/>
          </a:xfrm>
          <a:prstGeom prst="ellipse">
            <a:avLst/>
          </a:prstGeom>
          <a:solidFill>
            <a:srgbClr val="0270D1"/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34" name="Group 65"/>
          <p:cNvGrpSpPr/>
          <p:nvPr/>
        </p:nvGrpSpPr>
        <p:grpSpPr>
          <a:xfrm>
            <a:off x="6926242" y="2290743"/>
            <a:ext cx="607516" cy="457582"/>
            <a:chOff x="550885" y="1190671"/>
            <a:chExt cx="3840309" cy="2892537"/>
          </a:xfrm>
          <a:solidFill>
            <a:schemeClr val="bg1"/>
          </a:solidFill>
        </p:grpSpPr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2425794" y="2978264"/>
              <a:ext cx="149229" cy="239723"/>
            </a:xfrm>
            <a:custGeom>
              <a:cxnLst>
                <a:cxn ang="0">
                  <a:pos x="65" y="30"/>
                </a:cxn>
                <a:cxn ang="0">
                  <a:pos x="46" y="17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69" y="86"/>
                </a:cxn>
                <a:cxn ang="0">
                  <a:pos x="74" y="48"/>
                </a:cxn>
                <a:cxn ang="0">
                  <a:pos x="65" y="30"/>
                </a:cxn>
                <a:cxn ang="0">
                  <a:pos x="65" y="30"/>
                </a:cxn>
                <a:cxn ang="0">
                  <a:pos x="65" y="30"/>
                </a:cxn>
              </a:cxnLst>
              <a:rect b="b" l="0" r="r" t="0"/>
              <a:pathLst>
                <a:path h="122" w="76">
                  <a:moveTo>
                    <a:pt x="65" y="30"/>
                  </a:moveTo>
                  <a:cubicBezTo>
                    <a:pt x="59" y="24"/>
                    <a:pt x="53" y="20"/>
                    <a:pt x="46" y="17"/>
                  </a:cubicBezTo>
                  <a:cubicBezTo>
                    <a:pt x="32" y="9"/>
                    <a:pt x="16" y="4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6" y="119"/>
                    <a:pt x="55" y="110"/>
                    <a:pt x="69" y="86"/>
                  </a:cubicBezTo>
                  <a:cubicBezTo>
                    <a:pt x="75" y="75"/>
                    <a:pt x="76" y="61"/>
                    <a:pt x="74" y="48"/>
                  </a:cubicBezTo>
                  <a:cubicBezTo>
                    <a:pt x="72" y="41"/>
                    <a:pt x="69" y="35"/>
                    <a:pt x="65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2559149" y="3148136"/>
              <a:ext cx="1587" cy="1587"/>
            </a:xfrm>
            <a:custGeom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/>
            <p:cNvSpPr>
              <a:spLocks noEditPoints="1"/>
            </p:cNvSpPr>
            <p:nvPr/>
          </p:nvSpPr>
          <p:spPr bwMode="auto">
            <a:xfrm>
              <a:off x="2174958" y="2597251"/>
              <a:ext cx="120655" cy="214319"/>
            </a:xfrm>
            <a:custGeom>
              <a:cxnLst>
                <a:cxn ang="0">
                  <a:pos x="9" y="30"/>
                </a:cxn>
                <a:cxn ang="0">
                  <a:pos x="1" y="52"/>
                </a:cxn>
                <a:cxn ang="0">
                  <a:pos x="4" y="75"/>
                </a:cxn>
                <a:cxn ang="0">
                  <a:pos x="18" y="92"/>
                </a:cxn>
                <a:cxn ang="0">
                  <a:pos x="40" y="103"/>
                </a:cxn>
                <a:cxn ang="0">
                  <a:pos x="61" y="110"/>
                </a:cxn>
                <a:cxn ang="0">
                  <a:pos x="61" y="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9" y="30"/>
                </a:cxn>
              </a:cxnLst>
              <a:rect b="b" l="0" r="r" t="0"/>
              <a:pathLst>
                <a:path h="110" w="61">
                  <a:moveTo>
                    <a:pt x="9" y="30"/>
                  </a:moveTo>
                  <a:cubicBezTo>
                    <a:pt x="4" y="37"/>
                    <a:pt x="2" y="44"/>
                    <a:pt x="1" y="52"/>
                  </a:cubicBezTo>
                  <a:cubicBezTo>
                    <a:pt x="0" y="59"/>
                    <a:pt x="1" y="68"/>
                    <a:pt x="4" y="75"/>
                  </a:cubicBezTo>
                  <a:cubicBezTo>
                    <a:pt x="6" y="82"/>
                    <a:pt x="12" y="87"/>
                    <a:pt x="18" y="92"/>
                  </a:cubicBezTo>
                  <a:cubicBezTo>
                    <a:pt x="25" y="96"/>
                    <a:pt x="33" y="100"/>
                    <a:pt x="40" y="103"/>
                  </a:cubicBezTo>
                  <a:cubicBezTo>
                    <a:pt x="47" y="105"/>
                    <a:pt x="54" y="108"/>
                    <a:pt x="61" y="1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4"/>
                    <a:pt x="21" y="13"/>
                    <a:pt x="9" y="30"/>
                  </a:cubicBezTo>
                  <a:close/>
                  <a:moveTo>
                    <a:pt x="9" y="30"/>
                  </a:moveTo>
                  <a:cubicBezTo>
                    <a:pt x="9" y="30"/>
                    <a:pt x="9" y="30"/>
                    <a:pt x="9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"/>
            <p:cNvSpPr>
              <a:spLocks noEditPoints="1"/>
            </p:cNvSpPr>
            <p:nvPr/>
          </p:nvSpPr>
          <p:spPr bwMode="auto">
            <a:xfrm>
              <a:off x="2560736" y="3144958"/>
              <a:ext cx="1587" cy="3174"/>
            </a:xfrm>
            <a:custGeom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8"/>
            <p:cNvSpPr>
              <a:spLocks noEditPoints="1"/>
            </p:cNvSpPr>
            <p:nvPr/>
          </p:nvSpPr>
          <p:spPr bwMode="auto">
            <a:xfrm>
              <a:off x="550885" y="1190671"/>
              <a:ext cx="3840309" cy="2892537"/>
            </a:xfrm>
            <a:custGeom>
              <a:cxnLst>
                <a:cxn ang="0">
                  <a:pos x="1000" y="335"/>
                </a:cxn>
                <a:cxn ang="0">
                  <a:pos x="1130" y="44"/>
                </a:cxn>
                <a:cxn ang="0">
                  <a:pos x="892" y="91"/>
                </a:cxn>
                <a:cxn ang="0">
                  <a:pos x="664" y="57"/>
                </a:cxn>
                <a:cxn ang="0">
                  <a:pos x="807" y="343"/>
                </a:cxn>
                <a:cxn ang="0">
                  <a:pos x="822" y="1394"/>
                </a:cxn>
                <a:cxn ang="0">
                  <a:pos x="1000" y="335"/>
                </a:cxn>
                <a:cxn ang="0">
                  <a:pos x="1098" y="988"/>
                </a:cxn>
                <a:cxn ang="0">
                  <a:pos x="1052" y="1069"/>
                </a:cxn>
                <a:cxn ang="0">
                  <a:pos x="957" y="1102"/>
                </a:cxn>
                <a:cxn ang="0">
                  <a:pos x="957" y="1138"/>
                </a:cxn>
                <a:cxn ang="0">
                  <a:pos x="946" y="1163"/>
                </a:cxn>
                <a:cxn ang="0">
                  <a:pos x="910" y="1168"/>
                </a:cxn>
                <a:cxn ang="0">
                  <a:pos x="890" y="1138"/>
                </a:cxn>
                <a:cxn ang="0">
                  <a:pos x="890" y="1099"/>
                </a:cxn>
                <a:cxn ang="0">
                  <a:pos x="873" y="1095"/>
                </a:cxn>
                <a:cxn ang="0">
                  <a:pos x="792" y="1045"/>
                </a:cxn>
                <a:cxn ang="0">
                  <a:pos x="766" y="1003"/>
                </a:cxn>
                <a:cxn ang="0">
                  <a:pos x="762" y="991"/>
                </a:cxn>
                <a:cxn ang="0">
                  <a:pos x="759" y="979"/>
                </a:cxn>
                <a:cxn ang="0">
                  <a:pos x="763" y="961"/>
                </a:cxn>
                <a:cxn ang="0">
                  <a:pos x="796" y="943"/>
                </a:cxn>
                <a:cxn ang="0">
                  <a:pos x="825" y="966"/>
                </a:cxn>
                <a:cxn ang="0">
                  <a:pos x="828" y="977"/>
                </a:cxn>
                <a:cxn ang="0">
                  <a:pos x="833" y="988"/>
                </a:cxn>
                <a:cxn ang="0">
                  <a:pos x="848" y="1007"/>
                </a:cxn>
                <a:cxn ang="0">
                  <a:pos x="890" y="1030"/>
                </a:cxn>
                <a:cxn ang="0">
                  <a:pos x="890" y="898"/>
                </a:cxn>
                <a:cxn ang="0">
                  <a:pos x="803" y="860"/>
                </a:cxn>
                <a:cxn ang="0">
                  <a:pos x="773" y="824"/>
                </a:cxn>
                <a:cxn ang="0">
                  <a:pos x="763" y="776"/>
                </a:cxn>
                <a:cxn ang="0">
                  <a:pos x="773" y="728"/>
                </a:cxn>
                <a:cxn ang="0">
                  <a:pos x="800" y="690"/>
                </a:cxn>
                <a:cxn ang="0">
                  <a:pos x="890" y="650"/>
                </a:cxn>
                <a:cxn ang="0">
                  <a:pos x="890" y="613"/>
                </a:cxn>
                <a:cxn ang="0">
                  <a:pos x="902" y="588"/>
                </a:cxn>
                <a:cxn ang="0">
                  <a:pos x="938" y="583"/>
                </a:cxn>
                <a:cxn ang="0">
                  <a:pos x="957" y="613"/>
                </a:cxn>
                <a:cxn ang="0">
                  <a:pos x="957" y="650"/>
                </a:cxn>
                <a:cxn ang="0">
                  <a:pos x="970" y="652"/>
                </a:cxn>
                <a:cxn ang="0">
                  <a:pos x="1058" y="694"/>
                </a:cxn>
                <a:cxn ang="0">
                  <a:pos x="1085" y="733"/>
                </a:cxn>
                <a:cxn ang="0">
                  <a:pos x="1089" y="745"/>
                </a:cxn>
                <a:cxn ang="0">
                  <a:pos x="1092" y="757"/>
                </a:cxn>
                <a:cxn ang="0">
                  <a:pos x="1090" y="776"/>
                </a:cxn>
                <a:cxn ang="0">
                  <a:pos x="1058" y="795"/>
                </a:cxn>
                <a:cxn ang="0">
                  <a:pos x="1028" y="774"/>
                </a:cxn>
                <a:cxn ang="0">
                  <a:pos x="1025" y="763"/>
                </a:cxn>
                <a:cxn ang="0">
                  <a:pos x="1019" y="752"/>
                </a:cxn>
                <a:cxn ang="0">
                  <a:pos x="1003" y="736"/>
                </a:cxn>
                <a:cxn ang="0">
                  <a:pos x="957" y="718"/>
                </a:cxn>
                <a:cxn ang="0">
                  <a:pos x="957" y="844"/>
                </a:cxn>
                <a:cxn ang="0">
                  <a:pos x="1015" y="861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98" y="988"/>
                </a:cxn>
                <a:cxn ang="0">
                  <a:pos x="1098" y="988"/>
                </a:cxn>
                <a:cxn ang="0">
                  <a:pos x="1098" y="988"/>
                </a:cxn>
              </a:cxnLst>
              <a:rect b="b" l="0" r="r" t="0"/>
              <a:pathLst>
                <a:path h="1477" w="1960">
                  <a:moveTo>
                    <a:pt x="1000" y="335"/>
                  </a:moveTo>
                  <a:cubicBezTo>
                    <a:pt x="1104" y="248"/>
                    <a:pt x="1173" y="53"/>
                    <a:pt x="1130" y="44"/>
                  </a:cubicBezTo>
                  <a:cubicBezTo>
                    <a:pt x="1074" y="33"/>
                    <a:pt x="951" y="83"/>
                    <a:pt x="892" y="91"/>
                  </a:cubicBezTo>
                  <a:cubicBezTo>
                    <a:pt x="808" y="102"/>
                    <a:pt x="716" y="0"/>
                    <a:pt x="664" y="57"/>
                  </a:cubicBezTo>
                  <a:cubicBezTo>
                    <a:pt x="623" y="103"/>
                    <a:pt x="694" y="270"/>
                    <a:pt x="807" y="343"/>
                  </a:cubicBezTo>
                  <a:cubicBezTo>
                    <a:pt x="472" y="507"/>
                    <a:pt x="0" y="1334"/>
                    <a:pt x="822" y="1394"/>
                  </a:cubicBezTo>
                  <a:cubicBezTo>
                    <a:pt x="1960" y="1477"/>
                    <a:pt x="1390" y="496"/>
                    <a:pt x="1000" y="335"/>
                  </a:cubicBezTo>
                  <a:close/>
                  <a:moveTo>
                    <a:pt x="1098" y="988"/>
                  </a:moveTo>
                  <a:cubicBezTo>
                    <a:pt x="1094" y="1020"/>
                    <a:pt x="1077" y="1049"/>
                    <a:pt x="1052" y="1069"/>
                  </a:cubicBezTo>
                  <a:cubicBezTo>
                    <a:pt x="1025" y="1090"/>
                    <a:pt x="991" y="1099"/>
                    <a:pt x="957" y="1102"/>
                  </a:cubicBezTo>
                  <a:cubicBezTo>
                    <a:pt x="957" y="1138"/>
                    <a:pt x="957" y="1138"/>
                    <a:pt x="957" y="1138"/>
                  </a:cubicBezTo>
                  <a:cubicBezTo>
                    <a:pt x="957" y="1147"/>
                    <a:pt x="953" y="1156"/>
                    <a:pt x="946" y="1163"/>
                  </a:cubicBezTo>
                  <a:cubicBezTo>
                    <a:pt x="936" y="1171"/>
                    <a:pt x="922" y="1174"/>
                    <a:pt x="910" y="1168"/>
                  </a:cubicBezTo>
                  <a:cubicBezTo>
                    <a:pt x="898" y="1163"/>
                    <a:pt x="890" y="1151"/>
                    <a:pt x="890" y="1138"/>
                  </a:cubicBezTo>
                  <a:cubicBezTo>
                    <a:pt x="890" y="1099"/>
                    <a:pt x="890" y="1099"/>
                    <a:pt x="890" y="1099"/>
                  </a:cubicBezTo>
                  <a:cubicBezTo>
                    <a:pt x="885" y="1098"/>
                    <a:pt x="879" y="1096"/>
                    <a:pt x="873" y="1095"/>
                  </a:cubicBezTo>
                  <a:cubicBezTo>
                    <a:pt x="842" y="1086"/>
                    <a:pt x="813" y="1069"/>
                    <a:pt x="792" y="1045"/>
                  </a:cubicBezTo>
                  <a:cubicBezTo>
                    <a:pt x="781" y="1032"/>
                    <a:pt x="772" y="1018"/>
                    <a:pt x="766" y="1003"/>
                  </a:cubicBezTo>
                  <a:cubicBezTo>
                    <a:pt x="765" y="999"/>
                    <a:pt x="763" y="995"/>
                    <a:pt x="762" y="991"/>
                  </a:cubicBezTo>
                  <a:cubicBezTo>
                    <a:pt x="761" y="987"/>
                    <a:pt x="760" y="983"/>
                    <a:pt x="759" y="979"/>
                  </a:cubicBezTo>
                  <a:cubicBezTo>
                    <a:pt x="759" y="973"/>
                    <a:pt x="760" y="966"/>
                    <a:pt x="763" y="961"/>
                  </a:cubicBezTo>
                  <a:cubicBezTo>
                    <a:pt x="769" y="949"/>
                    <a:pt x="782" y="942"/>
                    <a:pt x="796" y="943"/>
                  </a:cubicBezTo>
                  <a:cubicBezTo>
                    <a:pt x="809" y="944"/>
                    <a:pt x="820" y="953"/>
                    <a:pt x="825" y="966"/>
                  </a:cubicBezTo>
                  <a:cubicBezTo>
                    <a:pt x="826" y="969"/>
                    <a:pt x="827" y="973"/>
                    <a:pt x="828" y="977"/>
                  </a:cubicBezTo>
                  <a:cubicBezTo>
                    <a:pt x="830" y="981"/>
                    <a:pt x="831" y="985"/>
                    <a:pt x="833" y="988"/>
                  </a:cubicBezTo>
                  <a:cubicBezTo>
                    <a:pt x="837" y="995"/>
                    <a:pt x="842" y="1001"/>
                    <a:pt x="848" y="1007"/>
                  </a:cubicBezTo>
                  <a:cubicBezTo>
                    <a:pt x="860" y="1018"/>
                    <a:pt x="875" y="1026"/>
                    <a:pt x="890" y="1030"/>
                  </a:cubicBezTo>
                  <a:cubicBezTo>
                    <a:pt x="890" y="898"/>
                    <a:pt x="890" y="898"/>
                    <a:pt x="890" y="898"/>
                  </a:cubicBezTo>
                  <a:cubicBezTo>
                    <a:pt x="860" y="890"/>
                    <a:pt x="828" y="880"/>
                    <a:pt x="803" y="860"/>
                  </a:cubicBezTo>
                  <a:cubicBezTo>
                    <a:pt x="790" y="850"/>
                    <a:pt x="780" y="838"/>
                    <a:pt x="773" y="824"/>
                  </a:cubicBezTo>
                  <a:cubicBezTo>
                    <a:pt x="766" y="809"/>
                    <a:pt x="763" y="793"/>
                    <a:pt x="763" y="776"/>
                  </a:cubicBezTo>
                  <a:cubicBezTo>
                    <a:pt x="763" y="760"/>
                    <a:pt x="766" y="743"/>
                    <a:pt x="773" y="728"/>
                  </a:cubicBezTo>
                  <a:cubicBezTo>
                    <a:pt x="779" y="714"/>
                    <a:pt x="789" y="701"/>
                    <a:pt x="800" y="690"/>
                  </a:cubicBezTo>
                  <a:cubicBezTo>
                    <a:pt x="825" y="668"/>
                    <a:pt x="858" y="655"/>
                    <a:pt x="890" y="650"/>
                  </a:cubicBezTo>
                  <a:cubicBezTo>
                    <a:pt x="890" y="613"/>
                    <a:pt x="890" y="613"/>
                    <a:pt x="890" y="613"/>
                  </a:cubicBezTo>
                  <a:cubicBezTo>
                    <a:pt x="890" y="604"/>
                    <a:pt x="895" y="595"/>
                    <a:pt x="902" y="588"/>
                  </a:cubicBezTo>
                  <a:cubicBezTo>
                    <a:pt x="912" y="580"/>
                    <a:pt x="926" y="577"/>
                    <a:pt x="938" y="583"/>
                  </a:cubicBezTo>
                  <a:cubicBezTo>
                    <a:pt x="950" y="588"/>
                    <a:pt x="957" y="600"/>
                    <a:pt x="957" y="613"/>
                  </a:cubicBezTo>
                  <a:cubicBezTo>
                    <a:pt x="957" y="650"/>
                    <a:pt x="957" y="650"/>
                    <a:pt x="957" y="650"/>
                  </a:cubicBezTo>
                  <a:cubicBezTo>
                    <a:pt x="962" y="651"/>
                    <a:pt x="966" y="651"/>
                    <a:pt x="970" y="652"/>
                  </a:cubicBezTo>
                  <a:cubicBezTo>
                    <a:pt x="1003" y="658"/>
                    <a:pt x="1034" y="671"/>
                    <a:pt x="1058" y="694"/>
                  </a:cubicBezTo>
                  <a:cubicBezTo>
                    <a:pt x="1069" y="705"/>
                    <a:pt x="1078" y="719"/>
                    <a:pt x="1085" y="733"/>
                  </a:cubicBezTo>
                  <a:cubicBezTo>
                    <a:pt x="1086" y="737"/>
                    <a:pt x="1088" y="741"/>
                    <a:pt x="1089" y="745"/>
                  </a:cubicBezTo>
                  <a:cubicBezTo>
                    <a:pt x="1091" y="749"/>
                    <a:pt x="1092" y="753"/>
                    <a:pt x="1092" y="757"/>
                  </a:cubicBezTo>
                  <a:cubicBezTo>
                    <a:pt x="1093" y="763"/>
                    <a:pt x="1092" y="770"/>
                    <a:pt x="1090" y="776"/>
                  </a:cubicBezTo>
                  <a:cubicBezTo>
                    <a:pt x="1084" y="788"/>
                    <a:pt x="1071" y="796"/>
                    <a:pt x="1058" y="795"/>
                  </a:cubicBezTo>
                  <a:cubicBezTo>
                    <a:pt x="1045" y="795"/>
                    <a:pt x="1033" y="786"/>
                    <a:pt x="1028" y="774"/>
                  </a:cubicBezTo>
                  <a:cubicBezTo>
                    <a:pt x="1027" y="770"/>
                    <a:pt x="1026" y="766"/>
                    <a:pt x="1025" y="763"/>
                  </a:cubicBezTo>
                  <a:cubicBezTo>
                    <a:pt x="1023" y="759"/>
                    <a:pt x="1021" y="756"/>
                    <a:pt x="1019" y="752"/>
                  </a:cubicBezTo>
                  <a:cubicBezTo>
                    <a:pt x="1015" y="746"/>
                    <a:pt x="1010" y="740"/>
                    <a:pt x="1003" y="736"/>
                  </a:cubicBezTo>
                  <a:cubicBezTo>
                    <a:pt x="990" y="726"/>
                    <a:pt x="974" y="721"/>
                    <a:pt x="957" y="718"/>
                  </a:cubicBezTo>
                  <a:cubicBezTo>
                    <a:pt x="957" y="844"/>
                    <a:pt x="957" y="844"/>
                    <a:pt x="957" y="844"/>
                  </a:cubicBezTo>
                  <a:cubicBezTo>
                    <a:pt x="977" y="849"/>
                    <a:pt x="996" y="854"/>
                    <a:pt x="1015" y="861"/>
                  </a:cubicBezTo>
                  <a:cubicBezTo>
                    <a:pt x="1043" y="872"/>
                    <a:pt x="1069" y="889"/>
                    <a:pt x="1084" y="916"/>
                  </a:cubicBezTo>
                  <a:cubicBezTo>
                    <a:pt x="1082" y="912"/>
                    <a:pt x="1080" y="908"/>
                    <a:pt x="1084" y="916"/>
                  </a:cubicBezTo>
                  <a:cubicBezTo>
                    <a:pt x="1089" y="924"/>
                    <a:pt x="1087" y="920"/>
                    <a:pt x="1084" y="916"/>
                  </a:cubicBezTo>
                  <a:cubicBezTo>
                    <a:pt x="1097" y="938"/>
                    <a:pt x="1101" y="963"/>
                    <a:pt x="1098" y="988"/>
                  </a:cubicBezTo>
                  <a:close/>
                  <a:moveTo>
                    <a:pt x="1098" y="988"/>
                  </a:moveTo>
                  <a:cubicBezTo>
                    <a:pt x="1098" y="988"/>
                    <a:pt x="1098" y="988"/>
                    <a:pt x="1098" y="9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2559051" y="3149601"/>
              <a:ext cx="1587" cy="1587"/>
            </a:xfrm>
            <a:custGeom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椭圆 16"/>
          <p:cNvSpPr/>
          <p:nvPr/>
        </p:nvSpPr>
        <p:spPr>
          <a:xfrm>
            <a:off x="1151007" y="2219420"/>
            <a:ext cx="965742" cy="396240"/>
          </a:xfrm>
          <a:prstGeom prst="ellipse">
            <a:avLst/>
          </a:prstGeom>
          <a:noFill/>
          <a:ln w="19050">
            <a:solidFill>
              <a:srgbClr val="0270D1"/>
            </a:solidFill>
            <a:prstDash val="dash"/>
          </a:ln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234326" y="2250198"/>
            <a:ext cx="817133" cy="396240"/>
          </a:xfrm>
          <a:prstGeom prst="ellipse">
            <a:avLst/>
          </a:prstGeom>
          <a:solidFill>
            <a:srgbClr val="0270D1"/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1" name="Freeform 23"/>
          <p:cNvSpPr>
            <a:spLocks noEditPoints="1"/>
          </p:cNvSpPr>
          <p:nvPr/>
        </p:nvSpPr>
        <p:spPr bwMode="auto">
          <a:xfrm>
            <a:off x="1525450" y="2379773"/>
            <a:ext cx="334020" cy="315842"/>
          </a:xfrm>
          <a:custGeom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b="b" l="0" r="r" t="0"/>
            <a:pathLst>
              <a:path h="64" w="68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椭圆 56"/>
          <p:cNvSpPr/>
          <p:nvPr/>
        </p:nvSpPr>
        <p:spPr>
          <a:xfrm>
            <a:off x="6698332" y="4362545"/>
            <a:ext cx="965742" cy="396240"/>
          </a:xfrm>
          <a:prstGeom prst="ellipse">
            <a:avLst/>
          </a:prstGeom>
          <a:noFill/>
          <a:ln w="19050">
            <a:solidFill>
              <a:srgbClr val="0270D1"/>
            </a:solidFill>
            <a:prstDash val="dash"/>
          </a:ln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6781650" y="4393323"/>
            <a:ext cx="817133" cy="396240"/>
          </a:xfrm>
          <a:prstGeom prst="ellipse">
            <a:avLst/>
          </a:prstGeom>
          <a:solidFill>
            <a:srgbClr val="0270D1"/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grpSp>
        <p:nvGrpSpPr>
          <p:cNvPr id="50" name="Group 65"/>
          <p:cNvGrpSpPr/>
          <p:nvPr/>
        </p:nvGrpSpPr>
        <p:grpSpPr>
          <a:xfrm>
            <a:off x="6944281" y="4433868"/>
            <a:ext cx="607516" cy="457582"/>
            <a:chOff x="550885" y="1190671"/>
            <a:chExt cx="3840309" cy="2892537"/>
          </a:xfrm>
          <a:solidFill>
            <a:schemeClr val="bg1"/>
          </a:solidFill>
        </p:grpSpPr>
        <p:sp>
          <p:nvSpPr>
            <p:cNvPr id="51" name="Freeform 14"/>
            <p:cNvSpPr>
              <a:spLocks noEditPoints="1"/>
            </p:cNvSpPr>
            <p:nvPr/>
          </p:nvSpPr>
          <p:spPr bwMode="auto">
            <a:xfrm>
              <a:off x="2425794" y="2978264"/>
              <a:ext cx="149229" cy="239723"/>
            </a:xfrm>
            <a:custGeom>
              <a:cxnLst>
                <a:cxn ang="0">
                  <a:pos x="65" y="30"/>
                </a:cxn>
                <a:cxn ang="0">
                  <a:pos x="46" y="17"/>
                </a:cxn>
                <a:cxn ang="0">
                  <a:pos x="0" y="0"/>
                </a:cxn>
                <a:cxn ang="0">
                  <a:pos x="0" y="122"/>
                </a:cxn>
                <a:cxn ang="0">
                  <a:pos x="69" y="86"/>
                </a:cxn>
                <a:cxn ang="0">
                  <a:pos x="74" y="48"/>
                </a:cxn>
                <a:cxn ang="0">
                  <a:pos x="65" y="30"/>
                </a:cxn>
                <a:cxn ang="0">
                  <a:pos x="65" y="30"/>
                </a:cxn>
                <a:cxn ang="0">
                  <a:pos x="65" y="30"/>
                </a:cxn>
              </a:cxnLst>
              <a:rect b="b" l="0" r="r" t="0"/>
              <a:pathLst>
                <a:path h="122" w="76">
                  <a:moveTo>
                    <a:pt x="65" y="30"/>
                  </a:moveTo>
                  <a:cubicBezTo>
                    <a:pt x="59" y="24"/>
                    <a:pt x="53" y="20"/>
                    <a:pt x="46" y="17"/>
                  </a:cubicBezTo>
                  <a:cubicBezTo>
                    <a:pt x="32" y="9"/>
                    <a:pt x="16" y="4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6" y="119"/>
                    <a:pt x="55" y="110"/>
                    <a:pt x="69" y="86"/>
                  </a:cubicBezTo>
                  <a:cubicBezTo>
                    <a:pt x="75" y="75"/>
                    <a:pt x="76" y="61"/>
                    <a:pt x="74" y="48"/>
                  </a:cubicBezTo>
                  <a:cubicBezTo>
                    <a:pt x="72" y="41"/>
                    <a:pt x="69" y="35"/>
                    <a:pt x="65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/>
            <p:cNvSpPr>
              <a:spLocks noEditPoints="1"/>
            </p:cNvSpPr>
            <p:nvPr/>
          </p:nvSpPr>
          <p:spPr bwMode="auto">
            <a:xfrm>
              <a:off x="2559149" y="3148136"/>
              <a:ext cx="1587" cy="1587"/>
            </a:xfrm>
            <a:custGeom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6"/>
            <p:cNvSpPr>
              <a:spLocks noEditPoints="1"/>
            </p:cNvSpPr>
            <p:nvPr/>
          </p:nvSpPr>
          <p:spPr bwMode="auto">
            <a:xfrm>
              <a:off x="2174958" y="2597251"/>
              <a:ext cx="120655" cy="214319"/>
            </a:xfrm>
            <a:custGeom>
              <a:cxnLst>
                <a:cxn ang="0">
                  <a:pos x="9" y="30"/>
                </a:cxn>
                <a:cxn ang="0">
                  <a:pos x="1" y="52"/>
                </a:cxn>
                <a:cxn ang="0">
                  <a:pos x="4" y="75"/>
                </a:cxn>
                <a:cxn ang="0">
                  <a:pos x="18" y="92"/>
                </a:cxn>
                <a:cxn ang="0">
                  <a:pos x="40" y="103"/>
                </a:cxn>
                <a:cxn ang="0">
                  <a:pos x="61" y="110"/>
                </a:cxn>
                <a:cxn ang="0">
                  <a:pos x="61" y="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9" y="30"/>
                </a:cxn>
              </a:cxnLst>
              <a:rect b="b" l="0" r="r" t="0"/>
              <a:pathLst>
                <a:path h="110" w="61">
                  <a:moveTo>
                    <a:pt x="9" y="30"/>
                  </a:moveTo>
                  <a:cubicBezTo>
                    <a:pt x="4" y="37"/>
                    <a:pt x="2" y="44"/>
                    <a:pt x="1" y="52"/>
                  </a:cubicBezTo>
                  <a:cubicBezTo>
                    <a:pt x="0" y="59"/>
                    <a:pt x="1" y="68"/>
                    <a:pt x="4" y="75"/>
                  </a:cubicBezTo>
                  <a:cubicBezTo>
                    <a:pt x="6" y="82"/>
                    <a:pt x="12" y="87"/>
                    <a:pt x="18" y="92"/>
                  </a:cubicBezTo>
                  <a:cubicBezTo>
                    <a:pt x="25" y="96"/>
                    <a:pt x="33" y="100"/>
                    <a:pt x="40" y="103"/>
                  </a:cubicBezTo>
                  <a:cubicBezTo>
                    <a:pt x="47" y="105"/>
                    <a:pt x="54" y="108"/>
                    <a:pt x="61" y="1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4"/>
                    <a:pt x="21" y="13"/>
                    <a:pt x="9" y="30"/>
                  </a:cubicBezTo>
                  <a:close/>
                  <a:moveTo>
                    <a:pt x="9" y="30"/>
                  </a:moveTo>
                  <a:cubicBezTo>
                    <a:pt x="9" y="30"/>
                    <a:pt x="9" y="30"/>
                    <a:pt x="9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7"/>
            <p:cNvSpPr>
              <a:spLocks noEditPoints="1"/>
            </p:cNvSpPr>
            <p:nvPr/>
          </p:nvSpPr>
          <p:spPr bwMode="auto">
            <a:xfrm>
              <a:off x="2560736" y="3144958"/>
              <a:ext cx="1587" cy="3174"/>
            </a:xfrm>
            <a:custGeom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8"/>
            <p:cNvSpPr>
              <a:spLocks noEditPoints="1"/>
            </p:cNvSpPr>
            <p:nvPr/>
          </p:nvSpPr>
          <p:spPr bwMode="auto">
            <a:xfrm>
              <a:off x="550885" y="1190671"/>
              <a:ext cx="3840309" cy="2892537"/>
            </a:xfrm>
            <a:custGeom>
              <a:cxnLst>
                <a:cxn ang="0">
                  <a:pos x="1000" y="335"/>
                </a:cxn>
                <a:cxn ang="0">
                  <a:pos x="1130" y="44"/>
                </a:cxn>
                <a:cxn ang="0">
                  <a:pos x="892" y="91"/>
                </a:cxn>
                <a:cxn ang="0">
                  <a:pos x="664" y="57"/>
                </a:cxn>
                <a:cxn ang="0">
                  <a:pos x="807" y="343"/>
                </a:cxn>
                <a:cxn ang="0">
                  <a:pos x="822" y="1394"/>
                </a:cxn>
                <a:cxn ang="0">
                  <a:pos x="1000" y="335"/>
                </a:cxn>
                <a:cxn ang="0">
                  <a:pos x="1098" y="988"/>
                </a:cxn>
                <a:cxn ang="0">
                  <a:pos x="1052" y="1069"/>
                </a:cxn>
                <a:cxn ang="0">
                  <a:pos x="957" y="1102"/>
                </a:cxn>
                <a:cxn ang="0">
                  <a:pos x="957" y="1138"/>
                </a:cxn>
                <a:cxn ang="0">
                  <a:pos x="946" y="1163"/>
                </a:cxn>
                <a:cxn ang="0">
                  <a:pos x="910" y="1168"/>
                </a:cxn>
                <a:cxn ang="0">
                  <a:pos x="890" y="1138"/>
                </a:cxn>
                <a:cxn ang="0">
                  <a:pos x="890" y="1099"/>
                </a:cxn>
                <a:cxn ang="0">
                  <a:pos x="873" y="1095"/>
                </a:cxn>
                <a:cxn ang="0">
                  <a:pos x="792" y="1045"/>
                </a:cxn>
                <a:cxn ang="0">
                  <a:pos x="766" y="1003"/>
                </a:cxn>
                <a:cxn ang="0">
                  <a:pos x="762" y="991"/>
                </a:cxn>
                <a:cxn ang="0">
                  <a:pos x="759" y="979"/>
                </a:cxn>
                <a:cxn ang="0">
                  <a:pos x="763" y="961"/>
                </a:cxn>
                <a:cxn ang="0">
                  <a:pos x="796" y="943"/>
                </a:cxn>
                <a:cxn ang="0">
                  <a:pos x="825" y="966"/>
                </a:cxn>
                <a:cxn ang="0">
                  <a:pos x="828" y="977"/>
                </a:cxn>
                <a:cxn ang="0">
                  <a:pos x="833" y="988"/>
                </a:cxn>
                <a:cxn ang="0">
                  <a:pos x="848" y="1007"/>
                </a:cxn>
                <a:cxn ang="0">
                  <a:pos x="890" y="1030"/>
                </a:cxn>
                <a:cxn ang="0">
                  <a:pos x="890" y="898"/>
                </a:cxn>
                <a:cxn ang="0">
                  <a:pos x="803" y="860"/>
                </a:cxn>
                <a:cxn ang="0">
                  <a:pos x="773" y="824"/>
                </a:cxn>
                <a:cxn ang="0">
                  <a:pos x="763" y="776"/>
                </a:cxn>
                <a:cxn ang="0">
                  <a:pos x="773" y="728"/>
                </a:cxn>
                <a:cxn ang="0">
                  <a:pos x="800" y="690"/>
                </a:cxn>
                <a:cxn ang="0">
                  <a:pos x="890" y="650"/>
                </a:cxn>
                <a:cxn ang="0">
                  <a:pos x="890" y="613"/>
                </a:cxn>
                <a:cxn ang="0">
                  <a:pos x="902" y="588"/>
                </a:cxn>
                <a:cxn ang="0">
                  <a:pos x="938" y="583"/>
                </a:cxn>
                <a:cxn ang="0">
                  <a:pos x="957" y="613"/>
                </a:cxn>
                <a:cxn ang="0">
                  <a:pos x="957" y="650"/>
                </a:cxn>
                <a:cxn ang="0">
                  <a:pos x="970" y="652"/>
                </a:cxn>
                <a:cxn ang="0">
                  <a:pos x="1058" y="694"/>
                </a:cxn>
                <a:cxn ang="0">
                  <a:pos x="1085" y="733"/>
                </a:cxn>
                <a:cxn ang="0">
                  <a:pos x="1089" y="745"/>
                </a:cxn>
                <a:cxn ang="0">
                  <a:pos x="1092" y="757"/>
                </a:cxn>
                <a:cxn ang="0">
                  <a:pos x="1090" y="776"/>
                </a:cxn>
                <a:cxn ang="0">
                  <a:pos x="1058" y="795"/>
                </a:cxn>
                <a:cxn ang="0">
                  <a:pos x="1028" y="774"/>
                </a:cxn>
                <a:cxn ang="0">
                  <a:pos x="1025" y="763"/>
                </a:cxn>
                <a:cxn ang="0">
                  <a:pos x="1019" y="752"/>
                </a:cxn>
                <a:cxn ang="0">
                  <a:pos x="1003" y="736"/>
                </a:cxn>
                <a:cxn ang="0">
                  <a:pos x="957" y="718"/>
                </a:cxn>
                <a:cxn ang="0">
                  <a:pos x="957" y="844"/>
                </a:cxn>
                <a:cxn ang="0">
                  <a:pos x="1015" y="861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84" y="916"/>
                </a:cxn>
                <a:cxn ang="0">
                  <a:pos x="1098" y="988"/>
                </a:cxn>
                <a:cxn ang="0">
                  <a:pos x="1098" y="988"/>
                </a:cxn>
                <a:cxn ang="0">
                  <a:pos x="1098" y="988"/>
                </a:cxn>
              </a:cxnLst>
              <a:rect b="b" l="0" r="r" t="0"/>
              <a:pathLst>
                <a:path h="1477" w="1960">
                  <a:moveTo>
                    <a:pt x="1000" y="335"/>
                  </a:moveTo>
                  <a:cubicBezTo>
                    <a:pt x="1104" y="248"/>
                    <a:pt x="1173" y="53"/>
                    <a:pt x="1130" y="44"/>
                  </a:cubicBezTo>
                  <a:cubicBezTo>
                    <a:pt x="1074" y="33"/>
                    <a:pt x="951" y="83"/>
                    <a:pt x="892" y="91"/>
                  </a:cubicBezTo>
                  <a:cubicBezTo>
                    <a:pt x="808" y="102"/>
                    <a:pt x="716" y="0"/>
                    <a:pt x="664" y="57"/>
                  </a:cubicBezTo>
                  <a:cubicBezTo>
                    <a:pt x="623" y="103"/>
                    <a:pt x="694" y="270"/>
                    <a:pt x="807" y="343"/>
                  </a:cubicBezTo>
                  <a:cubicBezTo>
                    <a:pt x="472" y="507"/>
                    <a:pt x="0" y="1334"/>
                    <a:pt x="822" y="1394"/>
                  </a:cubicBezTo>
                  <a:cubicBezTo>
                    <a:pt x="1960" y="1477"/>
                    <a:pt x="1390" y="496"/>
                    <a:pt x="1000" y="335"/>
                  </a:cubicBezTo>
                  <a:close/>
                  <a:moveTo>
                    <a:pt x="1098" y="988"/>
                  </a:moveTo>
                  <a:cubicBezTo>
                    <a:pt x="1094" y="1020"/>
                    <a:pt x="1077" y="1049"/>
                    <a:pt x="1052" y="1069"/>
                  </a:cubicBezTo>
                  <a:cubicBezTo>
                    <a:pt x="1025" y="1090"/>
                    <a:pt x="991" y="1099"/>
                    <a:pt x="957" y="1102"/>
                  </a:cubicBezTo>
                  <a:cubicBezTo>
                    <a:pt x="957" y="1138"/>
                    <a:pt x="957" y="1138"/>
                    <a:pt x="957" y="1138"/>
                  </a:cubicBezTo>
                  <a:cubicBezTo>
                    <a:pt x="957" y="1147"/>
                    <a:pt x="953" y="1156"/>
                    <a:pt x="946" y="1163"/>
                  </a:cubicBezTo>
                  <a:cubicBezTo>
                    <a:pt x="936" y="1171"/>
                    <a:pt x="922" y="1174"/>
                    <a:pt x="910" y="1168"/>
                  </a:cubicBezTo>
                  <a:cubicBezTo>
                    <a:pt x="898" y="1163"/>
                    <a:pt x="890" y="1151"/>
                    <a:pt x="890" y="1138"/>
                  </a:cubicBezTo>
                  <a:cubicBezTo>
                    <a:pt x="890" y="1099"/>
                    <a:pt x="890" y="1099"/>
                    <a:pt x="890" y="1099"/>
                  </a:cubicBezTo>
                  <a:cubicBezTo>
                    <a:pt x="885" y="1098"/>
                    <a:pt x="879" y="1096"/>
                    <a:pt x="873" y="1095"/>
                  </a:cubicBezTo>
                  <a:cubicBezTo>
                    <a:pt x="842" y="1086"/>
                    <a:pt x="813" y="1069"/>
                    <a:pt x="792" y="1045"/>
                  </a:cubicBezTo>
                  <a:cubicBezTo>
                    <a:pt x="781" y="1032"/>
                    <a:pt x="772" y="1018"/>
                    <a:pt x="766" y="1003"/>
                  </a:cubicBezTo>
                  <a:cubicBezTo>
                    <a:pt x="765" y="999"/>
                    <a:pt x="763" y="995"/>
                    <a:pt x="762" y="991"/>
                  </a:cubicBezTo>
                  <a:cubicBezTo>
                    <a:pt x="761" y="987"/>
                    <a:pt x="760" y="983"/>
                    <a:pt x="759" y="979"/>
                  </a:cubicBezTo>
                  <a:cubicBezTo>
                    <a:pt x="759" y="973"/>
                    <a:pt x="760" y="966"/>
                    <a:pt x="763" y="961"/>
                  </a:cubicBezTo>
                  <a:cubicBezTo>
                    <a:pt x="769" y="949"/>
                    <a:pt x="782" y="942"/>
                    <a:pt x="796" y="943"/>
                  </a:cubicBezTo>
                  <a:cubicBezTo>
                    <a:pt x="809" y="944"/>
                    <a:pt x="820" y="953"/>
                    <a:pt x="825" y="966"/>
                  </a:cubicBezTo>
                  <a:cubicBezTo>
                    <a:pt x="826" y="969"/>
                    <a:pt x="827" y="973"/>
                    <a:pt x="828" y="977"/>
                  </a:cubicBezTo>
                  <a:cubicBezTo>
                    <a:pt x="830" y="981"/>
                    <a:pt x="831" y="985"/>
                    <a:pt x="833" y="988"/>
                  </a:cubicBezTo>
                  <a:cubicBezTo>
                    <a:pt x="837" y="995"/>
                    <a:pt x="842" y="1001"/>
                    <a:pt x="848" y="1007"/>
                  </a:cubicBezTo>
                  <a:cubicBezTo>
                    <a:pt x="860" y="1018"/>
                    <a:pt x="875" y="1026"/>
                    <a:pt x="890" y="1030"/>
                  </a:cubicBezTo>
                  <a:cubicBezTo>
                    <a:pt x="890" y="898"/>
                    <a:pt x="890" y="898"/>
                    <a:pt x="890" y="898"/>
                  </a:cubicBezTo>
                  <a:cubicBezTo>
                    <a:pt x="860" y="890"/>
                    <a:pt x="828" y="880"/>
                    <a:pt x="803" y="860"/>
                  </a:cubicBezTo>
                  <a:cubicBezTo>
                    <a:pt x="790" y="850"/>
                    <a:pt x="780" y="838"/>
                    <a:pt x="773" y="824"/>
                  </a:cubicBezTo>
                  <a:cubicBezTo>
                    <a:pt x="766" y="809"/>
                    <a:pt x="763" y="793"/>
                    <a:pt x="763" y="776"/>
                  </a:cubicBezTo>
                  <a:cubicBezTo>
                    <a:pt x="763" y="760"/>
                    <a:pt x="766" y="743"/>
                    <a:pt x="773" y="728"/>
                  </a:cubicBezTo>
                  <a:cubicBezTo>
                    <a:pt x="779" y="714"/>
                    <a:pt x="789" y="701"/>
                    <a:pt x="800" y="690"/>
                  </a:cubicBezTo>
                  <a:cubicBezTo>
                    <a:pt x="825" y="668"/>
                    <a:pt x="858" y="655"/>
                    <a:pt x="890" y="650"/>
                  </a:cubicBezTo>
                  <a:cubicBezTo>
                    <a:pt x="890" y="613"/>
                    <a:pt x="890" y="613"/>
                    <a:pt x="890" y="613"/>
                  </a:cubicBezTo>
                  <a:cubicBezTo>
                    <a:pt x="890" y="604"/>
                    <a:pt x="895" y="595"/>
                    <a:pt x="902" y="588"/>
                  </a:cubicBezTo>
                  <a:cubicBezTo>
                    <a:pt x="912" y="580"/>
                    <a:pt x="926" y="577"/>
                    <a:pt x="938" y="583"/>
                  </a:cubicBezTo>
                  <a:cubicBezTo>
                    <a:pt x="950" y="588"/>
                    <a:pt x="957" y="600"/>
                    <a:pt x="957" y="613"/>
                  </a:cubicBezTo>
                  <a:cubicBezTo>
                    <a:pt x="957" y="650"/>
                    <a:pt x="957" y="650"/>
                    <a:pt x="957" y="650"/>
                  </a:cubicBezTo>
                  <a:cubicBezTo>
                    <a:pt x="962" y="651"/>
                    <a:pt x="966" y="651"/>
                    <a:pt x="970" y="652"/>
                  </a:cubicBezTo>
                  <a:cubicBezTo>
                    <a:pt x="1003" y="658"/>
                    <a:pt x="1034" y="671"/>
                    <a:pt x="1058" y="694"/>
                  </a:cubicBezTo>
                  <a:cubicBezTo>
                    <a:pt x="1069" y="705"/>
                    <a:pt x="1078" y="719"/>
                    <a:pt x="1085" y="733"/>
                  </a:cubicBezTo>
                  <a:cubicBezTo>
                    <a:pt x="1086" y="737"/>
                    <a:pt x="1088" y="741"/>
                    <a:pt x="1089" y="745"/>
                  </a:cubicBezTo>
                  <a:cubicBezTo>
                    <a:pt x="1091" y="749"/>
                    <a:pt x="1092" y="753"/>
                    <a:pt x="1092" y="757"/>
                  </a:cubicBezTo>
                  <a:cubicBezTo>
                    <a:pt x="1093" y="763"/>
                    <a:pt x="1092" y="770"/>
                    <a:pt x="1090" y="776"/>
                  </a:cubicBezTo>
                  <a:cubicBezTo>
                    <a:pt x="1084" y="788"/>
                    <a:pt x="1071" y="796"/>
                    <a:pt x="1058" y="795"/>
                  </a:cubicBezTo>
                  <a:cubicBezTo>
                    <a:pt x="1045" y="795"/>
                    <a:pt x="1033" y="786"/>
                    <a:pt x="1028" y="774"/>
                  </a:cubicBezTo>
                  <a:cubicBezTo>
                    <a:pt x="1027" y="770"/>
                    <a:pt x="1026" y="766"/>
                    <a:pt x="1025" y="763"/>
                  </a:cubicBezTo>
                  <a:cubicBezTo>
                    <a:pt x="1023" y="759"/>
                    <a:pt x="1021" y="756"/>
                    <a:pt x="1019" y="752"/>
                  </a:cubicBezTo>
                  <a:cubicBezTo>
                    <a:pt x="1015" y="746"/>
                    <a:pt x="1010" y="740"/>
                    <a:pt x="1003" y="736"/>
                  </a:cubicBezTo>
                  <a:cubicBezTo>
                    <a:pt x="990" y="726"/>
                    <a:pt x="974" y="721"/>
                    <a:pt x="957" y="718"/>
                  </a:cubicBezTo>
                  <a:cubicBezTo>
                    <a:pt x="957" y="844"/>
                    <a:pt x="957" y="844"/>
                    <a:pt x="957" y="844"/>
                  </a:cubicBezTo>
                  <a:cubicBezTo>
                    <a:pt x="977" y="849"/>
                    <a:pt x="996" y="854"/>
                    <a:pt x="1015" y="861"/>
                  </a:cubicBezTo>
                  <a:cubicBezTo>
                    <a:pt x="1043" y="872"/>
                    <a:pt x="1069" y="889"/>
                    <a:pt x="1084" y="916"/>
                  </a:cubicBezTo>
                  <a:cubicBezTo>
                    <a:pt x="1082" y="912"/>
                    <a:pt x="1080" y="908"/>
                    <a:pt x="1084" y="916"/>
                  </a:cubicBezTo>
                  <a:cubicBezTo>
                    <a:pt x="1089" y="924"/>
                    <a:pt x="1087" y="920"/>
                    <a:pt x="1084" y="916"/>
                  </a:cubicBezTo>
                  <a:cubicBezTo>
                    <a:pt x="1097" y="938"/>
                    <a:pt x="1101" y="963"/>
                    <a:pt x="1098" y="988"/>
                  </a:cubicBezTo>
                  <a:close/>
                  <a:moveTo>
                    <a:pt x="1098" y="988"/>
                  </a:moveTo>
                  <a:cubicBezTo>
                    <a:pt x="1098" y="988"/>
                    <a:pt x="1098" y="988"/>
                    <a:pt x="1098" y="9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9"/>
            <p:cNvSpPr>
              <a:spLocks noEditPoints="1"/>
            </p:cNvSpPr>
            <p:nvPr/>
          </p:nvSpPr>
          <p:spPr bwMode="auto">
            <a:xfrm>
              <a:off x="2559051" y="3149601"/>
              <a:ext cx="1587" cy="1587"/>
            </a:xfrm>
            <a:custGeom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矩形 59"/>
          <p:cNvSpPr/>
          <p:nvPr/>
        </p:nvSpPr>
        <p:spPr>
          <a:xfrm>
            <a:off x="2525604" y="1780062"/>
            <a:ext cx="1732053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政策优势</a:t>
            </a:r>
          </a:p>
        </p:txBody>
      </p:sp>
      <p:cxnSp>
        <p:nvCxnSpPr>
          <p:cNvPr id="61" name="直接连接符 60"/>
          <p:cNvCxnSpPr/>
          <p:nvPr/>
        </p:nvCxnSpPr>
        <p:spPr>
          <a:xfrm>
            <a:off x="2642145" y="2372604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PA_矩形 75"/>
          <p:cNvSpPr/>
          <p:nvPr>
            <p:custDataLst>
              <p:tags r:id="rId3"/>
            </p:custDataLst>
          </p:nvPr>
        </p:nvSpPr>
        <p:spPr>
          <a:xfrm>
            <a:off x="2521859" y="2467190"/>
            <a:ext cx="3451769" cy="11612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美仑设计是集PPT模板开发PPT设计定制、PPT培训于一体的专业PPT服务提供商。</a:t>
            </a:r>
          </a:p>
        </p:txBody>
      </p:sp>
      <p:sp>
        <p:nvSpPr>
          <p:cNvPr id="63" name="矩形 62"/>
          <p:cNvSpPr/>
          <p:nvPr/>
        </p:nvSpPr>
        <p:spPr>
          <a:xfrm>
            <a:off x="8056466" y="1780062"/>
            <a:ext cx="1732053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地理优势</a:t>
            </a:r>
          </a:p>
        </p:txBody>
      </p:sp>
      <p:cxnSp>
        <p:nvCxnSpPr>
          <p:cNvPr id="64" name="直接连接符 63"/>
          <p:cNvCxnSpPr/>
          <p:nvPr/>
        </p:nvCxnSpPr>
        <p:spPr>
          <a:xfrm>
            <a:off x="8173007" y="2372604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PA_矩形 75"/>
          <p:cNvSpPr/>
          <p:nvPr>
            <p:custDataLst>
              <p:tags r:id="rId4"/>
            </p:custDataLst>
          </p:nvPr>
        </p:nvSpPr>
        <p:spPr>
          <a:xfrm>
            <a:off x="8052720" y="2467190"/>
            <a:ext cx="3451769" cy="11612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美仑设计是集PPT模板开发PPT设计定制、PPT培训于一体的专业PPT服务提供商。</a:t>
            </a:r>
          </a:p>
        </p:txBody>
      </p:sp>
      <p:sp>
        <p:nvSpPr>
          <p:cNvPr id="66" name="矩形 65"/>
          <p:cNvSpPr/>
          <p:nvPr/>
        </p:nvSpPr>
        <p:spPr>
          <a:xfrm>
            <a:off x="2525604" y="4007007"/>
            <a:ext cx="1732053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技术优势</a:t>
            </a:r>
          </a:p>
        </p:txBody>
      </p:sp>
      <p:cxnSp>
        <p:nvCxnSpPr>
          <p:cNvPr id="67" name="直接连接符 66"/>
          <p:cNvCxnSpPr/>
          <p:nvPr/>
        </p:nvCxnSpPr>
        <p:spPr>
          <a:xfrm>
            <a:off x="2642145" y="4599548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A_矩形 75"/>
          <p:cNvSpPr/>
          <p:nvPr>
            <p:custDataLst>
              <p:tags r:id="rId5"/>
            </p:custDataLst>
          </p:nvPr>
        </p:nvSpPr>
        <p:spPr>
          <a:xfrm>
            <a:off x="2521859" y="4694134"/>
            <a:ext cx="3451769" cy="11612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美仑设计是集PPT模板开发PPT设计定制、PPT培训于一体的专业PPT服务提供商。</a:t>
            </a:r>
          </a:p>
        </p:txBody>
      </p:sp>
      <p:sp>
        <p:nvSpPr>
          <p:cNvPr id="71" name="矩形 70"/>
          <p:cNvSpPr/>
          <p:nvPr/>
        </p:nvSpPr>
        <p:spPr>
          <a:xfrm>
            <a:off x="8056466" y="4007007"/>
            <a:ext cx="1732053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altLang="en-US" lang="zh-CN" sz="2400">
                <a:solidFill>
                  <a:srgbClr val="404040"/>
                </a:solidFill>
                <a:latin charset="-122" pitchFamily="34" typeface="微软雅黑"/>
                <a:ea charset="-122" pitchFamily="34" typeface="微软雅黑"/>
              </a:rPr>
              <a:t>经济优势</a:t>
            </a:r>
          </a:p>
        </p:txBody>
      </p:sp>
      <p:cxnSp>
        <p:nvCxnSpPr>
          <p:cNvPr id="72" name="直接连接符 71"/>
          <p:cNvCxnSpPr/>
          <p:nvPr/>
        </p:nvCxnSpPr>
        <p:spPr>
          <a:xfrm>
            <a:off x="8173007" y="4599548"/>
            <a:ext cx="314325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PA_矩形 75"/>
          <p:cNvSpPr/>
          <p:nvPr>
            <p:custDataLst>
              <p:tags r:id="rId6"/>
            </p:custDataLst>
          </p:nvPr>
        </p:nvSpPr>
        <p:spPr>
          <a:xfrm>
            <a:off x="8052720" y="4694134"/>
            <a:ext cx="3451769" cy="11612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美仑设计是集PPT模板开发PPT设计定制、PPT培训于一体的专业PPT服务提供商。</a:t>
            </a:r>
          </a:p>
        </p:txBody>
      </p:sp>
      <p:cxnSp>
        <p:nvCxnSpPr>
          <p:cNvPr id="43" name="直接连接符 42"/>
          <p:cNvCxnSpPr/>
          <p:nvPr/>
        </p:nvCxnSpPr>
        <p:spPr>
          <a:xfrm>
            <a:off x="7496435" y="7679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387398" y="7679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891200041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2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5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6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7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7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8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8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8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2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7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01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0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0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2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20"/>
      <p:bldP grpId="0" spid="21"/>
      <p:bldP grpId="0" spid="33"/>
      <p:bldP grpId="0" spid="23"/>
      <p:bldP grpId="0" spid="25"/>
      <p:bldP grpId="0" spid="17"/>
      <p:bldP grpId="0" spid="3"/>
      <p:bldP grpId="0" spid="41"/>
      <p:bldP grpId="0" spid="57"/>
      <p:bldP grpId="0" spid="58"/>
      <p:bldP grpId="0" spid="60"/>
      <p:bldP grpId="0" spid="62"/>
      <p:bldP grpId="0" spid="63"/>
      <p:bldP grpId="0" spid="65"/>
      <p:bldP grpId="0" spid="66"/>
      <p:bldP grpId="0" spid="70"/>
      <p:bldP grpId="0" spid="71"/>
      <p:bldP grpId="0" spid="7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矩形 45"/>
          <p:cNvSpPr/>
          <p:nvPr/>
        </p:nvSpPr>
        <p:spPr>
          <a:xfrm>
            <a:off x="19000" y="3467891"/>
            <a:ext cx="12192000" cy="396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mtClean="0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4" name="圆角矩形 53"/>
          <p:cNvSpPr/>
          <p:nvPr/>
        </p:nvSpPr>
        <p:spPr>
          <a:xfrm rot="19685280">
            <a:off x="4747761" y="3553625"/>
            <a:ext cx="2474922" cy="396240"/>
          </a:xfrm>
          <a:prstGeom prst="roundRect">
            <a:avLst>
              <a:gd fmla="val 50000" name="adj"/>
            </a:avLst>
          </a:prstGeom>
          <a:solidFill>
            <a:schemeClr val="bg1">
              <a:lumMod val="75000"/>
              <a:alpha val="72000"/>
            </a:schemeClr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5" name="圆角矩形 54"/>
          <p:cNvSpPr/>
          <p:nvPr/>
        </p:nvSpPr>
        <p:spPr>
          <a:xfrm rot="19685280">
            <a:off x="7770332" y="3553626"/>
            <a:ext cx="2474922" cy="396240"/>
          </a:xfrm>
          <a:prstGeom prst="roundRect">
            <a:avLst>
              <a:gd fmla="val 50000" name="adj"/>
            </a:avLst>
          </a:prstGeom>
          <a:solidFill>
            <a:schemeClr val="bg1">
              <a:lumMod val="75000"/>
              <a:alpha val="72000"/>
            </a:schemeClr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" name="圆角矩形 4"/>
          <p:cNvSpPr/>
          <p:nvPr/>
        </p:nvSpPr>
        <p:spPr>
          <a:xfrm rot="19685280">
            <a:off x="1725190" y="3553626"/>
            <a:ext cx="2474922" cy="396240"/>
          </a:xfrm>
          <a:prstGeom prst="roundRect">
            <a:avLst>
              <a:gd fmla="val 50000" name="adj"/>
            </a:avLst>
          </a:prstGeom>
          <a:solidFill>
            <a:srgbClr val="0270D1">
              <a:alpha val="27000"/>
            </a:srgbClr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6" name="圆角矩形 55"/>
          <p:cNvSpPr/>
          <p:nvPr/>
        </p:nvSpPr>
        <p:spPr>
          <a:xfrm flipV="1" rot="1914721">
            <a:off x="3137962" y="3544591"/>
            <a:ext cx="2474922" cy="396240"/>
          </a:xfrm>
          <a:prstGeom prst="roundRect">
            <a:avLst>
              <a:gd fmla="val 50000" name="adj"/>
            </a:avLst>
          </a:prstGeom>
          <a:solidFill>
            <a:schemeClr val="bg1">
              <a:lumMod val="75000"/>
              <a:alpha val="72000"/>
            </a:schemeClr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7" name="圆角矩形 56"/>
          <p:cNvSpPr/>
          <p:nvPr/>
        </p:nvSpPr>
        <p:spPr>
          <a:xfrm flipV="1" rot="1914721">
            <a:off x="6160532" y="3544591"/>
            <a:ext cx="2474922" cy="396240"/>
          </a:xfrm>
          <a:prstGeom prst="roundRect">
            <a:avLst>
              <a:gd fmla="val 50000" name="adj"/>
            </a:avLst>
          </a:prstGeom>
          <a:solidFill>
            <a:srgbClr val="0270D1">
              <a:alpha val="27000"/>
            </a:srgbClr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42984" y="429919"/>
            <a:ext cx="3106033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mtClean="0" sz="32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主要贡献与创新</a:t>
            </a:r>
          </a:p>
        </p:txBody>
      </p:sp>
      <p:sp>
        <p:nvSpPr>
          <p:cNvPr id="2" name="椭圆 1"/>
          <p:cNvSpPr/>
          <p:nvPr/>
        </p:nvSpPr>
        <p:spPr>
          <a:xfrm>
            <a:off x="1934780" y="3979883"/>
            <a:ext cx="674010" cy="396240"/>
          </a:xfrm>
          <a:prstGeom prst="ellipse">
            <a:avLst/>
          </a:prstGeom>
          <a:solidFill>
            <a:srgbClr val="0270D1"/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gradFill>
                <a:gsLst>
                  <a:gs pos="0">
                    <a:srgbClr val="3E7886"/>
                  </a:gs>
                  <a:gs pos="100000">
                    <a:srgbClr val="2D5761"/>
                  </a:gs>
                </a:gsLst>
                <a:lin ang="5400000" scaled="1"/>
              </a:gra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956110" y="3974816"/>
            <a:ext cx="674010" cy="39624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7977439" y="3974816"/>
            <a:ext cx="674010" cy="39624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3458780" y="3021622"/>
            <a:ext cx="674010" cy="396240"/>
          </a:xfrm>
          <a:prstGeom prst="ellipse">
            <a:avLst/>
          </a:prstGeom>
          <a:gradFill>
            <a:gsLst>
              <a:gs pos="3000">
                <a:schemeClr val="bg2">
                  <a:lumMod val="1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3800000" scaled="0"/>
          </a:gra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480108" y="3026689"/>
            <a:ext cx="674010" cy="396240"/>
          </a:xfrm>
          <a:prstGeom prst="ellipse">
            <a:avLst/>
          </a:prstGeom>
          <a:solidFill>
            <a:srgbClr val="0270D1"/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gradFill>
                <a:gsLst>
                  <a:gs pos="0">
                    <a:srgbClr val="3E7886"/>
                  </a:gs>
                  <a:gs pos="100000">
                    <a:srgbClr val="2D5761"/>
                  </a:gs>
                </a:gsLst>
                <a:lin ang="5400000" scaled="1"/>
              </a:gra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9501439" y="3026689"/>
            <a:ext cx="674010" cy="396240"/>
          </a:xfrm>
          <a:prstGeom prst="ellipse">
            <a:avLst/>
          </a:prstGeom>
          <a:solidFill>
            <a:srgbClr val="0270D1"/>
          </a:soli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gradFill>
                <a:gsLst>
                  <a:gs pos="0">
                    <a:srgbClr val="3E7886"/>
                  </a:gs>
                  <a:gs pos="100000">
                    <a:srgbClr val="2D5761"/>
                  </a:gs>
                </a:gsLst>
                <a:lin ang="5400000" scaled="1"/>
              </a:gra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71056" y="4069835"/>
            <a:ext cx="48322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01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5092386" y="4069835"/>
            <a:ext cx="48322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03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8113717" y="4069835"/>
            <a:ext cx="48322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05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3566027" y="3116640"/>
            <a:ext cx="48322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02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6587358" y="3116640"/>
            <a:ext cx="48322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04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9608688" y="3116640"/>
            <a:ext cx="48322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06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2084712" y="2824709"/>
            <a:ext cx="0" cy="692041"/>
          </a:xfrm>
          <a:prstGeom prst="line">
            <a:avLst/>
          </a:prstGeom>
          <a:ln cap="rnd" w="15875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矩形 69"/>
          <p:cNvSpPr/>
          <p:nvPr/>
        </p:nvSpPr>
        <p:spPr>
          <a:xfrm>
            <a:off x="1447610" y="1545978"/>
            <a:ext cx="156076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20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挣了一个亿</a:t>
            </a:r>
          </a:p>
        </p:txBody>
      </p:sp>
      <p:cxnSp>
        <p:nvCxnSpPr>
          <p:cNvPr id="71" name="直接连接符 70"/>
          <p:cNvCxnSpPr/>
          <p:nvPr/>
        </p:nvCxnSpPr>
        <p:spPr>
          <a:xfrm>
            <a:off x="2021404" y="1990603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A_矩形 75"/>
          <p:cNvSpPr/>
          <p:nvPr>
            <p:custDataLst>
              <p:tags r:id="rId3"/>
            </p:custDataLst>
          </p:nvPr>
        </p:nvSpPr>
        <p:spPr>
          <a:xfrm>
            <a:off x="698542" y="2024065"/>
            <a:ext cx="2789469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</a:t>
            </a:r>
          </a:p>
        </p:txBody>
      </p:sp>
      <p:cxnSp>
        <p:nvCxnSpPr>
          <p:cNvPr id="108" name="直接连接符 107"/>
          <p:cNvCxnSpPr/>
          <p:nvPr/>
        </p:nvCxnSpPr>
        <p:spPr>
          <a:xfrm flipH="1">
            <a:off x="5345323" y="2824709"/>
            <a:ext cx="0" cy="692041"/>
          </a:xfrm>
          <a:prstGeom prst="line">
            <a:avLst/>
          </a:prstGeom>
          <a:ln cap="rnd" w="15875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 108"/>
          <p:cNvSpPr/>
          <p:nvPr/>
        </p:nvSpPr>
        <p:spPr>
          <a:xfrm>
            <a:off x="4708222" y="1545978"/>
            <a:ext cx="147836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20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脱离了单身</a:t>
            </a:r>
          </a:p>
        </p:txBody>
      </p:sp>
      <p:cxnSp>
        <p:nvCxnSpPr>
          <p:cNvPr id="110" name="直接连接符 109"/>
          <p:cNvCxnSpPr/>
          <p:nvPr/>
        </p:nvCxnSpPr>
        <p:spPr>
          <a:xfrm>
            <a:off x="5282015" y="1990603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PA_矩形 75"/>
          <p:cNvSpPr/>
          <p:nvPr>
            <p:custDataLst>
              <p:tags r:id="rId4"/>
            </p:custDataLst>
          </p:nvPr>
        </p:nvSpPr>
        <p:spPr>
          <a:xfrm>
            <a:off x="3959153" y="2024065"/>
            <a:ext cx="2789469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</a:t>
            </a:r>
          </a:p>
        </p:txBody>
      </p:sp>
      <p:cxnSp>
        <p:nvCxnSpPr>
          <p:cNvPr id="112" name="直接连接符 111"/>
          <p:cNvCxnSpPr/>
          <p:nvPr/>
        </p:nvCxnSpPr>
        <p:spPr>
          <a:xfrm flipH="1">
            <a:off x="8367647" y="2824709"/>
            <a:ext cx="0" cy="692041"/>
          </a:xfrm>
          <a:prstGeom prst="line">
            <a:avLst/>
          </a:prstGeom>
          <a:ln cap="rnd" w="15875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矩形 112"/>
          <p:cNvSpPr/>
          <p:nvPr/>
        </p:nvSpPr>
        <p:spPr>
          <a:xfrm>
            <a:off x="7519408" y="1562399"/>
            <a:ext cx="178175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mtClean="0" sz="2000">
                <a:solidFill>
                  <a:srgbClr val="595959"/>
                </a:solidFill>
                <a:latin charset="-122" pitchFamily="34" typeface="微软雅黑"/>
                <a:ea charset="-122" pitchFamily="34" typeface="微软雅黑"/>
              </a:rPr>
              <a:t>人生第一桶金</a:t>
            </a:r>
          </a:p>
        </p:txBody>
      </p:sp>
      <p:cxnSp>
        <p:nvCxnSpPr>
          <p:cNvPr id="114" name="直接连接符 113"/>
          <p:cNvCxnSpPr/>
          <p:nvPr/>
        </p:nvCxnSpPr>
        <p:spPr>
          <a:xfrm>
            <a:off x="8304339" y="1990603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PA_矩形 75"/>
          <p:cNvSpPr/>
          <p:nvPr>
            <p:custDataLst>
              <p:tags r:id="rId5"/>
            </p:custDataLst>
          </p:nvPr>
        </p:nvSpPr>
        <p:spPr>
          <a:xfrm>
            <a:off x="6981477" y="2024065"/>
            <a:ext cx="2789469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</a:t>
            </a:r>
          </a:p>
        </p:txBody>
      </p:sp>
      <p:cxnSp>
        <p:nvCxnSpPr>
          <p:cNvPr id="116" name="直接连接符 115"/>
          <p:cNvCxnSpPr/>
          <p:nvPr/>
        </p:nvCxnSpPr>
        <p:spPr>
          <a:xfrm flipH="1">
            <a:off x="3842757" y="4039056"/>
            <a:ext cx="0" cy="692041"/>
          </a:xfrm>
          <a:prstGeom prst="line">
            <a:avLst/>
          </a:prstGeom>
          <a:ln cap="rnd" w="15875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矩形 116"/>
          <p:cNvSpPr/>
          <p:nvPr/>
        </p:nvSpPr>
        <p:spPr>
          <a:xfrm>
            <a:off x="3184977" y="4708227"/>
            <a:ext cx="149684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2000">
                <a:solidFill>
                  <a:srgbClr val="222B33"/>
                </a:solidFill>
                <a:latin charset="-122" pitchFamily="34" typeface="微软雅黑"/>
                <a:ea charset="-122" pitchFamily="34" typeface="微软雅黑"/>
              </a:rPr>
              <a:t>治理了雾霾</a:t>
            </a:r>
          </a:p>
        </p:txBody>
      </p:sp>
      <p:cxnSp>
        <p:nvCxnSpPr>
          <p:cNvPr id="118" name="直接连接符 117"/>
          <p:cNvCxnSpPr/>
          <p:nvPr/>
        </p:nvCxnSpPr>
        <p:spPr>
          <a:xfrm>
            <a:off x="3758770" y="5152851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PA_矩形 75"/>
          <p:cNvSpPr/>
          <p:nvPr>
            <p:custDataLst>
              <p:tags r:id="rId6"/>
            </p:custDataLst>
          </p:nvPr>
        </p:nvSpPr>
        <p:spPr>
          <a:xfrm>
            <a:off x="2512475" y="5202734"/>
            <a:ext cx="2707110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</a:t>
            </a:r>
          </a:p>
        </p:txBody>
      </p:sp>
      <p:cxnSp>
        <p:nvCxnSpPr>
          <p:cNvPr id="120" name="直接连接符 119"/>
          <p:cNvCxnSpPr/>
          <p:nvPr/>
        </p:nvCxnSpPr>
        <p:spPr>
          <a:xfrm flipH="1">
            <a:off x="6844366" y="4039056"/>
            <a:ext cx="0" cy="692041"/>
          </a:xfrm>
          <a:prstGeom prst="line">
            <a:avLst/>
          </a:prstGeom>
          <a:ln cap="rnd" w="15875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6186586" y="4708227"/>
            <a:ext cx="146893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20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拆散了情侣</a:t>
            </a:r>
          </a:p>
        </p:txBody>
      </p:sp>
      <p:cxnSp>
        <p:nvCxnSpPr>
          <p:cNvPr id="122" name="直接连接符 121"/>
          <p:cNvCxnSpPr/>
          <p:nvPr/>
        </p:nvCxnSpPr>
        <p:spPr>
          <a:xfrm>
            <a:off x="6760379" y="5152851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PA_矩形 75"/>
          <p:cNvSpPr/>
          <p:nvPr>
            <p:custDataLst>
              <p:tags r:id="rId7"/>
            </p:custDataLst>
          </p:nvPr>
        </p:nvSpPr>
        <p:spPr>
          <a:xfrm>
            <a:off x="5514083" y="5202734"/>
            <a:ext cx="2707110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</a:t>
            </a:r>
          </a:p>
        </p:txBody>
      </p:sp>
      <p:cxnSp>
        <p:nvCxnSpPr>
          <p:cNvPr id="124" name="直接连接符 123"/>
          <p:cNvCxnSpPr/>
          <p:nvPr/>
        </p:nvCxnSpPr>
        <p:spPr>
          <a:xfrm flipH="1">
            <a:off x="10052368" y="4039056"/>
            <a:ext cx="0" cy="692041"/>
          </a:xfrm>
          <a:prstGeom prst="line">
            <a:avLst/>
          </a:prstGeom>
          <a:ln cap="rnd" w="15875">
            <a:solidFill>
              <a:schemeClr val="bg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矩形 124"/>
          <p:cNvSpPr/>
          <p:nvPr/>
        </p:nvSpPr>
        <p:spPr>
          <a:xfrm>
            <a:off x="9394587" y="4708227"/>
            <a:ext cx="132248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2000">
                <a:solidFill>
                  <a:srgbClr val="0270D1"/>
                </a:solidFill>
                <a:latin charset="-122" pitchFamily="34" typeface="微软雅黑"/>
                <a:ea charset="-122" pitchFamily="34" typeface="微软雅黑"/>
              </a:rPr>
              <a:t>屌丝逆袭</a:t>
            </a:r>
          </a:p>
        </p:txBody>
      </p:sp>
      <p:cxnSp>
        <p:nvCxnSpPr>
          <p:cNvPr id="126" name="直接连接符 125"/>
          <p:cNvCxnSpPr/>
          <p:nvPr/>
        </p:nvCxnSpPr>
        <p:spPr>
          <a:xfrm>
            <a:off x="9968381" y="5152851"/>
            <a:ext cx="198269" cy="0"/>
          </a:xfrm>
          <a:prstGeom prst="line">
            <a:avLst/>
          </a:prstGeom>
          <a:ln w="28575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PA_矩形 75"/>
          <p:cNvSpPr/>
          <p:nvPr>
            <p:custDataLst>
              <p:tags r:id="rId8"/>
            </p:custDataLst>
          </p:nvPr>
        </p:nvSpPr>
        <p:spPr>
          <a:xfrm>
            <a:off x="8722086" y="5202734"/>
            <a:ext cx="2707110" cy="7254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美仑设计是集PPT模板开发PPT设计定制、PPT培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7649017" y="7679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183734" y="767908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323689725"/>
      </p:ext>
    </p:extLst>
  </p:cSld>
  <p:clrMapOvr>
    <a:masterClrMapping/>
  </p:clrMapOvr>
  <mc:AlternateContent>
    <mc:Choice Requires="p14">
      <p:transition advClick="0" advTm="3000" p14:dur="2000" spd="slow"/>
    </mc:Choice>
    <mc:Fallback>
      <p:transition advClick="0" advTm="3000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2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3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4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5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7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6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7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7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7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8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8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8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8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9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5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9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99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0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3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4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0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07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08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0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2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1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5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16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1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9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2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3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4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2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27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8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2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2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3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5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36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9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4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3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4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4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47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8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4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1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2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5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5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56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5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9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6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3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4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6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67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8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69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2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grpId="0" id="173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5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76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7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81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0" spid="54"/>
      <p:bldP grpId="0" spid="55"/>
      <p:bldP grpId="0" spid="5"/>
      <p:bldP grpId="0" spid="56"/>
      <p:bldP grpId="0" spid="57"/>
      <p:bldP grpId="0" spid="30"/>
      <p:bldP grpId="0" spid="2"/>
      <p:bldP grpId="0" spid="47"/>
      <p:bldP grpId="0" spid="48"/>
      <p:bldP grpId="0" spid="49"/>
      <p:bldP grpId="0" spid="50"/>
      <p:bldP grpId="0" spid="51"/>
      <p:bldP grpId="0" spid="6"/>
      <p:bldP grpId="0" spid="59"/>
      <p:bldP grpId="0" spid="60"/>
      <p:bldP grpId="0" spid="61"/>
      <p:bldP grpId="0" spid="62"/>
      <p:bldP grpId="0" spid="63"/>
      <p:bldP grpId="0" spid="70"/>
      <p:bldP grpId="0" spid="72"/>
      <p:bldP grpId="0" spid="109"/>
      <p:bldP grpId="0" spid="111"/>
      <p:bldP grpId="0" spid="113"/>
      <p:bldP grpId="0" spid="115"/>
      <p:bldP grpId="0" spid="117"/>
      <p:bldP grpId="0" spid="119"/>
      <p:bldP grpId="0" spid="121"/>
      <p:bldP grpId="0" spid="123"/>
      <p:bldP grpId="0" spid="125"/>
      <p:bldP grpId="0" spid="12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15804"/>
          <a:stretch>
            <a:fillRect/>
          </a:stretch>
        </p:blipFill>
        <p:spPr>
          <a:xfrm>
            <a:off x="0" y="14514"/>
            <a:ext cx="12192000" cy="6843486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" y="3230880"/>
            <a:ext cx="12192000" cy="396240"/>
          </a:xfrm>
          <a:prstGeom prst="rect">
            <a:avLst/>
          </a:prstGeom>
          <a:gradFill>
            <a:gsLst>
              <a:gs pos="0">
                <a:srgbClr val="0270D1">
                  <a:alpha val="85000"/>
                </a:srgbClr>
              </a:gs>
              <a:gs pos="94000">
                <a:srgbClr val="0270D1"/>
              </a:gs>
            </a:gsLst>
            <a:lin ang="5400000" scaled="1"/>
          </a:gradFill>
        </p:spPr>
        <p:txBody>
          <a:bodyPr anchor="ctr" rtlCol="0" wrap="square">
            <a:spAutoFit/>
          </a:bodyPr>
          <a:lstStyle/>
          <a:p>
            <a:pPr algn="ctr">
              <a:spcBef>
                <a:spcPct val="0"/>
              </a:spcBef>
            </a:pPr>
            <a:endParaRPr altLang="en-US" lang="zh-CN" sz="2000">
              <a:solidFill>
                <a:srgbClr val="222B33"/>
              </a:solidFill>
              <a:latin charset="-122" pitchFamily="34" typeface="微软雅黑"/>
              <a:ea charset="-122" pitchFamily="34" typeface="微软雅黑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0" y="0"/>
            <a:ext cx="6096000" cy="6858000"/>
          </a:xfrm>
          <a:prstGeom prst="roundRect">
            <a:avLst>
              <a:gd fmla="val 0" name="adj"/>
            </a:avLst>
          </a:prstGeom>
          <a:solidFill>
            <a:schemeClr val="bg1"/>
          </a:solidFill>
          <a:ln>
            <a:noFill/>
          </a:ln>
          <a:effectLst>
            <a:outerShdw algn="ctr" blurRad="88900" rotWithShape="0" sx="102000" sy="10200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31" name="Freeform 245"/>
          <p:cNvSpPr/>
          <p:nvPr/>
        </p:nvSpPr>
        <p:spPr bwMode="auto">
          <a:xfrm>
            <a:off x="2484247" y="2450750"/>
            <a:ext cx="1333850" cy="1333850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0270D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2" name="TextBox 64"/>
          <p:cNvSpPr txBox="1"/>
          <p:nvPr/>
        </p:nvSpPr>
        <p:spPr>
          <a:xfrm>
            <a:off x="7027761" y="2273532"/>
            <a:ext cx="40944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4400">
                <a:solidFill>
                  <a:srgbClr val="FFFFFF"/>
                </a:solidFill>
                <a:latin charset="-122" pitchFamily="34" typeface="微软雅黑"/>
                <a:ea charset="-122" pitchFamily="34" typeface="微软雅黑"/>
              </a:rPr>
              <a:t>研究思路与方法</a:t>
            </a:r>
          </a:p>
        </p:txBody>
      </p:sp>
      <p:sp>
        <p:nvSpPr>
          <p:cNvPr id="36" name="TextBox 58"/>
          <p:cNvSpPr txBox="1">
            <a:spLocks noChangeArrowheads="1"/>
          </p:cNvSpPr>
          <p:nvPr/>
        </p:nvSpPr>
        <p:spPr bwMode="auto">
          <a:xfrm>
            <a:off x="7027761" y="3225997"/>
            <a:ext cx="3848100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spcBef>
                <a:spcPct val="0"/>
              </a:spcBef>
              <a:buFont charset="2" panose="05000000000000000000" pitchFamily="2" typeface="Wingdings"/>
              <a:buChar char="l"/>
              <a:defRPr>
                <a:solidFill>
                  <a:srgbClr val="FCFCF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理论基础</a:t>
            </a:r>
          </a:p>
        </p:txBody>
      </p:sp>
      <p:sp>
        <p:nvSpPr>
          <p:cNvPr id="37" name="TextBox 59"/>
          <p:cNvSpPr txBox="1">
            <a:spLocks noChangeArrowheads="1"/>
          </p:cNvSpPr>
          <p:nvPr/>
        </p:nvSpPr>
        <p:spPr bwMode="auto">
          <a:xfrm>
            <a:off x="7027761" y="3629389"/>
            <a:ext cx="3848100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spcBef>
                <a:spcPct val="0"/>
              </a:spcBef>
              <a:buFont charset="2" panose="05000000000000000000" pitchFamily="2" typeface="Wingdings"/>
              <a:buChar char="l"/>
              <a:defRPr>
                <a:solidFill>
                  <a:srgbClr val="FCFCF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研究思路</a:t>
            </a:r>
          </a:p>
        </p:txBody>
      </p:sp>
      <p:sp>
        <p:nvSpPr>
          <p:cNvPr id="38" name="TextBox 60"/>
          <p:cNvSpPr txBox="1">
            <a:spLocks noChangeArrowheads="1"/>
          </p:cNvSpPr>
          <p:nvPr/>
        </p:nvSpPr>
        <p:spPr bwMode="auto">
          <a:xfrm>
            <a:off x="7027761" y="4032781"/>
            <a:ext cx="3848100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spcBef>
                <a:spcPct val="0"/>
              </a:spcBef>
              <a:buFont charset="2" panose="05000000000000000000" pitchFamily="2" typeface="Wingdings"/>
              <a:buChar char="l"/>
              <a:defRPr>
                <a:solidFill>
                  <a:srgbClr val="FCFCF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采用某某方案</a:t>
            </a:r>
          </a:p>
        </p:txBody>
      </p:sp>
      <p:sp>
        <p:nvSpPr>
          <p:cNvPr id="39" name="TextBox 61"/>
          <p:cNvSpPr txBox="1">
            <a:spLocks noChangeArrowheads="1"/>
          </p:cNvSpPr>
          <p:nvPr/>
        </p:nvSpPr>
        <p:spPr bwMode="auto">
          <a:xfrm>
            <a:off x="7027761" y="4436174"/>
            <a:ext cx="3848100" cy="4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indent="-285750" marL="285750">
              <a:lnSpc>
                <a:spcPct val="120000"/>
              </a:lnSpc>
              <a:spcBef>
                <a:spcPct val="0"/>
              </a:spcBef>
              <a:buFont charset="2" panose="05000000000000000000" pitchFamily="2" typeface="Wingdings"/>
              <a:buChar char="l"/>
              <a:defRPr>
                <a:solidFill>
                  <a:srgbClr val="FCFCF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  <a:lvl2pPr indent="-285750" marL="742950">
              <a:spcBef>
                <a:spcPct val="20000"/>
              </a:spcBef>
              <a:buChar char="–"/>
              <a:defRPr sz="2000">
                <a:solidFill>
                  <a:schemeClr val="bg2"/>
                </a:solidFill>
                <a:latin charset="0" panose="020b0604020202020204" pitchFamily="34" typeface="Arial"/>
                <a:ea charset="-122" pitchFamily="1" typeface="仿宋_GB2312"/>
              </a:defRPr>
            </a:lvl2pPr>
            <a:lvl3pPr indent="-228600" marL="1143000">
              <a:spcBef>
                <a:spcPct val="20000"/>
              </a:spcBef>
              <a:buChar char="•"/>
              <a:defRPr sz="2400"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r>
              <a:rPr altLang="en-US" lang="zh-CN"/>
              <a:t>可行性说明</a:t>
            </a:r>
          </a:p>
        </p:txBody>
      </p:sp>
      <p:sp>
        <p:nvSpPr>
          <p:cNvPr id="2" name="矩形 1"/>
          <p:cNvSpPr/>
          <p:nvPr/>
        </p:nvSpPr>
        <p:spPr>
          <a:xfrm>
            <a:off x="1646064" y="4073172"/>
            <a:ext cx="3010217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5400">
                <a:solidFill>
                  <a:srgbClr val="0270D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PART 02 </a:t>
            </a:r>
          </a:p>
        </p:txBody>
      </p:sp>
    </p:spTree>
    <p:extLst>
      <p:ext uri="{BB962C8B-B14F-4D97-AF65-F5344CB8AC3E}">
        <p14:creationId val="1319197336"/>
      </p:ext>
    </p:extLst>
  </p:cSld>
  <p:clrMapOvr>
    <a:masterClrMapping/>
  </p:clrMapOvr>
  <mc:AlternateContent>
    <mc:Choice Requires="p14">
      <p:transition advClick="0" advTm="3000" p14:dur="1600" spd="slow">
        <p:blinds dir="vert"/>
      </p:transition>
    </mc:Choice>
    <mc:Fallback>
      <p:transition advClick="0" advTm="3000" spd="slow">
        <p:blinds dir="vert"/>
      </p:transition>
    </mc:Fallback>
  </mc:AlternateContent>
  <p:timing/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15.xml><?xml version="1.0" encoding="utf-8"?>
<p:tagLst xmlns:p="http://schemas.openxmlformats.org/presentationml/2006/main">
  <p:tag name="PA" val="v3.0.0"/>
</p:tagLst>
</file>

<file path=ppt/tags/tag16.xml><?xml version="1.0" encoding="utf-8"?>
<p:tagLst xmlns:p="http://schemas.openxmlformats.org/presentationml/2006/main">
  <p:tag name="PA" val="v3.0.0"/>
</p:tagLst>
</file>

<file path=ppt/tags/tag17.xml><?xml version="1.0" encoding="utf-8"?>
<p:tagLst xmlns:p="http://schemas.openxmlformats.org/presentationml/2006/main">
  <p:tag name="PA" val="v3.0.0"/>
</p:tagLst>
</file>

<file path=ppt/tags/tag18.xml><?xml version="1.0" encoding="utf-8"?>
<p:tagLst xmlns:p="http://schemas.openxmlformats.org/presentationml/2006/main">
  <p:tag name="PA" val="v3.0.0"/>
</p:tagLst>
</file>

<file path=ppt/tags/tag19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0"/>
</p:tagLst>
</file>

<file path=ppt/tags/tag21.xml><?xml version="1.0" encoding="utf-8"?>
<p:tagLst xmlns:p="http://schemas.openxmlformats.org/presentationml/2006/main">
  <p:tag name="PA" val="v3.0.0"/>
</p:tagLst>
</file>

<file path=ppt/tags/tag22.xml><?xml version="1.0" encoding="utf-8"?>
<p:tagLst xmlns:p="http://schemas.openxmlformats.org/presentationml/2006/main">
  <p:tag name="PA" val="v3.0.0"/>
</p:tagLst>
</file>

<file path=ppt/tags/tag23.xml><?xml version="1.0" encoding="utf-8"?>
<p:tagLst xmlns:p="http://schemas.openxmlformats.org/presentationml/2006/main">
  <p:tag name="PA" val="v3.0.0"/>
</p:tagLst>
</file>

<file path=ppt/tags/tag24.xml><?xml version="1.0" encoding="utf-8"?>
<p:tagLst xmlns:p="http://schemas.openxmlformats.org/presentationml/2006/main">
  <p:tag name="PA" val="v3.0.0"/>
</p:tagLst>
</file>

<file path=ppt/tags/tag25.xml><?xml version="1.0" encoding="utf-8"?>
<p:tagLst xmlns:p="http://schemas.openxmlformats.org/presentationml/2006/main">
  <p:tag name="PA" val="v3.0.0"/>
</p:tagLst>
</file>

<file path=ppt/tags/tag26.xml><?xml version="1.0" encoding="utf-8"?>
<p:tagLst xmlns:p="http://schemas.openxmlformats.org/presentationml/2006/main">
  <p:tag name="PA" val="v3.0.0"/>
</p:tagLst>
</file>

<file path=ppt/tags/tag27.xml><?xml version="1.0" encoding="utf-8"?>
<p:tagLst xmlns:p="http://schemas.openxmlformats.org/presentationml/2006/main">
  <p:tag name="PA" val="v3.0.0"/>
</p:tagLst>
</file>

<file path=ppt/tags/tag28.xml><?xml version="1.0" encoding="utf-8"?>
<p:tagLst xmlns:p="http://schemas.openxmlformats.org/presentationml/2006/main">
  <p:tag name="PA" val="v3.0.0"/>
</p:tagLst>
</file>

<file path=ppt/tags/tag29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0"/>
</p:tagLst>
</file>

<file path=ppt/tags/tag31.xml><?xml version="1.0" encoding="utf-8"?>
<p:tagLst xmlns:p="http://schemas.openxmlformats.org/presentationml/2006/main">
  <p:tag name="PA" val="v3.0.0"/>
</p:tagLst>
</file>

<file path=ppt/tags/tag32.xml><?xml version="1.0" encoding="utf-8"?>
<p:tagLst xmlns:p="http://schemas.openxmlformats.org/presentationml/2006/main">
  <p:tag name="PA" val="v3.0.0"/>
</p:tagLst>
</file>

<file path=ppt/tags/tag33.xml><?xml version="1.0" encoding="utf-8"?>
<p:tagLst xmlns:p="http://schemas.openxmlformats.org/presentationml/2006/main">
  <p:tag name="PA" val="v3.0.0"/>
</p:tagLst>
</file>

<file path=ppt/tags/tag34.xml><?xml version="1.0" encoding="utf-8"?>
<p:tagLst xmlns:p="http://schemas.openxmlformats.org/presentationml/2006/main">
  <p:tag name="PA" val="v3.0.0"/>
</p:tagLst>
</file>

<file path=ppt/tags/tag35.xml><?xml version="1.0" encoding="utf-8"?>
<p:tagLst xmlns:p="http://schemas.openxmlformats.org/presentationml/2006/main">
  <p:tag name="PA" val="v3.0.0"/>
</p:tagLst>
</file>

<file path=ppt/tags/tag36.xml><?xml version="1.0" encoding="utf-8"?>
<p:tagLst xmlns:p="http://schemas.openxmlformats.org/presentationml/2006/main">
  <p:tag name="PA" val="v3.0.0"/>
</p:tagLst>
</file>

<file path=ppt/tags/tag37.xml><?xml version="1.0" encoding="utf-8"?>
<p:tagLst xmlns:p="http://schemas.openxmlformats.org/presentationml/2006/main">
  <p:tag name="PA" val="v3.0.0"/>
</p:tagLst>
</file>

<file path=ppt/tags/tag38.xml><?xml version="1.0" encoding="utf-8"?>
<p:tagLst xmlns:p="http://schemas.openxmlformats.org/presentationml/2006/main">
  <p:tag name="PA" val="v3.0.0"/>
</p:tagLst>
</file>

<file path=ppt/tags/tag39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1"/>
</p:tagLst>
</file>

<file path=ppt/tags/tag40.xml><?xml version="1.0" encoding="utf-8"?>
<p:tagLst xmlns:p="http://schemas.openxmlformats.org/presentationml/2006/main">
  <p:tag name="PA" val="v3.0.0"/>
</p:tagLst>
</file>

<file path=ppt/tags/tag41.xml><?xml version="1.0" encoding="utf-8"?>
<p:tagLst xmlns:p="http://schemas.openxmlformats.org/presentationml/2006/main">
  <p:tag name="PA" val="v3.0.0"/>
</p:tagLst>
</file>

<file path=ppt/tags/tag42.xml><?xml version="1.0" encoding="utf-8"?>
<p:tagLst xmlns:p="http://schemas.openxmlformats.org/presentationml/2006/main">
  <p:tag name="PA" val="v3.0.0"/>
</p:tagLst>
</file>

<file path=ppt/tags/tag43.xml><?xml version="1.0" encoding="utf-8"?>
<p:tagLst xmlns:p="http://schemas.openxmlformats.org/presentationml/2006/main">
  <p:tag name="PA" val="v3.0.0"/>
</p:tagLst>
</file>

<file path=ppt/tags/tag44.xml><?xml version="1.0" encoding="utf-8"?>
<p:tagLst xmlns:p="http://schemas.openxmlformats.org/presentationml/2006/main">
  <p:tag name="PA" val="v3.0.0"/>
</p:tagLst>
</file>

<file path=ppt/tags/tag45.xml><?xml version="1.0" encoding="utf-8"?>
<p:tagLst xmlns:p="http://schemas.openxmlformats.org/presentationml/2006/main">
  <p:tag name="PA" val="v3.0.0"/>
</p:tagLst>
</file>

<file path=ppt/tags/tag46.xml><?xml version="1.0" encoding="utf-8"?>
<p:tagLst xmlns:p="http://schemas.openxmlformats.org/presentationml/2006/main">
  <p:tag name="PA" val="v3.0.0"/>
</p:tagLst>
</file>

<file path=ppt/tags/tag47.xml><?xml version="1.0" encoding="utf-8"?>
<p:tagLst xmlns:p="http://schemas.openxmlformats.org/presentationml/2006/main">
  <p:tag name="PA" val="v3.0.0"/>
</p:tagLst>
</file>

<file path=ppt/tags/tag48.xml><?xml version="1.0" encoding="utf-8"?>
<p:tagLst xmlns:p="http://schemas.openxmlformats.org/presentationml/2006/main">
  <p:tag name="PA" val="v3.0.0"/>
</p:tagLst>
</file>

<file path=ppt/tags/tag49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1"/>
</p:tagLst>
</file>

<file path=ppt/tags/tag50.xml><?xml version="1.0" encoding="utf-8"?>
<p:tagLst xmlns:p="http://schemas.openxmlformats.org/presentationml/2006/main">
  <p:tag name="PA" val="v3.0.0"/>
</p:tagLst>
</file>

<file path=ppt/tags/tag51.xml><?xml version="1.0" encoding="utf-8"?>
<p:tagLst xmlns:p="http://schemas.openxmlformats.org/presentationml/2006/main">
  <p:tag name="PA" val="v3.0.0"/>
</p:tagLst>
</file>

<file path=ppt/tags/tag52.xml><?xml version="1.0" encoding="utf-8"?>
<p:tagLst xmlns:p="http://schemas.openxmlformats.org/presentationml/2006/main">
  <p:tag name="PA" val="v3.0.0"/>
</p:tagLst>
</file>

<file path=ppt/tags/tag53.xml><?xml version="1.0" encoding="utf-8"?>
<p:tagLst xmlns:p="http://schemas.openxmlformats.org/presentationml/2006/main">
  <p:tag name="PA" val="v3.0.0"/>
</p:tagLst>
</file>

<file path=ppt/tags/tag54.xml><?xml version="1.0" encoding="utf-8"?>
<p:tagLst xmlns:p="http://schemas.openxmlformats.org/presentationml/2006/main">
  <p:tag name="PA" val="v3.0.0"/>
</p:tagLst>
</file>

<file path=ppt/tags/tag55.xml><?xml version="1.0" encoding="utf-8"?>
<p:tagLst xmlns:p="http://schemas.openxmlformats.org/presentationml/2006/main">
  <p:tag name="PA" val="v3.0.0"/>
</p:tagLst>
</file>

<file path=ppt/tags/tag56.xml><?xml version="1.0" encoding="utf-8"?>
<p:tagLst xmlns:p="http://schemas.openxmlformats.org/presentationml/2006/main">
  <p:tag name="PA" val="v3.0.0"/>
</p:tagLst>
</file>

<file path=ppt/tags/tag57.xml><?xml version="1.0" encoding="utf-8"?>
<p:tagLst xmlns:p="http://schemas.openxmlformats.org/presentationml/2006/main">
  <p:tag name="PA" val="v3.0.0"/>
</p:tagLst>
</file>

<file path=ppt/tags/tag58.xml><?xml version="1.0" encoding="utf-8"?>
<p:tagLst xmlns:p="http://schemas.openxmlformats.org/presentationml/2006/main">
  <p:tag name="PA" val="v3.0.0"/>
</p:tagLst>
</file>

<file path=ppt/tags/tag59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60.xml><?xml version="1.0" encoding="utf-8"?>
<p:tagLst xmlns:p="http://schemas.openxmlformats.org/presentationml/2006/main">
  <p:tag name="PA" val="v3.0.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11 flash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270D1"/>
        </a:solidFill>
      </a:spPr>
      <a:bodyPr anchor="ctr" rtlCol="0" wrap="none">
        <a:spAutoFit/>
      </a:bodyPr>
      <a:lstStyle>
        <a:defPPr algn="ctr">
          <a:spcBef>
            <a:spcPct val="0"/>
          </a:spcBef>
          <a:defRPr smtClean="0" sz="2000">
            <a:solidFill>
              <a:srgbClr val="222B33"/>
            </a:solidFill>
            <a:latin charset="-122" panose="020B0503020204020204" pitchFamily="34" typeface="微软雅黑"/>
            <a:ea charset="-122" panose="020B0503020204020204" pitchFamily="34" typeface="微软雅黑"/>
          </a:defRPr>
        </a:defPPr>
      </a:lst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238</Paragraphs>
  <Slides>32</Slides>
  <Notes>32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5">
      <vt:lpstr>Arial</vt:lpstr>
      <vt:lpstr>Calibri Light</vt:lpstr>
      <vt:lpstr>Calibri</vt:lpstr>
      <vt:lpstr>微软雅黑</vt:lpstr>
      <vt:lpstr>宋体</vt:lpstr>
      <vt:lpstr>微软雅黑 Light</vt:lpstr>
      <vt:lpstr>Wingdings</vt:lpstr>
      <vt:lpstr>仿宋_GB2312</vt:lpstr>
      <vt:lpstr>冬青黑体简体中文 W3</vt:lpstr>
      <vt:lpstr>Gill Sans</vt:lpstr>
      <vt:lpstr>Impact</vt:lpstr>
      <vt:lpstr>Open Sans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2021-08-22T12:01:04Z</dcterms:created>
  <cp:lastPrinted>2021-08-22T12:01:04Z</cp:lastPrinted>
  <dcterms:modified xsi:type="dcterms:W3CDTF">2021-08-22T05:45:02Z</dcterms:modified>
  <cp:revision>1</cp:revision>
</cp:coreProperties>
</file>