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  <p:sldMasterId id="2147483655" r:id="rId3"/>
  </p:sldMasterIdLst>
  <p:notesMasterIdLst>
    <p:notesMasterId r:id="rId4"/>
  </p:notesMasterIdLst>
  <p:sldIdLst>
    <p:sldId id="279" r:id="rId5"/>
    <p:sldId id="317" r:id="rId6"/>
    <p:sldId id="316" r:id="rId7"/>
    <p:sldId id="281" r:id="rId8"/>
    <p:sldId id="280" r:id="rId9"/>
    <p:sldId id="285" r:id="rId10"/>
    <p:sldId id="286" r:id="rId11"/>
    <p:sldId id="287" r:id="rId12"/>
    <p:sldId id="288" r:id="rId13"/>
    <p:sldId id="290" r:id="rId14"/>
    <p:sldId id="314" r:id="rId15"/>
    <p:sldId id="297" r:id="rId16"/>
    <p:sldId id="300" r:id="rId17"/>
    <p:sldId id="306" r:id="rId18"/>
    <p:sldId id="291" r:id="rId19"/>
    <p:sldId id="315" r:id="rId20"/>
    <p:sldId id="292" r:id="rId21"/>
    <p:sldId id="302" r:id="rId22"/>
    <p:sldId id="303" r:id="rId23"/>
    <p:sldId id="304" r:id="rId24"/>
    <p:sldId id="305" r:id="rId25"/>
    <p:sldId id="319" r:id="rId26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727">
          <p15:clr>
            <a:srgbClr val="A4A3A4"/>
          </p15:clr>
        </p15:guide>
        <p15:guide id="2" pos="438">
          <p15:clr>
            <a:srgbClr val="A4A3A4"/>
          </p15:clr>
        </p15:guide>
        <p15:guide id="3" pos="7242">
          <p15:clr>
            <a:srgbClr val="A4A3A4"/>
          </p15:clr>
        </p15:guide>
        <p15:guide id="4" pos="3840">
          <p15:clr>
            <a:srgbClr val="A4A3A4"/>
          </p15:clr>
        </p15:guide>
        <p15:guide id="5" pos="3953">
          <p15:clr>
            <a:srgbClr val="A4A3A4"/>
          </p15:clr>
        </p15:guide>
        <p15:guide id="6" orient="horz" pos="3521">
          <p15:clr>
            <a:srgbClr val="A4A3A4"/>
          </p15:clr>
        </p15:guide>
        <p15:guide id="7" orient="horz" pos="913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徐龙毅" initials="徐龙毅" lastIdx="0" clrIdx="0"/>
  <p:cmAuthor id="2" name="作者" initials="A" lastIdx="0" clrIdx="2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68" y="120"/>
      </p:cViewPr>
      <p:guideLst>
        <p:guide pos="3727"/>
        <p:guide pos="438"/>
        <p:guide pos="7242"/>
        <p:guide pos="3840"/>
        <p:guide pos="3953"/>
        <p:guide orient="horz" pos="3521"/>
        <p:guide orient="horz" pos="91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commentAuthors.xml" Type="http://schemas.openxmlformats.org/officeDocument/2006/relationships/commentAuthors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1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tags/tag1.xml" Type="http://schemas.openxmlformats.org/officeDocument/2006/relationships/tags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slideMasters/slideMaster2.xml" Type="http://schemas.openxmlformats.org/officeDocument/2006/relationships/slideMaster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AEE2C-3981-45F4-BB5F-2FF0B429E26C}" type="datetimeFigureOut">
              <a:rPr lang="zh-CN" altLang="en-US" smtClean="0"/>
              <a:t>2021/5/1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ED5AD-5792-4FE2-869D-77EAEE6FCB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4322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897273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 userDrawn="1"/>
        </p:nvSpPr>
        <p:spPr>
          <a:xfrm>
            <a:off x="-634092" y="0"/>
            <a:ext cx="1059542" cy="1059542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5400000" scaled="1"/>
          </a:gra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376820" y="249525"/>
            <a:ext cx="6285237" cy="4461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gradFill>
                  <a:gsLst>
                    <a:gs pos="0">
                      <a:schemeClr val="tx1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effectLst>
                  <a:outerShdw blurRad="63500" dist="254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圆角矩形 5"/>
          <p:cNvSpPr/>
          <p:nvPr userDrawn="1"/>
        </p:nvSpPr>
        <p:spPr>
          <a:xfrm>
            <a:off x="10372724" y="290934"/>
            <a:ext cx="1323975" cy="52596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 userDrawn="1"/>
        </p:nvSpPr>
        <p:spPr>
          <a:xfrm>
            <a:off x="10582729" y="4096658"/>
            <a:ext cx="2342242" cy="2342242"/>
          </a:xfrm>
          <a:prstGeom prst="ellipse">
            <a:avLst/>
          </a:prstGeom>
          <a:gradFill>
            <a:gsLst>
              <a:gs pos="100000">
                <a:schemeClr val="accent3">
                  <a:alpha val="0"/>
                </a:schemeClr>
              </a:gs>
              <a:gs pos="0">
                <a:schemeClr val="accent4">
                  <a:alpha val="40000"/>
                </a:schemeClr>
              </a:gs>
            </a:gsLst>
            <a:lin ang="5400000" scaled="1"/>
          </a:gra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 userDrawn="1"/>
        </p:nvSpPr>
        <p:spPr>
          <a:xfrm>
            <a:off x="482600" y="990600"/>
            <a:ext cx="11214100" cy="5448300"/>
          </a:xfrm>
          <a:prstGeom prst="roundRect">
            <a:avLst>
              <a:gd name="adj" fmla="val 2059"/>
            </a:avLst>
          </a:prstGeom>
          <a:solidFill>
            <a:schemeClr val="tx1"/>
          </a:soli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2497601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123533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9027421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9193954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9729381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8982398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164141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9258836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 userDrawn="1"/>
        </p:nvSpPr>
        <p:spPr>
          <a:xfrm>
            <a:off x="-634092" y="0"/>
            <a:ext cx="1059542" cy="1059542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5400000" scaled="1"/>
          </a:gra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0" hasCustomPrompt="1"/>
          </p:nvPr>
        </p:nvSpPr>
        <p:spPr>
          <a:xfrm>
            <a:off x="376820" y="249525"/>
            <a:ext cx="6285237" cy="4461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gradFill>
                  <a:gsLst>
                    <a:gs pos="0">
                      <a:schemeClr val="tx1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effectLst>
                  <a:outerShdw blurRad="63500" dist="254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7" name="椭圆 6"/>
          <p:cNvSpPr/>
          <p:nvPr userDrawn="1"/>
        </p:nvSpPr>
        <p:spPr>
          <a:xfrm>
            <a:off x="10582729" y="4096658"/>
            <a:ext cx="2342242" cy="2342242"/>
          </a:xfrm>
          <a:prstGeom prst="ellipse">
            <a:avLst/>
          </a:prstGeom>
          <a:gradFill>
            <a:gsLst>
              <a:gs pos="100000">
                <a:schemeClr val="accent3">
                  <a:alpha val="0"/>
                </a:schemeClr>
              </a:gs>
              <a:gs pos="0">
                <a:schemeClr val="accent4">
                  <a:alpha val="40000"/>
                </a:schemeClr>
              </a:gs>
            </a:gsLst>
            <a:lin ang="5400000" scaled="1"/>
          </a:gra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 userDrawn="1"/>
        </p:nvSpPr>
        <p:spPr>
          <a:xfrm>
            <a:off x="482600" y="990600"/>
            <a:ext cx="11214100" cy="5448300"/>
          </a:xfrm>
          <a:prstGeom prst="roundRect">
            <a:avLst>
              <a:gd name="adj" fmla="val 2059"/>
            </a:avLst>
          </a:prstGeom>
          <a:solidFill>
            <a:schemeClr val="tx1"/>
          </a:soli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圆角矩形 2"/>
          <p:cNvSpPr/>
          <p:nvPr userDrawn="1"/>
        </p:nvSpPr>
        <p:spPr>
          <a:xfrm>
            <a:off x="482600" y="990600"/>
            <a:ext cx="11214100" cy="5448300"/>
          </a:xfrm>
          <a:prstGeom prst="roundRect">
            <a:avLst>
              <a:gd name="adj" fmla="val 2059"/>
            </a:avLst>
          </a:prstGeom>
          <a:solidFill>
            <a:schemeClr val="tx1"/>
          </a:solidFill>
          <a:ln w="254">
            <a:noFill/>
          </a:ln>
          <a:effectLst>
            <a:outerShdw blurRad="88900" dist="25400" dir="2700000" algn="tl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421C7-5A6B-484B-AE7F-A75AB3704704}" type="datetimeFigureOut">
              <a:rPr lang="zh-CN" altLang="en-US" smtClean="0"/>
              <a:t>2021/5/1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C8E39-727C-48F6-8C4A-97CF294D6BE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标题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 userDrawn="1"/>
        </p:nvSpPr>
        <p:spPr>
          <a:xfrm>
            <a:off x="482600" y="0"/>
            <a:ext cx="309605" cy="8890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941792" y="182562"/>
            <a:ext cx="4511675" cy="4984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2"/>
                </a:solidFill>
                <a:latin typeface="+mj-ea"/>
                <a:ea typeface="+mj-ea"/>
              </a:defRPr>
            </a:lvl1pPr>
            <a:lvl2pPr>
              <a:defRPr>
                <a:solidFill>
                  <a:schemeClr val="accent1"/>
                </a:solidFill>
                <a:latin typeface="+mj-ea"/>
                <a:ea typeface="+mj-ea"/>
              </a:defRPr>
            </a:lvl2pPr>
            <a:lvl3pPr>
              <a:defRPr>
                <a:solidFill>
                  <a:schemeClr val="accent1"/>
                </a:solidFill>
                <a:latin typeface="+mj-ea"/>
                <a:ea typeface="+mj-ea"/>
              </a:defRPr>
            </a:lvl3pPr>
            <a:lvl4pPr>
              <a:defRPr>
                <a:solidFill>
                  <a:schemeClr val="accent1"/>
                </a:solidFill>
                <a:latin typeface="+mj-ea"/>
                <a:ea typeface="+mj-ea"/>
              </a:defRPr>
            </a:lvl4pPr>
            <a:lvl5pPr>
              <a:defRPr>
                <a:solidFill>
                  <a:schemeClr val="accent1"/>
                </a:solidFill>
                <a:latin typeface="+mj-ea"/>
                <a:ea typeface="+mj-ea"/>
              </a:defRPr>
            </a:lvl5pPr>
          </a:lstStyle>
          <a:p>
            <a:pPr lvl="0"/>
            <a:r>
              <a:rPr lang="zh-CN" altLang="en-US"/>
              <a:t>这是主标题</a:t>
            </a:r>
          </a:p>
        </p:txBody>
      </p:sp>
      <p:sp>
        <p:nvSpPr>
          <p:cNvPr id="6" name="文本占位符 3"/>
          <p:cNvSpPr>
            <a:spLocks noGrp="1"/>
          </p:cNvSpPr>
          <p:nvPr>
            <p:ph type="body" sz="quarter" idx="11" hasCustomPrompt="1"/>
          </p:nvPr>
        </p:nvSpPr>
        <p:spPr>
          <a:xfrm>
            <a:off x="941791" y="696913"/>
            <a:ext cx="4511675" cy="3190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alpha val="40000"/>
                  </a:schemeClr>
                </a:solidFill>
                <a:latin typeface="+mn-ea"/>
                <a:ea typeface="+mn-ea"/>
              </a:defRPr>
            </a:lvl1pPr>
            <a:lvl2pPr>
              <a:defRPr>
                <a:solidFill>
                  <a:schemeClr val="accent1"/>
                </a:solidFill>
                <a:latin typeface="+mj-ea"/>
                <a:ea typeface="+mj-ea"/>
              </a:defRPr>
            </a:lvl2pPr>
            <a:lvl3pPr>
              <a:defRPr>
                <a:solidFill>
                  <a:schemeClr val="accent1"/>
                </a:solidFill>
                <a:latin typeface="+mj-ea"/>
                <a:ea typeface="+mj-ea"/>
              </a:defRPr>
            </a:lvl3pPr>
            <a:lvl4pPr>
              <a:defRPr>
                <a:solidFill>
                  <a:schemeClr val="accent1"/>
                </a:solidFill>
                <a:latin typeface="+mj-ea"/>
                <a:ea typeface="+mj-ea"/>
              </a:defRPr>
            </a:lvl4pPr>
            <a:lvl5pPr>
              <a:defRPr>
                <a:solidFill>
                  <a:schemeClr val="accent1"/>
                </a:solidFill>
                <a:latin typeface="+mj-ea"/>
                <a:ea typeface="+mj-ea"/>
              </a:defRPr>
            </a:lvl5pPr>
          </a:lstStyle>
          <a:p>
            <a:pPr lvl="0"/>
            <a:r>
              <a:rPr lang="en-US" altLang="zh-CN"/>
              <a:t>This is main title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7422592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755739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50521992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slideLayouts/slideLayout16.xml" Type="http://schemas.openxmlformats.org/officeDocument/2006/relationships/slideLayout"/><Relationship Id="rId11" Target="../slideLayouts/slideLayout17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8.xml" Type="http://schemas.openxmlformats.org/officeDocument/2006/relationships/slideLayout"/><Relationship Id="rId3" Target="../slideLayouts/slideLayout9.xml" Type="http://schemas.openxmlformats.org/officeDocument/2006/relationships/slideLayout"/><Relationship Id="rId4" Target="../slideLayouts/slideLayout10.xml" Type="http://schemas.openxmlformats.org/officeDocument/2006/relationships/slideLayout"/><Relationship Id="rId5" Target="../slideLayouts/slideLayout11.xml" Type="http://schemas.openxmlformats.org/officeDocument/2006/relationships/slideLayout"/><Relationship Id="rId6" Target="../slideLayouts/slideLayout12.xml" Type="http://schemas.openxmlformats.org/officeDocument/2006/relationships/slideLayout"/><Relationship Id="rId7" Target="../slideLayouts/slideLayout13.xml" Type="http://schemas.openxmlformats.org/officeDocument/2006/relationships/slideLayout"/><Relationship Id="rId8" Target="../slideLayouts/slideLayout14.xml" Type="http://schemas.openxmlformats.org/officeDocument/2006/relationships/slideLayout"/><Relationship Id="rId9" Target="../slideLayouts/slideLayout15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3880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1434751" y="1751692"/>
            <a:ext cx="2468880" cy="2834640"/>
          </a:xfrm>
          <a:prstGeom prst="rect">
            <a:avLst/>
          </a:prstGeom>
          <a:noFill/>
          <a:effectLst>
            <a:outerShdw algn="tl" blurRad="50800" dir="2700000" dist="38100" rotWithShape="0">
              <a:schemeClr val="bg2">
                <a:alpha val="40000"/>
              </a:schemeClr>
            </a:outerShdw>
          </a:effectLst>
        </p:spPr>
        <p:txBody>
          <a:bodyPr rtlCol="0" wrap="none">
            <a:spAutoFit/>
          </a:bodyPr>
          <a:lstStyle/>
          <a:p>
            <a:r>
              <a:rPr altLang="en-US" lang="zh-CN" sz="18000">
                <a:gradFill>
                  <a:gsLst>
                    <a:gs pos="100000">
                      <a:schemeClr val="accent3"/>
                    </a:gs>
                    <a:gs pos="0">
                      <a:schemeClr val="tx1"/>
                    </a:gs>
                  </a:gsLst>
                  <a:lin ang="5400000" scaled="0"/>
                </a:gradFill>
                <a:latin charset="-122" panose="02010601030101010101" pitchFamily="2" typeface="方正小标宋简体"/>
                <a:ea charset="-122" panose="02010601030101010101" pitchFamily="2" typeface="方正小标宋简体"/>
              </a:rPr>
              <a:t>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87757" y="1751692"/>
            <a:ext cx="2468880" cy="2834640"/>
          </a:xfrm>
          <a:prstGeom prst="rect">
            <a:avLst/>
          </a:prstGeom>
          <a:noFill/>
          <a:effectLst>
            <a:outerShdw algn="tl" blurRad="50800" dir="2700000" dist="38100" rotWithShape="0">
              <a:schemeClr val="accent1">
                <a:alpha val="40000"/>
              </a:schemeClr>
            </a:outerShdw>
          </a:effectLst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18000">
                <a:gradFill>
                  <a:gsLst>
                    <a:gs pos="100000">
                      <a:schemeClr val="accent1"/>
                    </a:gs>
                    <a:gs pos="0">
                      <a:schemeClr val="accent2"/>
                    </a:gs>
                  </a:gsLst>
                  <a:lin ang="5400000" scaled="0"/>
                </a:gradFill>
                <a:latin charset="-122" panose="02010601030101010101" pitchFamily="2" typeface="方正小标宋简体"/>
                <a:ea charset="-122" panose="02010601030101010101" pitchFamily="2" typeface="方正小标宋简体"/>
              </a:defRPr>
            </a:lvl1pPr>
          </a:lstStyle>
          <a:p>
            <a:r>
              <a:rPr altLang="en-US" lang="zh-CN">
                <a:gradFill>
                  <a:gsLst>
                    <a:gs pos="100000">
                      <a:schemeClr val="accent3"/>
                    </a:gs>
                    <a:gs pos="0">
                      <a:schemeClr val="tx1"/>
                    </a:gs>
                  </a:gsLst>
                  <a:lin ang="5400000" scaled="0"/>
                </a:gradFill>
              </a:rPr>
              <a:t>谈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64259" y="2482706"/>
            <a:ext cx="2468880" cy="2834640"/>
          </a:xfrm>
          <a:prstGeom prst="rect">
            <a:avLst/>
          </a:prstGeom>
          <a:noFill/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18000">
                <a:gradFill>
                  <a:gsLst>
                    <a:gs pos="0">
                      <a:schemeClr val="accent5"/>
                    </a:gs>
                    <a:gs pos="100000">
                      <a:schemeClr val="accent6"/>
                    </a:gs>
                  </a:gsLst>
                  <a:lin ang="5400000" scaled="0"/>
                </a:gradFill>
                <a:latin charset="-122" panose="02010601030101010101" pitchFamily="2" typeface="方正小标宋简体"/>
                <a:ea charset="-122" panose="02010601030101010101" pitchFamily="2" typeface="方正小标宋简体"/>
              </a:defRPr>
            </a:lvl1pPr>
          </a:lstStyle>
          <a:p>
            <a:r>
              <a:rPr altLang="en-US" lang="zh-CN">
                <a:gradFill>
                  <a:gsLst>
                    <a:gs pos="100000">
                      <a:schemeClr val="accent5"/>
                    </a:gs>
                    <a:gs pos="0">
                      <a:schemeClr val="accent6"/>
                    </a:gs>
                  </a:gsLst>
                  <a:lin ang="5400000" scaled="0"/>
                </a:gradFill>
              </a:rPr>
              <a:t>判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2069286" y="4594964"/>
            <a:ext cx="8053429" cy="552450"/>
          </a:xfrm>
          <a:prstGeom prst="roundRect">
            <a:avLst>
              <a:gd fmla="val 50000" name="adj"/>
            </a:avLst>
          </a:prstGeom>
          <a:solidFill>
            <a:schemeClr val="tx2"/>
          </a:solidFill>
          <a:ln w="254">
            <a:gradFill>
              <a:gsLst>
                <a:gs pos="0">
                  <a:schemeClr val="tx1"/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2"/>
              </a:solidFill>
              <a:effectLst>
                <a:outerShdw algn="ctr" blurRad="50800" dir="5400000" dist="50800" rotWithShape="0">
                  <a:schemeClr val="accent2"/>
                </a:outerShdw>
              </a:effectLst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08278" y="4690437"/>
            <a:ext cx="297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  <a:latin charset="-122" panose="02010601030101010101" pitchFamily="2" typeface="方正小标宋简体"/>
                <a:ea charset="-122" panose="02010601030101010101" pitchFamily="2" typeface="方正小标宋简体"/>
              </a:rPr>
              <a:t>一本教你如何谈判的好书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11254" y="2298586"/>
            <a:ext cx="2468880" cy="2834640"/>
          </a:xfrm>
          <a:prstGeom prst="rect">
            <a:avLst/>
          </a:prstGeom>
          <a:noFill/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txBody>
          <a:bodyPr rtlCol="0" wrap="none">
            <a:spAutoFit/>
          </a:bodyPr>
          <a:lstStyle/>
          <a:p>
            <a:r>
              <a:rPr altLang="en-US" lang="zh-CN" sz="18000">
                <a:gradFill>
                  <a:gsLst>
                    <a:gs pos="100000">
                      <a:schemeClr val="accent5"/>
                    </a:gs>
                    <a:gs pos="0">
                      <a:schemeClr val="accent6"/>
                    </a:gs>
                  </a:gsLst>
                  <a:lin ang="5400000" scaled="0"/>
                </a:gradFill>
                <a:latin charset="-122" panose="02010601030101010101" pitchFamily="2" typeface="方正小标宋简体"/>
                <a:ea charset="-122" panose="02010601030101010101" pitchFamily="2" typeface="方正小标宋简体"/>
              </a:rPr>
              <a:t>势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656655" y="2073926"/>
            <a:ext cx="2011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>
                <a:solidFill>
                  <a:srgbClr val="969797"/>
                </a:solidFill>
                <a:latin charset="-122" panose="02010601030101010101" pitchFamily="2" typeface="方正小标宋简体"/>
                <a:ea charset="-122" panose="02010601030101010101" pitchFamily="2" typeface="方正小标宋简体"/>
              </a:defRPr>
            </a:lvl1pPr>
          </a:lstStyle>
          <a:p>
            <a:r>
              <a:rPr altLang="en-US" lang="zh-CN" sz="3200">
                <a:solidFill>
                  <a:schemeClr val="bg2"/>
                </a:solidFill>
              </a:rPr>
              <a:t>罗杰.道森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8855294" y="4687595"/>
            <a:ext cx="1325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2000">
                <a:solidFill>
                  <a:schemeClr val="bg2"/>
                </a:solidFill>
                <a:latin charset="-122" panose="02010601030101010101" pitchFamily="2" typeface="方正小标宋简体"/>
                <a:ea charset="-122" panose="02010601030101010101" pitchFamily="2" typeface="方正小标宋简体"/>
              </a:rPr>
              <a:t>2020//4/3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398436" y="492730"/>
            <a:ext cx="1783080" cy="5774495"/>
            <a:chOff x="382837" y="492730"/>
            <a:chExt cx="1783080" cy="5774495"/>
          </a:xfrm>
        </p:grpSpPr>
        <p:sp>
          <p:nvSpPr>
            <p:cNvPr id="12" name="文本框 11"/>
            <p:cNvSpPr txBox="1"/>
            <p:nvPr/>
          </p:nvSpPr>
          <p:spPr>
            <a:xfrm>
              <a:off x="382837" y="492730"/>
              <a:ext cx="17830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>
                  <a:solidFill>
                    <a:schemeClr val="accent3"/>
                  </a:solidFill>
                  <a:latin charset="-122" panose="02010601030101010101" pitchFamily="2" typeface="方正小标宋简体"/>
                  <a:ea charset="-122" panose="02010601030101010101" pitchFamily="2" typeface="方正小标宋简体"/>
                </a:rPr>
                <a:t>Flag3 读书笔记</a:t>
              </a:r>
            </a:p>
          </p:txBody>
        </p:sp>
        <p:grpSp>
          <p:nvGrpSpPr>
            <p:cNvPr id="51" name="组合 50"/>
            <p:cNvGrpSpPr/>
            <p:nvPr/>
          </p:nvGrpSpPr>
          <p:grpSpPr>
            <a:xfrm rot="5400000">
              <a:off x="838016" y="5798610"/>
              <a:ext cx="130450" cy="806780"/>
              <a:chOff x="499851" y="4936947"/>
              <a:chExt cx="204548" cy="1265053"/>
            </a:xfrm>
            <a:solidFill>
              <a:srgbClr val="46474A"/>
            </a:solidFill>
          </p:grpSpPr>
          <p:sp>
            <p:nvSpPr>
              <p:cNvPr id="46" name="椭圆 45"/>
              <p:cNvSpPr/>
              <p:nvPr/>
            </p:nvSpPr>
            <p:spPr>
              <a:xfrm>
                <a:off x="499851" y="5997452"/>
                <a:ext cx="204548" cy="204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椭圆 46"/>
              <p:cNvSpPr/>
              <p:nvPr/>
            </p:nvSpPr>
            <p:spPr>
              <a:xfrm>
                <a:off x="499851" y="5643951"/>
                <a:ext cx="204548" cy="204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椭圆 48"/>
              <p:cNvSpPr/>
              <p:nvPr/>
            </p:nvSpPr>
            <p:spPr>
              <a:xfrm>
                <a:off x="499851" y="5290449"/>
                <a:ext cx="204548" cy="204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499851" y="4936947"/>
                <a:ext cx="204548" cy="204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0" name="组合 19"/>
          <p:cNvGrpSpPr/>
          <p:nvPr/>
        </p:nvGrpSpPr>
        <p:grpSpPr>
          <a:xfrm>
            <a:off x="10595528" y="345455"/>
            <a:ext cx="893939" cy="663881"/>
            <a:chOff x="3873500" y="1778468"/>
            <a:chExt cx="4445000" cy="3301064"/>
          </a:xfrm>
        </p:grpSpPr>
        <p:grpSp>
          <p:nvGrpSpPr>
            <p:cNvPr id="21" name="组合 20"/>
            <p:cNvGrpSpPr/>
            <p:nvPr/>
          </p:nvGrpSpPr>
          <p:grpSpPr>
            <a:xfrm>
              <a:off x="3873500" y="1778468"/>
              <a:ext cx="4445000" cy="3301064"/>
              <a:chOff x="3229664" y="5039688"/>
              <a:chExt cx="883282" cy="655966"/>
            </a:xfrm>
            <a:solidFill>
              <a:srgbClr val="FCE3C1"/>
            </a:solidFill>
          </p:grpSpPr>
          <p:sp>
            <p:nvSpPr>
              <p:cNvPr id="29" name="Freeform 193"/>
              <p:cNvSpPr>
                <a:spLocks noEditPoints="1"/>
              </p:cNvSpPr>
              <p:nvPr/>
            </p:nvSpPr>
            <p:spPr bwMode="auto">
              <a:xfrm>
                <a:off x="3229664" y="5039688"/>
                <a:ext cx="361540" cy="647307"/>
              </a:xfrm>
              <a:custGeom>
                <a:gdLst>
                  <a:gd fmla="*/ 80 w 80" name="T0"/>
                  <a:gd fmla="*/ 133 h 144" name="T1"/>
                  <a:gd fmla="*/ 62 w 80" name="T2"/>
                  <a:gd fmla="*/ 136 h 144" name="T3"/>
                  <a:gd fmla="*/ 64 w 80" name="T4"/>
                  <a:gd fmla="*/ 129 h 144" name="T5"/>
                  <a:gd fmla="*/ 48 w 80" name="T6"/>
                  <a:gd fmla="*/ 131 h 144" name="T7"/>
                  <a:gd fmla="*/ 51 w 80" name="T8"/>
                  <a:gd fmla="*/ 124 h 144" name="T9"/>
                  <a:gd fmla="*/ 29 w 80" name="T10"/>
                  <a:gd fmla="*/ 126 h 144" name="T11"/>
                  <a:gd fmla="*/ 35 w 80" name="T12"/>
                  <a:gd fmla="*/ 124 h 144" name="T13"/>
                  <a:gd fmla="*/ 39 w 80" name="T14"/>
                  <a:gd fmla="*/ 117 h 144" name="T15"/>
                  <a:gd fmla="*/ 39 w 80" name="T16"/>
                  <a:gd fmla="*/ 118 h 144" name="T17"/>
                  <a:gd fmla="*/ 16 w 80" name="T18"/>
                  <a:gd fmla="*/ 114 h 144" name="T19"/>
                  <a:gd fmla="*/ 22 w 80" name="T20"/>
                  <a:gd fmla="*/ 28 h 144" name="T21"/>
                  <a:gd fmla="*/ 24 w 80" name="T22"/>
                  <a:gd fmla="*/ 23 h 144" name="T23"/>
                  <a:gd fmla="*/ 22 w 80" name="T24"/>
                  <a:gd fmla="*/ 28 h 144" name="T25"/>
                  <a:gd fmla="*/ 80 w 80" name="T26"/>
                  <a:gd fmla="*/ 132 h 144" name="T27"/>
                  <a:gd fmla="*/ 67 w 80" name="T28"/>
                  <a:gd fmla="*/ 120 h 144" name="T29"/>
                  <a:gd fmla="*/ 65 w 80" name="T30"/>
                  <a:gd fmla="*/ 128 h 144" name="T31"/>
                  <a:gd fmla="*/ 55 w 80" name="T32"/>
                  <a:gd fmla="*/ 109 h 144" name="T33"/>
                  <a:gd fmla="*/ 45 w 80" name="T34"/>
                  <a:gd fmla="*/ 110 h 144" name="T35"/>
                  <a:gd fmla="*/ 48 w 80" name="T36"/>
                  <a:gd fmla="*/ 105 h 144" name="T37"/>
                  <a:gd fmla="*/ 45 w 80" name="T38"/>
                  <a:gd fmla="*/ 110 h 144" name="T39"/>
                  <a:gd fmla="*/ 35 w 80" name="T40"/>
                  <a:gd fmla="*/ 102 h 144" name="T41"/>
                  <a:gd fmla="*/ 40 w 80" name="T42"/>
                  <a:gd fmla="*/ 116 h 144" name="T43"/>
                  <a:gd fmla="*/ 40 w 80" name="T44"/>
                  <a:gd fmla="*/ 99 h 144" name="T45"/>
                  <a:gd fmla="*/ 35 w 80" name="T46"/>
                  <a:gd fmla="*/ 102 h 144" name="T47"/>
                  <a:gd fmla="*/ 32 w 80" name="T48"/>
                  <a:gd fmla="*/ 87 h 144" name="T49"/>
                  <a:gd fmla="*/ 27 w 80" name="T50"/>
                  <a:gd fmla="*/ 105 h 144" name="T51"/>
                  <a:gd fmla="*/ 10 w 80" name="T52"/>
                  <a:gd fmla="*/ 104 h 144" name="T53"/>
                  <a:gd fmla="*/ 21 w 80" name="T54"/>
                  <a:gd fmla="*/ 96 h 144" name="T55"/>
                  <a:gd fmla="*/ 29 w 80" name="T56"/>
                  <a:gd fmla="*/ 78 h 144" name="T57"/>
                  <a:gd fmla="*/ 8 w 80" name="T58"/>
                  <a:gd fmla="*/ 85 h 144" name="T59"/>
                  <a:gd fmla="*/ 7 w 80" name="T60"/>
                  <a:gd fmla="*/ 93 h 144" name="T61"/>
                  <a:gd fmla="*/ 16 w 80" name="T62"/>
                  <a:gd fmla="*/ 83 h 144" name="T63"/>
                  <a:gd fmla="*/ 22 w 80" name="T64"/>
                  <a:gd fmla="*/ 69 h 144" name="T65"/>
                  <a:gd fmla="*/ 0 w 80" name="T66"/>
                  <a:gd fmla="*/ 66 h 144" name="T67"/>
                  <a:gd fmla="*/ 14 w 80" name="T68"/>
                  <a:gd fmla="*/ 70 h 144" name="T69"/>
                  <a:gd fmla="*/ 14 w 80" name="T70"/>
                  <a:gd fmla="*/ 65 h 144" name="T71"/>
                  <a:gd fmla="*/ 14 w 80" name="T72"/>
                  <a:gd fmla="*/ 70 h 144" name="T73"/>
                  <a:gd fmla="*/ 24 w 80" name="T74"/>
                  <a:gd fmla="*/ 52 h 144" name="T75"/>
                  <a:gd fmla="*/ 32 w 80" name="T76"/>
                  <a:gd fmla="*/ 42 h 144" name="T77"/>
                  <a:gd fmla="*/ 6 w 80" name="T78"/>
                  <a:gd fmla="*/ 34 h 144" name="T79"/>
                  <a:gd fmla="*/ 8 w 80" name="T80"/>
                  <a:gd fmla="*/ 49 h 144" name="T81"/>
                  <a:gd fmla="*/ 18 w 80" name="T82"/>
                  <a:gd fmla="*/ 41 h 144" name="T83"/>
                  <a:gd fmla="*/ 36 w 80" name="T84"/>
                  <a:gd fmla="*/ 30 h 144" name="T85"/>
                  <a:gd fmla="*/ 11 w 80" name="T86"/>
                  <a:gd fmla="*/ 20 h 144" name="T87"/>
                  <a:gd fmla="*/ 18 w 80" name="T88"/>
                  <a:gd fmla="*/ 41 h 144" name="T89"/>
                  <a:gd fmla="*/ 26 w 80" name="T90"/>
                  <a:gd fmla="*/ 19 h 144" name="T91"/>
                  <a:gd fmla="*/ 35 w 80" name="T92"/>
                  <a:gd fmla="*/ 0 h 144" name="T9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b="b" l="0" r="r" t="0"/>
                <a:pathLst>
                  <a:path h="144" w="80">
                    <a:moveTo>
                      <a:pt x="62" y="136"/>
                    </a:moveTo>
                    <a:cubicBezTo>
                      <a:pt x="67" y="133"/>
                      <a:pt x="74" y="130"/>
                      <a:pt x="80" y="133"/>
                    </a:cubicBezTo>
                    <a:cubicBezTo>
                      <a:pt x="76" y="142"/>
                      <a:pt x="65" y="144"/>
                      <a:pt x="56" y="141"/>
                    </a:cubicBezTo>
                    <a:cubicBezTo>
                      <a:pt x="58" y="139"/>
                      <a:pt x="60" y="138"/>
                      <a:pt x="62" y="136"/>
                    </a:cubicBezTo>
                    <a:close/>
                    <a:moveTo>
                      <a:pt x="48" y="131"/>
                    </a:moveTo>
                    <a:cubicBezTo>
                      <a:pt x="52" y="128"/>
                      <a:pt x="59" y="125"/>
                      <a:pt x="64" y="129"/>
                    </a:cubicBezTo>
                    <a:cubicBezTo>
                      <a:pt x="60" y="137"/>
                      <a:pt x="50" y="139"/>
                      <a:pt x="42" y="135"/>
                    </a:cubicBezTo>
                    <a:cubicBezTo>
                      <a:pt x="44" y="133"/>
                      <a:pt x="46" y="132"/>
                      <a:pt x="48" y="131"/>
                    </a:cubicBezTo>
                    <a:close/>
                    <a:moveTo>
                      <a:pt x="35" y="124"/>
                    </a:moveTo>
                    <a:cubicBezTo>
                      <a:pt x="40" y="122"/>
                      <a:pt x="47" y="119"/>
                      <a:pt x="51" y="124"/>
                    </a:cubicBezTo>
                    <a:cubicBezTo>
                      <a:pt x="47" y="129"/>
                      <a:pt x="40" y="131"/>
                      <a:pt x="34" y="129"/>
                    </a:cubicBezTo>
                    <a:cubicBezTo>
                      <a:pt x="32" y="129"/>
                      <a:pt x="30" y="128"/>
                      <a:pt x="29" y="126"/>
                    </a:cubicBezTo>
                    <a:cubicBezTo>
                      <a:pt x="31" y="125"/>
                      <a:pt x="33" y="125"/>
                      <a:pt x="35" y="124"/>
                    </a:cubicBezTo>
                    <a:cubicBezTo>
                      <a:pt x="35" y="124"/>
                      <a:pt x="35" y="124"/>
                      <a:pt x="35" y="124"/>
                    </a:cubicBezTo>
                    <a:close/>
                    <a:moveTo>
                      <a:pt x="23" y="113"/>
                    </a:moveTo>
                    <a:cubicBezTo>
                      <a:pt x="29" y="112"/>
                      <a:pt x="35" y="112"/>
                      <a:pt x="39" y="117"/>
                    </a:cubicBezTo>
                    <a:cubicBezTo>
                      <a:pt x="39" y="117"/>
                      <a:pt x="40" y="117"/>
                      <a:pt x="40" y="117"/>
                    </a:cubicBezTo>
                    <a:cubicBezTo>
                      <a:pt x="39" y="118"/>
                      <a:pt x="39" y="118"/>
                      <a:pt x="39" y="118"/>
                    </a:cubicBezTo>
                    <a:cubicBezTo>
                      <a:pt x="33" y="123"/>
                      <a:pt x="27" y="122"/>
                      <a:pt x="20" y="118"/>
                    </a:cubicBezTo>
                    <a:cubicBezTo>
                      <a:pt x="19" y="117"/>
                      <a:pt x="17" y="116"/>
                      <a:pt x="16" y="114"/>
                    </a:cubicBezTo>
                    <a:cubicBezTo>
                      <a:pt x="18" y="113"/>
                      <a:pt x="20" y="113"/>
                      <a:pt x="23" y="113"/>
                    </a:cubicBezTo>
                    <a:close/>
                    <a:moveTo>
                      <a:pt x="22" y="28"/>
                    </a:moveTo>
                    <a:cubicBezTo>
                      <a:pt x="31" y="30"/>
                      <a:pt x="38" y="25"/>
                      <a:pt x="42" y="17"/>
                    </a:cubicBezTo>
                    <a:cubicBezTo>
                      <a:pt x="36" y="17"/>
                      <a:pt x="28" y="18"/>
                      <a:pt x="24" y="23"/>
                    </a:cubicBezTo>
                    <a:cubicBezTo>
                      <a:pt x="25" y="17"/>
                      <a:pt x="21" y="10"/>
                      <a:pt x="17" y="5"/>
                    </a:cubicBezTo>
                    <a:cubicBezTo>
                      <a:pt x="13" y="13"/>
                      <a:pt x="14" y="23"/>
                      <a:pt x="22" y="28"/>
                    </a:cubicBezTo>
                    <a:close/>
                    <a:moveTo>
                      <a:pt x="67" y="120"/>
                    </a:moveTo>
                    <a:cubicBezTo>
                      <a:pt x="69" y="126"/>
                      <a:pt x="73" y="132"/>
                      <a:pt x="80" y="132"/>
                    </a:cubicBezTo>
                    <a:cubicBezTo>
                      <a:pt x="80" y="124"/>
                      <a:pt x="73" y="116"/>
                      <a:pt x="66" y="114"/>
                    </a:cubicBezTo>
                    <a:cubicBezTo>
                      <a:pt x="66" y="116"/>
                      <a:pt x="66" y="118"/>
                      <a:pt x="67" y="120"/>
                    </a:cubicBezTo>
                    <a:close/>
                    <a:moveTo>
                      <a:pt x="55" y="116"/>
                    </a:moveTo>
                    <a:cubicBezTo>
                      <a:pt x="55" y="121"/>
                      <a:pt x="58" y="128"/>
                      <a:pt x="65" y="128"/>
                    </a:cubicBezTo>
                    <a:cubicBezTo>
                      <a:pt x="65" y="122"/>
                      <a:pt x="63" y="115"/>
                      <a:pt x="58" y="111"/>
                    </a:cubicBezTo>
                    <a:cubicBezTo>
                      <a:pt x="57" y="110"/>
                      <a:pt x="56" y="110"/>
                      <a:pt x="55" y="109"/>
                    </a:cubicBezTo>
                    <a:cubicBezTo>
                      <a:pt x="55" y="111"/>
                      <a:pt x="54" y="113"/>
                      <a:pt x="55" y="116"/>
                    </a:cubicBezTo>
                    <a:close/>
                    <a:moveTo>
                      <a:pt x="45" y="110"/>
                    </a:moveTo>
                    <a:cubicBezTo>
                      <a:pt x="44" y="115"/>
                      <a:pt x="45" y="122"/>
                      <a:pt x="52" y="123"/>
                    </a:cubicBezTo>
                    <a:cubicBezTo>
                      <a:pt x="53" y="117"/>
                      <a:pt x="52" y="109"/>
                      <a:pt x="48" y="105"/>
                    </a:cubicBezTo>
                    <a:cubicBezTo>
                      <a:pt x="47" y="104"/>
                      <a:pt x="46" y="104"/>
                      <a:pt x="46" y="103"/>
                    </a:cubicBezTo>
                    <a:cubicBezTo>
                      <a:pt x="45" y="106"/>
                      <a:pt x="45" y="107"/>
                      <a:pt x="45" y="110"/>
                    </a:cubicBezTo>
                    <a:cubicBezTo>
                      <a:pt x="45" y="110"/>
                      <a:pt x="45" y="110"/>
                      <a:pt x="45" y="110"/>
                    </a:cubicBezTo>
                    <a:close/>
                    <a:moveTo>
                      <a:pt x="35" y="102"/>
                    </a:moveTo>
                    <a:cubicBezTo>
                      <a:pt x="33" y="108"/>
                      <a:pt x="34" y="114"/>
                      <a:pt x="40" y="116"/>
                    </a:cubicBezTo>
                    <a:cubicBezTo>
                      <a:pt x="40" y="116"/>
                      <a:pt x="40" y="116"/>
                      <a:pt x="40" y="116"/>
                    </a:cubicBezTo>
                    <a:cubicBezTo>
                      <a:pt x="40" y="116"/>
                      <a:pt x="41" y="115"/>
                      <a:pt x="41" y="115"/>
                    </a:cubicBezTo>
                    <a:cubicBezTo>
                      <a:pt x="42" y="110"/>
                      <a:pt x="42" y="104"/>
                      <a:pt x="40" y="99"/>
                    </a:cubicBezTo>
                    <a:cubicBezTo>
                      <a:pt x="39" y="98"/>
                      <a:pt x="38" y="97"/>
                      <a:pt x="37" y="96"/>
                    </a:cubicBezTo>
                    <a:cubicBezTo>
                      <a:pt x="36" y="98"/>
                      <a:pt x="35" y="100"/>
                      <a:pt x="35" y="102"/>
                    </a:cubicBezTo>
                    <a:close/>
                    <a:moveTo>
                      <a:pt x="29" y="107"/>
                    </a:moveTo>
                    <a:cubicBezTo>
                      <a:pt x="32" y="102"/>
                      <a:pt x="35" y="93"/>
                      <a:pt x="32" y="87"/>
                    </a:cubicBezTo>
                    <a:cubicBezTo>
                      <a:pt x="30" y="89"/>
                      <a:pt x="29" y="90"/>
                      <a:pt x="28" y="92"/>
                    </a:cubicBezTo>
                    <a:cubicBezTo>
                      <a:pt x="25" y="96"/>
                      <a:pt x="24" y="101"/>
                      <a:pt x="27" y="105"/>
                    </a:cubicBezTo>
                    <a:cubicBezTo>
                      <a:pt x="22" y="101"/>
                      <a:pt x="12" y="99"/>
                      <a:pt x="6" y="99"/>
                    </a:cubicBezTo>
                    <a:cubicBezTo>
                      <a:pt x="7" y="101"/>
                      <a:pt x="8" y="103"/>
                      <a:pt x="10" y="104"/>
                    </a:cubicBezTo>
                    <a:cubicBezTo>
                      <a:pt x="15" y="110"/>
                      <a:pt x="22" y="111"/>
                      <a:pt x="29" y="107"/>
                    </a:cubicBezTo>
                    <a:close/>
                    <a:moveTo>
                      <a:pt x="21" y="96"/>
                    </a:moveTo>
                    <a:cubicBezTo>
                      <a:pt x="24" y="93"/>
                      <a:pt x="26" y="90"/>
                      <a:pt x="28" y="85"/>
                    </a:cubicBezTo>
                    <a:cubicBezTo>
                      <a:pt x="29" y="83"/>
                      <a:pt x="29" y="80"/>
                      <a:pt x="29" y="78"/>
                    </a:cubicBezTo>
                    <a:cubicBezTo>
                      <a:pt x="24" y="80"/>
                      <a:pt x="17" y="86"/>
                      <a:pt x="19" y="92"/>
                    </a:cubicBezTo>
                    <a:cubicBezTo>
                      <a:pt x="16" y="89"/>
                      <a:pt x="12" y="87"/>
                      <a:pt x="8" y="85"/>
                    </a:cubicBezTo>
                    <a:cubicBezTo>
                      <a:pt x="6" y="84"/>
                      <a:pt x="4" y="83"/>
                      <a:pt x="1" y="83"/>
                    </a:cubicBezTo>
                    <a:cubicBezTo>
                      <a:pt x="2" y="87"/>
                      <a:pt x="4" y="90"/>
                      <a:pt x="7" y="93"/>
                    </a:cubicBezTo>
                    <a:cubicBezTo>
                      <a:pt x="11" y="96"/>
                      <a:pt x="15" y="97"/>
                      <a:pt x="21" y="96"/>
                    </a:cubicBezTo>
                    <a:close/>
                    <a:moveTo>
                      <a:pt x="16" y="83"/>
                    </a:moveTo>
                    <a:cubicBezTo>
                      <a:pt x="22" y="80"/>
                      <a:pt x="28" y="74"/>
                      <a:pt x="28" y="66"/>
                    </a:cubicBezTo>
                    <a:cubicBezTo>
                      <a:pt x="26" y="67"/>
                      <a:pt x="24" y="68"/>
                      <a:pt x="22" y="69"/>
                    </a:cubicBezTo>
                    <a:cubicBezTo>
                      <a:pt x="19" y="71"/>
                      <a:pt x="15" y="75"/>
                      <a:pt x="15" y="79"/>
                    </a:cubicBezTo>
                    <a:cubicBezTo>
                      <a:pt x="13" y="74"/>
                      <a:pt x="5" y="69"/>
                      <a:pt x="0" y="66"/>
                    </a:cubicBezTo>
                    <a:cubicBezTo>
                      <a:pt x="0" y="75"/>
                      <a:pt x="6" y="84"/>
                      <a:pt x="16" y="83"/>
                    </a:cubicBezTo>
                    <a:close/>
                    <a:moveTo>
                      <a:pt x="14" y="70"/>
                    </a:moveTo>
                    <a:cubicBezTo>
                      <a:pt x="22" y="68"/>
                      <a:pt x="28" y="61"/>
                      <a:pt x="29" y="53"/>
                    </a:cubicBezTo>
                    <a:cubicBezTo>
                      <a:pt x="23" y="55"/>
                      <a:pt x="16" y="58"/>
                      <a:pt x="14" y="65"/>
                    </a:cubicBezTo>
                    <a:cubicBezTo>
                      <a:pt x="13" y="59"/>
                      <a:pt x="7" y="52"/>
                      <a:pt x="2" y="48"/>
                    </a:cubicBezTo>
                    <a:cubicBezTo>
                      <a:pt x="0" y="57"/>
                      <a:pt x="4" y="68"/>
                      <a:pt x="14" y="70"/>
                    </a:cubicBezTo>
                    <a:close/>
                    <a:moveTo>
                      <a:pt x="15" y="54"/>
                    </a:moveTo>
                    <a:cubicBezTo>
                      <a:pt x="18" y="54"/>
                      <a:pt x="21" y="53"/>
                      <a:pt x="24" y="52"/>
                    </a:cubicBezTo>
                    <a:cubicBezTo>
                      <a:pt x="27" y="50"/>
                      <a:pt x="28" y="49"/>
                      <a:pt x="30" y="46"/>
                    </a:cubicBezTo>
                    <a:cubicBezTo>
                      <a:pt x="31" y="45"/>
                      <a:pt x="32" y="44"/>
                      <a:pt x="32" y="42"/>
                    </a:cubicBezTo>
                    <a:cubicBezTo>
                      <a:pt x="27" y="42"/>
                      <a:pt x="19" y="44"/>
                      <a:pt x="16" y="49"/>
                    </a:cubicBezTo>
                    <a:cubicBezTo>
                      <a:pt x="16" y="44"/>
                      <a:pt x="10" y="38"/>
                      <a:pt x="6" y="34"/>
                    </a:cubicBezTo>
                    <a:cubicBezTo>
                      <a:pt x="5" y="36"/>
                      <a:pt x="5" y="38"/>
                      <a:pt x="5" y="40"/>
                    </a:cubicBezTo>
                    <a:cubicBezTo>
                      <a:pt x="5" y="43"/>
                      <a:pt x="6" y="46"/>
                      <a:pt x="8" y="49"/>
                    </a:cubicBezTo>
                    <a:cubicBezTo>
                      <a:pt x="10" y="51"/>
                      <a:pt x="12" y="53"/>
                      <a:pt x="15" y="54"/>
                    </a:cubicBezTo>
                    <a:close/>
                    <a:moveTo>
                      <a:pt x="18" y="41"/>
                    </a:moveTo>
                    <a:cubicBezTo>
                      <a:pt x="24" y="42"/>
                      <a:pt x="30" y="39"/>
                      <a:pt x="34" y="34"/>
                    </a:cubicBezTo>
                    <a:cubicBezTo>
                      <a:pt x="35" y="33"/>
                      <a:pt x="36" y="32"/>
                      <a:pt x="36" y="30"/>
                    </a:cubicBezTo>
                    <a:cubicBezTo>
                      <a:pt x="31" y="30"/>
                      <a:pt x="23" y="32"/>
                      <a:pt x="19" y="37"/>
                    </a:cubicBezTo>
                    <a:cubicBezTo>
                      <a:pt x="19" y="31"/>
                      <a:pt x="15" y="24"/>
                      <a:pt x="11" y="20"/>
                    </a:cubicBezTo>
                    <a:cubicBezTo>
                      <a:pt x="10" y="22"/>
                      <a:pt x="9" y="24"/>
                      <a:pt x="9" y="26"/>
                    </a:cubicBezTo>
                    <a:cubicBezTo>
                      <a:pt x="9" y="32"/>
                      <a:pt x="12" y="38"/>
                      <a:pt x="18" y="41"/>
                    </a:cubicBezTo>
                    <a:close/>
                    <a:moveTo>
                      <a:pt x="35" y="6"/>
                    </a:moveTo>
                    <a:cubicBezTo>
                      <a:pt x="35" y="12"/>
                      <a:pt x="32" y="17"/>
                      <a:pt x="26" y="19"/>
                    </a:cubicBezTo>
                    <a:cubicBezTo>
                      <a:pt x="23" y="13"/>
                      <a:pt x="26" y="7"/>
                      <a:pt x="30" y="3"/>
                    </a:cubicBezTo>
                    <a:cubicBezTo>
                      <a:pt x="31" y="2"/>
                      <a:pt x="33" y="1"/>
                      <a:pt x="35" y="0"/>
                    </a:cubicBezTo>
                    <a:cubicBezTo>
                      <a:pt x="35" y="2"/>
                      <a:pt x="35" y="4"/>
                      <a:pt x="35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30" name="Freeform 194"/>
              <p:cNvSpPr/>
              <p:nvPr/>
            </p:nvSpPr>
            <p:spPr bwMode="auto">
              <a:xfrm>
                <a:off x="3283786" y="5119788"/>
                <a:ext cx="450300" cy="575864"/>
              </a:xfrm>
              <a:custGeom>
                <a:gdLst>
                  <a:gd fmla="*/ 14 w 100" name="T0"/>
                  <a:gd fmla="*/ 0 h 128" name="T1"/>
                  <a:gd fmla="*/ 15 w 100" name="T2"/>
                  <a:gd fmla="*/ 0 h 128" name="T3"/>
                  <a:gd fmla="*/ 5 w 100" name="T4"/>
                  <a:gd fmla="*/ 32 h 128" name="T5"/>
                  <a:gd fmla="*/ 6 w 100" name="T6"/>
                  <a:gd fmla="*/ 71 h 128" name="T7"/>
                  <a:gd fmla="*/ 28 w 100" name="T8"/>
                  <a:gd fmla="*/ 98 h 128" name="T9"/>
                  <a:gd fmla="*/ 71 w 100" name="T10"/>
                  <a:gd fmla="*/ 114 h 128" name="T11"/>
                  <a:gd fmla="*/ 71 w 100" name="T12"/>
                  <a:gd fmla="*/ 114 h 128" name="T13"/>
                  <a:gd fmla="*/ 100 w 100" name="T14"/>
                  <a:gd fmla="*/ 125 h 128" name="T15"/>
                  <a:gd fmla="*/ 99 w 100" name="T16"/>
                  <a:gd fmla="*/ 128 h 128" name="T17"/>
                  <a:gd fmla="*/ 70 w 100" name="T18"/>
                  <a:gd fmla="*/ 116 h 128" name="T19"/>
                  <a:gd fmla="*/ 70 w 100" name="T20"/>
                  <a:gd fmla="*/ 116 h 128" name="T21"/>
                  <a:gd fmla="*/ 27 w 100" name="T22"/>
                  <a:gd fmla="*/ 100 h 128" name="T23"/>
                  <a:gd fmla="*/ 5 w 100" name="T24"/>
                  <a:gd fmla="*/ 71 h 128" name="T25"/>
                  <a:gd fmla="*/ 3 w 100" name="T26"/>
                  <a:gd fmla="*/ 32 h 128" name="T27"/>
                  <a:gd fmla="*/ 14 w 100" name="T28"/>
                  <a:gd fmla="*/ 0 h 128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28" w="100">
                    <a:moveTo>
                      <a:pt x="14" y="0"/>
                    </a:moveTo>
                    <a:cubicBezTo>
                      <a:pt x="14" y="0"/>
                      <a:pt x="14" y="0"/>
                      <a:pt x="15" y="0"/>
                    </a:cubicBezTo>
                    <a:cubicBezTo>
                      <a:pt x="10" y="11"/>
                      <a:pt x="7" y="21"/>
                      <a:pt x="5" y="32"/>
                    </a:cubicBezTo>
                    <a:cubicBezTo>
                      <a:pt x="2" y="46"/>
                      <a:pt x="2" y="57"/>
                      <a:pt x="6" y="71"/>
                    </a:cubicBezTo>
                    <a:cubicBezTo>
                      <a:pt x="11" y="83"/>
                      <a:pt x="18" y="90"/>
                      <a:pt x="28" y="98"/>
                    </a:cubicBezTo>
                    <a:cubicBezTo>
                      <a:pt x="42" y="107"/>
                      <a:pt x="55" y="110"/>
                      <a:pt x="71" y="114"/>
                    </a:cubicBezTo>
                    <a:cubicBezTo>
                      <a:pt x="71" y="114"/>
                      <a:pt x="71" y="114"/>
                      <a:pt x="71" y="114"/>
                    </a:cubicBezTo>
                    <a:cubicBezTo>
                      <a:pt x="82" y="115"/>
                      <a:pt x="91" y="119"/>
                      <a:pt x="100" y="125"/>
                    </a:cubicBezTo>
                    <a:cubicBezTo>
                      <a:pt x="100" y="126"/>
                      <a:pt x="99" y="127"/>
                      <a:pt x="99" y="128"/>
                    </a:cubicBezTo>
                    <a:cubicBezTo>
                      <a:pt x="90" y="121"/>
                      <a:pt x="82" y="118"/>
                      <a:pt x="70" y="116"/>
                    </a:cubicBezTo>
                    <a:cubicBezTo>
                      <a:pt x="70" y="116"/>
                      <a:pt x="70" y="116"/>
                      <a:pt x="70" y="116"/>
                    </a:cubicBezTo>
                    <a:cubicBezTo>
                      <a:pt x="54" y="113"/>
                      <a:pt x="41" y="109"/>
                      <a:pt x="27" y="100"/>
                    </a:cubicBezTo>
                    <a:cubicBezTo>
                      <a:pt x="16" y="92"/>
                      <a:pt x="10" y="84"/>
                      <a:pt x="5" y="71"/>
                    </a:cubicBezTo>
                    <a:cubicBezTo>
                      <a:pt x="0" y="58"/>
                      <a:pt x="1" y="46"/>
                      <a:pt x="3" y="32"/>
                    </a:cubicBezTo>
                    <a:cubicBezTo>
                      <a:pt x="6" y="20"/>
                      <a:pt x="9" y="11"/>
                      <a:pt x="1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31" name="Freeform 195"/>
              <p:cNvSpPr>
                <a:spLocks noEditPoints="1"/>
              </p:cNvSpPr>
              <p:nvPr/>
            </p:nvSpPr>
            <p:spPr bwMode="auto">
              <a:xfrm>
                <a:off x="3751406" y="5039688"/>
                <a:ext cx="361540" cy="647307"/>
              </a:xfrm>
              <a:custGeom>
                <a:gdLst>
                  <a:gd fmla="*/ 0 w 80" name="T0"/>
                  <a:gd fmla="*/ 133 h 144" name="T1"/>
                  <a:gd fmla="*/ 18 w 80" name="T2"/>
                  <a:gd fmla="*/ 136 h 144" name="T3"/>
                  <a:gd fmla="*/ 16 w 80" name="T4"/>
                  <a:gd fmla="*/ 129 h 144" name="T5"/>
                  <a:gd fmla="*/ 32 w 80" name="T6"/>
                  <a:gd fmla="*/ 131 h 144" name="T7"/>
                  <a:gd fmla="*/ 29 w 80" name="T8"/>
                  <a:gd fmla="*/ 124 h 144" name="T9"/>
                  <a:gd fmla="*/ 51 w 80" name="T10"/>
                  <a:gd fmla="*/ 126 h 144" name="T11"/>
                  <a:gd fmla="*/ 45 w 80" name="T12"/>
                  <a:gd fmla="*/ 124 h 144" name="T13"/>
                  <a:gd fmla="*/ 41 w 80" name="T14"/>
                  <a:gd fmla="*/ 117 h 144" name="T15"/>
                  <a:gd fmla="*/ 41 w 80" name="T16"/>
                  <a:gd fmla="*/ 118 h 144" name="T17"/>
                  <a:gd fmla="*/ 64 w 80" name="T18"/>
                  <a:gd fmla="*/ 114 h 144" name="T19"/>
                  <a:gd fmla="*/ 58 w 80" name="T20"/>
                  <a:gd fmla="*/ 28 h 144" name="T21"/>
                  <a:gd fmla="*/ 56 w 80" name="T22"/>
                  <a:gd fmla="*/ 23 h 144" name="T23"/>
                  <a:gd fmla="*/ 58 w 80" name="T24"/>
                  <a:gd fmla="*/ 28 h 144" name="T25"/>
                  <a:gd fmla="*/ 0 w 80" name="T26"/>
                  <a:gd fmla="*/ 132 h 144" name="T27"/>
                  <a:gd fmla="*/ 13 w 80" name="T28"/>
                  <a:gd fmla="*/ 120 h 144" name="T29"/>
                  <a:gd fmla="*/ 15 w 80" name="T30"/>
                  <a:gd fmla="*/ 128 h 144" name="T31"/>
                  <a:gd fmla="*/ 25 w 80" name="T32"/>
                  <a:gd fmla="*/ 109 h 144" name="T33"/>
                  <a:gd fmla="*/ 36 w 80" name="T34"/>
                  <a:gd fmla="*/ 110 h 144" name="T35"/>
                  <a:gd fmla="*/ 32 w 80" name="T36"/>
                  <a:gd fmla="*/ 105 h 144" name="T37"/>
                  <a:gd fmla="*/ 35 w 80" name="T38"/>
                  <a:gd fmla="*/ 110 h 144" name="T39"/>
                  <a:gd fmla="*/ 45 w 80" name="T40"/>
                  <a:gd fmla="*/ 102 h 144" name="T41"/>
                  <a:gd fmla="*/ 40 w 80" name="T42"/>
                  <a:gd fmla="*/ 116 h 144" name="T43"/>
                  <a:gd fmla="*/ 40 w 80" name="T44"/>
                  <a:gd fmla="*/ 99 h 144" name="T45"/>
                  <a:gd fmla="*/ 45 w 80" name="T46"/>
                  <a:gd fmla="*/ 102 h 144" name="T47"/>
                  <a:gd fmla="*/ 48 w 80" name="T48"/>
                  <a:gd fmla="*/ 87 h 144" name="T49"/>
                  <a:gd fmla="*/ 54 w 80" name="T50"/>
                  <a:gd fmla="*/ 105 h 144" name="T51"/>
                  <a:gd fmla="*/ 70 w 80" name="T52"/>
                  <a:gd fmla="*/ 104 h 144" name="T53"/>
                  <a:gd fmla="*/ 60 w 80" name="T54"/>
                  <a:gd fmla="*/ 96 h 144" name="T55"/>
                  <a:gd fmla="*/ 51 w 80" name="T56"/>
                  <a:gd fmla="*/ 78 h 144" name="T57"/>
                  <a:gd fmla="*/ 72 w 80" name="T58"/>
                  <a:gd fmla="*/ 85 h 144" name="T59"/>
                  <a:gd fmla="*/ 73 w 80" name="T60"/>
                  <a:gd fmla="*/ 93 h 144" name="T61"/>
                  <a:gd fmla="*/ 64 w 80" name="T62"/>
                  <a:gd fmla="*/ 83 h 144" name="T63"/>
                  <a:gd fmla="*/ 58 w 80" name="T64"/>
                  <a:gd fmla="*/ 69 h 144" name="T65"/>
                  <a:gd fmla="*/ 80 w 80" name="T66"/>
                  <a:gd fmla="*/ 66 h 144" name="T67"/>
                  <a:gd fmla="*/ 66 w 80" name="T68"/>
                  <a:gd fmla="*/ 70 h 144" name="T69"/>
                  <a:gd fmla="*/ 66 w 80" name="T70"/>
                  <a:gd fmla="*/ 65 h 144" name="T71"/>
                  <a:gd fmla="*/ 66 w 80" name="T72"/>
                  <a:gd fmla="*/ 70 h 144" name="T73"/>
                  <a:gd fmla="*/ 56 w 80" name="T74"/>
                  <a:gd fmla="*/ 52 h 144" name="T75"/>
                  <a:gd fmla="*/ 48 w 80" name="T76"/>
                  <a:gd fmla="*/ 42 h 144" name="T77"/>
                  <a:gd fmla="*/ 74 w 80" name="T78"/>
                  <a:gd fmla="*/ 34 h 144" name="T79"/>
                  <a:gd fmla="*/ 72 w 80" name="T80"/>
                  <a:gd fmla="*/ 49 h 144" name="T81"/>
                  <a:gd fmla="*/ 62 w 80" name="T82"/>
                  <a:gd fmla="*/ 41 h 144" name="T83"/>
                  <a:gd fmla="*/ 44 w 80" name="T84"/>
                  <a:gd fmla="*/ 30 h 144" name="T85"/>
                  <a:gd fmla="*/ 69 w 80" name="T86"/>
                  <a:gd fmla="*/ 20 h 144" name="T87"/>
                  <a:gd fmla="*/ 62 w 80" name="T88"/>
                  <a:gd fmla="*/ 41 h 144" name="T89"/>
                  <a:gd fmla="*/ 54 w 80" name="T90"/>
                  <a:gd fmla="*/ 19 h 144" name="T91"/>
                  <a:gd fmla="*/ 45 w 80" name="T92"/>
                  <a:gd fmla="*/ 0 h 144" name="T9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b="b" l="0" r="r" t="0"/>
                <a:pathLst>
                  <a:path h="144" w="80">
                    <a:moveTo>
                      <a:pt x="18" y="136"/>
                    </a:moveTo>
                    <a:cubicBezTo>
                      <a:pt x="13" y="133"/>
                      <a:pt x="6" y="130"/>
                      <a:pt x="0" y="133"/>
                    </a:cubicBezTo>
                    <a:cubicBezTo>
                      <a:pt x="4" y="142"/>
                      <a:pt x="15" y="144"/>
                      <a:pt x="24" y="141"/>
                    </a:cubicBezTo>
                    <a:cubicBezTo>
                      <a:pt x="22" y="139"/>
                      <a:pt x="20" y="138"/>
                      <a:pt x="18" y="136"/>
                    </a:cubicBezTo>
                    <a:close/>
                    <a:moveTo>
                      <a:pt x="32" y="131"/>
                    </a:moveTo>
                    <a:cubicBezTo>
                      <a:pt x="28" y="128"/>
                      <a:pt x="21" y="125"/>
                      <a:pt x="16" y="129"/>
                    </a:cubicBezTo>
                    <a:cubicBezTo>
                      <a:pt x="20" y="137"/>
                      <a:pt x="31" y="139"/>
                      <a:pt x="38" y="135"/>
                    </a:cubicBezTo>
                    <a:cubicBezTo>
                      <a:pt x="36" y="133"/>
                      <a:pt x="34" y="132"/>
                      <a:pt x="32" y="131"/>
                    </a:cubicBezTo>
                    <a:close/>
                    <a:moveTo>
                      <a:pt x="45" y="124"/>
                    </a:moveTo>
                    <a:cubicBezTo>
                      <a:pt x="40" y="122"/>
                      <a:pt x="33" y="119"/>
                      <a:pt x="29" y="124"/>
                    </a:cubicBezTo>
                    <a:cubicBezTo>
                      <a:pt x="33" y="129"/>
                      <a:pt x="40" y="131"/>
                      <a:pt x="46" y="129"/>
                    </a:cubicBezTo>
                    <a:cubicBezTo>
                      <a:pt x="48" y="129"/>
                      <a:pt x="50" y="128"/>
                      <a:pt x="51" y="126"/>
                    </a:cubicBezTo>
                    <a:cubicBezTo>
                      <a:pt x="49" y="125"/>
                      <a:pt x="47" y="125"/>
                      <a:pt x="45" y="124"/>
                    </a:cubicBezTo>
                    <a:cubicBezTo>
                      <a:pt x="45" y="124"/>
                      <a:pt x="45" y="124"/>
                      <a:pt x="45" y="124"/>
                    </a:cubicBezTo>
                    <a:close/>
                    <a:moveTo>
                      <a:pt x="57" y="113"/>
                    </a:moveTo>
                    <a:cubicBezTo>
                      <a:pt x="51" y="112"/>
                      <a:pt x="45" y="112"/>
                      <a:pt x="41" y="117"/>
                    </a:cubicBezTo>
                    <a:cubicBezTo>
                      <a:pt x="41" y="117"/>
                      <a:pt x="40" y="117"/>
                      <a:pt x="40" y="117"/>
                    </a:cubicBezTo>
                    <a:cubicBezTo>
                      <a:pt x="41" y="118"/>
                      <a:pt x="41" y="118"/>
                      <a:pt x="41" y="118"/>
                    </a:cubicBezTo>
                    <a:cubicBezTo>
                      <a:pt x="47" y="123"/>
                      <a:pt x="54" y="122"/>
                      <a:pt x="60" y="118"/>
                    </a:cubicBezTo>
                    <a:cubicBezTo>
                      <a:pt x="61" y="117"/>
                      <a:pt x="63" y="116"/>
                      <a:pt x="64" y="114"/>
                    </a:cubicBezTo>
                    <a:cubicBezTo>
                      <a:pt x="62" y="113"/>
                      <a:pt x="60" y="113"/>
                      <a:pt x="57" y="113"/>
                    </a:cubicBezTo>
                    <a:close/>
                    <a:moveTo>
                      <a:pt x="58" y="28"/>
                    </a:moveTo>
                    <a:cubicBezTo>
                      <a:pt x="49" y="30"/>
                      <a:pt x="42" y="25"/>
                      <a:pt x="38" y="17"/>
                    </a:cubicBezTo>
                    <a:cubicBezTo>
                      <a:pt x="44" y="17"/>
                      <a:pt x="52" y="18"/>
                      <a:pt x="56" y="23"/>
                    </a:cubicBezTo>
                    <a:cubicBezTo>
                      <a:pt x="56" y="17"/>
                      <a:pt x="59" y="10"/>
                      <a:pt x="63" y="5"/>
                    </a:cubicBezTo>
                    <a:cubicBezTo>
                      <a:pt x="67" y="13"/>
                      <a:pt x="66" y="23"/>
                      <a:pt x="58" y="28"/>
                    </a:cubicBezTo>
                    <a:close/>
                    <a:moveTo>
                      <a:pt x="13" y="120"/>
                    </a:moveTo>
                    <a:cubicBezTo>
                      <a:pt x="11" y="126"/>
                      <a:pt x="7" y="132"/>
                      <a:pt x="0" y="132"/>
                    </a:cubicBezTo>
                    <a:cubicBezTo>
                      <a:pt x="0" y="124"/>
                      <a:pt x="7" y="116"/>
                      <a:pt x="14" y="114"/>
                    </a:cubicBezTo>
                    <a:cubicBezTo>
                      <a:pt x="14" y="116"/>
                      <a:pt x="14" y="118"/>
                      <a:pt x="13" y="120"/>
                    </a:cubicBezTo>
                    <a:close/>
                    <a:moveTo>
                      <a:pt x="25" y="116"/>
                    </a:moveTo>
                    <a:cubicBezTo>
                      <a:pt x="25" y="121"/>
                      <a:pt x="22" y="128"/>
                      <a:pt x="15" y="128"/>
                    </a:cubicBezTo>
                    <a:cubicBezTo>
                      <a:pt x="15" y="122"/>
                      <a:pt x="17" y="115"/>
                      <a:pt x="22" y="111"/>
                    </a:cubicBezTo>
                    <a:cubicBezTo>
                      <a:pt x="23" y="110"/>
                      <a:pt x="24" y="110"/>
                      <a:pt x="25" y="109"/>
                    </a:cubicBezTo>
                    <a:cubicBezTo>
                      <a:pt x="25" y="111"/>
                      <a:pt x="26" y="113"/>
                      <a:pt x="25" y="116"/>
                    </a:cubicBezTo>
                    <a:close/>
                    <a:moveTo>
                      <a:pt x="36" y="110"/>
                    </a:moveTo>
                    <a:cubicBezTo>
                      <a:pt x="36" y="115"/>
                      <a:pt x="35" y="122"/>
                      <a:pt x="29" y="123"/>
                    </a:cubicBezTo>
                    <a:cubicBezTo>
                      <a:pt x="27" y="117"/>
                      <a:pt x="28" y="109"/>
                      <a:pt x="32" y="105"/>
                    </a:cubicBezTo>
                    <a:cubicBezTo>
                      <a:pt x="33" y="104"/>
                      <a:pt x="34" y="104"/>
                      <a:pt x="34" y="103"/>
                    </a:cubicBezTo>
                    <a:cubicBezTo>
                      <a:pt x="35" y="106"/>
                      <a:pt x="35" y="107"/>
                      <a:pt x="35" y="110"/>
                    </a:cubicBezTo>
                    <a:cubicBezTo>
                      <a:pt x="35" y="110"/>
                      <a:pt x="36" y="110"/>
                      <a:pt x="36" y="110"/>
                    </a:cubicBezTo>
                    <a:close/>
                    <a:moveTo>
                      <a:pt x="45" y="102"/>
                    </a:moveTo>
                    <a:cubicBezTo>
                      <a:pt x="47" y="108"/>
                      <a:pt x="46" y="114"/>
                      <a:pt x="40" y="116"/>
                    </a:cubicBezTo>
                    <a:cubicBezTo>
                      <a:pt x="40" y="116"/>
                      <a:pt x="40" y="116"/>
                      <a:pt x="40" y="116"/>
                    </a:cubicBezTo>
                    <a:cubicBezTo>
                      <a:pt x="40" y="116"/>
                      <a:pt x="39" y="115"/>
                      <a:pt x="39" y="115"/>
                    </a:cubicBezTo>
                    <a:cubicBezTo>
                      <a:pt x="38" y="110"/>
                      <a:pt x="38" y="104"/>
                      <a:pt x="40" y="99"/>
                    </a:cubicBezTo>
                    <a:cubicBezTo>
                      <a:pt x="41" y="98"/>
                      <a:pt x="42" y="97"/>
                      <a:pt x="43" y="96"/>
                    </a:cubicBezTo>
                    <a:cubicBezTo>
                      <a:pt x="44" y="98"/>
                      <a:pt x="45" y="100"/>
                      <a:pt x="45" y="102"/>
                    </a:cubicBezTo>
                    <a:close/>
                    <a:moveTo>
                      <a:pt x="51" y="107"/>
                    </a:moveTo>
                    <a:cubicBezTo>
                      <a:pt x="48" y="102"/>
                      <a:pt x="45" y="93"/>
                      <a:pt x="48" y="87"/>
                    </a:cubicBezTo>
                    <a:cubicBezTo>
                      <a:pt x="50" y="89"/>
                      <a:pt x="51" y="90"/>
                      <a:pt x="52" y="92"/>
                    </a:cubicBezTo>
                    <a:cubicBezTo>
                      <a:pt x="55" y="96"/>
                      <a:pt x="56" y="101"/>
                      <a:pt x="54" y="105"/>
                    </a:cubicBezTo>
                    <a:cubicBezTo>
                      <a:pt x="58" y="101"/>
                      <a:pt x="68" y="99"/>
                      <a:pt x="74" y="99"/>
                    </a:cubicBezTo>
                    <a:cubicBezTo>
                      <a:pt x="73" y="101"/>
                      <a:pt x="72" y="103"/>
                      <a:pt x="70" y="104"/>
                    </a:cubicBezTo>
                    <a:cubicBezTo>
                      <a:pt x="65" y="110"/>
                      <a:pt x="58" y="111"/>
                      <a:pt x="51" y="107"/>
                    </a:cubicBezTo>
                    <a:close/>
                    <a:moveTo>
                      <a:pt x="60" y="96"/>
                    </a:moveTo>
                    <a:cubicBezTo>
                      <a:pt x="56" y="93"/>
                      <a:pt x="54" y="90"/>
                      <a:pt x="52" y="85"/>
                    </a:cubicBezTo>
                    <a:cubicBezTo>
                      <a:pt x="51" y="83"/>
                      <a:pt x="51" y="80"/>
                      <a:pt x="51" y="78"/>
                    </a:cubicBezTo>
                    <a:cubicBezTo>
                      <a:pt x="56" y="80"/>
                      <a:pt x="63" y="86"/>
                      <a:pt x="61" y="92"/>
                    </a:cubicBezTo>
                    <a:cubicBezTo>
                      <a:pt x="64" y="89"/>
                      <a:pt x="68" y="87"/>
                      <a:pt x="72" y="85"/>
                    </a:cubicBezTo>
                    <a:cubicBezTo>
                      <a:pt x="74" y="84"/>
                      <a:pt x="76" y="83"/>
                      <a:pt x="79" y="83"/>
                    </a:cubicBezTo>
                    <a:cubicBezTo>
                      <a:pt x="78" y="87"/>
                      <a:pt x="76" y="90"/>
                      <a:pt x="73" y="93"/>
                    </a:cubicBezTo>
                    <a:cubicBezTo>
                      <a:pt x="69" y="96"/>
                      <a:pt x="65" y="97"/>
                      <a:pt x="60" y="96"/>
                    </a:cubicBezTo>
                    <a:close/>
                    <a:moveTo>
                      <a:pt x="64" y="83"/>
                    </a:moveTo>
                    <a:cubicBezTo>
                      <a:pt x="58" y="80"/>
                      <a:pt x="52" y="74"/>
                      <a:pt x="52" y="66"/>
                    </a:cubicBezTo>
                    <a:cubicBezTo>
                      <a:pt x="54" y="67"/>
                      <a:pt x="56" y="68"/>
                      <a:pt x="58" y="69"/>
                    </a:cubicBezTo>
                    <a:cubicBezTo>
                      <a:pt x="61" y="71"/>
                      <a:pt x="65" y="75"/>
                      <a:pt x="65" y="79"/>
                    </a:cubicBezTo>
                    <a:cubicBezTo>
                      <a:pt x="67" y="74"/>
                      <a:pt x="75" y="69"/>
                      <a:pt x="80" y="66"/>
                    </a:cubicBezTo>
                    <a:cubicBezTo>
                      <a:pt x="80" y="75"/>
                      <a:pt x="74" y="84"/>
                      <a:pt x="64" y="83"/>
                    </a:cubicBezTo>
                    <a:close/>
                    <a:moveTo>
                      <a:pt x="66" y="70"/>
                    </a:moveTo>
                    <a:cubicBezTo>
                      <a:pt x="58" y="68"/>
                      <a:pt x="52" y="61"/>
                      <a:pt x="51" y="53"/>
                    </a:cubicBezTo>
                    <a:cubicBezTo>
                      <a:pt x="57" y="55"/>
                      <a:pt x="64" y="58"/>
                      <a:pt x="66" y="65"/>
                    </a:cubicBezTo>
                    <a:cubicBezTo>
                      <a:pt x="67" y="59"/>
                      <a:pt x="73" y="52"/>
                      <a:pt x="78" y="48"/>
                    </a:cubicBezTo>
                    <a:cubicBezTo>
                      <a:pt x="80" y="57"/>
                      <a:pt x="76" y="68"/>
                      <a:pt x="66" y="70"/>
                    </a:cubicBezTo>
                    <a:close/>
                    <a:moveTo>
                      <a:pt x="65" y="54"/>
                    </a:moveTo>
                    <a:cubicBezTo>
                      <a:pt x="62" y="54"/>
                      <a:pt x="59" y="53"/>
                      <a:pt x="56" y="52"/>
                    </a:cubicBezTo>
                    <a:cubicBezTo>
                      <a:pt x="54" y="50"/>
                      <a:pt x="52" y="49"/>
                      <a:pt x="50" y="46"/>
                    </a:cubicBezTo>
                    <a:cubicBezTo>
                      <a:pt x="49" y="45"/>
                      <a:pt x="48" y="44"/>
                      <a:pt x="48" y="42"/>
                    </a:cubicBezTo>
                    <a:cubicBezTo>
                      <a:pt x="53" y="42"/>
                      <a:pt x="61" y="44"/>
                      <a:pt x="64" y="49"/>
                    </a:cubicBezTo>
                    <a:cubicBezTo>
                      <a:pt x="65" y="44"/>
                      <a:pt x="70" y="38"/>
                      <a:pt x="74" y="34"/>
                    </a:cubicBezTo>
                    <a:cubicBezTo>
                      <a:pt x="75" y="36"/>
                      <a:pt x="75" y="38"/>
                      <a:pt x="75" y="40"/>
                    </a:cubicBezTo>
                    <a:cubicBezTo>
                      <a:pt x="75" y="43"/>
                      <a:pt x="74" y="46"/>
                      <a:pt x="72" y="49"/>
                    </a:cubicBezTo>
                    <a:cubicBezTo>
                      <a:pt x="70" y="51"/>
                      <a:pt x="68" y="53"/>
                      <a:pt x="65" y="54"/>
                    </a:cubicBezTo>
                    <a:close/>
                    <a:moveTo>
                      <a:pt x="62" y="41"/>
                    </a:moveTo>
                    <a:cubicBezTo>
                      <a:pt x="56" y="42"/>
                      <a:pt x="50" y="39"/>
                      <a:pt x="46" y="34"/>
                    </a:cubicBezTo>
                    <a:cubicBezTo>
                      <a:pt x="45" y="33"/>
                      <a:pt x="44" y="32"/>
                      <a:pt x="44" y="30"/>
                    </a:cubicBezTo>
                    <a:cubicBezTo>
                      <a:pt x="50" y="30"/>
                      <a:pt x="57" y="32"/>
                      <a:pt x="61" y="37"/>
                    </a:cubicBezTo>
                    <a:cubicBezTo>
                      <a:pt x="61" y="31"/>
                      <a:pt x="66" y="24"/>
                      <a:pt x="69" y="20"/>
                    </a:cubicBezTo>
                    <a:cubicBezTo>
                      <a:pt x="70" y="22"/>
                      <a:pt x="71" y="24"/>
                      <a:pt x="71" y="26"/>
                    </a:cubicBezTo>
                    <a:cubicBezTo>
                      <a:pt x="71" y="32"/>
                      <a:pt x="68" y="38"/>
                      <a:pt x="62" y="41"/>
                    </a:cubicBezTo>
                    <a:close/>
                    <a:moveTo>
                      <a:pt x="45" y="6"/>
                    </a:moveTo>
                    <a:cubicBezTo>
                      <a:pt x="45" y="12"/>
                      <a:pt x="48" y="17"/>
                      <a:pt x="54" y="19"/>
                    </a:cubicBezTo>
                    <a:cubicBezTo>
                      <a:pt x="57" y="13"/>
                      <a:pt x="54" y="7"/>
                      <a:pt x="50" y="3"/>
                    </a:cubicBezTo>
                    <a:cubicBezTo>
                      <a:pt x="49" y="2"/>
                      <a:pt x="47" y="1"/>
                      <a:pt x="45" y="0"/>
                    </a:cubicBezTo>
                    <a:cubicBezTo>
                      <a:pt x="45" y="2"/>
                      <a:pt x="45" y="4"/>
                      <a:pt x="45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32" name="Freeform 196"/>
              <p:cNvSpPr/>
              <p:nvPr/>
            </p:nvSpPr>
            <p:spPr bwMode="auto">
              <a:xfrm>
                <a:off x="3608521" y="5119790"/>
                <a:ext cx="450300" cy="575864"/>
              </a:xfrm>
              <a:custGeom>
                <a:gdLst>
                  <a:gd fmla="*/ 86 w 100" name="T0"/>
                  <a:gd fmla="*/ 0 h 128" name="T1"/>
                  <a:gd fmla="*/ 85 w 100" name="T2"/>
                  <a:gd fmla="*/ 0 h 128" name="T3"/>
                  <a:gd fmla="*/ 96 w 100" name="T4"/>
                  <a:gd fmla="*/ 32 h 128" name="T5"/>
                  <a:gd fmla="*/ 94 w 100" name="T6"/>
                  <a:gd fmla="*/ 71 h 128" name="T7"/>
                  <a:gd fmla="*/ 72 w 100" name="T8"/>
                  <a:gd fmla="*/ 98 h 128" name="T9"/>
                  <a:gd fmla="*/ 29 w 100" name="T10"/>
                  <a:gd fmla="*/ 114 h 128" name="T11"/>
                  <a:gd fmla="*/ 29 w 100" name="T12"/>
                  <a:gd fmla="*/ 114 h 128" name="T13"/>
                  <a:gd fmla="*/ 0 w 100" name="T14"/>
                  <a:gd fmla="*/ 125 h 128" name="T15"/>
                  <a:gd fmla="*/ 1 w 100" name="T16"/>
                  <a:gd fmla="*/ 128 h 128" name="T17"/>
                  <a:gd fmla="*/ 30 w 100" name="T18"/>
                  <a:gd fmla="*/ 116 h 128" name="T19"/>
                  <a:gd fmla="*/ 30 w 100" name="T20"/>
                  <a:gd fmla="*/ 116 h 128" name="T21"/>
                  <a:gd fmla="*/ 73 w 100" name="T22"/>
                  <a:gd fmla="*/ 100 h 128" name="T23"/>
                  <a:gd fmla="*/ 95 w 100" name="T24"/>
                  <a:gd fmla="*/ 71 h 128" name="T25"/>
                  <a:gd fmla="*/ 97 w 100" name="T26"/>
                  <a:gd fmla="*/ 32 h 128" name="T27"/>
                  <a:gd fmla="*/ 86 w 100" name="T28"/>
                  <a:gd fmla="*/ 0 h 128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28" w="100">
                    <a:moveTo>
                      <a:pt x="86" y="0"/>
                    </a:moveTo>
                    <a:cubicBezTo>
                      <a:pt x="86" y="0"/>
                      <a:pt x="86" y="0"/>
                      <a:pt x="85" y="0"/>
                    </a:cubicBezTo>
                    <a:cubicBezTo>
                      <a:pt x="90" y="11"/>
                      <a:pt x="93" y="21"/>
                      <a:pt x="96" y="32"/>
                    </a:cubicBezTo>
                    <a:cubicBezTo>
                      <a:pt x="98" y="46"/>
                      <a:pt x="98" y="57"/>
                      <a:pt x="94" y="71"/>
                    </a:cubicBezTo>
                    <a:cubicBezTo>
                      <a:pt x="89" y="83"/>
                      <a:pt x="82" y="90"/>
                      <a:pt x="72" y="98"/>
                    </a:cubicBezTo>
                    <a:cubicBezTo>
                      <a:pt x="58" y="107"/>
                      <a:pt x="45" y="110"/>
                      <a:pt x="29" y="114"/>
                    </a:cubicBezTo>
                    <a:cubicBezTo>
                      <a:pt x="29" y="114"/>
                      <a:pt x="29" y="114"/>
                      <a:pt x="29" y="114"/>
                    </a:cubicBezTo>
                    <a:cubicBezTo>
                      <a:pt x="18" y="115"/>
                      <a:pt x="9" y="119"/>
                      <a:pt x="0" y="125"/>
                    </a:cubicBezTo>
                    <a:cubicBezTo>
                      <a:pt x="0" y="126"/>
                      <a:pt x="1" y="127"/>
                      <a:pt x="1" y="128"/>
                    </a:cubicBezTo>
                    <a:cubicBezTo>
                      <a:pt x="10" y="121"/>
                      <a:pt x="19" y="118"/>
                      <a:pt x="30" y="116"/>
                    </a:cubicBezTo>
                    <a:cubicBezTo>
                      <a:pt x="30" y="116"/>
                      <a:pt x="30" y="116"/>
                      <a:pt x="30" y="116"/>
                    </a:cubicBezTo>
                    <a:cubicBezTo>
                      <a:pt x="46" y="113"/>
                      <a:pt x="59" y="109"/>
                      <a:pt x="73" y="100"/>
                    </a:cubicBezTo>
                    <a:cubicBezTo>
                      <a:pt x="84" y="92"/>
                      <a:pt x="90" y="84"/>
                      <a:pt x="95" y="71"/>
                    </a:cubicBezTo>
                    <a:cubicBezTo>
                      <a:pt x="100" y="58"/>
                      <a:pt x="99" y="46"/>
                      <a:pt x="97" y="32"/>
                    </a:cubicBezTo>
                    <a:cubicBezTo>
                      <a:pt x="94" y="20"/>
                      <a:pt x="91" y="11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</p:grpSp>
        <p:sp>
          <p:nvSpPr>
            <p:cNvPr id="22" name="任意多边形: 形状 91"/>
            <p:cNvSpPr/>
            <p:nvPr/>
          </p:nvSpPr>
          <p:spPr bwMode="auto">
            <a:xfrm>
              <a:off x="4887521" y="2050478"/>
              <a:ext cx="2416958" cy="640640"/>
            </a:xfrm>
            <a:custGeom>
              <a:gdLst>
                <a:gd fmla="*/ 1208479 w 2416958" name="connsiteX0"/>
                <a:gd fmla="*/ 247520 h 640640" name="connsiteY0"/>
                <a:gd fmla="*/ 2092998 w 2416958" name="connsiteX1"/>
                <a:gd fmla="*/ 549640 h 640640" name="connsiteY1"/>
                <a:gd fmla="*/ 2416958 w 2416958" name="connsiteX2"/>
                <a:gd fmla="*/ 524160 h 640640" name="connsiteY2"/>
                <a:gd fmla="*/ 2045678 w 2416958" name="connsiteX3"/>
                <a:gd fmla="*/ 640640 h 640640" name="connsiteY3"/>
                <a:gd fmla="*/ 1208479 w 2416958" name="connsiteX4"/>
                <a:gd fmla="*/ 353080 h 640640" name="connsiteY4"/>
                <a:gd fmla="*/ 371279 w 2416958" name="connsiteX5"/>
                <a:gd fmla="*/ 640640 h 640640" name="connsiteY5"/>
                <a:gd fmla="*/ 0 w 2416958" name="connsiteX6"/>
                <a:gd fmla="*/ 524160 h 640640" name="connsiteY6"/>
                <a:gd fmla="*/ 320320 w 2416958" name="connsiteX7"/>
                <a:gd fmla="*/ 549640 h 640640" name="connsiteY7"/>
                <a:gd fmla="*/ 1368639 w 2416958" name="connsiteX8"/>
                <a:gd fmla="*/ 182000 h 640640" name="connsiteY8"/>
                <a:gd fmla="*/ 1441439 w 2416958" name="connsiteX9"/>
                <a:gd fmla="*/ 200200 h 640640" name="connsiteY9"/>
                <a:gd fmla="*/ 1379559 w 2416958" name="connsiteX10"/>
                <a:gd fmla="*/ 240240 h 640640" name="connsiteY10"/>
                <a:gd fmla="*/ 1306759 w 2416958" name="connsiteX11"/>
                <a:gd fmla="*/ 222040 h 640640" name="connsiteY11"/>
                <a:gd fmla="*/ 1051959 w 2416958" name="connsiteX12"/>
                <a:gd fmla="*/ 178360 h 640640" name="connsiteY12"/>
                <a:gd fmla="*/ 1106559 w 2416958" name="connsiteX13"/>
                <a:gd fmla="*/ 229320 h 640640" name="connsiteY13"/>
                <a:gd fmla="*/ 1033759 w 2416958" name="connsiteX14"/>
                <a:gd fmla="*/ 236600 h 640640" name="connsiteY14"/>
                <a:gd fmla="*/ 979159 w 2416958" name="connsiteX15"/>
                <a:gd fmla="*/ 189280 h 640640" name="connsiteY15"/>
                <a:gd fmla="*/ 1208479 w 2416958" name="connsiteX16"/>
                <a:gd fmla="*/ 0 h 640640" name="connsiteY16"/>
                <a:gd fmla="*/ 1255799 w 2416958" name="connsiteX17"/>
                <a:gd fmla="*/ 109200 h 640640" name="connsiteY17"/>
                <a:gd fmla="*/ 1208479 w 2416958" name="connsiteX18"/>
                <a:gd fmla="*/ 222040 h 640640" name="connsiteY18"/>
                <a:gd fmla="*/ 1161159 w 2416958" name="connsiteX19"/>
                <a:gd fmla="*/ 109200 h 640640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640640" w="2416958">
                  <a:moveTo>
                    <a:pt x="1208479" y="247520"/>
                  </a:moveTo>
                  <a:lnTo>
                    <a:pt x="2092998" y="549640"/>
                  </a:lnTo>
                  <a:lnTo>
                    <a:pt x="2416958" y="524160"/>
                  </a:lnTo>
                  <a:lnTo>
                    <a:pt x="2045678" y="640640"/>
                  </a:lnTo>
                  <a:lnTo>
                    <a:pt x="1208479" y="353080"/>
                  </a:lnTo>
                  <a:lnTo>
                    <a:pt x="371279" y="640640"/>
                  </a:lnTo>
                  <a:lnTo>
                    <a:pt x="0" y="524160"/>
                  </a:lnTo>
                  <a:lnTo>
                    <a:pt x="320320" y="549640"/>
                  </a:lnTo>
                  <a:close/>
                  <a:moveTo>
                    <a:pt x="1368639" y="182000"/>
                  </a:moveTo>
                  <a:lnTo>
                    <a:pt x="1441439" y="200200"/>
                  </a:lnTo>
                  <a:lnTo>
                    <a:pt x="1379559" y="240240"/>
                  </a:lnTo>
                  <a:lnTo>
                    <a:pt x="1306759" y="222040"/>
                  </a:lnTo>
                  <a:close/>
                  <a:moveTo>
                    <a:pt x="1051959" y="178360"/>
                  </a:moveTo>
                  <a:lnTo>
                    <a:pt x="1106559" y="229320"/>
                  </a:lnTo>
                  <a:lnTo>
                    <a:pt x="1033759" y="236600"/>
                  </a:lnTo>
                  <a:lnTo>
                    <a:pt x="979159" y="189280"/>
                  </a:lnTo>
                  <a:close/>
                  <a:moveTo>
                    <a:pt x="1208479" y="0"/>
                  </a:moveTo>
                  <a:lnTo>
                    <a:pt x="1255799" y="109200"/>
                  </a:lnTo>
                  <a:lnTo>
                    <a:pt x="1208479" y="222040"/>
                  </a:lnTo>
                  <a:lnTo>
                    <a:pt x="1161159" y="109200"/>
                  </a:ln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noAutofit/>
            </a:bodyPr>
            <a:lstStyle/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阿里巴巴普惠体 R"/>
                <a:ea typeface="阿里巴巴普惠体 R"/>
                <a:cs typeface="+mn-cs"/>
              </a:endParaRPr>
            </a:p>
          </p:txBody>
        </p:sp>
        <p:sp>
          <p:nvSpPr>
            <p:cNvPr id="23" name="Freeform 65"/>
            <p:cNvSpPr>
              <a:spLocks noEditPoints="1"/>
            </p:cNvSpPr>
            <p:nvPr/>
          </p:nvSpPr>
          <p:spPr bwMode="auto">
            <a:xfrm>
              <a:off x="5553641" y="2989597"/>
              <a:ext cx="178360" cy="873599"/>
            </a:xfrm>
            <a:custGeom>
              <a:gdLst>
                <a:gd fmla="*/ 69 w 162" name="T0"/>
                <a:gd fmla="*/ 695 h 784" name="T1"/>
                <a:gd fmla="*/ 72 w 162" name="T2"/>
                <a:gd fmla="*/ 701 h 784" name="T3"/>
                <a:gd fmla="*/ 112 w 162" name="T4"/>
                <a:gd fmla="*/ 775 h 784" name="T5"/>
                <a:gd fmla="*/ 126 w 162" name="T6"/>
                <a:gd fmla="*/ 783 h 784" name="T7"/>
                <a:gd fmla="*/ 139 w 162" name="T8"/>
                <a:gd fmla="*/ 772 h 784" name="T9"/>
                <a:gd fmla="*/ 161 w 162" name="T10"/>
                <a:gd fmla="*/ 691 h 784" name="T11"/>
                <a:gd fmla="*/ 162 w 162" name="T12"/>
                <a:gd fmla="*/ 684 h 784" name="T13"/>
                <a:gd fmla="*/ 95 w 162" name="T14"/>
                <a:gd fmla="*/ 30 h 784" name="T15"/>
                <a:gd fmla="*/ 60 w 162" name="T16"/>
                <a:gd fmla="*/ 2 h 784" name="T17"/>
                <a:gd fmla="*/ 30 w 162" name="T18"/>
                <a:gd fmla="*/ 6 h 784" name="T19"/>
                <a:gd fmla="*/ 2 w 162" name="T20"/>
                <a:gd fmla="*/ 40 h 784" name="T21"/>
                <a:gd fmla="*/ 68 w 162" name="T22"/>
                <a:gd fmla="*/ 675 h 784" name="T23"/>
                <a:gd fmla="*/ 69 w 162" name="T24"/>
                <a:gd fmla="*/ 695 h 784" name="T25"/>
                <a:gd fmla="*/ 148 w 162" name="T26"/>
                <a:gd fmla="*/ 685 h 784" name="T27"/>
                <a:gd fmla="*/ 147 w 162" name="T28"/>
                <a:gd fmla="*/ 689 h 784" name="T29"/>
                <a:gd fmla="*/ 139 w 162" name="T30"/>
                <a:gd fmla="*/ 725 h 784" name="T31"/>
                <a:gd fmla="*/ 134 w 162" name="T32"/>
                <a:gd fmla="*/ 729 h 784" name="T33"/>
                <a:gd fmla="*/ 106 w 162" name="T34"/>
                <a:gd fmla="*/ 732 h 784" name="T35"/>
                <a:gd fmla="*/ 102 w 162" name="T36"/>
                <a:gd fmla="*/ 730 h 784" name="T37"/>
                <a:gd fmla="*/ 83 w 162" name="T38"/>
                <a:gd fmla="*/ 692 h 784" name="T39"/>
                <a:gd fmla="*/ 115 w 162" name="T40"/>
                <a:gd fmla="*/ 681 h 784" name="T41"/>
                <a:gd fmla="*/ 148 w 162" name="T42"/>
                <a:gd fmla="*/ 685 h 784" name="T43"/>
                <a:gd fmla="*/ 12 w 162" name="T44"/>
                <a:gd fmla="*/ 47 h 784" name="T45"/>
                <a:gd fmla="*/ 26 w 162" name="T46"/>
                <a:gd fmla="*/ 30 h 784" name="T47"/>
                <a:gd fmla="*/ 43 w 162" name="T48"/>
                <a:gd fmla="*/ 44 h 784" name="T49"/>
                <a:gd fmla="*/ 107 w 162" name="T50"/>
                <a:gd fmla="*/ 666 h 784" name="T51"/>
                <a:gd fmla="*/ 95 w 162" name="T52"/>
                <a:gd fmla="*/ 683 h 784" name="T53"/>
                <a:gd fmla="*/ 77 w 162" name="T54"/>
                <a:gd fmla="*/ 675 h 784" name="T55"/>
                <a:gd fmla="*/ 76 w 162" name="T56"/>
                <a:gd fmla="*/ 670 h 784" name="T57"/>
                <a:gd fmla="*/ 12 w 162" name="T58"/>
                <a:gd fmla="*/ 47 h 784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784" w="162">
                  <a:moveTo>
                    <a:pt x="69" y="695"/>
                  </a:moveTo>
                  <a:cubicBezTo>
                    <a:pt x="70" y="697"/>
                    <a:pt x="70" y="699"/>
                    <a:pt x="72" y="701"/>
                  </a:cubicBezTo>
                  <a:cubicBezTo>
                    <a:pt x="112" y="775"/>
                    <a:pt x="112" y="775"/>
                    <a:pt x="112" y="775"/>
                  </a:cubicBezTo>
                  <a:cubicBezTo>
                    <a:pt x="115" y="781"/>
                    <a:pt x="120" y="784"/>
                    <a:pt x="126" y="783"/>
                  </a:cubicBezTo>
                  <a:cubicBezTo>
                    <a:pt x="132" y="782"/>
                    <a:pt x="137" y="778"/>
                    <a:pt x="139" y="772"/>
                  </a:cubicBezTo>
                  <a:cubicBezTo>
                    <a:pt x="161" y="691"/>
                    <a:pt x="161" y="691"/>
                    <a:pt x="161" y="691"/>
                  </a:cubicBezTo>
                  <a:cubicBezTo>
                    <a:pt x="162" y="689"/>
                    <a:pt x="162" y="687"/>
                    <a:pt x="162" y="684"/>
                  </a:cubicBezTo>
                  <a:cubicBezTo>
                    <a:pt x="95" y="30"/>
                    <a:pt x="95" y="30"/>
                    <a:pt x="95" y="30"/>
                  </a:cubicBezTo>
                  <a:cubicBezTo>
                    <a:pt x="93" y="13"/>
                    <a:pt x="77" y="0"/>
                    <a:pt x="60" y="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12" y="8"/>
                    <a:pt x="0" y="30"/>
                    <a:pt x="2" y="40"/>
                  </a:cubicBezTo>
                  <a:cubicBezTo>
                    <a:pt x="68" y="675"/>
                    <a:pt x="68" y="675"/>
                    <a:pt x="68" y="675"/>
                  </a:cubicBezTo>
                  <a:lnTo>
                    <a:pt x="69" y="695"/>
                  </a:lnTo>
                  <a:close/>
                  <a:moveTo>
                    <a:pt x="148" y="685"/>
                  </a:moveTo>
                  <a:cubicBezTo>
                    <a:pt x="148" y="687"/>
                    <a:pt x="148" y="688"/>
                    <a:pt x="147" y="689"/>
                  </a:cubicBezTo>
                  <a:cubicBezTo>
                    <a:pt x="144" y="701"/>
                    <a:pt x="141" y="713"/>
                    <a:pt x="139" y="725"/>
                  </a:cubicBezTo>
                  <a:cubicBezTo>
                    <a:pt x="138" y="727"/>
                    <a:pt x="137" y="728"/>
                    <a:pt x="134" y="729"/>
                  </a:cubicBezTo>
                  <a:cubicBezTo>
                    <a:pt x="125" y="730"/>
                    <a:pt x="116" y="731"/>
                    <a:pt x="106" y="732"/>
                  </a:cubicBezTo>
                  <a:cubicBezTo>
                    <a:pt x="105" y="732"/>
                    <a:pt x="103" y="731"/>
                    <a:pt x="102" y="730"/>
                  </a:cubicBezTo>
                  <a:cubicBezTo>
                    <a:pt x="96" y="718"/>
                    <a:pt x="90" y="706"/>
                    <a:pt x="83" y="692"/>
                  </a:cubicBezTo>
                  <a:cubicBezTo>
                    <a:pt x="97" y="696"/>
                    <a:pt x="107" y="692"/>
                    <a:pt x="115" y="681"/>
                  </a:cubicBezTo>
                  <a:cubicBezTo>
                    <a:pt x="125" y="690"/>
                    <a:pt x="136" y="692"/>
                    <a:pt x="148" y="685"/>
                  </a:cubicBezTo>
                  <a:close/>
                  <a:moveTo>
                    <a:pt x="12" y="47"/>
                  </a:moveTo>
                  <a:cubicBezTo>
                    <a:pt x="11" y="39"/>
                    <a:pt x="17" y="31"/>
                    <a:pt x="26" y="30"/>
                  </a:cubicBezTo>
                  <a:cubicBezTo>
                    <a:pt x="35" y="29"/>
                    <a:pt x="42" y="35"/>
                    <a:pt x="43" y="44"/>
                  </a:cubicBezTo>
                  <a:cubicBezTo>
                    <a:pt x="57" y="166"/>
                    <a:pt x="105" y="651"/>
                    <a:pt x="107" y="666"/>
                  </a:cubicBezTo>
                  <a:cubicBezTo>
                    <a:pt x="108" y="675"/>
                    <a:pt x="103" y="681"/>
                    <a:pt x="95" y="683"/>
                  </a:cubicBezTo>
                  <a:cubicBezTo>
                    <a:pt x="88" y="685"/>
                    <a:pt x="80" y="681"/>
                    <a:pt x="77" y="675"/>
                  </a:cubicBezTo>
                  <a:cubicBezTo>
                    <a:pt x="76" y="673"/>
                    <a:pt x="76" y="672"/>
                    <a:pt x="76" y="670"/>
                  </a:cubicBezTo>
                  <a:cubicBezTo>
                    <a:pt x="74" y="655"/>
                    <a:pt x="26" y="170"/>
                    <a:pt x="12" y="47"/>
                  </a:cubicBez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阿里巴巴普惠体 R"/>
                <a:ea typeface="阿里巴巴普惠体 R"/>
                <a:cs typeface="+mn-cs"/>
              </a:endParaRPr>
            </a:p>
          </p:txBody>
        </p:sp>
        <p:sp>
          <p:nvSpPr>
            <p:cNvPr id="24" name="任意多边形: 形状 90"/>
            <p:cNvSpPr/>
            <p:nvPr/>
          </p:nvSpPr>
          <p:spPr bwMode="auto">
            <a:xfrm>
              <a:off x="5135041" y="2742077"/>
              <a:ext cx="1921918" cy="1259438"/>
            </a:xfrm>
            <a:custGeom>
              <a:gdLst>
                <a:gd fmla="*/ 695240 w 1921918" name="connsiteX0"/>
                <a:gd fmla="*/ 924558 h 1259438" name="connsiteY0"/>
                <a:gd fmla="*/ 800800 w 1921918" name="connsiteX1"/>
                <a:gd fmla="*/ 924558 h 1259438" name="connsiteY1"/>
                <a:gd fmla="*/ 724360 w 1921918" name="connsiteX2"/>
                <a:gd fmla="*/ 1259438 h 1259438" name="connsiteY2"/>
                <a:gd fmla="*/ 691600 w 1921918" name="connsiteX3"/>
                <a:gd fmla="*/ 1259438 h 1259438" name="connsiteY3"/>
                <a:gd fmla="*/ 611520 w 1921918" name="connsiteX4"/>
                <a:gd fmla="*/ 1259438 h 1259438" name="connsiteY4"/>
                <a:gd fmla="*/ 418600 w 1921918" name="connsiteX5"/>
                <a:gd fmla="*/ 1259438 h 1259438" name="connsiteY5"/>
                <a:gd fmla="*/ 418600 w 1921918" name="connsiteX6"/>
                <a:gd fmla="*/ 1153878 h 1259438" name="connsiteY6"/>
                <a:gd fmla="*/ 637910 w 1921918" name="connsiteX7"/>
                <a:gd fmla="*/ 1153878 h 1259438" name="connsiteY7"/>
                <a:gd fmla="*/ 1671911 w 1921918" name="connsiteX8"/>
                <a:gd fmla="*/ 586085 h 1259438" name="connsiteY8"/>
                <a:gd fmla="*/ 1618496 w 1921918" name="connsiteX9"/>
                <a:gd fmla="*/ 731639 h 1259438" name="connsiteY9"/>
                <a:gd fmla="*/ 1723990 w 1921918" name="connsiteX10"/>
                <a:gd fmla="*/ 731639 h 1259438" name="connsiteY10"/>
                <a:gd fmla="*/ 1496039 w 1921918" name="connsiteX11"/>
                <a:gd fmla="*/ 407679 h 1259438" name="connsiteY11"/>
                <a:gd fmla="*/ 1805439 w 1921918" name="connsiteX12"/>
                <a:gd fmla="*/ 407679 h 1259438" name="connsiteY12"/>
                <a:gd fmla="*/ 1845479 w 1921918" name="connsiteX13"/>
                <a:gd fmla="*/ 513239 h 1259438" name="connsiteY13"/>
                <a:gd fmla="*/ 1751407 w 1921918" name="connsiteX14"/>
                <a:gd fmla="*/ 513239 h 1259438" name="connsiteY14"/>
                <a:gd fmla="*/ 1867319 w 1921918" name="connsiteX15"/>
                <a:gd fmla="*/ 837199 h 1259438" name="connsiteY15"/>
                <a:gd fmla="*/ 1761759 w 1921918" name="connsiteX16"/>
                <a:gd fmla="*/ 837199 h 1259438" name="connsiteY16"/>
                <a:gd fmla="*/ 1725359 w 1921918" name="connsiteX17"/>
                <a:gd fmla="*/ 837199 h 1259438" name="connsiteY17"/>
                <a:gd fmla="*/ 1725359 w 1921918" name="connsiteX18"/>
                <a:gd fmla="*/ 899079 h 1259438" name="connsiteY18"/>
                <a:gd fmla="*/ 1823639 w 1921918" name="connsiteX19"/>
                <a:gd fmla="*/ 899079 h 1259438" name="connsiteY19"/>
                <a:gd fmla="*/ 1867319 w 1921918" name="connsiteX20"/>
                <a:gd fmla="*/ 1004639 h 1259438" name="connsiteY20"/>
                <a:gd fmla="*/ 1725359 w 1921918" name="connsiteX21"/>
                <a:gd fmla="*/ 1004639 h 1259438" name="connsiteY21"/>
                <a:gd fmla="*/ 1725359 w 1921918" name="connsiteX22"/>
                <a:gd fmla="*/ 1153878 h 1259438" name="connsiteY22"/>
                <a:gd fmla="*/ 1921918 w 1921918" name="connsiteX23"/>
                <a:gd fmla="*/ 1153878 h 1259438" name="connsiteY23"/>
                <a:gd fmla="*/ 1878238 w 1921918" name="connsiteX24"/>
                <a:gd fmla="*/ 1259438 h 1259438" name="connsiteY24"/>
                <a:gd fmla="*/ 1292199 w 1921918" name="connsiteX25"/>
                <a:gd fmla="*/ 1259438 h 1259438" name="connsiteY25"/>
                <a:gd fmla="*/ 1226679 w 1921918" name="connsiteX26"/>
                <a:gd fmla="*/ 1259438 h 1259438" name="connsiteY26"/>
                <a:gd fmla="*/ 1179359 w 1921918" name="connsiteX27"/>
                <a:gd fmla="*/ 1259438 h 1259438" name="connsiteY27"/>
                <a:gd fmla="*/ 1115886 w 1921918" name="connsiteX28"/>
                <a:gd fmla="*/ 1071068 h 1259438" name="connsiteY28"/>
                <a:gd fmla="*/ 1048319 w 1921918" name="connsiteX29"/>
                <a:gd fmla="*/ 1259438 h 1259438" name="connsiteY29"/>
                <a:gd fmla="*/ 1044679 w 1921918" name="connsiteX30"/>
                <a:gd fmla="*/ 1259438 h 1259438" name="connsiteY30"/>
                <a:gd fmla="*/ 935479 w 1921918" name="connsiteX31"/>
                <a:gd fmla="*/ 1259438 h 1259438" name="connsiteY31"/>
                <a:gd fmla="*/ 931839 w 1921918" name="connsiteX32"/>
                <a:gd fmla="*/ 1259438 h 1259438" name="connsiteY32"/>
                <a:gd fmla="*/ 811719 w 1921918" name="connsiteX33"/>
                <a:gd fmla="*/ 924558 h 1259438" name="connsiteY33"/>
                <a:gd fmla="*/ 917279 w 1921918" name="connsiteX34"/>
                <a:gd fmla="*/ 924558 h 1259438" name="connsiteY34"/>
                <a:gd fmla="*/ 990079 w 1921918" name="connsiteX35"/>
                <a:gd fmla="*/ 1115918 h 1259438" name="connsiteY35"/>
                <a:gd fmla="*/ 1062879 w 1921918" name="connsiteX36"/>
                <a:gd fmla="*/ 924558 h 1259438" name="connsiteY36"/>
                <a:gd fmla="*/ 1066519 w 1921918" name="connsiteX37"/>
                <a:gd fmla="*/ 924558 h 1259438" name="connsiteY37"/>
                <a:gd fmla="*/ 1168439 w 1921918" name="connsiteX38"/>
                <a:gd fmla="*/ 924558 h 1259438" name="connsiteY38"/>
                <a:gd fmla="*/ 1172079 w 1921918" name="connsiteX39"/>
                <a:gd fmla="*/ 924558 h 1259438" name="connsiteY39"/>
                <a:gd fmla="*/ 1254335 w 1921918" name="connsiteX40"/>
                <a:gd fmla="*/ 1153878 h 1259438" name="connsiteY40"/>
                <a:gd fmla="*/ 1619799 w 1921918" name="connsiteX41"/>
                <a:gd fmla="*/ 1153878 h 1259438" name="connsiteY41"/>
                <a:gd fmla="*/ 1619799 w 1921918" name="connsiteX42"/>
                <a:gd fmla="*/ 1004639 h 1259438" name="connsiteY42"/>
                <a:gd fmla="*/ 1517879 w 1921918" name="connsiteX43"/>
                <a:gd fmla="*/ 1004639 h 1259438" name="connsiteY43"/>
                <a:gd fmla="*/ 1474199 w 1921918" name="connsiteX44"/>
                <a:gd fmla="*/ 899079 h 1259438" name="connsiteY44"/>
                <a:gd fmla="*/ 1619799 w 1921918" name="connsiteX45"/>
                <a:gd fmla="*/ 899079 h 1259438" name="connsiteY45"/>
                <a:gd fmla="*/ 1619799 w 1921918" name="connsiteX46"/>
                <a:gd fmla="*/ 837199 h 1259438" name="connsiteY46"/>
                <a:gd fmla="*/ 1579759 w 1921918" name="connsiteX47"/>
                <a:gd fmla="*/ 837199 h 1259438" name="connsiteY47"/>
                <a:gd fmla="*/ 1474199 w 1921918" name="connsiteX48"/>
                <a:gd fmla="*/ 837199 h 1259438" name="connsiteY48"/>
                <a:gd fmla="*/ 1593083 w 1921918" name="connsiteX49"/>
                <a:gd fmla="*/ 513239 h 1259438" name="connsiteY49"/>
                <a:gd fmla="*/ 1539719 w 1921918" name="connsiteX50"/>
                <a:gd fmla="*/ 513239 h 1259438" name="connsiteY50"/>
                <a:gd fmla="*/ 247520 w 1921918" name="connsiteX51"/>
                <a:gd fmla="*/ 251160 h 1259438" name="connsiteY51"/>
                <a:gd fmla="*/ 167440 w 1921918" name="connsiteX52"/>
                <a:gd fmla="*/ 589680 h 1259438" name="connsiteY52"/>
                <a:gd fmla="*/ 243880 w 1921918" name="connsiteX53"/>
                <a:gd fmla="*/ 589680 h 1259438" name="connsiteY53"/>
                <a:gd fmla="*/ 65520 w 1921918" name="connsiteX54"/>
                <a:gd fmla="*/ 1110199 h 1259438" name="connsiteY54"/>
                <a:gd fmla="*/ 138320 w 1921918" name="connsiteX55"/>
                <a:gd fmla="*/ 691600 h 1259438" name="connsiteY55"/>
                <a:gd fmla="*/ 65520 w 1921918" name="connsiteX56"/>
                <a:gd fmla="*/ 691600 h 1259438" name="connsiteY56"/>
                <a:gd fmla="*/ 116559 w 1921918" name="connsiteX57"/>
                <a:gd fmla="*/ 378560 h 1259438" name="connsiteY57"/>
                <a:gd fmla="*/ 87360 w 1921918" name="connsiteX58"/>
                <a:gd fmla="*/ 378560 h 1259438" name="connsiteY58"/>
                <a:gd fmla="*/ 1066519 w 1921918" name="connsiteX59"/>
                <a:gd fmla="*/ 138319 h 1259438" name="connsiteY59"/>
                <a:gd fmla="*/ 1106559 w 1921918" name="connsiteX60"/>
                <a:gd fmla="*/ 247519 h 1259438" name="connsiteY60"/>
                <a:gd fmla="*/ 1066519 w 1921918" name="connsiteX61"/>
                <a:gd fmla="*/ 356719 h 1259438" name="connsiteY61"/>
                <a:gd fmla="*/ 1026479 w 1921918" name="connsiteX62"/>
                <a:gd fmla="*/ 247519 h 1259438" name="connsiteY62"/>
                <a:gd fmla="*/ 848119 w 1921918" name="connsiteX63"/>
                <a:gd fmla="*/ 138319 h 1259438" name="connsiteY63"/>
                <a:gd fmla="*/ 888159 w 1921918" name="connsiteX64"/>
                <a:gd fmla="*/ 247519 h 1259438" name="connsiteY64"/>
                <a:gd fmla="*/ 848119 w 1921918" name="connsiteX65"/>
                <a:gd fmla="*/ 356719 h 1259438" name="connsiteY65"/>
                <a:gd fmla="*/ 808079 w 1921918" name="connsiteX66"/>
                <a:gd fmla="*/ 247519 h 1259438" name="connsiteY66"/>
                <a:gd fmla="*/ 1011919 w 1921918" name="connsiteX67"/>
                <a:gd fmla="*/ 105560 h 1259438" name="connsiteY67"/>
                <a:gd fmla="*/ 1011919 w 1921918" name="connsiteX68"/>
                <a:gd fmla="*/ 389480 h 1259438" name="connsiteY68"/>
                <a:gd fmla="*/ 1128399 w 1921918" name="connsiteX69"/>
                <a:gd fmla="*/ 389480 h 1259438" name="connsiteY69"/>
                <a:gd fmla="*/ 1128399 w 1921918" name="connsiteX70"/>
                <a:gd fmla="*/ 105560 h 1259438" name="connsiteY70"/>
                <a:gd fmla="*/ 793520 w 1921918" name="connsiteX71"/>
                <a:gd fmla="*/ 105560 h 1259438" name="connsiteY71"/>
                <a:gd fmla="*/ 793520 w 1921918" name="connsiteX72"/>
                <a:gd fmla="*/ 389480 h 1259438" name="connsiteY72"/>
                <a:gd fmla="*/ 906359 w 1921918" name="connsiteX73"/>
                <a:gd fmla="*/ 389480 h 1259438" name="connsiteY73"/>
                <a:gd fmla="*/ 906359 w 1921918" name="connsiteX74"/>
                <a:gd fmla="*/ 105560 h 1259438" name="connsiteY74"/>
                <a:gd fmla="*/ 1354079 w 1921918" name="connsiteX75"/>
                <a:gd fmla="*/ 0 h 1259438" name="connsiteY75"/>
                <a:gd fmla="*/ 1426879 w 1921918" name="connsiteX76"/>
                <a:gd fmla="*/ 0 h 1259438" name="connsiteY76"/>
                <a:gd fmla="*/ 1459639 w 1921918" name="connsiteX77"/>
                <a:gd fmla="*/ 0 h 1259438" name="connsiteY77"/>
                <a:gd fmla="*/ 1860039 w 1921918" name="connsiteX78"/>
                <a:gd fmla="*/ 0 h 1259438" name="connsiteY78"/>
                <a:gd fmla="*/ 1860039 w 1921918" name="connsiteX79"/>
                <a:gd fmla="*/ 36400 h 1259438" name="connsiteY79"/>
                <a:gd fmla="*/ 1860039 w 1921918" name="connsiteX80"/>
                <a:gd fmla="*/ 105560 h 1259438" name="connsiteY80"/>
                <a:gd fmla="*/ 1860039 w 1921918" name="connsiteX81"/>
                <a:gd fmla="*/ 251160 h 1259438" name="connsiteY81"/>
                <a:gd fmla="*/ 1860039 w 1921918" name="connsiteX82"/>
                <a:gd fmla="*/ 356720 h 1259438" name="connsiteY82"/>
                <a:gd fmla="*/ 1754479 w 1921918" name="connsiteX83"/>
                <a:gd fmla="*/ 356720 h 1259438" name="connsiteY83"/>
                <a:gd fmla="*/ 1485119 w 1921918" name="connsiteX84"/>
                <a:gd fmla="*/ 356720 h 1259438" name="connsiteY84"/>
                <a:gd fmla="*/ 1485119 w 1921918" name="connsiteX85"/>
                <a:gd fmla="*/ 251160 h 1259438" name="connsiteY85"/>
                <a:gd fmla="*/ 1754479 w 1921918" name="connsiteX86"/>
                <a:gd fmla="*/ 251160 h 1259438" name="connsiteY86"/>
                <a:gd fmla="*/ 1710799 w 1921918" name="connsiteX87"/>
                <a:gd fmla="*/ 174720 h 1259438" name="connsiteY87"/>
                <a:gd fmla="*/ 1754479 w 1921918" name="connsiteX88"/>
                <a:gd fmla="*/ 105560 h 1259438" name="connsiteY88"/>
                <a:gd fmla="*/ 1459639 w 1921918" name="connsiteX89"/>
                <a:gd fmla="*/ 105560 h 1259438" name="connsiteY89"/>
                <a:gd fmla="*/ 1459639 w 1921918" name="connsiteX90"/>
                <a:gd fmla="*/ 251160 h 1259438" name="connsiteY90"/>
                <a:gd fmla="*/ 1459639 w 1921918" name="connsiteX91"/>
                <a:gd fmla="*/ 356720 h 1259438" name="connsiteY91"/>
                <a:gd fmla="*/ 1459639 w 1921918" name="connsiteX92"/>
                <a:gd fmla="*/ 869959 h 1259438" name="connsiteY92"/>
                <a:gd fmla="*/ 1419599 w 1921918" name="connsiteX93"/>
                <a:gd fmla="*/ 1124759 h 1259438" name="connsiteY93"/>
                <a:gd fmla="*/ 1314039 w 1921918" name="connsiteX94"/>
                <a:gd fmla="*/ 1124759 h 1259438" name="connsiteY94"/>
                <a:gd fmla="*/ 1354079 w 1921918" name="connsiteX95"/>
                <a:gd fmla="*/ 869959 h 1259438" name="connsiteY95"/>
                <a:gd fmla="*/ 687960 w 1921918" name="connsiteX96"/>
                <a:gd fmla="*/ 0 h 1259438" name="connsiteY96"/>
                <a:gd fmla="*/ 793520 w 1921918" name="connsiteX97"/>
                <a:gd fmla="*/ 0 h 1259438" name="connsiteY97"/>
                <a:gd fmla="*/ 1230319 w 1921918" name="connsiteX98"/>
                <a:gd fmla="*/ 0 h 1259438" name="connsiteY98"/>
                <a:gd fmla="*/ 1230319 w 1921918" name="connsiteX99"/>
                <a:gd fmla="*/ 495040 h 1259438" name="connsiteY99"/>
                <a:gd fmla="*/ 1011919 w 1921918" name="connsiteX100"/>
                <a:gd fmla="*/ 495040 h 1259438" name="connsiteY100"/>
                <a:gd fmla="*/ 1011919 w 1921918" name="connsiteX101"/>
                <a:gd fmla="*/ 564199 h 1259438" name="connsiteY101"/>
                <a:gd fmla="*/ 1190279 w 1921918" name="connsiteX102"/>
                <a:gd fmla="*/ 564199 h 1259438" name="connsiteY102"/>
                <a:gd fmla="*/ 1233959 w 1921918" name="connsiteX103"/>
                <a:gd fmla="*/ 669759 h 1259438" name="connsiteY103"/>
                <a:gd fmla="*/ 1011919 w 1921918" name="connsiteX104"/>
                <a:gd fmla="*/ 669759 h 1259438" name="connsiteY104"/>
                <a:gd fmla="*/ 1011919 w 1921918" name="connsiteX105"/>
                <a:gd fmla="*/ 764399 h 1259438" name="connsiteY105"/>
                <a:gd fmla="*/ 1215759 w 1921918" name="connsiteX106"/>
                <a:gd fmla="*/ 764399 h 1259438" name="connsiteY106"/>
                <a:gd fmla="*/ 1255799 w 1921918" name="connsiteX107"/>
                <a:gd fmla="*/ 869959 h 1259438" name="connsiteY107"/>
                <a:gd fmla="*/ 706159 w 1921918" name="connsiteX108"/>
                <a:gd fmla="*/ 869959 h 1259438" name="connsiteY108"/>
                <a:gd fmla="*/ 662479 w 1921918" name="connsiteX109"/>
                <a:gd fmla="*/ 764399 h 1259438" name="connsiteY109"/>
                <a:gd fmla="*/ 906359 w 1921918" name="connsiteX110"/>
                <a:gd fmla="*/ 764399 h 1259438" name="connsiteY110"/>
                <a:gd fmla="*/ 906359 w 1921918" name="connsiteX111"/>
                <a:gd fmla="*/ 669759 h 1259438" name="connsiteY111"/>
                <a:gd fmla="*/ 731640 w 1921918" name="connsiteX112"/>
                <a:gd fmla="*/ 669759 h 1259438" name="connsiteY112"/>
                <a:gd fmla="*/ 687960 w 1921918" name="connsiteX113"/>
                <a:gd fmla="*/ 564199 h 1259438" name="connsiteY113"/>
                <a:gd fmla="*/ 906359 w 1921918" name="connsiteX114"/>
                <a:gd fmla="*/ 564199 h 1259438" name="connsiteY114"/>
                <a:gd fmla="*/ 906359 w 1921918" name="connsiteX115"/>
                <a:gd fmla="*/ 495040 h 1259438" name="connsiteY115"/>
                <a:gd fmla="*/ 793520 w 1921918" name="connsiteX116"/>
                <a:gd fmla="*/ 495040 h 1259438" name="connsiteY116"/>
                <a:gd fmla="*/ 687960 w 1921918" name="connsiteX117"/>
                <a:gd fmla="*/ 495040 h 1259438" name="connsiteY117"/>
                <a:gd fmla="*/ 687960 w 1921918" name="connsiteX118"/>
                <a:gd fmla="*/ 389480 h 1259438" name="connsiteY118"/>
                <a:gd fmla="*/ 687960 w 1921918" name="connsiteX119"/>
                <a:gd fmla="*/ 105560 h 1259438" name="connsiteY119"/>
                <a:gd fmla="*/ 276640 w 1921918" name="connsiteX120"/>
                <a:gd fmla="*/ 0 h 1259438" name="connsiteY120"/>
                <a:gd fmla="*/ 382200 w 1921918" name="connsiteX121"/>
                <a:gd fmla="*/ 0 h 1259438" name="connsiteY121"/>
                <a:gd fmla="*/ 382200 w 1921918" name="connsiteX122"/>
                <a:gd fmla="*/ 1259438 h 1259438" name="connsiteY122"/>
                <a:gd fmla="*/ 382199 w 1921918" name="connsiteX123"/>
                <a:gd fmla="*/ 1259438 h 1259438" name="connsiteY123"/>
                <a:gd fmla="*/ 276640 w 1921918" name="connsiteX124"/>
                <a:gd fmla="*/ 1259438 h 1259438" name="connsiteY124"/>
                <a:gd fmla="*/ 43680 w 1921918" name="connsiteX125"/>
                <a:gd fmla="*/ 1259438 h 1259438" name="connsiteY125"/>
                <a:gd fmla="*/ 0 w 1921918" name="connsiteX126"/>
                <a:gd fmla="*/ 1153878 h 1259438" name="connsiteY126"/>
                <a:gd fmla="*/ 276640 w 1921918" name="connsiteX127"/>
                <a:gd fmla="*/ 1153878 h 1259438" name="connsiteY12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</a:cxnLst>
              <a:rect b="b" l="l" r="r" t="t"/>
              <a:pathLst>
                <a:path h="1259438" w="1921918">
                  <a:moveTo>
                    <a:pt x="695240" y="924558"/>
                  </a:moveTo>
                  <a:lnTo>
                    <a:pt x="800800" y="924558"/>
                  </a:lnTo>
                  <a:lnTo>
                    <a:pt x="724360" y="1259438"/>
                  </a:lnTo>
                  <a:lnTo>
                    <a:pt x="691600" y="1259438"/>
                  </a:lnTo>
                  <a:lnTo>
                    <a:pt x="611520" y="1259438"/>
                  </a:lnTo>
                  <a:lnTo>
                    <a:pt x="418600" y="1259438"/>
                  </a:lnTo>
                  <a:lnTo>
                    <a:pt x="418600" y="1153878"/>
                  </a:lnTo>
                  <a:lnTo>
                    <a:pt x="637910" y="1153878"/>
                  </a:lnTo>
                  <a:close/>
                  <a:moveTo>
                    <a:pt x="1671911" y="586085"/>
                  </a:moveTo>
                  <a:lnTo>
                    <a:pt x="1618496" y="731639"/>
                  </a:lnTo>
                  <a:lnTo>
                    <a:pt x="1723990" y="731639"/>
                  </a:lnTo>
                  <a:close/>
                  <a:moveTo>
                    <a:pt x="1496039" y="407679"/>
                  </a:moveTo>
                  <a:lnTo>
                    <a:pt x="1805439" y="407679"/>
                  </a:lnTo>
                  <a:lnTo>
                    <a:pt x="1845479" y="513239"/>
                  </a:lnTo>
                  <a:lnTo>
                    <a:pt x="1751407" y="513239"/>
                  </a:lnTo>
                  <a:lnTo>
                    <a:pt x="1867319" y="837199"/>
                  </a:lnTo>
                  <a:lnTo>
                    <a:pt x="1761759" y="837199"/>
                  </a:lnTo>
                  <a:lnTo>
                    <a:pt x="1725359" y="837199"/>
                  </a:lnTo>
                  <a:lnTo>
                    <a:pt x="1725359" y="899079"/>
                  </a:lnTo>
                  <a:lnTo>
                    <a:pt x="1823639" y="899079"/>
                  </a:lnTo>
                  <a:lnTo>
                    <a:pt x="1867319" y="1004639"/>
                  </a:lnTo>
                  <a:lnTo>
                    <a:pt x="1725359" y="1004639"/>
                  </a:lnTo>
                  <a:lnTo>
                    <a:pt x="1725359" y="1153878"/>
                  </a:lnTo>
                  <a:lnTo>
                    <a:pt x="1921918" y="1153878"/>
                  </a:lnTo>
                  <a:lnTo>
                    <a:pt x="1878238" y="1259438"/>
                  </a:lnTo>
                  <a:lnTo>
                    <a:pt x="1292199" y="1259438"/>
                  </a:lnTo>
                  <a:lnTo>
                    <a:pt x="1226679" y="1259438"/>
                  </a:lnTo>
                  <a:lnTo>
                    <a:pt x="1179359" y="1259438"/>
                  </a:lnTo>
                  <a:lnTo>
                    <a:pt x="1115886" y="1071068"/>
                  </a:lnTo>
                  <a:lnTo>
                    <a:pt x="1048319" y="1259438"/>
                  </a:lnTo>
                  <a:lnTo>
                    <a:pt x="1044679" y="1259438"/>
                  </a:lnTo>
                  <a:lnTo>
                    <a:pt x="935479" y="1259438"/>
                  </a:lnTo>
                  <a:lnTo>
                    <a:pt x="931839" y="1259438"/>
                  </a:lnTo>
                  <a:lnTo>
                    <a:pt x="811719" y="924558"/>
                  </a:lnTo>
                  <a:lnTo>
                    <a:pt x="917279" y="924558"/>
                  </a:lnTo>
                  <a:lnTo>
                    <a:pt x="990079" y="1115918"/>
                  </a:lnTo>
                  <a:lnTo>
                    <a:pt x="1062879" y="924558"/>
                  </a:lnTo>
                  <a:lnTo>
                    <a:pt x="1066519" y="924558"/>
                  </a:lnTo>
                  <a:lnTo>
                    <a:pt x="1168439" y="924558"/>
                  </a:lnTo>
                  <a:lnTo>
                    <a:pt x="1172079" y="924558"/>
                  </a:lnTo>
                  <a:lnTo>
                    <a:pt x="1254335" y="1153878"/>
                  </a:lnTo>
                  <a:lnTo>
                    <a:pt x="1619799" y="1153878"/>
                  </a:lnTo>
                  <a:lnTo>
                    <a:pt x="1619799" y="1004639"/>
                  </a:lnTo>
                  <a:lnTo>
                    <a:pt x="1517879" y="1004639"/>
                  </a:lnTo>
                  <a:lnTo>
                    <a:pt x="1474199" y="899079"/>
                  </a:lnTo>
                  <a:lnTo>
                    <a:pt x="1619799" y="899079"/>
                  </a:lnTo>
                  <a:lnTo>
                    <a:pt x="1619799" y="837199"/>
                  </a:lnTo>
                  <a:lnTo>
                    <a:pt x="1579759" y="837199"/>
                  </a:lnTo>
                  <a:lnTo>
                    <a:pt x="1474199" y="837199"/>
                  </a:lnTo>
                  <a:lnTo>
                    <a:pt x="1593083" y="513239"/>
                  </a:lnTo>
                  <a:lnTo>
                    <a:pt x="1539719" y="513239"/>
                  </a:lnTo>
                  <a:close/>
                  <a:moveTo>
                    <a:pt x="247520" y="251160"/>
                  </a:moveTo>
                  <a:lnTo>
                    <a:pt x="167440" y="589680"/>
                  </a:lnTo>
                  <a:lnTo>
                    <a:pt x="243880" y="589680"/>
                  </a:lnTo>
                  <a:lnTo>
                    <a:pt x="65520" y="1110199"/>
                  </a:lnTo>
                  <a:lnTo>
                    <a:pt x="138320" y="691600"/>
                  </a:lnTo>
                  <a:lnTo>
                    <a:pt x="65520" y="691600"/>
                  </a:lnTo>
                  <a:lnTo>
                    <a:pt x="116559" y="378560"/>
                  </a:lnTo>
                  <a:lnTo>
                    <a:pt x="87360" y="378560"/>
                  </a:lnTo>
                  <a:close/>
                  <a:moveTo>
                    <a:pt x="1066519" y="138319"/>
                  </a:moveTo>
                  <a:lnTo>
                    <a:pt x="1106559" y="247519"/>
                  </a:lnTo>
                  <a:lnTo>
                    <a:pt x="1066519" y="356719"/>
                  </a:lnTo>
                  <a:lnTo>
                    <a:pt x="1026479" y="247519"/>
                  </a:lnTo>
                  <a:close/>
                  <a:moveTo>
                    <a:pt x="848119" y="138319"/>
                  </a:moveTo>
                  <a:lnTo>
                    <a:pt x="888159" y="247519"/>
                  </a:lnTo>
                  <a:lnTo>
                    <a:pt x="848119" y="356719"/>
                  </a:lnTo>
                  <a:lnTo>
                    <a:pt x="808079" y="247519"/>
                  </a:lnTo>
                  <a:close/>
                  <a:moveTo>
                    <a:pt x="1011919" y="105560"/>
                  </a:moveTo>
                  <a:lnTo>
                    <a:pt x="1011919" y="389480"/>
                  </a:lnTo>
                  <a:lnTo>
                    <a:pt x="1128399" y="389480"/>
                  </a:lnTo>
                  <a:lnTo>
                    <a:pt x="1128399" y="105560"/>
                  </a:lnTo>
                  <a:close/>
                  <a:moveTo>
                    <a:pt x="793520" y="105560"/>
                  </a:moveTo>
                  <a:lnTo>
                    <a:pt x="793520" y="389480"/>
                  </a:lnTo>
                  <a:lnTo>
                    <a:pt x="906359" y="389480"/>
                  </a:lnTo>
                  <a:lnTo>
                    <a:pt x="906359" y="105560"/>
                  </a:lnTo>
                  <a:close/>
                  <a:moveTo>
                    <a:pt x="1354079" y="0"/>
                  </a:moveTo>
                  <a:lnTo>
                    <a:pt x="1426879" y="0"/>
                  </a:lnTo>
                  <a:lnTo>
                    <a:pt x="1459639" y="0"/>
                  </a:lnTo>
                  <a:lnTo>
                    <a:pt x="1860039" y="0"/>
                  </a:lnTo>
                  <a:lnTo>
                    <a:pt x="1860039" y="36400"/>
                  </a:lnTo>
                  <a:lnTo>
                    <a:pt x="1860039" y="105560"/>
                  </a:lnTo>
                  <a:lnTo>
                    <a:pt x="1860039" y="251160"/>
                  </a:lnTo>
                  <a:lnTo>
                    <a:pt x="1860039" y="356720"/>
                  </a:lnTo>
                  <a:lnTo>
                    <a:pt x="1754479" y="356720"/>
                  </a:lnTo>
                  <a:lnTo>
                    <a:pt x="1485119" y="356720"/>
                  </a:lnTo>
                  <a:lnTo>
                    <a:pt x="1485119" y="251160"/>
                  </a:lnTo>
                  <a:lnTo>
                    <a:pt x="1754479" y="251160"/>
                  </a:lnTo>
                  <a:lnTo>
                    <a:pt x="1710799" y="174720"/>
                  </a:lnTo>
                  <a:lnTo>
                    <a:pt x="1754479" y="105560"/>
                  </a:lnTo>
                  <a:lnTo>
                    <a:pt x="1459639" y="105560"/>
                  </a:lnTo>
                  <a:lnTo>
                    <a:pt x="1459639" y="251160"/>
                  </a:lnTo>
                  <a:lnTo>
                    <a:pt x="1459639" y="356720"/>
                  </a:lnTo>
                  <a:lnTo>
                    <a:pt x="1459639" y="869959"/>
                  </a:lnTo>
                  <a:lnTo>
                    <a:pt x="1419599" y="1124759"/>
                  </a:lnTo>
                  <a:lnTo>
                    <a:pt x="1314039" y="1124759"/>
                  </a:lnTo>
                  <a:lnTo>
                    <a:pt x="1354079" y="869959"/>
                  </a:lnTo>
                  <a:close/>
                  <a:moveTo>
                    <a:pt x="687960" y="0"/>
                  </a:moveTo>
                  <a:lnTo>
                    <a:pt x="793520" y="0"/>
                  </a:lnTo>
                  <a:lnTo>
                    <a:pt x="1230319" y="0"/>
                  </a:lnTo>
                  <a:lnTo>
                    <a:pt x="1230319" y="495040"/>
                  </a:lnTo>
                  <a:lnTo>
                    <a:pt x="1011919" y="495040"/>
                  </a:lnTo>
                  <a:lnTo>
                    <a:pt x="1011919" y="564199"/>
                  </a:lnTo>
                  <a:lnTo>
                    <a:pt x="1190279" y="564199"/>
                  </a:lnTo>
                  <a:lnTo>
                    <a:pt x="1233959" y="669759"/>
                  </a:lnTo>
                  <a:lnTo>
                    <a:pt x="1011919" y="669759"/>
                  </a:lnTo>
                  <a:lnTo>
                    <a:pt x="1011919" y="764399"/>
                  </a:lnTo>
                  <a:lnTo>
                    <a:pt x="1215759" y="764399"/>
                  </a:lnTo>
                  <a:lnTo>
                    <a:pt x="1255799" y="869959"/>
                  </a:lnTo>
                  <a:lnTo>
                    <a:pt x="706159" y="869959"/>
                  </a:lnTo>
                  <a:lnTo>
                    <a:pt x="662479" y="764399"/>
                  </a:lnTo>
                  <a:lnTo>
                    <a:pt x="906359" y="764399"/>
                  </a:lnTo>
                  <a:lnTo>
                    <a:pt x="906359" y="669759"/>
                  </a:lnTo>
                  <a:lnTo>
                    <a:pt x="731640" y="669759"/>
                  </a:lnTo>
                  <a:lnTo>
                    <a:pt x="687960" y="564199"/>
                  </a:lnTo>
                  <a:lnTo>
                    <a:pt x="906359" y="564199"/>
                  </a:lnTo>
                  <a:lnTo>
                    <a:pt x="906359" y="495040"/>
                  </a:lnTo>
                  <a:lnTo>
                    <a:pt x="793520" y="495040"/>
                  </a:lnTo>
                  <a:lnTo>
                    <a:pt x="687960" y="495040"/>
                  </a:lnTo>
                  <a:lnTo>
                    <a:pt x="687960" y="389480"/>
                  </a:lnTo>
                  <a:lnTo>
                    <a:pt x="687960" y="105560"/>
                  </a:lnTo>
                  <a:close/>
                  <a:moveTo>
                    <a:pt x="276640" y="0"/>
                  </a:moveTo>
                  <a:lnTo>
                    <a:pt x="382200" y="0"/>
                  </a:lnTo>
                  <a:lnTo>
                    <a:pt x="382200" y="1259438"/>
                  </a:lnTo>
                  <a:lnTo>
                    <a:pt x="382199" y="1259438"/>
                  </a:lnTo>
                  <a:lnTo>
                    <a:pt x="276640" y="1259438"/>
                  </a:lnTo>
                  <a:lnTo>
                    <a:pt x="43680" y="1259438"/>
                  </a:lnTo>
                  <a:lnTo>
                    <a:pt x="0" y="1153878"/>
                  </a:lnTo>
                  <a:lnTo>
                    <a:pt x="276640" y="1153878"/>
                  </a:ln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noAutofit/>
            </a:bodyPr>
            <a:lstStyle/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阿里巴巴普惠体 R"/>
                <a:ea typeface="阿里巴巴普惠体 R"/>
                <a:cs typeface="+mn-cs"/>
              </a:endParaRPr>
            </a:p>
          </p:txBody>
        </p:sp>
        <p:sp>
          <p:nvSpPr>
            <p:cNvPr id="25" name="任意多边形: 形状 94"/>
            <p:cNvSpPr>
              <a:spLocks noChangeArrowheads="1"/>
            </p:cNvSpPr>
            <p:nvPr/>
          </p:nvSpPr>
          <p:spPr bwMode="auto">
            <a:xfrm>
              <a:off x="6053464" y="2554682"/>
              <a:ext cx="81154" cy="95662"/>
            </a:xfrm>
            <a:custGeom>
              <a:gdLst>
                <a:gd fmla="*/ 27051 w 81154" name="connsiteX0"/>
                <a:gd fmla="*/ 50576 h 95662" name="connsiteY0"/>
                <a:gd fmla="*/ 54102 w 81154" name="connsiteX1"/>
                <a:gd fmla="*/ 50576 h 95662" name="connsiteY1"/>
                <a:gd fmla="*/ 54102 w 81154" name="connsiteX2"/>
                <a:gd fmla="*/ 59593 h 95662" name="connsiteY2"/>
                <a:gd fmla="*/ 48091 w 81154" name="connsiteX3"/>
                <a:gd fmla="*/ 59593 h 95662" name="connsiteY3"/>
                <a:gd fmla="*/ 48091 w 81154" name="connsiteX4"/>
                <a:gd fmla="*/ 64980 h 95662" name="connsiteY4"/>
                <a:gd fmla="*/ 71009 w 81154" name="connsiteX5"/>
                <a:gd fmla="*/ 64980 h 95662" name="connsiteY5"/>
                <a:gd fmla="*/ 81153 w 81154" name="connsiteX6"/>
                <a:gd fmla="*/ 64980 h 95662" name="connsiteY6"/>
                <a:gd fmla="*/ 71009 w 81154" name="connsiteX7"/>
                <a:gd fmla="*/ 77003 h 95662" name="connsiteY7"/>
                <a:gd fmla="*/ 67471 w 81154" name="connsiteX8"/>
                <a:gd fmla="*/ 77003 h 95662" name="connsiteY8"/>
                <a:gd fmla="*/ 69685 w 81154" name="connsiteX9"/>
                <a:gd fmla="*/ 80023 h 95662" name="connsiteY9"/>
                <a:gd fmla="*/ 81154 w 81154" name="connsiteX10"/>
                <a:gd fmla="*/ 95662 h 95662" name="connsiteY10"/>
                <a:gd fmla="*/ 69818 w 81154" name="connsiteX11"/>
                <a:gd fmla="*/ 95662 h 95662" name="connsiteY11"/>
                <a:gd fmla="*/ 66984 w 81154" name="connsiteX12"/>
                <a:gd fmla="*/ 93658 h 95662" name="connsiteY12"/>
                <a:gd fmla="*/ 59014 w 81154" name="connsiteX13"/>
                <a:gd fmla="*/ 83092 h 95662" name="connsiteY13"/>
                <a:gd fmla="*/ 54421 w 81154" name="connsiteX14"/>
                <a:gd fmla="*/ 77003 h 95662" name="connsiteY14"/>
                <a:gd fmla="*/ 48091 w 81154" name="connsiteX15"/>
                <a:gd fmla="*/ 77003 h 95662" name="connsiteY15"/>
                <a:gd fmla="*/ 48091 w 81154" name="connsiteX16"/>
                <a:gd fmla="*/ 95662 h 95662" name="connsiteY16"/>
                <a:gd fmla="*/ 36068 w 81154" name="connsiteX17"/>
                <a:gd fmla="*/ 95662 h 95662" name="connsiteY17"/>
                <a:gd fmla="*/ 36068 w 81154" name="connsiteX18"/>
                <a:gd fmla="*/ 77003 h 95662" name="connsiteY18"/>
                <a:gd fmla="*/ 35822 w 81154" name="connsiteX19"/>
                <a:gd fmla="*/ 77003 h 95662" name="connsiteY19"/>
                <a:gd fmla="*/ 27468 w 81154" name="connsiteX20"/>
                <a:gd fmla="*/ 77003 h 95662" name="connsiteY20"/>
                <a:gd fmla="*/ 15028 w 81154" name="connsiteX21"/>
                <a:gd fmla="*/ 95662 h 95662" name="connsiteY21"/>
                <a:gd fmla="*/ 0 w 81154" name="connsiteX22"/>
                <a:gd fmla="*/ 95662 h 95662" name="connsiteY22"/>
                <a:gd fmla="*/ 14513 w 81154" name="connsiteX23"/>
                <a:gd fmla="*/ 77003 h 95662" name="connsiteY23"/>
                <a:gd fmla="*/ 13353 w 81154" name="connsiteX24"/>
                <a:gd fmla="*/ 77003 h 95662" name="connsiteY24"/>
                <a:gd fmla="*/ 10144 w 81154" name="connsiteX25"/>
                <a:gd fmla="*/ 77003 h 95662" name="connsiteY25"/>
                <a:gd fmla="*/ 0 w 81154" name="connsiteX26"/>
                <a:gd fmla="*/ 64980 h 95662" name="connsiteY26"/>
                <a:gd fmla="*/ 26787 w 81154" name="connsiteX27"/>
                <a:gd fmla="*/ 64980 h 95662" name="connsiteY27"/>
                <a:gd fmla="*/ 36068 w 81154" name="connsiteX28"/>
                <a:gd fmla="*/ 64980 h 95662" name="connsiteY28"/>
                <a:gd fmla="*/ 36068 w 81154" name="connsiteX29"/>
                <a:gd fmla="*/ 59593 h 95662" name="connsiteY29"/>
                <a:gd fmla="*/ 27051 w 81154" name="connsiteX30"/>
                <a:gd fmla="*/ 59593 h 95662" name="connsiteY30"/>
                <a:gd fmla="*/ 36068 w 81154" name="connsiteX31"/>
                <a:gd fmla="*/ 0 h 95662" name="connsiteY31"/>
                <a:gd fmla="*/ 48091 w 81154" name="connsiteX32"/>
                <a:gd fmla="*/ 0 h 95662" name="connsiteY32"/>
                <a:gd fmla="*/ 48091 w 81154" name="connsiteX33"/>
                <a:gd fmla="*/ 5491 h 95662" name="connsiteY33"/>
                <a:gd fmla="*/ 71009 w 81154" name="connsiteX34"/>
                <a:gd fmla="*/ 5491 h 95662" name="connsiteY34"/>
                <a:gd fmla="*/ 81153 w 81154" name="connsiteX35"/>
                <a:gd fmla="*/ 5491 h 95662" name="connsiteY35"/>
                <a:gd fmla="*/ 71009 w 81154" name="connsiteX36"/>
                <a:gd fmla="*/ 14508 h 95662" name="connsiteY36"/>
                <a:gd fmla="*/ 48091 w 81154" name="connsiteX37"/>
                <a:gd fmla="*/ 14508 h 95662" name="connsiteY37"/>
                <a:gd fmla="*/ 48091 w 81154" name="connsiteX38"/>
                <a:gd fmla="*/ 20519 h 95662" name="connsiteY38"/>
                <a:gd fmla="*/ 66501 w 81154" name="connsiteX39"/>
                <a:gd fmla="*/ 20519 h 95662" name="connsiteY39"/>
                <a:gd fmla="*/ 75142 w 81154" name="connsiteX40"/>
                <a:gd fmla="*/ 20519 h 95662" name="connsiteY40"/>
                <a:gd fmla="*/ 66046 w 81154" name="connsiteX41"/>
                <a:gd fmla="*/ 29536 h 95662" name="connsiteY41"/>
                <a:gd fmla="*/ 48091 w 81154" name="connsiteX42"/>
                <a:gd fmla="*/ 29536 h 95662" name="connsiteY42"/>
                <a:gd fmla="*/ 48091 w 81154" name="connsiteX43"/>
                <a:gd fmla="*/ 35548 h 95662" name="connsiteY43"/>
                <a:gd fmla="*/ 71009 w 81154" name="connsiteX44"/>
                <a:gd fmla="*/ 35548 h 95662" name="connsiteY44"/>
                <a:gd fmla="*/ 81153 w 81154" name="connsiteX45"/>
                <a:gd fmla="*/ 35548 h 95662" name="connsiteY45"/>
                <a:gd fmla="*/ 72042 w 81154" name="connsiteX46"/>
                <a:gd fmla="*/ 43647 h 95662" name="connsiteY46"/>
                <a:gd fmla="*/ 81154 w 81154" name="connsiteX47"/>
                <a:gd fmla="*/ 59593 h 95662" name="connsiteY47"/>
                <a:gd fmla="*/ 69131 w 81154" name="connsiteX48"/>
                <a:gd fmla="*/ 59593 h 95662" name="connsiteY48"/>
                <a:gd fmla="*/ 60544 w 81154" name="connsiteX49"/>
                <a:gd fmla="*/ 44565 h 95662" name="connsiteY49"/>
                <a:gd fmla="*/ 35822 w 81154" name="connsiteX50"/>
                <a:gd fmla="*/ 44565 h 95662" name="connsiteY50"/>
                <a:gd fmla="*/ 21469 w 81154" name="connsiteX51"/>
                <a:gd fmla="*/ 44565 h 95662" name="connsiteY51"/>
                <a:gd fmla="*/ 15029 w 81154" name="connsiteX52"/>
                <a:gd fmla="*/ 59593 h 95662" name="connsiteY52"/>
                <a:gd fmla="*/ 0 w 81154" name="connsiteX53"/>
                <a:gd fmla="*/ 59593 h 95662" name="connsiteY53"/>
                <a:gd fmla="*/ 9112 w 81154" name="connsiteX54"/>
                <a:gd fmla="*/ 43647 h 95662" name="connsiteY54"/>
                <a:gd fmla="*/ 0 w 81154" name="connsiteX55"/>
                <a:gd fmla="*/ 35548 h 95662" name="connsiteY55"/>
                <a:gd fmla="*/ 26787 w 81154" name="connsiteX56"/>
                <a:gd fmla="*/ 35548 h 95662" name="connsiteY56"/>
                <a:gd fmla="*/ 36068 w 81154" name="connsiteX57"/>
                <a:gd fmla="*/ 35548 h 95662" name="connsiteY57"/>
                <a:gd fmla="*/ 36068 w 81154" name="connsiteX58"/>
                <a:gd fmla="*/ 29536 h 95662" name="connsiteY58"/>
                <a:gd fmla="*/ 22270 w 81154" name="connsiteX59"/>
                <a:gd fmla="*/ 29536 h 95662" name="connsiteY59"/>
                <a:gd fmla="*/ 16017 w 81154" name="connsiteX60"/>
                <a:gd fmla="*/ 29536 h 95662" name="connsiteY60"/>
                <a:gd fmla="*/ 6011 w 81154" name="connsiteX61"/>
                <a:gd fmla="*/ 20519 h 95662" name="connsiteY61"/>
                <a:gd fmla="*/ 36068 w 81154" name="connsiteX62"/>
                <a:gd fmla="*/ 20519 h 95662" name="connsiteY62"/>
                <a:gd fmla="*/ 36068 w 81154" name="connsiteX63"/>
                <a:gd fmla="*/ 14508 h 95662" name="connsiteY63"/>
                <a:gd fmla="*/ 35822 w 81154" name="connsiteX64"/>
                <a:gd fmla="*/ 14508 h 95662" name="connsiteY64"/>
                <a:gd fmla="*/ 10144 w 81154" name="connsiteX65"/>
                <a:gd fmla="*/ 14508 h 95662" name="connsiteY65"/>
                <a:gd fmla="*/ 0 w 81154" name="connsiteX66"/>
                <a:gd fmla="*/ 5491 h 95662" name="connsiteY66"/>
                <a:gd fmla="*/ 26787 w 81154" name="connsiteX67"/>
                <a:gd fmla="*/ 5491 h 95662" name="connsiteY67"/>
                <a:gd fmla="*/ 36068 w 81154" name="connsiteX68"/>
                <a:gd fmla="*/ 5491 h 95662" name="connsiteY6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b="b" l="l" r="r" t="t"/>
              <a:pathLst>
                <a:path h="95662" w="81154">
                  <a:moveTo>
                    <a:pt x="27051" y="50576"/>
                  </a:moveTo>
                  <a:lnTo>
                    <a:pt x="54102" y="50576"/>
                  </a:lnTo>
                  <a:lnTo>
                    <a:pt x="54102" y="59593"/>
                  </a:lnTo>
                  <a:lnTo>
                    <a:pt x="48091" y="59593"/>
                  </a:lnTo>
                  <a:lnTo>
                    <a:pt x="48091" y="64980"/>
                  </a:lnTo>
                  <a:lnTo>
                    <a:pt x="71009" y="64980"/>
                  </a:lnTo>
                  <a:cubicBezTo>
                    <a:pt x="81153" y="64980"/>
                    <a:pt x="81153" y="64980"/>
                    <a:pt x="81153" y="64980"/>
                  </a:cubicBezTo>
                  <a:cubicBezTo>
                    <a:pt x="81153" y="71538"/>
                    <a:pt x="76542" y="77003"/>
                    <a:pt x="71009" y="77003"/>
                  </a:cubicBezTo>
                  <a:lnTo>
                    <a:pt x="67471" y="77003"/>
                  </a:lnTo>
                  <a:lnTo>
                    <a:pt x="69685" y="80023"/>
                  </a:lnTo>
                  <a:cubicBezTo>
                    <a:pt x="72475" y="83827"/>
                    <a:pt x="76195" y="88899"/>
                    <a:pt x="81154" y="95662"/>
                  </a:cubicBezTo>
                  <a:lnTo>
                    <a:pt x="69818" y="95662"/>
                  </a:lnTo>
                  <a:cubicBezTo>
                    <a:pt x="68874" y="95662"/>
                    <a:pt x="67929" y="94660"/>
                    <a:pt x="66984" y="93658"/>
                  </a:cubicBezTo>
                  <a:cubicBezTo>
                    <a:pt x="66984" y="93658"/>
                    <a:pt x="66984" y="93658"/>
                    <a:pt x="59014" y="83092"/>
                  </a:cubicBezTo>
                  <a:lnTo>
                    <a:pt x="54421" y="77003"/>
                  </a:lnTo>
                  <a:lnTo>
                    <a:pt x="48091" y="77003"/>
                  </a:lnTo>
                  <a:lnTo>
                    <a:pt x="48091" y="95662"/>
                  </a:lnTo>
                  <a:lnTo>
                    <a:pt x="36068" y="95662"/>
                  </a:lnTo>
                  <a:lnTo>
                    <a:pt x="36068" y="77003"/>
                  </a:lnTo>
                  <a:lnTo>
                    <a:pt x="35822" y="77003"/>
                  </a:lnTo>
                  <a:lnTo>
                    <a:pt x="27468" y="77003"/>
                  </a:lnTo>
                  <a:lnTo>
                    <a:pt x="15028" y="95662"/>
                  </a:lnTo>
                  <a:lnTo>
                    <a:pt x="0" y="95662"/>
                  </a:lnTo>
                  <a:lnTo>
                    <a:pt x="14513" y="77003"/>
                  </a:lnTo>
                  <a:lnTo>
                    <a:pt x="13353" y="77003"/>
                  </a:lnTo>
                  <a:cubicBezTo>
                    <a:pt x="10144" y="77003"/>
                    <a:pt x="10144" y="77003"/>
                    <a:pt x="10144" y="77003"/>
                  </a:cubicBezTo>
                  <a:cubicBezTo>
                    <a:pt x="4611" y="77003"/>
                    <a:pt x="0" y="71538"/>
                    <a:pt x="0" y="64980"/>
                  </a:cubicBezTo>
                  <a:cubicBezTo>
                    <a:pt x="10144" y="64980"/>
                    <a:pt x="19020" y="64980"/>
                    <a:pt x="26787" y="64980"/>
                  </a:cubicBezTo>
                  <a:lnTo>
                    <a:pt x="36068" y="64980"/>
                  </a:lnTo>
                  <a:lnTo>
                    <a:pt x="36068" y="59593"/>
                  </a:lnTo>
                  <a:lnTo>
                    <a:pt x="27051" y="59593"/>
                  </a:lnTo>
                  <a:close/>
                  <a:moveTo>
                    <a:pt x="36068" y="0"/>
                  </a:moveTo>
                  <a:lnTo>
                    <a:pt x="48091" y="0"/>
                  </a:lnTo>
                  <a:lnTo>
                    <a:pt x="48091" y="5491"/>
                  </a:lnTo>
                  <a:lnTo>
                    <a:pt x="71009" y="5491"/>
                  </a:lnTo>
                  <a:cubicBezTo>
                    <a:pt x="81153" y="5491"/>
                    <a:pt x="81153" y="5491"/>
                    <a:pt x="81153" y="5491"/>
                  </a:cubicBezTo>
                  <a:cubicBezTo>
                    <a:pt x="81153" y="10409"/>
                    <a:pt x="76542" y="14508"/>
                    <a:pt x="71009" y="14508"/>
                  </a:cubicBezTo>
                  <a:lnTo>
                    <a:pt x="48091" y="14508"/>
                  </a:lnTo>
                  <a:lnTo>
                    <a:pt x="48091" y="20519"/>
                  </a:lnTo>
                  <a:lnTo>
                    <a:pt x="66501" y="20519"/>
                  </a:lnTo>
                  <a:cubicBezTo>
                    <a:pt x="75142" y="20519"/>
                    <a:pt x="75142" y="20519"/>
                    <a:pt x="75142" y="20519"/>
                  </a:cubicBezTo>
                  <a:cubicBezTo>
                    <a:pt x="75142" y="25437"/>
                    <a:pt x="71504" y="29536"/>
                    <a:pt x="66046" y="29536"/>
                  </a:cubicBezTo>
                  <a:lnTo>
                    <a:pt x="48091" y="29536"/>
                  </a:lnTo>
                  <a:lnTo>
                    <a:pt x="48091" y="35548"/>
                  </a:lnTo>
                  <a:lnTo>
                    <a:pt x="71009" y="35548"/>
                  </a:lnTo>
                  <a:cubicBezTo>
                    <a:pt x="81153" y="35548"/>
                    <a:pt x="81153" y="35548"/>
                    <a:pt x="81153" y="35548"/>
                  </a:cubicBezTo>
                  <a:lnTo>
                    <a:pt x="72042" y="43647"/>
                  </a:lnTo>
                  <a:lnTo>
                    <a:pt x="81154" y="59593"/>
                  </a:lnTo>
                  <a:lnTo>
                    <a:pt x="69131" y="59593"/>
                  </a:lnTo>
                  <a:lnTo>
                    <a:pt x="60544" y="44565"/>
                  </a:lnTo>
                  <a:lnTo>
                    <a:pt x="35822" y="44565"/>
                  </a:lnTo>
                  <a:lnTo>
                    <a:pt x="21469" y="44565"/>
                  </a:lnTo>
                  <a:lnTo>
                    <a:pt x="15029" y="59593"/>
                  </a:lnTo>
                  <a:lnTo>
                    <a:pt x="0" y="59593"/>
                  </a:lnTo>
                  <a:lnTo>
                    <a:pt x="9112" y="43647"/>
                  </a:lnTo>
                  <a:lnTo>
                    <a:pt x="0" y="35548"/>
                  </a:lnTo>
                  <a:cubicBezTo>
                    <a:pt x="10144" y="35548"/>
                    <a:pt x="19020" y="35548"/>
                    <a:pt x="26787" y="35548"/>
                  </a:cubicBezTo>
                  <a:lnTo>
                    <a:pt x="36068" y="35548"/>
                  </a:lnTo>
                  <a:lnTo>
                    <a:pt x="36068" y="29536"/>
                  </a:lnTo>
                  <a:lnTo>
                    <a:pt x="22270" y="29536"/>
                  </a:lnTo>
                  <a:cubicBezTo>
                    <a:pt x="16017" y="29536"/>
                    <a:pt x="16017" y="29536"/>
                    <a:pt x="16017" y="29536"/>
                  </a:cubicBezTo>
                  <a:cubicBezTo>
                    <a:pt x="10559" y="29536"/>
                    <a:pt x="6011" y="25437"/>
                    <a:pt x="6011" y="20519"/>
                  </a:cubicBezTo>
                  <a:lnTo>
                    <a:pt x="36068" y="20519"/>
                  </a:lnTo>
                  <a:lnTo>
                    <a:pt x="36068" y="14508"/>
                  </a:lnTo>
                  <a:lnTo>
                    <a:pt x="35822" y="14508"/>
                  </a:lnTo>
                  <a:cubicBezTo>
                    <a:pt x="10144" y="14508"/>
                    <a:pt x="10144" y="14508"/>
                    <a:pt x="10144" y="14508"/>
                  </a:cubicBezTo>
                  <a:cubicBezTo>
                    <a:pt x="4611" y="14508"/>
                    <a:pt x="0" y="10409"/>
                    <a:pt x="0" y="5491"/>
                  </a:cubicBezTo>
                  <a:cubicBezTo>
                    <a:pt x="10144" y="5491"/>
                    <a:pt x="19020" y="5491"/>
                    <a:pt x="26787" y="5491"/>
                  </a:cubicBezTo>
                  <a:lnTo>
                    <a:pt x="36068" y="5491"/>
                  </a:ln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noAutofit/>
            </a:bodyPr>
            <a:lstStyle/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阿里巴巴普惠体 R"/>
                <a:ea typeface="阿里巴巴普惠体 R"/>
                <a:cs typeface="+mn-cs"/>
              </a:endParaRPr>
            </a:p>
          </p:txBody>
        </p:sp>
        <p:sp>
          <p:nvSpPr>
            <p:cNvPr id="26" name="任意多边形: 形状 75"/>
            <p:cNvSpPr/>
            <p:nvPr/>
          </p:nvSpPr>
          <p:spPr>
            <a:xfrm>
              <a:off x="5695833" y="2604460"/>
              <a:ext cx="280271" cy="26889"/>
            </a:xfrm>
            <a:custGeom>
              <a:rect b="b" l="l" r="r" t="t"/>
              <a:pathLst>
                <a:path h="220635" w="2299830">
                  <a:moveTo>
                    <a:pt x="1901152" y="49644"/>
                  </a:moveTo>
                  <a:lnTo>
                    <a:pt x="1901152" y="93573"/>
                  </a:lnTo>
                  <a:lnTo>
                    <a:pt x="1931349" y="93573"/>
                  </a:lnTo>
                  <a:cubicBezTo>
                    <a:pt x="1938720" y="93364"/>
                    <a:pt x="1944413" y="91114"/>
                    <a:pt x="1948430" y="86824"/>
                  </a:cubicBezTo>
                  <a:cubicBezTo>
                    <a:pt x="1952446" y="82534"/>
                    <a:pt x="1954479" y="77462"/>
                    <a:pt x="1954530" y="71609"/>
                  </a:cubicBezTo>
                  <a:cubicBezTo>
                    <a:pt x="1954479" y="65755"/>
                    <a:pt x="1952446" y="60684"/>
                    <a:pt x="1948430" y="56394"/>
                  </a:cubicBezTo>
                  <a:cubicBezTo>
                    <a:pt x="1944413" y="52104"/>
                    <a:pt x="1938720" y="49854"/>
                    <a:pt x="1931349" y="49644"/>
                  </a:cubicBezTo>
                  <a:close/>
                  <a:moveTo>
                    <a:pt x="1596352" y="49644"/>
                  </a:moveTo>
                  <a:lnTo>
                    <a:pt x="1596352" y="93573"/>
                  </a:lnTo>
                  <a:lnTo>
                    <a:pt x="1626549" y="93573"/>
                  </a:lnTo>
                  <a:cubicBezTo>
                    <a:pt x="1633920" y="93364"/>
                    <a:pt x="1639613" y="91114"/>
                    <a:pt x="1643630" y="86824"/>
                  </a:cubicBezTo>
                  <a:cubicBezTo>
                    <a:pt x="1647646" y="82534"/>
                    <a:pt x="1649679" y="77462"/>
                    <a:pt x="1649730" y="71609"/>
                  </a:cubicBezTo>
                  <a:cubicBezTo>
                    <a:pt x="1649679" y="65755"/>
                    <a:pt x="1647646" y="60684"/>
                    <a:pt x="1643630" y="56394"/>
                  </a:cubicBezTo>
                  <a:cubicBezTo>
                    <a:pt x="1639613" y="52104"/>
                    <a:pt x="1633920" y="49854"/>
                    <a:pt x="1626549" y="49644"/>
                  </a:cubicBezTo>
                  <a:close/>
                  <a:moveTo>
                    <a:pt x="348577" y="49644"/>
                  </a:moveTo>
                  <a:lnTo>
                    <a:pt x="348577" y="93573"/>
                  </a:lnTo>
                  <a:lnTo>
                    <a:pt x="378774" y="93573"/>
                  </a:lnTo>
                  <a:cubicBezTo>
                    <a:pt x="386145" y="93364"/>
                    <a:pt x="391838" y="91114"/>
                    <a:pt x="395854" y="86824"/>
                  </a:cubicBezTo>
                  <a:cubicBezTo>
                    <a:pt x="399870" y="82534"/>
                    <a:pt x="401904" y="77462"/>
                    <a:pt x="401955" y="71609"/>
                  </a:cubicBezTo>
                  <a:cubicBezTo>
                    <a:pt x="401904" y="65755"/>
                    <a:pt x="399870" y="60684"/>
                    <a:pt x="395854" y="56394"/>
                  </a:cubicBezTo>
                  <a:cubicBezTo>
                    <a:pt x="391838" y="52104"/>
                    <a:pt x="386145" y="49854"/>
                    <a:pt x="378774" y="49644"/>
                  </a:cubicBezTo>
                  <a:close/>
                  <a:moveTo>
                    <a:pt x="685171" y="47511"/>
                  </a:moveTo>
                  <a:cubicBezTo>
                    <a:pt x="680260" y="47580"/>
                    <a:pt x="675977" y="48508"/>
                    <a:pt x="672323" y="50293"/>
                  </a:cubicBezTo>
                  <a:cubicBezTo>
                    <a:pt x="668670" y="52077"/>
                    <a:pt x="665836" y="54301"/>
                    <a:pt x="663821" y="56962"/>
                  </a:cubicBezTo>
                  <a:cubicBezTo>
                    <a:pt x="662187" y="58902"/>
                    <a:pt x="660779" y="61526"/>
                    <a:pt x="659596" y="64833"/>
                  </a:cubicBezTo>
                  <a:cubicBezTo>
                    <a:pt x="658414" y="68140"/>
                    <a:pt x="657503" y="73293"/>
                    <a:pt x="656863" y="80292"/>
                  </a:cubicBezTo>
                  <a:cubicBezTo>
                    <a:pt x="656223" y="87291"/>
                    <a:pt x="655899" y="97300"/>
                    <a:pt x="655891" y="110318"/>
                  </a:cubicBezTo>
                  <a:cubicBezTo>
                    <a:pt x="655899" y="123333"/>
                    <a:pt x="656223" y="133315"/>
                    <a:pt x="656863" y="140266"/>
                  </a:cubicBezTo>
                  <a:cubicBezTo>
                    <a:pt x="657503" y="147216"/>
                    <a:pt x="658414" y="152320"/>
                    <a:pt x="659596" y="155578"/>
                  </a:cubicBezTo>
                  <a:cubicBezTo>
                    <a:pt x="660779" y="158836"/>
                    <a:pt x="662187" y="161433"/>
                    <a:pt x="663821" y="163370"/>
                  </a:cubicBezTo>
                  <a:cubicBezTo>
                    <a:pt x="665836" y="166044"/>
                    <a:pt x="668670" y="168318"/>
                    <a:pt x="672323" y="170192"/>
                  </a:cubicBezTo>
                  <a:cubicBezTo>
                    <a:pt x="675977" y="172066"/>
                    <a:pt x="680260" y="173044"/>
                    <a:pt x="685171" y="173126"/>
                  </a:cubicBezTo>
                  <a:cubicBezTo>
                    <a:pt x="690083" y="173044"/>
                    <a:pt x="694366" y="172066"/>
                    <a:pt x="698019" y="170192"/>
                  </a:cubicBezTo>
                  <a:cubicBezTo>
                    <a:pt x="701673" y="168318"/>
                    <a:pt x="704507" y="166044"/>
                    <a:pt x="706521" y="163370"/>
                  </a:cubicBezTo>
                  <a:cubicBezTo>
                    <a:pt x="708155" y="161433"/>
                    <a:pt x="709564" y="158836"/>
                    <a:pt x="710746" y="155578"/>
                  </a:cubicBezTo>
                  <a:cubicBezTo>
                    <a:pt x="711928" y="152320"/>
                    <a:pt x="712839" y="147216"/>
                    <a:pt x="713480" y="140266"/>
                  </a:cubicBezTo>
                  <a:cubicBezTo>
                    <a:pt x="714120" y="133315"/>
                    <a:pt x="714443" y="123333"/>
                    <a:pt x="714451" y="110318"/>
                  </a:cubicBezTo>
                  <a:cubicBezTo>
                    <a:pt x="714443" y="97300"/>
                    <a:pt x="714120" y="87291"/>
                    <a:pt x="713480" y="80292"/>
                  </a:cubicBezTo>
                  <a:cubicBezTo>
                    <a:pt x="712839" y="73293"/>
                    <a:pt x="711928" y="68140"/>
                    <a:pt x="710746" y="64833"/>
                  </a:cubicBezTo>
                  <a:cubicBezTo>
                    <a:pt x="709564" y="61526"/>
                    <a:pt x="708155" y="58902"/>
                    <a:pt x="706521" y="56962"/>
                  </a:cubicBezTo>
                  <a:cubicBezTo>
                    <a:pt x="704507" y="54301"/>
                    <a:pt x="701673" y="52077"/>
                    <a:pt x="698019" y="50293"/>
                  </a:cubicBezTo>
                  <a:cubicBezTo>
                    <a:pt x="694366" y="48508"/>
                    <a:pt x="690083" y="47580"/>
                    <a:pt x="685171" y="47511"/>
                  </a:cubicBezTo>
                  <a:close/>
                  <a:moveTo>
                    <a:pt x="2139848" y="1829"/>
                  </a:moveTo>
                  <a:lnTo>
                    <a:pt x="2299830" y="1829"/>
                  </a:lnTo>
                  <a:lnTo>
                    <a:pt x="2299830" y="49339"/>
                  </a:lnTo>
                  <a:lnTo>
                    <a:pt x="2246490" y="49339"/>
                  </a:lnTo>
                  <a:lnTo>
                    <a:pt x="2246490" y="218808"/>
                  </a:lnTo>
                  <a:lnTo>
                    <a:pt x="2193188" y="218808"/>
                  </a:lnTo>
                  <a:lnTo>
                    <a:pt x="2193188" y="49339"/>
                  </a:lnTo>
                  <a:lnTo>
                    <a:pt x="2139848" y="49339"/>
                  </a:lnTo>
                  <a:close/>
                  <a:moveTo>
                    <a:pt x="1847850" y="1829"/>
                  </a:moveTo>
                  <a:lnTo>
                    <a:pt x="1933789" y="1829"/>
                  </a:lnTo>
                  <a:cubicBezTo>
                    <a:pt x="1949862" y="2030"/>
                    <a:pt x="1963395" y="5418"/>
                    <a:pt x="1974387" y="11993"/>
                  </a:cubicBezTo>
                  <a:cubicBezTo>
                    <a:pt x="1985378" y="18569"/>
                    <a:pt x="1993695" y="27126"/>
                    <a:pt x="1999336" y="37664"/>
                  </a:cubicBezTo>
                  <a:cubicBezTo>
                    <a:pt x="2004977" y="48203"/>
                    <a:pt x="2007809" y="59518"/>
                    <a:pt x="2007832" y="71609"/>
                  </a:cubicBezTo>
                  <a:cubicBezTo>
                    <a:pt x="2007809" y="83700"/>
                    <a:pt x="2004977" y="95014"/>
                    <a:pt x="1999336" y="105553"/>
                  </a:cubicBezTo>
                  <a:cubicBezTo>
                    <a:pt x="1993695" y="116092"/>
                    <a:pt x="1985378" y="124649"/>
                    <a:pt x="1974387" y="131224"/>
                  </a:cubicBezTo>
                  <a:cubicBezTo>
                    <a:pt x="1963395" y="137800"/>
                    <a:pt x="1949862" y="141188"/>
                    <a:pt x="1933789" y="141389"/>
                  </a:cubicBezTo>
                  <a:lnTo>
                    <a:pt x="1901152" y="141389"/>
                  </a:lnTo>
                  <a:lnTo>
                    <a:pt x="1901152" y="218808"/>
                  </a:lnTo>
                  <a:lnTo>
                    <a:pt x="1847850" y="218808"/>
                  </a:lnTo>
                  <a:close/>
                  <a:moveTo>
                    <a:pt x="1543050" y="1829"/>
                  </a:moveTo>
                  <a:lnTo>
                    <a:pt x="1628989" y="1829"/>
                  </a:lnTo>
                  <a:cubicBezTo>
                    <a:pt x="1645062" y="2030"/>
                    <a:pt x="1658595" y="5418"/>
                    <a:pt x="1669587" y="11993"/>
                  </a:cubicBezTo>
                  <a:cubicBezTo>
                    <a:pt x="1680578" y="18569"/>
                    <a:pt x="1688895" y="27126"/>
                    <a:pt x="1694536" y="37664"/>
                  </a:cubicBezTo>
                  <a:cubicBezTo>
                    <a:pt x="1700178" y="48203"/>
                    <a:pt x="1703009" y="59518"/>
                    <a:pt x="1703032" y="71609"/>
                  </a:cubicBezTo>
                  <a:cubicBezTo>
                    <a:pt x="1703009" y="83700"/>
                    <a:pt x="1700178" y="95014"/>
                    <a:pt x="1694536" y="105553"/>
                  </a:cubicBezTo>
                  <a:cubicBezTo>
                    <a:pt x="1688895" y="116092"/>
                    <a:pt x="1680578" y="124649"/>
                    <a:pt x="1669587" y="131224"/>
                  </a:cubicBezTo>
                  <a:cubicBezTo>
                    <a:pt x="1658595" y="137800"/>
                    <a:pt x="1645062" y="141188"/>
                    <a:pt x="1628989" y="141389"/>
                  </a:cubicBezTo>
                  <a:lnTo>
                    <a:pt x="1596352" y="141389"/>
                  </a:lnTo>
                  <a:lnTo>
                    <a:pt x="1596352" y="218808"/>
                  </a:lnTo>
                  <a:lnTo>
                    <a:pt x="1543050" y="218808"/>
                  </a:lnTo>
                  <a:close/>
                  <a:moveTo>
                    <a:pt x="914400" y="1829"/>
                  </a:moveTo>
                  <a:lnTo>
                    <a:pt x="966788" y="1829"/>
                  </a:lnTo>
                  <a:lnTo>
                    <a:pt x="1015574" y="97515"/>
                  </a:lnTo>
                  <a:lnTo>
                    <a:pt x="1064361" y="1829"/>
                  </a:lnTo>
                  <a:lnTo>
                    <a:pt x="1116749" y="1829"/>
                  </a:lnTo>
                  <a:lnTo>
                    <a:pt x="1116749" y="218808"/>
                  </a:lnTo>
                  <a:lnTo>
                    <a:pt x="1063447" y="218808"/>
                  </a:lnTo>
                  <a:lnTo>
                    <a:pt x="1063447" y="114892"/>
                  </a:lnTo>
                  <a:lnTo>
                    <a:pt x="1032650" y="168546"/>
                  </a:lnTo>
                  <a:lnTo>
                    <a:pt x="998499" y="168546"/>
                  </a:lnTo>
                  <a:lnTo>
                    <a:pt x="967702" y="114892"/>
                  </a:lnTo>
                  <a:lnTo>
                    <a:pt x="967702" y="218808"/>
                  </a:lnTo>
                  <a:lnTo>
                    <a:pt x="914400" y="218808"/>
                  </a:lnTo>
                  <a:close/>
                  <a:moveTo>
                    <a:pt x="295275" y="1829"/>
                  </a:moveTo>
                  <a:lnTo>
                    <a:pt x="381214" y="1829"/>
                  </a:lnTo>
                  <a:cubicBezTo>
                    <a:pt x="397287" y="2030"/>
                    <a:pt x="410820" y="5418"/>
                    <a:pt x="421812" y="11993"/>
                  </a:cubicBezTo>
                  <a:cubicBezTo>
                    <a:pt x="432803" y="18569"/>
                    <a:pt x="441120" y="27126"/>
                    <a:pt x="446761" y="37664"/>
                  </a:cubicBezTo>
                  <a:cubicBezTo>
                    <a:pt x="452402" y="48203"/>
                    <a:pt x="455234" y="59518"/>
                    <a:pt x="455257" y="71609"/>
                  </a:cubicBezTo>
                  <a:cubicBezTo>
                    <a:pt x="454851" y="86378"/>
                    <a:pt x="451094" y="98456"/>
                    <a:pt x="443987" y="107844"/>
                  </a:cubicBezTo>
                  <a:cubicBezTo>
                    <a:pt x="436880" y="117232"/>
                    <a:pt x="428859" y="124047"/>
                    <a:pt x="419925" y="128291"/>
                  </a:cubicBezTo>
                  <a:lnTo>
                    <a:pt x="466839" y="218808"/>
                  </a:lnTo>
                  <a:lnTo>
                    <a:pt x="405001" y="218808"/>
                  </a:lnTo>
                  <a:lnTo>
                    <a:pt x="366573" y="138036"/>
                  </a:lnTo>
                  <a:lnTo>
                    <a:pt x="348577" y="138036"/>
                  </a:lnTo>
                  <a:lnTo>
                    <a:pt x="348577" y="218808"/>
                  </a:lnTo>
                  <a:lnTo>
                    <a:pt x="295275" y="218808"/>
                  </a:lnTo>
                  <a:close/>
                  <a:moveTo>
                    <a:pt x="0" y="1829"/>
                  </a:moveTo>
                  <a:lnTo>
                    <a:pt x="147485" y="1829"/>
                  </a:lnTo>
                  <a:lnTo>
                    <a:pt x="147485" y="49339"/>
                  </a:lnTo>
                  <a:lnTo>
                    <a:pt x="53302" y="49339"/>
                  </a:lnTo>
                  <a:lnTo>
                    <a:pt x="53302" y="87477"/>
                  </a:lnTo>
                  <a:lnTo>
                    <a:pt x="133769" y="87477"/>
                  </a:lnTo>
                  <a:lnTo>
                    <a:pt x="133769" y="134988"/>
                  </a:lnTo>
                  <a:lnTo>
                    <a:pt x="53302" y="134988"/>
                  </a:lnTo>
                  <a:lnTo>
                    <a:pt x="53302" y="218808"/>
                  </a:lnTo>
                  <a:lnTo>
                    <a:pt x="0" y="218808"/>
                  </a:lnTo>
                  <a:close/>
                  <a:moveTo>
                    <a:pt x="685171" y="0"/>
                  </a:moveTo>
                  <a:cubicBezTo>
                    <a:pt x="698318" y="25"/>
                    <a:pt x="709763" y="2106"/>
                    <a:pt x="719508" y="6243"/>
                  </a:cubicBezTo>
                  <a:cubicBezTo>
                    <a:pt x="729253" y="10380"/>
                    <a:pt x="738025" y="16421"/>
                    <a:pt x="745823" y="24365"/>
                  </a:cubicBezTo>
                  <a:cubicBezTo>
                    <a:pt x="753285" y="32012"/>
                    <a:pt x="758565" y="40408"/>
                    <a:pt x="761662" y="49551"/>
                  </a:cubicBezTo>
                  <a:cubicBezTo>
                    <a:pt x="764758" y="58694"/>
                    <a:pt x="766586" y="68381"/>
                    <a:pt x="767144" y="78611"/>
                  </a:cubicBezTo>
                  <a:cubicBezTo>
                    <a:pt x="767702" y="88841"/>
                    <a:pt x="767905" y="99410"/>
                    <a:pt x="767753" y="110318"/>
                  </a:cubicBezTo>
                  <a:cubicBezTo>
                    <a:pt x="767905" y="121227"/>
                    <a:pt x="767702" y="131796"/>
                    <a:pt x="767144" y="142026"/>
                  </a:cubicBezTo>
                  <a:cubicBezTo>
                    <a:pt x="766586" y="152256"/>
                    <a:pt x="764758" y="161943"/>
                    <a:pt x="761662" y="171086"/>
                  </a:cubicBezTo>
                  <a:cubicBezTo>
                    <a:pt x="758565" y="180229"/>
                    <a:pt x="753285" y="188625"/>
                    <a:pt x="745823" y="196273"/>
                  </a:cubicBezTo>
                  <a:cubicBezTo>
                    <a:pt x="738025" y="204216"/>
                    <a:pt x="729253" y="210257"/>
                    <a:pt x="719508" y="214394"/>
                  </a:cubicBezTo>
                  <a:cubicBezTo>
                    <a:pt x="709763" y="218530"/>
                    <a:pt x="698318" y="220612"/>
                    <a:pt x="685171" y="220637"/>
                  </a:cubicBezTo>
                  <a:cubicBezTo>
                    <a:pt x="672025" y="220612"/>
                    <a:pt x="660579" y="218530"/>
                    <a:pt x="650834" y="214394"/>
                  </a:cubicBezTo>
                  <a:cubicBezTo>
                    <a:pt x="641089" y="210257"/>
                    <a:pt x="632317" y="204216"/>
                    <a:pt x="624519" y="196273"/>
                  </a:cubicBezTo>
                  <a:cubicBezTo>
                    <a:pt x="617057" y="188625"/>
                    <a:pt x="611777" y="180229"/>
                    <a:pt x="608681" y="171086"/>
                  </a:cubicBezTo>
                  <a:cubicBezTo>
                    <a:pt x="605584" y="161943"/>
                    <a:pt x="603757" y="152256"/>
                    <a:pt x="603198" y="142026"/>
                  </a:cubicBezTo>
                  <a:cubicBezTo>
                    <a:pt x="602640" y="131796"/>
                    <a:pt x="602437" y="121227"/>
                    <a:pt x="602589" y="110318"/>
                  </a:cubicBezTo>
                  <a:cubicBezTo>
                    <a:pt x="602437" y="99410"/>
                    <a:pt x="602640" y="88841"/>
                    <a:pt x="603198" y="78611"/>
                  </a:cubicBezTo>
                  <a:cubicBezTo>
                    <a:pt x="603757" y="68381"/>
                    <a:pt x="605584" y="58694"/>
                    <a:pt x="608681" y="49551"/>
                  </a:cubicBezTo>
                  <a:cubicBezTo>
                    <a:pt x="611777" y="40408"/>
                    <a:pt x="617057" y="32012"/>
                    <a:pt x="624519" y="24365"/>
                  </a:cubicBezTo>
                  <a:cubicBezTo>
                    <a:pt x="632317" y="16421"/>
                    <a:pt x="641089" y="10380"/>
                    <a:pt x="650834" y="6243"/>
                  </a:cubicBezTo>
                  <a:cubicBezTo>
                    <a:pt x="660579" y="2106"/>
                    <a:pt x="672025" y="25"/>
                    <a:pt x="685171" y="0"/>
                  </a:cubicBez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ffectLst/>
          </p:spPr>
          <p:txBody>
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<a:noAutofit/>
            </a:bodyPr>
            <a:lstStyle/>
            <a:p>
              <a:pPr algn="dist"/>
              <a:endParaRPr altLang="en-US" lang="zh-CN" sz="2400">
                <a:solidFill>
                  <a:srgbClr val="FCE3C1"/>
                </a:solidFill>
                <a:latin charset="0" pitchFamily="50" typeface="DIN Black"/>
                <a:ea charset="-122" pitchFamily="34" typeface="微软雅黑"/>
              </a:endParaRPr>
            </a:p>
          </p:txBody>
        </p:sp>
        <p:sp>
          <p:nvSpPr>
            <p:cNvPr id="27" name="任意多边形: 形状 76"/>
            <p:cNvSpPr/>
            <p:nvPr/>
          </p:nvSpPr>
          <p:spPr>
            <a:xfrm>
              <a:off x="6217221" y="2604460"/>
              <a:ext cx="304647" cy="26889"/>
            </a:xfrm>
            <a:custGeom>
              <a:rect b="b" l="l" r="r" t="t"/>
              <a:pathLst>
                <a:path h="220635" w="2499855">
                  <a:moveTo>
                    <a:pt x="1469574" y="84108"/>
                  </a:moveTo>
                  <a:lnTo>
                    <a:pt x="1450067" y="142037"/>
                  </a:lnTo>
                  <a:lnTo>
                    <a:pt x="1487862" y="142037"/>
                  </a:lnTo>
                  <a:close/>
                  <a:moveTo>
                    <a:pt x="2215477" y="49644"/>
                  </a:moveTo>
                  <a:lnTo>
                    <a:pt x="2215477" y="93573"/>
                  </a:lnTo>
                  <a:lnTo>
                    <a:pt x="2245673" y="93573"/>
                  </a:lnTo>
                  <a:cubicBezTo>
                    <a:pt x="2253045" y="93364"/>
                    <a:pt x="2258738" y="91114"/>
                    <a:pt x="2262754" y="86824"/>
                  </a:cubicBezTo>
                  <a:cubicBezTo>
                    <a:pt x="2266770" y="82534"/>
                    <a:pt x="2268804" y="77462"/>
                    <a:pt x="2268855" y="71609"/>
                  </a:cubicBezTo>
                  <a:cubicBezTo>
                    <a:pt x="2268804" y="65755"/>
                    <a:pt x="2266770" y="60684"/>
                    <a:pt x="2262754" y="56394"/>
                  </a:cubicBezTo>
                  <a:cubicBezTo>
                    <a:pt x="2258738" y="52104"/>
                    <a:pt x="2253045" y="49854"/>
                    <a:pt x="2245673" y="49644"/>
                  </a:cubicBezTo>
                  <a:close/>
                  <a:moveTo>
                    <a:pt x="2015451" y="49644"/>
                  </a:moveTo>
                  <a:lnTo>
                    <a:pt x="2015451" y="93573"/>
                  </a:lnTo>
                  <a:lnTo>
                    <a:pt x="2045649" y="93573"/>
                  </a:lnTo>
                  <a:cubicBezTo>
                    <a:pt x="2053019" y="93364"/>
                    <a:pt x="2058713" y="91114"/>
                    <a:pt x="2062729" y="86824"/>
                  </a:cubicBezTo>
                  <a:cubicBezTo>
                    <a:pt x="2066745" y="82534"/>
                    <a:pt x="2068779" y="77462"/>
                    <a:pt x="2068830" y="71609"/>
                  </a:cubicBezTo>
                  <a:cubicBezTo>
                    <a:pt x="2068779" y="65755"/>
                    <a:pt x="2066745" y="60684"/>
                    <a:pt x="2062729" y="56394"/>
                  </a:cubicBezTo>
                  <a:cubicBezTo>
                    <a:pt x="2058713" y="52104"/>
                    <a:pt x="2053020" y="49854"/>
                    <a:pt x="2045649" y="49644"/>
                  </a:cubicBezTo>
                  <a:close/>
                  <a:moveTo>
                    <a:pt x="500977" y="49644"/>
                  </a:moveTo>
                  <a:lnTo>
                    <a:pt x="500977" y="93573"/>
                  </a:lnTo>
                  <a:lnTo>
                    <a:pt x="531174" y="93573"/>
                  </a:lnTo>
                  <a:cubicBezTo>
                    <a:pt x="538545" y="93364"/>
                    <a:pt x="544239" y="91114"/>
                    <a:pt x="548255" y="86824"/>
                  </a:cubicBezTo>
                  <a:cubicBezTo>
                    <a:pt x="552271" y="82534"/>
                    <a:pt x="554304" y="77462"/>
                    <a:pt x="554355" y="71609"/>
                  </a:cubicBezTo>
                  <a:cubicBezTo>
                    <a:pt x="554304" y="65755"/>
                    <a:pt x="552271" y="60684"/>
                    <a:pt x="548255" y="56394"/>
                  </a:cubicBezTo>
                  <a:cubicBezTo>
                    <a:pt x="544239" y="52104"/>
                    <a:pt x="538545" y="49854"/>
                    <a:pt x="531174" y="49644"/>
                  </a:cubicBezTo>
                  <a:close/>
                  <a:moveTo>
                    <a:pt x="323221" y="47511"/>
                  </a:moveTo>
                  <a:cubicBezTo>
                    <a:pt x="318310" y="47580"/>
                    <a:pt x="314027" y="48508"/>
                    <a:pt x="310373" y="50293"/>
                  </a:cubicBezTo>
                  <a:cubicBezTo>
                    <a:pt x="306720" y="52077"/>
                    <a:pt x="303886" y="54301"/>
                    <a:pt x="301871" y="56962"/>
                  </a:cubicBezTo>
                  <a:cubicBezTo>
                    <a:pt x="300237" y="58902"/>
                    <a:pt x="298829" y="61526"/>
                    <a:pt x="297647" y="64833"/>
                  </a:cubicBezTo>
                  <a:cubicBezTo>
                    <a:pt x="296464" y="68140"/>
                    <a:pt x="295553" y="73293"/>
                    <a:pt x="294913" y="80292"/>
                  </a:cubicBezTo>
                  <a:cubicBezTo>
                    <a:pt x="294273" y="87291"/>
                    <a:pt x="293949" y="97300"/>
                    <a:pt x="293941" y="110318"/>
                  </a:cubicBezTo>
                  <a:cubicBezTo>
                    <a:pt x="293949" y="123333"/>
                    <a:pt x="294273" y="133315"/>
                    <a:pt x="294913" y="140266"/>
                  </a:cubicBezTo>
                  <a:cubicBezTo>
                    <a:pt x="295553" y="147216"/>
                    <a:pt x="296464" y="152320"/>
                    <a:pt x="297647" y="155578"/>
                  </a:cubicBezTo>
                  <a:cubicBezTo>
                    <a:pt x="298829" y="158836"/>
                    <a:pt x="300237" y="161433"/>
                    <a:pt x="301871" y="163370"/>
                  </a:cubicBezTo>
                  <a:cubicBezTo>
                    <a:pt x="303886" y="166044"/>
                    <a:pt x="306720" y="168318"/>
                    <a:pt x="310373" y="170192"/>
                  </a:cubicBezTo>
                  <a:cubicBezTo>
                    <a:pt x="314027" y="172066"/>
                    <a:pt x="318310" y="173044"/>
                    <a:pt x="323221" y="173126"/>
                  </a:cubicBezTo>
                  <a:cubicBezTo>
                    <a:pt x="328133" y="173044"/>
                    <a:pt x="332416" y="172066"/>
                    <a:pt x="336069" y="170192"/>
                  </a:cubicBezTo>
                  <a:cubicBezTo>
                    <a:pt x="339723" y="168318"/>
                    <a:pt x="342557" y="166044"/>
                    <a:pt x="344571" y="163370"/>
                  </a:cubicBezTo>
                  <a:cubicBezTo>
                    <a:pt x="346206" y="161433"/>
                    <a:pt x="347614" y="158836"/>
                    <a:pt x="348796" y="155578"/>
                  </a:cubicBezTo>
                  <a:cubicBezTo>
                    <a:pt x="349978" y="152320"/>
                    <a:pt x="350890" y="147216"/>
                    <a:pt x="351530" y="140266"/>
                  </a:cubicBezTo>
                  <a:cubicBezTo>
                    <a:pt x="352170" y="133315"/>
                    <a:pt x="352494" y="123333"/>
                    <a:pt x="352501" y="110318"/>
                  </a:cubicBezTo>
                  <a:cubicBezTo>
                    <a:pt x="352494" y="97300"/>
                    <a:pt x="352170" y="87291"/>
                    <a:pt x="351530" y="80292"/>
                  </a:cubicBezTo>
                  <a:cubicBezTo>
                    <a:pt x="350890" y="73293"/>
                    <a:pt x="349978" y="68140"/>
                    <a:pt x="348796" y="64833"/>
                  </a:cubicBezTo>
                  <a:cubicBezTo>
                    <a:pt x="347614" y="61526"/>
                    <a:pt x="346206" y="58902"/>
                    <a:pt x="344571" y="56962"/>
                  </a:cubicBezTo>
                  <a:cubicBezTo>
                    <a:pt x="342557" y="54301"/>
                    <a:pt x="339723" y="52077"/>
                    <a:pt x="336069" y="50293"/>
                  </a:cubicBezTo>
                  <a:cubicBezTo>
                    <a:pt x="332416" y="48508"/>
                    <a:pt x="328133" y="47580"/>
                    <a:pt x="323221" y="47511"/>
                  </a:cubicBezTo>
                  <a:close/>
                  <a:moveTo>
                    <a:pt x="2339873" y="1829"/>
                  </a:moveTo>
                  <a:lnTo>
                    <a:pt x="2499855" y="1829"/>
                  </a:lnTo>
                  <a:lnTo>
                    <a:pt x="2499855" y="49339"/>
                  </a:lnTo>
                  <a:lnTo>
                    <a:pt x="2446515" y="49339"/>
                  </a:lnTo>
                  <a:lnTo>
                    <a:pt x="2446515" y="218808"/>
                  </a:lnTo>
                  <a:lnTo>
                    <a:pt x="2393213" y="218808"/>
                  </a:lnTo>
                  <a:lnTo>
                    <a:pt x="2393213" y="49339"/>
                  </a:lnTo>
                  <a:lnTo>
                    <a:pt x="2339873" y="49339"/>
                  </a:lnTo>
                  <a:close/>
                  <a:moveTo>
                    <a:pt x="2162175" y="1829"/>
                  </a:moveTo>
                  <a:lnTo>
                    <a:pt x="2248113" y="1829"/>
                  </a:lnTo>
                  <a:cubicBezTo>
                    <a:pt x="2264187" y="2030"/>
                    <a:pt x="2277720" y="5418"/>
                    <a:pt x="2288711" y="11993"/>
                  </a:cubicBezTo>
                  <a:cubicBezTo>
                    <a:pt x="2299703" y="18569"/>
                    <a:pt x="2308020" y="27126"/>
                    <a:pt x="2313661" y="37664"/>
                  </a:cubicBezTo>
                  <a:cubicBezTo>
                    <a:pt x="2319302" y="48203"/>
                    <a:pt x="2322134" y="59518"/>
                    <a:pt x="2322157" y="71609"/>
                  </a:cubicBezTo>
                  <a:cubicBezTo>
                    <a:pt x="2322134" y="83700"/>
                    <a:pt x="2319302" y="95014"/>
                    <a:pt x="2313661" y="105553"/>
                  </a:cubicBezTo>
                  <a:cubicBezTo>
                    <a:pt x="2308020" y="116092"/>
                    <a:pt x="2299703" y="124649"/>
                    <a:pt x="2288711" y="131224"/>
                  </a:cubicBezTo>
                  <a:cubicBezTo>
                    <a:pt x="2277720" y="137800"/>
                    <a:pt x="2264187" y="141188"/>
                    <a:pt x="2248113" y="141389"/>
                  </a:cubicBezTo>
                  <a:lnTo>
                    <a:pt x="2215477" y="141389"/>
                  </a:lnTo>
                  <a:lnTo>
                    <a:pt x="2215477" y="218808"/>
                  </a:lnTo>
                  <a:lnTo>
                    <a:pt x="2162175" y="218808"/>
                  </a:lnTo>
                  <a:close/>
                  <a:moveTo>
                    <a:pt x="1962150" y="1829"/>
                  </a:moveTo>
                  <a:lnTo>
                    <a:pt x="2048089" y="1829"/>
                  </a:lnTo>
                  <a:cubicBezTo>
                    <a:pt x="2064162" y="2030"/>
                    <a:pt x="2077695" y="5418"/>
                    <a:pt x="2088687" y="11993"/>
                  </a:cubicBezTo>
                  <a:cubicBezTo>
                    <a:pt x="2099678" y="18569"/>
                    <a:pt x="2107995" y="27126"/>
                    <a:pt x="2113636" y="37664"/>
                  </a:cubicBezTo>
                  <a:cubicBezTo>
                    <a:pt x="2119277" y="48203"/>
                    <a:pt x="2122109" y="59518"/>
                    <a:pt x="2122131" y="71609"/>
                  </a:cubicBezTo>
                  <a:cubicBezTo>
                    <a:pt x="2122109" y="83700"/>
                    <a:pt x="2119277" y="95014"/>
                    <a:pt x="2113636" y="105553"/>
                  </a:cubicBezTo>
                  <a:cubicBezTo>
                    <a:pt x="2107995" y="116092"/>
                    <a:pt x="2099678" y="124649"/>
                    <a:pt x="2088687" y="131224"/>
                  </a:cubicBezTo>
                  <a:cubicBezTo>
                    <a:pt x="2077695" y="137800"/>
                    <a:pt x="2064162" y="141188"/>
                    <a:pt x="2048089" y="141389"/>
                  </a:cubicBezTo>
                  <a:lnTo>
                    <a:pt x="2015451" y="141389"/>
                  </a:lnTo>
                  <a:lnTo>
                    <a:pt x="2015451" y="218808"/>
                  </a:lnTo>
                  <a:lnTo>
                    <a:pt x="1962150" y="218808"/>
                  </a:lnTo>
                  <a:close/>
                  <a:moveTo>
                    <a:pt x="1590675" y="1829"/>
                  </a:moveTo>
                  <a:lnTo>
                    <a:pt x="1637276" y="1829"/>
                  </a:lnTo>
                  <a:lnTo>
                    <a:pt x="1706803" y="110928"/>
                  </a:lnTo>
                  <a:lnTo>
                    <a:pt x="1706803" y="1829"/>
                  </a:lnTo>
                  <a:lnTo>
                    <a:pt x="1760105" y="1829"/>
                  </a:lnTo>
                  <a:lnTo>
                    <a:pt x="1760105" y="218808"/>
                  </a:lnTo>
                  <a:lnTo>
                    <a:pt x="1713504" y="218808"/>
                  </a:lnTo>
                  <a:lnTo>
                    <a:pt x="1643977" y="109709"/>
                  </a:lnTo>
                  <a:lnTo>
                    <a:pt x="1643977" y="218808"/>
                  </a:lnTo>
                  <a:lnTo>
                    <a:pt x="1590675" y="218808"/>
                  </a:lnTo>
                  <a:close/>
                  <a:moveTo>
                    <a:pt x="1447628" y="1829"/>
                  </a:moveTo>
                  <a:lnTo>
                    <a:pt x="1488776" y="1829"/>
                  </a:lnTo>
                  <a:lnTo>
                    <a:pt x="1567719" y="218808"/>
                  </a:lnTo>
                  <a:lnTo>
                    <a:pt x="1511941" y="218808"/>
                  </a:lnTo>
                  <a:lnTo>
                    <a:pt x="1501883" y="186499"/>
                  </a:lnTo>
                  <a:lnTo>
                    <a:pt x="1435131" y="186499"/>
                  </a:lnTo>
                  <a:lnTo>
                    <a:pt x="1424463" y="218808"/>
                  </a:lnTo>
                  <a:lnTo>
                    <a:pt x="1368685" y="218808"/>
                  </a:lnTo>
                  <a:close/>
                  <a:moveTo>
                    <a:pt x="1171575" y="1829"/>
                  </a:moveTo>
                  <a:lnTo>
                    <a:pt x="1224877" y="1829"/>
                  </a:lnTo>
                  <a:lnTo>
                    <a:pt x="1224877" y="85344"/>
                  </a:lnTo>
                  <a:lnTo>
                    <a:pt x="1281607" y="85344"/>
                  </a:lnTo>
                  <a:lnTo>
                    <a:pt x="1281607" y="1829"/>
                  </a:lnTo>
                  <a:lnTo>
                    <a:pt x="1334909" y="1829"/>
                  </a:lnTo>
                  <a:lnTo>
                    <a:pt x="1334909" y="218808"/>
                  </a:lnTo>
                  <a:lnTo>
                    <a:pt x="1281607" y="218808"/>
                  </a:lnTo>
                  <a:lnTo>
                    <a:pt x="1281607" y="132855"/>
                  </a:lnTo>
                  <a:lnTo>
                    <a:pt x="1224877" y="132855"/>
                  </a:lnTo>
                  <a:lnTo>
                    <a:pt x="1224877" y="218808"/>
                  </a:lnTo>
                  <a:lnTo>
                    <a:pt x="1171575" y="218808"/>
                  </a:lnTo>
                  <a:close/>
                  <a:moveTo>
                    <a:pt x="977798" y="1829"/>
                  </a:moveTo>
                  <a:lnTo>
                    <a:pt x="1137780" y="1829"/>
                  </a:lnTo>
                  <a:lnTo>
                    <a:pt x="1137780" y="49339"/>
                  </a:lnTo>
                  <a:lnTo>
                    <a:pt x="1084440" y="49339"/>
                  </a:lnTo>
                  <a:lnTo>
                    <a:pt x="1084440" y="218808"/>
                  </a:lnTo>
                  <a:lnTo>
                    <a:pt x="1031138" y="218808"/>
                  </a:lnTo>
                  <a:lnTo>
                    <a:pt x="1031138" y="49339"/>
                  </a:lnTo>
                  <a:lnTo>
                    <a:pt x="977798" y="49339"/>
                  </a:lnTo>
                  <a:close/>
                  <a:moveTo>
                    <a:pt x="647700" y="1829"/>
                  </a:moveTo>
                  <a:lnTo>
                    <a:pt x="795185" y="1829"/>
                  </a:lnTo>
                  <a:lnTo>
                    <a:pt x="795185" y="49339"/>
                  </a:lnTo>
                  <a:lnTo>
                    <a:pt x="701002" y="49339"/>
                  </a:lnTo>
                  <a:lnTo>
                    <a:pt x="701002" y="85649"/>
                  </a:lnTo>
                  <a:lnTo>
                    <a:pt x="781469" y="85649"/>
                  </a:lnTo>
                  <a:lnTo>
                    <a:pt x="781469" y="133159"/>
                  </a:lnTo>
                  <a:lnTo>
                    <a:pt x="701002" y="133159"/>
                  </a:lnTo>
                  <a:lnTo>
                    <a:pt x="701002" y="171297"/>
                  </a:lnTo>
                  <a:lnTo>
                    <a:pt x="795185" y="171297"/>
                  </a:lnTo>
                  <a:lnTo>
                    <a:pt x="795185" y="218808"/>
                  </a:lnTo>
                  <a:lnTo>
                    <a:pt x="647700" y="218808"/>
                  </a:lnTo>
                  <a:close/>
                  <a:moveTo>
                    <a:pt x="447675" y="1829"/>
                  </a:moveTo>
                  <a:lnTo>
                    <a:pt x="533614" y="1829"/>
                  </a:lnTo>
                  <a:cubicBezTo>
                    <a:pt x="549687" y="2030"/>
                    <a:pt x="563220" y="5418"/>
                    <a:pt x="574212" y="11993"/>
                  </a:cubicBezTo>
                  <a:cubicBezTo>
                    <a:pt x="585203" y="18569"/>
                    <a:pt x="593520" y="27126"/>
                    <a:pt x="599161" y="37664"/>
                  </a:cubicBezTo>
                  <a:cubicBezTo>
                    <a:pt x="604803" y="48203"/>
                    <a:pt x="607634" y="59518"/>
                    <a:pt x="607657" y="71609"/>
                  </a:cubicBezTo>
                  <a:cubicBezTo>
                    <a:pt x="607251" y="86378"/>
                    <a:pt x="603494" y="98456"/>
                    <a:pt x="596387" y="107844"/>
                  </a:cubicBezTo>
                  <a:cubicBezTo>
                    <a:pt x="589280" y="117232"/>
                    <a:pt x="581260" y="124047"/>
                    <a:pt x="572325" y="128291"/>
                  </a:cubicBezTo>
                  <a:lnTo>
                    <a:pt x="619239" y="218808"/>
                  </a:lnTo>
                  <a:lnTo>
                    <a:pt x="557401" y="218808"/>
                  </a:lnTo>
                  <a:lnTo>
                    <a:pt x="518973" y="138036"/>
                  </a:lnTo>
                  <a:lnTo>
                    <a:pt x="500977" y="138036"/>
                  </a:lnTo>
                  <a:lnTo>
                    <a:pt x="500977" y="218808"/>
                  </a:lnTo>
                  <a:lnTo>
                    <a:pt x="447675" y="218808"/>
                  </a:lnTo>
                  <a:close/>
                  <a:moveTo>
                    <a:pt x="0" y="1829"/>
                  </a:moveTo>
                  <a:lnTo>
                    <a:pt x="52388" y="1829"/>
                  </a:lnTo>
                  <a:lnTo>
                    <a:pt x="101174" y="97515"/>
                  </a:lnTo>
                  <a:lnTo>
                    <a:pt x="149961" y="1829"/>
                  </a:lnTo>
                  <a:lnTo>
                    <a:pt x="202349" y="1829"/>
                  </a:lnTo>
                  <a:lnTo>
                    <a:pt x="202349" y="218808"/>
                  </a:lnTo>
                  <a:lnTo>
                    <a:pt x="149047" y="218808"/>
                  </a:lnTo>
                  <a:lnTo>
                    <a:pt x="149047" y="114892"/>
                  </a:lnTo>
                  <a:lnTo>
                    <a:pt x="118250" y="168546"/>
                  </a:lnTo>
                  <a:lnTo>
                    <a:pt x="84099" y="168546"/>
                  </a:lnTo>
                  <a:lnTo>
                    <a:pt x="53302" y="114892"/>
                  </a:lnTo>
                  <a:lnTo>
                    <a:pt x="53302" y="218808"/>
                  </a:lnTo>
                  <a:lnTo>
                    <a:pt x="0" y="218808"/>
                  </a:lnTo>
                  <a:close/>
                  <a:moveTo>
                    <a:pt x="323221" y="0"/>
                  </a:moveTo>
                  <a:cubicBezTo>
                    <a:pt x="336368" y="25"/>
                    <a:pt x="347813" y="2106"/>
                    <a:pt x="357558" y="6243"/>
                  </a:cubicBezTo>
                  <a:cubicBezTo>
                    <a:pt x="367304" y="10380"/>
                    <a:pt x="376075" y="16421"/>
                    <a:pt x="383873" y="24365"/>
                  </a:cubicBezTo>
                  <a:cubicBezTo>
                    <a:pt x="391335" y="32012"/>
                    <a:pt x="396615" y="40408"/>
                    <a:pt x="399712" y="49551"/>
                  </a:cubicBezTo>
                  <a:cubicBezTo>
                    <a:pt x="402808" y="58694"/>
                    <a:pt x="404636" y="68381"/>
                    <a:pt x="405194" y="78611"/>
                  </a:cubicBezTo>
                  <a:cubicBezTo>
                    <a:pt x="405752" y="88841"/>
                    <a:pt x="405955" y="99410"/>
                    <a:pt x="405803" y="110318"/>
                  </a:cubicBezTo>
                  <a:cubicBezTo>
                    <a:pt x="405955" y="121227"/>
                    <a:pt x="405752" y="131796"/>
                    <a:pt x="405194" y="142026"/>
                  </a:cubicBezTo>
                  <a:cubicBezTo>
                    <a:pt x="404636" y="152256"/>
                    <a:pt x="402808" y="161943"/>
                    <a:pt x="399712" y="171086"/>
                  </a:cubicBezTo>
                  <a:cubicBezTo>
                    <a:pt x="396615" y="180229"/>
                    <a:pt x="391335" y="188625"/>
                    <a:pt x="383873" y="196273"/>
                  </a:cubicBezTo>
                  <a:cubicBezTo>
                    <a:pt x="376075" y="204216"/>
                    <a:pt x="367304" y="210257"/>
                    <a:pt x="357558" y="214394"/>
                  </a:cubicBezTo>
                  <a:cubicBezTo>
                    <a:pt x="347813" y="218530"/>
                    <a:pt x="336368" y="220612"/>
                    <a:pt x="323221" y="220637"/>
                  </a:cubicBezTo>
                  <a:cubicBezTo>
                    <a:pt x="310075" y="220612"/>
                    <a:pt x="298629" y="218530"/>
                    <a:pt x="288884" y="214394"/>
                  </a:cubicBezTo>
                  <a:cubicBezTo>
                    <a:pt x="279139" y="210257"/>
                    <a:pt x="270367" y="204216"/>
                    <a:pt x="262569" y="196273"/>
                  </a:cubicBezTo>
                  <a:cubicBezTo>
                    <a:pt x="255107" y="188625"/>
                    <a:pt x="249827" y="180229"/>
                    <a:pt x="246731" y="171086"/>
                  </a:cubicBezTo>
                  <a:cubicBezTo>
                    <a:pt x="243634" y="161943"/>
                    <a:pt x="241807" y="152256"/>
                    <a:pt x="241249" y="142026"/>
                  </a:cubicBezTo>
                  <a:cubicBezTo>
                    <a:pt x="240690" y="131796"/>
                    <a:pt x="240487" y="121227"/>
                    <a:pt x="240640" y="110318"/>
                  </a:cubicBezTo>
                  <a:cubicBezTo>
                    <a:pt x="240487" y="99410"/>
                    <a:pt x="240690" y="88841"/>
                    <a:pt x="241249" y="78611"/>
                  </a:cubicBezTo>
                  <a:cubicBezTo>
                    <a:pt x="241807" y="68381"/>
                    <a:pt x="243634" y="58694"/>
                    <a:pt x="246731" y="49551"/>
                  </a:cubicBezTo>
                  <a:cubicBezTo>
                    <a:pt x="249827" y="40408"/>
                    <a:pt x="255107" y="32012"/>
                    <a:pt x="262569" y="24365"/>
                  </a:cubicBezTo>
                  <a:cubicBezTo>
                    <a:pt x="270367" y="16421"/>
                    <a:pt x="279139" y="10380"/>
                    <a:pt x="288884" y="6243"/>
                  </a:cubicBezTo>
                  <a:cubicBezTo>
                    <a:pt x="298629" y="2106"/>
                    <a:pt x="310075" y="25"/>
                    <a:pt x="323221" y="0"/>
                  </a:cubicBez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  <a:effectLst/>
          </p:spPr>
          <p:txBody>
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<a:noAutofit/>
            </a:bodyPr>
            <a:lstStyle/>
            <a:p>
              <a:pPr algn="dist"/>
              <a:endParaRPr altLang="en-US" lang="zh-CN" sz="2400">
                <a:solidFill>
                  <a:srgbClr val="FCE3C1"/>
                </a:solidFill>
                <a:latin charset="0" pitchFamily="50" typeface="DIN Black"/>
                <a:ea charset="-122" pitchFamily="34" typeface="微软雅黑"/>
              </a:endParaRPr>
            </a:p>
          </p:txBody>
        </p:sp>
        <p:sp>
          <p:nvSpPr>
            <p:cNvPr id="28" name="任意多边形: 形状 77"/>
            <p:cNvSpPr/>
            <p:nvPr/>
          </p:nvSpPr>
          <p:spPr>
            <a:xfrm>
              <a:off x="6001891" y="2517662"/>
              <a:ext cx="182669" cy="172189"/>
            </a:xfrm>
            <a:custGeom>
              <a:gdLst>
                <a:gd fmla="*/ 2881221 w 5956300" name="connsiteX0"/>
                <a:gd fmla="*/ 201970 h 5614644" name="connsiteY0"/>
                <a:gd fmla="*/ 2706298 w 5956300" name="connsiteX1"/>
                <a:gd fmla="*/ 218751 h 5614644" name="connsiteY1"/>
                <a:gd fmla="*/ 2000250 w 5956300" name="connsiteX2"/>
                <a:gd fmla="*/ 371892 h 5614644" name="connsiteY2"/>
                <a:gd fmla="*/ 1284932 w 5956300" name="connsiteX3"/>
                <a:gd fmla="*/ 827382 h 5614644" name="connsiteY3"/>
                <a:gd fmla="*/ 888669 w 5956300" name="connsiteX4"/>
                <a:gd fmla="*/ 1334744 h 5614644" name="connsiteY4"/>
                <a:gd fmla="*/ 711453 w 5956300" name="connsiteX5"/>
                <a:gd fmla="*/ 1885291 h 5614644" name="connsiteY5"/>
                <a:gd fmla="*/ 647700 w 5956300" name="connsiteX6"/>
                <a:gd fmla="*/ 2771587 h 5614644" name="connsiteY6"/>
                <a:gd fmla="*/ 647700 w 5956300" name="connsiteX7"/>
                <a:gd fmla="*/ 3032148 h 5614644" name="connsiteY7"/>
                <a:gd fmla="*/ 606425 w 5956300" name="connsiteX8"/>
                <a:gd fmla="*/ 3060721 h 5614644" name="connsiteY8"/>
                <a:gd fmla="*/ 482306 w 5956300" name="connsiteX9"/>
                <a:gd fmla="*/ 3122734 h 5614644" name="connsiteY9"/>
                <a:gd fmla="*/ 213393 w 5956300" name="connsiteX10"/>
                <a:gd fmla="*/ 3490955 h 5614644" name="connsiteY10"/>
                <a:gd fmla="*/ 253015 w 5956300" name="connsiteX11"/>
                <a:gd fmla="*/ 3837826 h 5614644" name="connsiteY11"/>
                <a:gd fmla="*/ 751252 w 5956300" name="connsiteX12"/>
                <a:gd fmla="*/ 4140189 h 5614644" name="connsiteY12"/>
                <a:gd fmla="*/ 908318 w 5956300" name="connsiteX13"/>
                <a:gd fmla="*/ 4236694 h 5614644" name="connsiteY13"/>
                <a:gd fmla="*/ 1506701 w 5956300" name="connsiteX14"/>
                <a:gd fmla="*/ 5003131 h 5614644" name="connsiteY14"/>
                <a:gd fmla="*/ 2508250 w 5956300" name="connsiteX15"/>
                <a:gd fmla="*/ 5386987 h 5614644" name="connsiteY15"/>
                <a:gd fmla="*/ 3409950 w 5956300" name="connsiteX16"/>
                <a:gd fmla="*/ 5387186 h 5614644" name="connsiteY16"/>
                <a:gd fmla="*/ 3970352 w 5956300" name="connsiteX17"/>
                <a:gd fmla="*/ 5252754 h 5614644" name="connsiteY17"/>
                <a:gd fmla="*/ 4204932 w 5956300" name="connsiteX18"/>
                <a:gd fmla="*/ 5142614 h 5614644" name="connsiteY18"/>
                <a:gd fmla="*/ 4434259 w 5956300" name="connsiteX19"/>
                <a:gd fmla="*/ 5005112 h 5614644" name="connsiteY19"/>
                <a:gd fmla="*/ 4975508 w 5956300" name="connsiteX20"/>
                <a:gd fmla="*/ 4319244 h 5614644" name="connsiteY20"/>
                <a:gd fmla="*/ 5041338 w 5956300" name="connsiteX21"/>
                <a:gd fmla="*/ 4195280 h 5614644" name="connsiteY21"/>
                <a:gd fmla="*/ 5177624 w 5956300" name="connsiteX22"/>
                <a:gd fmla="*/ 4139369 h 5614644" name="connsiteY22"/>
                <a:gd fmla="*/ 5585980 w 5956300" name="connsiteX23"/>
                <a:gd fmla="*/ 3989705 h 5614644" name="connsiteY23"/>
                <a:gd fmla="*/ 5743053 w 5956300" name="connsiteX24"/>
                <a:gd fmla="*/ 3492045 h 5614644" name="connsiteY24"/>
                <a:gd fmla="*/ 5453833 w 5956300" name="connsiteX25"/>
                <a:gd fmla="*/ 3125548 h 5614644" name="connsiteY25"/>
                <a:gd fmla="*/ 5295900 w 5956300" name="connsiteX26"/>
                <a:gd fmla="*/ 2828239 h 5614644" name="connsiteY26"/>
                <a:gd fmla="*/ 5180673 w 5956300" name="connsiteX27"/>
                <a:gd fmla="*/ 1766544 h 5614644" name="connsiteY27"/>
                <a:gd fmla="*/ 4758737 w 5956300" name="connsiteX28"/>
                <a:gd fmla="*/ 933959 h 5614644" name="connsiteY28"/>
                <a:gd fmla="*/ 4667445 w 5956300" name="connsiteX29"/>
                <a:gd fmla="*/ 806643 h 5614644" name="connsiteY29"/>
                <a:gd fmla="*/ 4683798 w 5956300" name="connsiteX30"/>
                <a:gd fmla="*/ 721224 h 5614644" name="connsiteY30"/>
                <a:gd fmla="*/ 4701972 w 5956300" name="connsiteX31"/>
                <a:gd fmla="*/ 635529 h 5614644" name="connsiteY31"/>
                <a:gd fmla="*/ 4502150 w 5956300" name="connsiteX32"/>
                <a:gd fmla="*/ 566394 h 5614644" name="connsiteY32"/>
                <a:gd fmla="*/ 4349881 w 5956300" name="connsiteX33"/>
                <a:gd fmla="*/ 541247 h 5614644" name="connsiteY33"/>
                <a:gd fmla="*/ 4344618 w 5956300" name="connsiteX34"/>
                <a:gd fmla="*/ 439246 h 5614644" name="connsiteY34"/>
                <a:gd fmla="*/ 4281422 w 5956300" name="connsiteX35"/>
                <a:gd fmla="*/ 267124 h 5614644" name="connsiteY35"/>
                <a:gd fmla="*/ 4047619 w 5956300" name="connsiteX36"/>
                <a:gd fmla="*/ 317317 h 5614644" name="connsiteY36"/>
                <a:gd fmla="*/ 3845497 w 5956300" name="connsiteX37"/>
                <a:gd fmla="*/ 352657 h 5614644" name="connsiteY37"/>
                <a:gd fmla="*/ 3675832 w 5956300" name="connsiteX38"/>
                <a:gd fmla="*/ 300955 h 5614644" name="connsiteY38"/>
                <a:gd fmla="*/ 3472632 w 5956300" name="connsiteX39"/>
                <a:gd fmla="*/ 255933 h 5614644" name="connsiteY39"/>
                <a:gd fmla="*/ 2881221 w 5956300" name="connsiteX40"/>
                <a:gd fmla="*/ 201970 h 5614644" name="connsiteY40"/>
                <a:gd fmla="*/ 2791470 w 5956300" name="connsiteX41"/>
                <a:gd fmla="*/ 1 h 5614644" name="connsiteY41"/>
                <a:gd fmla="*/ 3003550 w 5956300" name="connsiteX42"/>
                <a:gd fmla="*/ 1066 h 5614644" name="connsiteY42"/>
                <a:gd fmla="*/ 3549650 w 5956300" name="connsiteX43"/>
                <a:gd fmla="*/ 43149 h 5614644" name="connsiteY43"/>
                <a:gd fmla="*/ 3815484 w 5956300" name="connsiteX44"/>
                <a:gd fmla="*/ 113847 h 5614644" name="connsiteY44"/>
                <a:gd fmla="*/ 3903518 w 5956300" name="connsiteX45"/>
                <a:gd fmla="*/ 146068 h 5614644" name="connsiteY45"/>
                <a:gd fmla="*/ 3963614 w 5956300" name="connsiteX46"/>
                <a:gd fmla="*/ 101953 h 5614644" name="connsiteY46"/>
                <a:gd fmla="*/ 4193699 w 5956300" name="connsiteX47"/>
                <a:gd fmla="*/ 14081 h 5614644" name="connsiteY47"/>
                <a:gd fmla="*/ 4541596 w 5956300" name="connsiteX48"/>
                <a:gd fmla="*/ 258461 h 5614644" name="connsiteY48"/>
                <a:gd fmla="*/ 4620090 w 5956300" name="connsiteX49"/>
                <a:gd fmla="*/ 329974 h 5614644" name="connsiteY49"/>
                <a:gd fmla="*/ 4916267 w 5956300" name="connsiteX50"/>
                <a:gd fmla="*/ 691032 h 5614644" name="connsiteY50"/>
                <a:gd fmla="*/ 4976952 w 5956300" name="connsiteX51"/>
                <a:gd fmla="*/ 849782 h 5614644" name="connsiteY51"/>
                <a:gd fmla="*/ 5472816 w 5956300" name="connsiteX52"/>
                <a:gd fmla="*/ 2129747 h 5614644" name="connsiteY52"/>
                <a:gd fmla="*/ 5517345 w 5956300" name="connsiteX53"/>
                <a:gd fmla="*/ 2882830 h 5614644" name="connsiteY53"/>
                <a:gd fmla="*/ 5569735 w 5956300" name="connsiteX54"/>
                <a:gd fmla="*/ 2933247 h 5614644" name="connsiteY54"/>
                <a:gd fmla="*/ 5937356 w 5956300" name="connsiteX55"/>
                <a:gd fmla="*/ 3343799 h 5614644" name="connsiteY55"/>
                <a:gd fmla="*/ 5956300 w 5956300" name="connsiteX56"/>
                <a:gd fmla="*/ 3591218 h 5614644" name="connsiteY56"/>
                <a:gd fmla="*/ 5929774 w 5956300" name="connsiteX57"/>
                <a:gd fmla="*/ 3820325 h 5614644" name="connsiteY57"/>
                <a:gd fmla="*/ 5876326 w 5956300" name="connsiteX58"/>
                <a:gd fmla="*/ 3950135 h 5614644" name="connsiteY58"/>
                <a:gd fmla="*/ 5766327 w 5956300" name="connsiteX59"/>
                <a:gd fmla="*/ 4101493 h 5614644" name="connsiteY59"/>
                <a:gd fmla="*/ 5436198 w 5956300" name="connsiteX60"/>
                <a:gd fmla="*/ 4312539 h 5614644" name="connsiteY60"/>
                <a:gd fmla="*/ 5179679 w 5956300" name="connsiteX61"/>
                <a:gd fmla="*/ 4443700 h 5614644" name="connsiteY61"/>
                <a:gd fmla="*/ 5082122 w 5956300" name="connsiteX62"/>
                <a:gd fmla="*/ 4598462 h 5614644" name="connsiteY62"/>
                <a:gd fmla="*/ 4947484 w 5956300" name="connsiteX63"/>
                <a:gd fmla="*/ 4776444 h 5614644" name="connsiteY63"/>
                <a:gd fmla="*/ 3771900 w 5956300" name="connsiteX64"/>
                <a:gd fmla="*/ 5536765 h 5614644" name="connsiteY64"/>
                <a:gd fmla="*/ 2959100 w 5956300" name="connsiteX65"/>
                <a:gd fmla="*/ 5614644 h 5614644" name="connsiteY65"/>
                <a:gd fmla="*/ 2400300 w 5956300" name="connsiteX66"/>
                <a:gd fmla="*/ 5591143 h 5614644" name="connsiteY66"/>
                <a:gd fmla="*/ 1176418 w 5956300" name="connsiteX67"/>
                <a:gd fmla="*/ 5001626 h 5614644" name="connsiteY67"/>
                <a:gd fmla="*/ 760853 w 5956300" name="connsiteX68"/>
                <a:gd fmla="*/ 4431257 h 5614644" name="connsiteY68"/>
                <a:gd fmla="*/ 661365 w 5956300" name="connsiteX69"/>
                <a:gd fmla="*/ 4351032 h 5614644" name="connsiteY69"/>
                <a:gd fmla="*/ 79002 w 5956300" name="connsiteX70"/>
                <a:gd fmla="*/ 3975113 h 5614644" name="connsiteY70"/>
                <a:gd fmla="*/ 0 w 5956300" name="connsiteX71"/>
                <a:gd fmla="*/ 3589357 h 5614644" name="connsiteY71"/>
                <a:gd fmla="*/ 173789 w 5956300" name="connsiteX72"/>
                <a:gd fmla="*/ 3064283 h 5614644" name="connsiteY72"/>
                <a:gd fmla="*/ 396639 w 5956300" name="connsiteX73"/>
                <a:gd fmla="*/ 2928594 h 5614644" name="connsiteY73"/>
                <a:gd fmla="*/ 417088 w 5956300" name="connsiteX74"/>
                <a:gd fmla="*/ 2665069 h 5614644" name="connsiteY74"/>
                <a:gd fmla="*/ 444135 w 5956300" name="connsiteX75"/>
                <a:gd fmla="*/ 2214086 h 5614644" name="connsiteY75"/>
                <a:gd fmla="*/ 483099 w 5956300" name="connsiteX76"/>
                <a:gd fmla="*/ 1902936 h 5614644" name="connsiteY76"/>
                <a:gd fmla="*/ 528459 w 5956300" name="connsiteX77"/>
                <a:gd fmla="*/ 1691727 h 5614644" name="connsiteY77"/>
                <a:gd fmla="*/ 582955 w 5956300" name="connsiteX78"/>
                <a:gd fmla="*/ 1513927 h 5614644" name="connsiteY78"/>
                <a:gd fmla="*/ 903518 w 5956300" name="connsiteX79"/>
                <a:gd fmla="*/ 905414 h 5614644" name="connsiteY79"/>
                <a:gd fmla="*/ 1588113 w 5956300" name="connsiteX80"/>
                <a:gd fmla="*/ 328738 h 5614644" name="connsiteY80"/>
                <a:gd fmla="*/ 1829413 w 5956300" name="connsiteX81"/>
                <a:gd fmla="*/ 213961 h 5614644" name="connsiteY81"/>
                <a:gd fmla="*/ 2089150 w 5956300" name="connsiteX82"/>
                <a:gd fmla="*/ 111667 h 5614644" name="connsiteY82"/>
                <a:gd fmla="*/ 2597150 w 5956300" name="connsiteX83"/>
                <a:gd fmla="*/ 2993 h 5614644" name="connsiteY83"/>
                <a:gd fmla="*/ 2791470 w 5956300" name="connsiteX84"/>
                <a:gd fmla="*/ 1 h 5614644" name="connsiteY8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b="b" l="l" r="r" t="t"/>
              <a:pathLst>
                <a:path h="5614644" w="5956300">
                  <a:moveTo>
                    <a:pt x="2881221" y="201970"/>
                  </a:moveTo>
                  <a:cubicBezTo>
                    <a:pt x="2818854" y="204559"/>
                    <a:pt x="2759810" y="210117"/>
                    <a:pt x="2706298" y="218751"/>
                  </a:cubicBezTo>
                  <a:cubicBezTo>
                    <a:pt x="2388383" y="270047"/>
                    <a:pt x="2113789" y="329606"/>
                    <a:pt x="2000250" y="371892"/>
                  </a:cubicBezTo>
                  <a:cubicBezTo>
                    <a:pt x="1793054" y="449059"/>
                    <a:pt x="1464740" y="658118"/>
                    <a:pt x="1284932" y="827382"/>
                  </a:cubicBezTo>
                  <a:cubicBezTo>
                    <a:pt x="1089170" y="1011665"/>
                    <a:pt x="973134" y="1160232"/>
                    <a:pt x="888669" y="1334744"/>
                  </a:cubicBezTo>
                  <a:cubicBezTo>
                    <a:pt x="818192" y="1480353"/>
                    <a:pt x="798656" y="1541047"/>
                    <a:pt x="711453" y="1885291"/>
                  </a:cubicBezTo>
                  <a:cubicBezTo>
                    <a:pt x="667796" y="2057633"/>
                    <a:pt x="647700" y="2337007"/>
                    <a:pt x="647700" y="2771587"/>
                  </a:cubicBezTo>
                  <a:lnTo>
                    <a:pt x="647700" y="3032148"/>
                  </a:lnTo>
                  <a:lnTo>
                    <a:pt x="606425" y="3060721"/>
                  </a:lnTo>
                  <a:cubicBezTo>
                    <a:pt x="583724" y="3076436"/>
                    <a:pt x="527870" y="3104342"/>
                    <a:pt x="482306" y="3122734"/>
                  </a:cubicBezTo>
                  <a:cubicBezTo>
                    <a:pt x="315744" y="3189969"/>
                    <a:pt x="239740" y="3294040"/>
                    <a:pt x="213393" y="3490955"/>
                  </a:cubicBezTo>
                  <a:cubicBezTo>
                    <a:pt x="192717" y="3645487"/>
                    <a:pt x="203875" y="3743168"/>
                    <a:pt x="253015" y="3837826"/>
                  </a:cubicBezTo>
                  <a:cubicBezTo>
                    <a:pt x="350457" y="4025528"/>
                    <a:pt x="531275" y="4135260"/>
                    <a:pt x="751252" y="4140189"/>
                  </a:cubicBezTo>
                  <a:cubicBezTo>
                    <a:pt x="863173" y="4142697"/>
                    <a:pt x="871280" y="4147678"/>
                    <a:pt x="908318" y="4236694"/>
                  </a:cubicBezTo>
                  <a:cubicBezTo>
                    <a:pt x="1019822" y="4504678"/>
                    <a:pt x="1270691" y="4826002"/>
                    <a:pt x="1506701" y="5003131"/>
                  </a:cubicBezTo>
                  <a:cubicBezTo>
                    <a:pt x="1763553" y="5195902"/>
                    <a:pt x="2104773" y="5326678"/>
                    <a:pt x="2508250" y="5386987"/>
                  </a:cubicBezTo>
                  <a:cubicBezTo>
                    <a:pt x="2722999" y="5419085"/>
                    <a:pt x="3197695" y="5419190"/>
                    <a:pt x="3409950" y="5387186"/>
                  </a:cubicBezTo>
                  <a:cubicBezTo>
                    <a:pt x="3717541" y="5340807"/>
                    <a:pt x="3852661" y="5308394"/>
                    <a:pt x="3970352" y="5252754"/>
                  </a:cubicBezTo>
                  <a:cubicBezTo>
                    <a:pt x="4032336" y="5223451"/>
                    <a:pt x="4137897" y="5173888"/>
                    <a:pt x="4204932" y="5142614"/>
                  </a:cubicBezTo>
                  <a:cubicBezTo>
                    <a:pt x="4271967" y="5111339"/>
                    <a:pt x="4375164" y="5049463"/>
                    <a:pt x="4434259" y="5005112"/>
                  </a:cubicBezTo>
                  <a:cubicBezTo>
                    <a:pt x="4612367" y="4871441"/>
                    <a:pt x="4850139" y="4570136"/>
                    <a:pt x="4975508" y="4319244"/>
                  </a:cubicBezTo>
                  <a:cubicBezTo>
                    <a:pt x="5003431" y="4263364"/>
                    <a:pt x="5033054" y="4207580"/>
                    <a:pt x="5041338" y="4195280"/>
                  </a:cubicBezTo>
                  <a:cubicBezTo>
                    <a:pt x="5066420" y="4158038"/>
                    <a:pt x="5130547" y="4131729"/>
                    <a:pt x="5177624" y="4139369"/>
                  </a:cubicBezTo>
                  <a:cubicBezTo>
                    <a:pt x="5291722" y="4157885"/>
                    <a:pt x="5479923" y="4088908"/>
                    <a:pt x="5585980" y="3989705"/>
                  </a:cubicBezTo>
                  <a:cubicBezTo>
                    <a:pt x="5716084" y="3868007"/>
                    <a:pt x="5770351" y="3696072"/>
                    <a:pt x="5743053" y="3492045"/>
                  </a:cubicBezTo>
                  <a:cubicBezTo>
                    <a:pt x="5714712" y="3280226"/>
                    <a:pt x="5639235" y="3184584"/>
                    <a:pt x="5453833" y="3125548"/>
                  </a:cubicBezTo>
                  <a:cubicBezTo>
                    <a:pt x="5297283" y="3075699"/>
                    <a:pt x="5295900" y="3073095"/>
                    <a:pt x="5295900" y="2828239"/>
                  </a:cubicBezTo>
                  <a:cubicBezTo>
                    <a:pt x="5295900" y="2497670"/>
                    <a:pt x="5244593" y="2024930"/>
                    <a:pt x="5180673" y="1766544"/>
                  </a:cubicBezTo>
                  <a:cubicBezTo>
                    <a:pt x="5099012" y="1436444"/>
                    <a:pt x="4964104" y="1170237"/>
                    <a:pt x="4758737" y="933959"/>
                  </a:cubicBezTo>
                  <a:cubicBezTo>
                    <a:pt x="4712851" y="881167"/>
                    <a:pt x="4671770" y="823875"/>
                    <a:pt x="4667445" y="806643"/>
                  </a:cubicBezTo>
                  <a:cubicBezTo>
                    <a:pt x="4662683" y="787669"/>
                    <a:pt x="4669133" y="753979"/>
                    <a:pt x="4683798" y="721224"/>
                  </a:cubicBezTo>
                  <a:cubicBezTo>
                    <a:pt x="4697116" y="691476"/>
                    <a:pt x="4705295" y="652913"/>
                    <a:pt x="4701972" y="635529"/>
                  </a:cubicBezTo>
                  <a:cubicBezTo>
                    <a:pt x="4687853" y="561674"/>
                    <a:pt x="4570556" y="521091"/>
                    <a:pt x="4502150" y="566394"/>
                  </a:cubicBezTo>
                  <a:cubicBezTo>
                    <a:pt x="4427262" y="615990"/>
                    <a:pt x="4384915" y="608996"/>
                    <a:pt x="4349881" y="541247"/>
                  </a:cubicBezTo>
                  <a:cubicBezTo>
                    <a:pt x="4334194" y="510913"/>
                    <a:pt x="4333235" y="492322"/>
                    <a:pt x="4344618" y="439246"/>
                  </a:cubicBezTo>
                  <a:cubicBezTo>
                    <a:pt x="4362181" y="357352"/>
                    <a:pt x="4344888" y="310250"/>
                    <a:pt x="4281422" y="267124"/>
                  </a:cubicBezTo>
                  <a:cubicBezTo>
                    <a:pt x="4197357" y="210001"/>
                    <a:pt x="4100108" y="230878"/>
                    <a:pt x="4047619" y="317317"/>
                  </a:cubicBezTo>
                  <a:cubicBezTo>
                    <a:pt x="4000371" y="395124"/>
                    <a:pt x="3974432" y="399660"/>
                    <a:pt x="3845497" y="352657"/>
                  </a:cubicBezTo>
                  <a:cubicBezTo>
                    <a:pt x="3787556" y="331536"/>
                    <a:pt x="3711207" y="308269"/>
                    <a:pt x="3675832" y="300955"/>
                  </a:cubicBezTo>
                  <a:cubicBezTo>
                    <a:pt x="3640457" y="293640"/>
                    <a:pt x="3549017" y="273380"/>
                    <a:pt x="3472632" y="255933"/>
                  </a:cubicBezTo>
                  <a:cubicBezTo>
                    <a:pt x="3285338" y="213155"/>
                    <a:pt x="3068324" y="194203"/>
                    <a:pt x="2881221" y="201970"/>
                  </a:cubicBezTo>
                  <a:close/>
                  <a:moveTo>
                    <a:pt x="2791470" y="1"/>
                  </a:moveTo>
                  <a:cubicBezTo>
                    <a:pt x="2854395" y="-21"/>
                    <a:pt x="2927588" y="322"/>
                    <a:pt x="3003550" y="1066"/>
                  </a:cubicBezTo>
                  <a:cubicBezTo>
                    <a:pt x="3359053" y="4547"/>
                    <a:pt x="3378028" y="6010"/>
                    <a:pt x="3549650" y="43149"/>
                  </a:cubicBezTo>
                  <a:cubicBezTo>
                    <a:pt x="3647440" y="64311"/>
                    <a:pt x="3767065" y="96125"/>
                    <a:pt x="3815484" y="113847"/>
                  </a:cubicBezTo>
                  <a:lnTo>
                    <a:pt x="3903518" y="146068"/>
                  </a:lnTo>
                  <a:lnTo>
                    <a:pt x="3963614" y="101953"/>
                  </a:lnTo>
                  <a:cubicBezTo>
                    <a:pt x="4058819" y="32066"/>
                    <a:pt x="4124672" y="6916"/>
                    <a:pt x="4193699" y="14081"/>
                  </a:cubicBezTo>
                  <a:cubicBezTo>
                    <a:pt x="4353301" y="30649"/>
                    <a:pt x="4496381" y="131155"/>
                    <a:pt x="4541596" y="258461"/>
                  </a:cubicBezTo>
                  <a:cubicBezTo>
                    <a:pt x="4563343" y="319691"/>
                    <a:pt x="4566579" y="322639"/>
                    <a:pt x="4620090" y="329974"/>
                  </a:cubicBezTo>
                  <a:cubicBezTo>
                    <a:pt x="4809936" y="355995"/>
                    <a:pt x="4919157" y="489142"/>
                    <a:pt x="4916267" y="691032"/>
                  </a:cubicBezTo>
                  <a:cubicBezTo>
                    <a:pt x="4915159" y="768440"/>
                    <a:pt x="4917263" y="773945"/>
                    <a:pt x="4976952" y="849782"/>
                  </a:cubicBezTo>
                  <a:cubicBezTo>
                    <a:pt x="5261536" y="1211359"/>
                    <a:pt x="5436689" y="1663478"/>
                    <a:pt x="5472816" y="2129747"/>
                  </a:cubicBezTo>
                  <a:cubicBezTo>
                    <a:pt x="5508410" y="2589132"/>
                    <a:pt x="5524168" y="2855644"/>
                    <a:pt x="5517345" y="2882830"/>
                  </a:cubicBezTo>
                  <a:cubicBezTo>
                    <a:pt x="5510664" y="2909448"/>
                    <a:pt x="5516571" y="2915132"/>
                    <a:pt x="5569735" y="2933247"/>
                  </a:cubicBezTo>
                  <a:cubicBezTo>
                    <a:pt x="5751978" y="2995343"/>
                    <a:pt x="5885407" y="3144354"/>
                    <a:pt x="5937356" y="3343799"/>
                  </a:cubicBezTo>
                  <a:cubicBezTo>
                    <a:pt x="5949705" y="3391210"/>
                    <a:pt x="5956300" y="3477346"/>
                    <a:pt x="5956300" y="3591218"/>
                  </a:cubicBezTo>
                  <a:cubicBezTo>
                    <a:pt x="5956300" y="3742541"/>
                    <a:pt x="5952752" y="3773185"/>
                    <a:pt x="5929774" y="3820325"/>
                  </a:cubicBezTo>
                  <a:cubicBezTo>
                    <a:pt x="5915185" y="3850256"/>
                    <a:pt x="5891133" y="3908670"/>
                    <a:pt x="5876326" y="3950135"/>
                  </a:cubicBezTo>
                  <a:cubicBezTo>
                    <a:pt x="5854553" y="4011105"/>
                    <a:pt x="5833514" y="4040056"/>
                    <a:pt x="5766327" y="4101493"/>
                  </a:cubicBezTo>
                  <a:cubicBezTo>
                    <a:pt x="5588918" y="4263720"/>
                    <a:pt x="5553590" y="4286304"/>
                    <a:pt x="5436198" y="4312539"/>
                  </a:cubicBezTo>
                  <a:cubicBezTo>
                    <a:pt x="5211521" y="4362750"/>
                    <a:pt x="5223681" y="4356533"/>
                    <a:pt x="5179679" y="4443700"/>
                  </a:cubicBezTo>
                  <a:cubicBezTo>
                    <a:pt x="5157917" y="4486809"/>
                    <a:pt x="5114017" y="4556452"/>
                    <a:pt x="5082122" y="4598462"/>
                  </a:cubicBezTo>
                  <a:cubicBezTo>
                    <a:pt x="5050227" y="4640472"/>
                    <a:pt x="4989640" y="4720564"/>
                    <a:pt x="4947484" y="4776444"/>
                  </a:cubicBezTo>
                  <a:cubicBezTo>
                    <a:pt x="4668008" y="5146902"/>
                    <a:pt x="4257279" y="5412545"/>
                    <a:pt x="3771900" y="5536765"/>
                  </a:cubicBezTo>
                  <a:cubicBezTo>
                    <a:pt x="3498431" y="5606751"/>
                    <a:pt x="3416058" y="5614644"/>
                    <a:pt x="2959100" y="5614644"/>
                  </a:cubicBezTo>
                  <a:cubicBezTo>
                    <a:pt x="2601616" y="5614644"/>
                    <a:pt x="2512347" y="5610890"/>
                    <a:pt x="2400300" y="5591143"/>
                  </a:cubicBezTo>
                  <a:cubicBezTo>
                    <a:pt x="1867184" y="5497188"/>
                    <a:pt x="1500282" y="5320460"/>
                    <a:pt x="1176418" y="5001626"/>
                  </a:cubicBezTo>
                  <a:cubicBezTo>
                    <a:pt x="1000371" y="4828314"/>
                    <a:pt x="834958" y="4601283"/>
                    <a:pt x="760853" y="4431257"/>
                  </a:cubicBezTo>
                  <a:cubicBezTo>
                    <a:pt x="732900" y="4367122"/>
                    <a:pt x="730400" y="4365107"/>
                    <a:pt x="661365" y="4351032"/>
                  </a:cubicBezTo>
                  <a:cubicBezTo>
                    <a:pt x="371157" y="4291863"/>
                    <a:pt x="199954" y="4181350"/>
                    <a:pt x="79002" y="3975113"/>
                  </a:cubicBezTo>
                  <a:cubicBezTo>
                    <a:pt x="12705" y="3862067"/>
                    <a:pt x="0" y="3800030"/>
                    <a:pt x="0" y="3589357"/>
                  </a:cubicBezTo>
                  <a:cubicBezTo>
                    <a:pt x="0" y="3334066"/>
                    <a:pt x="47490" y="3190583"/>
                    <a:pt x="173789" y="3064283"/>
                  </a:cubicBezTo>
                  <a:cubicBezTo>
                    <a:pt x="230082" y="3007991"/>
                    <a:pt x="360479" y="2928594"/>
                    <a:pt x="396639" y="2928594"/>
                  </a:cubicBezTo>
                  <a:cubicBezTo>
                    <a:pt x="412092" y="2928594"/>
                    <a:pt x="415398" y="2886001"/>
                    <a:pt x="417088" y="2665069"/>
                  </a:cubicBezTo>
                  <a:cubicBezTo>
                    <a:pt x="418465" y="2485233"/>
                    <a:pt x="427054" y="2342012"/>
                    <a:pt x="444135" y="2214086"/>
                  </a:cubicBezTo>
                  <a:cubicBezTo>
                    <a:pt x="457901" y="2110983"/>
                    <a:pt x="475435" y="1970966"/>
                    <a:pt x="483099" y="1902936"/>
                  </a:cubicBezTo>
                  <a:cubicBezTo>
                    <a:pt x="490763" y="1834905"/>
                    <a:pt x="511175" y="1739861"/>
                    <a:pt x="528459" y="1691727"/>
                  </a:cubicBezTo>
                  <a:cubicBezTo>
                    <a:pt x="545744" y="1643592"/>
                    <a:pt x="570267" y="1563582"/>
                    <a:pt x="582955" y="1513927"/>
                  </a:cubicBezTo>
                  <a:cubicBezTo>
                    <a:pt x="613737" y="1393455"/>
                    <a:pt x="710173" y="1210395"/>
                    <a:pt x="903518" y="905414"/>
                  </a:cubicBezTo>
                  <a:cubicBezTo>
                    <a:pt x="1035936" y="696538"/>
                    <a:pt x="1333802" y="445628"/>
                    <a:pt x="1588113" y="328738"/>
                  </a:cubicBezTo>
                  <a:cubicBezTo>
                    <a:pt x="1647822" y="301293"/>
                    <a:pt x="1756408" y="249644"/>
                    <a:pt x="1829413" y="213961"/>
                  </a:cubicBezTo>
                  <a:cubicBezTo>
                    <a:pt x="1902418" y="178279"/>
                    <a:pt x="2019300" y="132247"/>
                    <a:pt x="2089150" y="111667"/>
                  </a:cubicBezTo>
                  <a:cubicBezTo>
                    <a:pt x="2197619" y="79709"/>
                    <a:pt x="2469680" y="21508"/>
                    <a:pt x="2597150" y="2993"/>
                  </a:cubicBezTo>
                  <a:cubicBezTo>
                    <a:pt x="2610247" y="1091"/>
                    <a:pt x="2686596" y="39"/>
                    <a:pt x="2791470" y="1"/>
                  </a:cubicBezTo>
                  <a:close/>
                </a:path>
              </a:pathLst>
            </a:custGeom>
            <a:solidFill>
              <a:srgbClr val="FCE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10403339" y="6119041"/>
            <a:ext cx="1278319" cy="254781"/>
          </a:xfrm>
          <a:custGeom>
            <a:rect b="b" l="l" r="r" t="t"/>
            <a:pathLst>
              <a:path h="888095" w="4455881">
                <a:moveTo>
                  <a:pt x="1641625" y="805494"/>
                </a:moveTo>
                <a:lnTo>
                  <a:pt x="1676943" y="805494"/>
                </a:lnTo>
                <a:lnTo>
                  <a:pt x="1676943" y="859139"/>
                </a:lnTo>
                <a:lnTo>
                  <a:pt x="1641625" y="888095"/>
                </a:lnTo>
                <a:close/>
                <a:moveTo>
                  <a:pt x="3399768" y="672899"/>
                </a:moveTo>
                <a:lnTo>
                  <a:pt x="3365935" y="769242"/>
                </a:lnTo>
                <a:lnTo>
                  <a:pt x="3432686" y="769242"/>
                </a:lnTo>
                <a:close/>
                <a:moveTo>
                  <a:pt x="4155577" y="653380"/>
                </a:moveTo>
                <a:lnTo>
                  <a:pt x="4155577" y="725656"/>
                </a:lnTo>
                <a:lnTo>
                  <a:pt x="4203147" y="725656"/>
                </a:lnTo>
                <a:cubicBezTo>
                  <a:pt x="4214753" y="725586"/>
                  <a:pt x="4224015" y="722447"/>
                  <a:pt x="4230934" y="716240"/>
                </a:cubicBezTo>
                <a:cubicBezTo>
                  <a:pt x="4237852" y="710033"/>
                  <a:pt x="4241397" y="701176"/>
                  <a:pt x="4241569" y="689670"/>
                </a:cubicBezTo>
                <a:cubicBezTo>
                  <a:pt x="4241397" y="678151"/>
                  <a:pt x="4237852" y="669244"/>
                  <a:pt x="4230934" y="662948"/>
                </a:cubicBezTo>
                <a:cubicBezTo>
                  <a:pt x="4224015" y="656652"/>
                  <a:pt x="4214753" y="653463"/>
                  <a:pt x="4203147" y="653380"/>
                </a:cubicBezTo>
                <a:close/>
                <a:moveTo>
                  <a:pt x="3955552" y="653380"/>
                </a:moveTo>
                <a:lnTo>
                  <a:pt x="3955552" y="725656"/>
                </a:lnTo>
                <a:lnTo>
                  <a:pt x="4003121" y="725656"/>
                </a:lnTo>
                <a:cubicBezTo>
                  <a:pt x="4014728" y="725586"/>
                  <a:pt x="4023991" y="722447"/>
                  <a:pt x="4030909" y="716240"/>
                </a:cubicBezTo>
                <a:cubicBezTo>
                  <a:pt x="4037827" y="710033"/>
                  <a:pt x="4041372" y="701176"/>
                  <a:pt x="4041543" y="689670"/>
                </a:cubicBezTo>
                <a:cubicBezTo>
                  <a:pt x="4041372" y="678151"/>
                  <a:pt x="4037827" y="669244"/>
                  <a:pt x="4030909" y="662948"/>
                </a:cubicBezTo>
                <a:cubicBezTo>
                  <a:pt x="4023991" y="656652"/>
                  <a:pt x="4014728" y="653463"/>
                  <a:pt x="4003121" y="653380"/>
                </a:cubicBezTo>
                <a:close/>
                <a:moveTo>
                  <a:pt x="2402977" y="653380"/>
                </a:moveTo>
                <a:lnTo>
                  <a:pt x="2402977" y="721389"/>
                </a:lnTo>
                <a:lnTo>
                  <a:pt x="2451766" y="721389"/>
                </a:lnTo>
                <a:cubicBezTo>
                  <a:pt x="2462909" y="721312"/>
                  <a:pt x="2471803" y="718339"/>
                  <a:pt x="2478448" y="712468"/>
                </a:cubicBezTo>
                <a:cubicBezTo>
                  <a:pt x="2485093" y="706597"/>
                  <a:pt x="2488499" y="698287"/>
                  <a:pt x="2488664" y="687537"/>
                </a:cubicBezTo>
                <a:cubicBezTo>
                  <a:pt x="2488499" y="676774"/>
                  <a:pt x="2485093" y="668412"/>
                  <a:pt x="2478448" y="662453"/>
                </a:cubicBezTo>
                <a:cubicBezTo>
                  <a:pt x="2471803" y="656493"/>
                  <a:pt x="2462909" y="653469"/>
                  <a:pt x="2451766" y="653380"/>
                </a:cubicBezTo>
                <a:close/>
                <a:moveTo>
                  <a:pt x="1298077" y="653380"/>
                </a:moveTo>
                <a:lnTo>
                  <a:pt x="1298077" y="725656"/>
                </a:lnTo>
                <a:lnTo>
                  <a:pt x="1345647" y="725656"/>
                </a:lnTo>
                <a:cubicBezTo>
                  <a:pt x="1357253" y="725586"/>
                  <a:pt x="1366516" y="722447"/>
                  <a:pt x="1373434" y="716240"/>
                </a:cubicBezTo>
                <a:cubicBezTo>
                  <a:pt x="1380352" y="710033"/>
                  <a:pt x="1383897" y="701176"/>
                  <a:pt x="1384069" y="689670"/>
                </a:cubicBezTo>
                <a:cubicBezTo>
                  <a:pt x="1383897" y="678151"/>
                  <a:pt x="1380352" y="669244"/>
                  <a:pt x="1373434" y="662948"/>
                </a:cubicBezTo>
                <a:cubicBezTo>
                  <a:pt x="1366516" y="656652"/>
                  <a:pt x="1357253" y="653463"/>
                  <a:pt x="1345647" y="653380"/>
                </a:cubicBezTo>
                <a:close/>
                <a:moveTo>
                  <a:pt x="1098052" y="653380"/>
                </a:moveTo>
                <a:lnTo>
                  <a:pt x="1098052" y="725656"/>
                </a:lnTo>
                <a:lnTo>
                  <a:pt x="1145622" y="725656"/>
                </a:lnTo>
                <a:cubicBezTo>
                  <a:pt x="1157228" y="725586"/>
                  <a:pt x="1166491" y="722447"/>
                  <a:pt x="1173409" y="716240"/>
                </a:cubicBezTo>
                <a:cubicBezTo>
                  <a:pt x="1180327" y="710033"/>
                  <a:pt x="1183872" y="701176"/>
                  <a:pt x="1184044" y="689670"/>
                </a:cubicBezTo>
                <a:cubicBezTo>
                  <a:pt x="1183872" y="678151"/>
                  <a:pt x="1180327" y="669244"/>
                  <a:pt x="1173409" y="662948"/>
                </a:cubicBezTo>
                <a:cubicBezTo>
                  <a:pt x="1166491" y="656652"/>
                  <a:pt x="1157228" y="653463"/>
                  <a:pt x="1145622" y="653380"/>
                </a:cubicBezTo>
                <a:close/>
                <a:moveTo>
                  <a:pt x="259852" y="653380"/>
                </a:moveTo>
                <a:lnTo>
                  <a:pt x="259852" y="721389"/>
                </a:lnTo>
                <a:lnTo>
                  <a:pt x="308642" y="721389"/>
                </a:lnTo>
                <a:cubicBezTo>
                  <a:pt x="319784" y="721312"/>
                  <a:pt x="328678" y="718339"/>
                  <a:pt x="335323" y="712468"/>
                </a:cubicBezTo>
                <a:cubicBezTo>
                  <a:pt x="341969" y="706597"/>
                  <a:pt x="345374" y="698287"/>
                  <a:pt x="345539" y="687537"/>
                </a:cubicBezTo>
                <a:cubicBezTo>
                  <a:pt x="345374" y="676774"/>
                  <a:pt x="341969" y="668412"/>
                  <a:pt x="335323" y="662453"/>
                </a:cubicBezTo>
                <a:cubicBezTo>
                  <a:pt x="328678" y="656493"/>
                  <a:pt x="319784" y="653469"/>
                  <a:pt x="308642" y="653380"/>
                </a:cubicBezTo>
                <a:close/>
                <a:moveTo>
                  <a:pt x="2230631" y="651551"/>
                </a:moveTo>
                <a:cubicBezTo>
                  <a:pt x="2224158" y="651596"/>
                  <a:pt x="2218123" y="652803"/>
                  <a:pt x="2212526" y="655172"/>
                </a:cubicBezTo>
                <a:cubicBezTo>
                  <a:pt x="2206929" y="657542"/>
                  <a:pt x="2202190" y="660806"/>
                  <a:pt x="2198309" y="664967"/>
                </a:cubicBezTo>
                <a:cubicBezTo>
                  <a:pt x="2194791" y="668638"/>
                  <a:pt x="2192103" y="672948"/>
                  <a:pt x="2190245" y="677895"/>
                </a:cubicBezTo>
                <a:cubicBezTo>
                  <a:pt x="2188388" y="682843"/>
                  <a:pt x="2187123" y="689569"/>
                  <a:pt x="2186451" y="698073"/>
                </a:cubicBezTo>
                <a:cubicBezTo>
                  <a:pt x="2185780" y="706578"/>
                  <a:pt x="2185463" y="718001"/>
                  <a:pt x="2185503" y="732343"/>
                </a:cubicBezTo>
                <a:cubicBezTo>
                  <a:pt x="2185463" y="746685"/>
                  <a:pt x="2185780" y="758108"/>
                  <a:pt x="2186451" y="766613"/>
                </a:cubicBezTo>
                <a:cubicBezTo>
                  <a:pt x="2187123" y="775117"/>
                  <a:pt x="2188388" y="781843"/>
                  <a:pt x="2190245" y="786790"/>
                </a:cubicBezTo>
                <a:cubicBezTo>
                  <a:pt x="2192103" y="791738"/>
                  <a:pt x="2194791" y="796048"/>
                  <a:pt x="2198309" y="799719"/>
                </a:cubicBezTo>
                <a:cubicBezTo>
                  <a:pt x="2202190" y="803879"/>
                  <a:pt x="2206929" y="807144"/>
                  <a:pt x="2212526" y="809513"/>
                </a:cubicBezTo>
                <a:cubicBezTo>
                  <a:pt x="2218123" y="811882"/>
                  <a:pt x="2224158" y="813089"/>
                  <a:pt x="2230631" y="813133"/>
                </a:cubicBezTo>
                <a:cubicBezTo>
                  <a:pt x="2237105" y="813089"/>
                  <a:pt x="2243140" y="811882"/>
                  <a:pt x="2248737" y="809513"/>
                </a:cubicBezTo>
                <a:cubicBezTo>
                  <a:pt x="2254333" y="807144"/>
                  <a:pt x="2259072" y="803879"/>
                  <a:pt x="2262954" y="799719"/>
                </a:cubicBezTo>
                <a:cubicBezTo>
                  <a:pt x="2266472" y="796048"/>
                  <a:pt x="2269160" y="791738"/>
                  <a:pt x="2271017" y="786790"/>
                </a:cubicBezTo>
                <a:cubicBezTo>
                  <a:pt x="2272875" y="781843"/>
                  <a:pt x="2274140" y="775117"/>
                  <a:pt x="2274812" y="766613"/>
                </a:cubicBezTo>
                <a:cubicBezTo>
                  <a:pt x="2275483" y="758108"/>
                  <a:pt x="2275799" y="746685"/>
                  <a:pt x="2275760" y="732343"/>
                </a:cubicBezTo>
                <a:cubicBezTo>
                  <a:pt x="2275799" y="718001"/>
                  <a:pt x="2275483" y="706578"/>
                  <a:pt x="2274812" y="698073"/>
                </a:cubicBezTo>
                <a:cubicBezTo>
                  <a:pt x="2274140" y="689569"/>
                  <a:pt x="2272875" y="682843"/>
                  <a:pt x="2271017" y="677895"/>
                </a:cubicBezTo>
                <a:cubicBezTo>
                  <a:pt x="2269160" y="672948"/>
                  <a:pt x="2266472" y="668638"/>
                  <a:pt x="2262954" y="664967"/>
                </a:cubicBezTo>
                <a:cubicBezTo>
                  <a:pt x="2259072" y="660806"/>
                  <a:pt x="2254333" y="657542"/>
                  <a:pt x="2248737" y="655172"/>
                </a:cubicBezTo>
                <a:cubicBezTo>
                  <a:pt x="2243140" y="652803"/>
                  <a:pt x="2237105" y="651596"/>
                  <a:pt x="2230631" y="651551"/>
                </a:cubicBezTo>
                <a:close/>
                <a:moveTo>
                  <a:pt x="506606" y="651551"/>
                </a:moveTo>
                <a:cubicBezTo>
                  <a:pt x="500133" y="651596"/>
                  <a:pt x="494098" y="652803"/>
                  <a:pt x="488501" y="655172"/>
                </a:cubicBezTo>
                <a:cubicBezTo>
                  <a:pt x="482904" y="657542"/>
                  <a:pt x="478165" y="660806"/>
                  <a:pt x="474284" y="664967"/>
                </a:cubicBezTo>
                <a:cubicBezTo>
                  <a:pt x="470766" y="668638"/>
                  <a:pt x="468078" y="672948"/>
                  <a:pt x="466220" y="677895"/>
                </a:cubicBezTo>
                <a:cubicBezTo>
                  <a:pt x="464363" y="682843"/>
                  <a:pt x="463098" y="689569"/>
                  <a:pt x="462426" y="698073"/>
                </a:cubicBezTo>
                <a:cubicBezTo>
                  <a:pt x="461755" y="706578"/>
                  <a:pt x="461439" y="718001"/>
                  <a:pt x="461478" y="732343"/>
                </a:cubicBezTo>
                <a:cubicBezTo>
                  <a:pt x="461439" y="746685"/>
                  <a:pt x="461755" y="758108"/>
                  <a:pt x="462426" y="766613"/>
                </a:cubicBezTo>
                <a:cubicBezTo>
                  <a:pt x="463098" y="775117"/>
                  <a:pt x="464363" y="781843"/>
                  <a:pt x="466220" y="786790"/>
                </a:cubicBezTo>
                <a:cubicBezTo>
                  <a:pt x="468078" y="791738"/>
                  <a:pt x="470766" y="796048"/>
                  <a:pt x="474284" y="799719"/>
                </a:cubicBezTo>
                <a:cubicBezTo>
                  <a:pt x="478165" y="803879"/>
                  <a:pt x="482904" y="807144"/>
                  <a:pt x="488501" y="809513"/>
                </a:cubicBezTo>
                <a:cubicBezTo>
                  <a:pt x="494098" y="811882"/>
                  <a:pt x="500133" y="813089"/>
                  <a:pt x="506606" y="813133"/>
                </a:cubicBezTo>
                <a:cubicBezTo>
                  <a:pt x="513080" y="813089"/>
                  <a:pt x="519115" y="811882"/>
                  <a:pt x="524712" y="809513"/>
                </a:cubicBezTo>
                <a:cubicBezTo>
                  <a:pt x="530308" y="807144"/>
                  <a:pt x="535048" y="803879"/>
                  <a:pt x="538929" y="799719"/>
                </a:cubicBezTo>
                <a:cubicBezTo>
                  <a:pt x="542447" y="796048"/>
                  <a:pt x="545135" y="791738"/>
                  <a:pt x="546992" y="786790"/>
                </a:cubicBezTo>
                <a:cubicBezTo>
                  <a:pt x="548850" y="781843"/>
                  <a:pt x="550115" y="775117"/>
                  <a:pt x="550787" y="766613"/>
                </a:cubicBezTo>
                <a:cubicBezTo>
                  <a:pt x="551458" y="758108"/>
                  <a:pt x="551775" y="746685"/>
                  <a:pt x="551735" y="732343"/>
                </a:cubicBezTo>
                <a:cubicBezTo>
                  <a:pt x="551775" y="718001"/>
                  <a:pt x="551458" y="706578"/>
                  <a:pt x="550787" y="698073"/>
                </a:cubicBezTo>
                <a:cubicBezTo>
                  <a:pt x="550115" y="689569"/>
                  <a:pt x="548850" y="682843"/>
                  <a:pt x="546992" y="677895"/>
                </a:cubicBezTo>
                <a:cubicBezTo>
                  <a:pt x="545135" y="672948"/>
                  <a:pt x="542447" y="668638"/>
                  <a:pt x="538929" y="664967"/>
                </a:cubicBezTo>
                <a:cubicBezTo>
                  <a:pt x="535048" y="660806"/>
                  <a:pt x="530308" y="657542"/>
                  <a:pt x="524712" y="655172"/>
                </a:cubicBezTo>
                <a:cubicBezTo>
                  <a:pt x="519115" y="652803"/>
                  <a:pt x="513080" y="651596"/>
                  <a:pt x="506606" y="651551"/>
                </a:cubicBezTo>
                <a:close/>
                <a:moveTo>
                  <a:pt x="4303519" y="623853"/>
                </a:moveTo>
                <a:lnTo>
                  <a:pt x="4455881" y="623853"/>
                </a:lnTo>
                <a:lnTo>
                  <a:pt x="4455881" y="653380"/>
                </a:lnTo>
                <a:lnTo>
                  <a:pt x="4396141" y="653380"/>
                </a:lnTo>
                <a:lnTo>
                  <a:pt x="4396141" y="840832"/>
                </a:lnTo>
                <a:lnTo>
                  <a:pt x="4363260" y="840832"/>
                </a:lnTo>
                <a:lnTo>
                  <a:pt x="4363260" y="653380"/>
                </a:lnTo>
                <a:lnTo>
                  <a:pt x="4303519" y="653380"/>
                </a:lnTo>
                <a:close/>
                <a:moveTo>
                  <a:pt x="4122697" y="623853"/>
                </a:moveTo>
                <a:lnTo>
                  <a:pt x="4204977" y="623853"/>
                </a:lnTo>
                <a:cubicBezTo>
                  <a:pt x="4226411" y="624232"/>
                  <a:pt x="4243287" y="630475"/>
                  <a:pt x="4255604" y="642582"/>
                </a:cubicBezTo>
                <a:cubicBezTo>
                  <a:pt x="4267921" y="654689"/>
                  <a:pt x="4274203" y="670385"/>
                  <a:pt x="4274449" y="689670"/>
                </a:cubicBezTo>
                <a:cubicBezTo>
                  <a:pt x="4274203" y="708955"/>
                  <a:pt x="4267921" y="724652"/>
                  <a:pt x="4255604" y="736759"/>
                </a:cubicBezTo>
                <a:cubicBezTo>
                  <a:pt x="4243287" y="748866"/>
                  <a:pt x="4226411" y="755109"/>
                  <a:pt x="4204977" y="755488"/>
                </a:cubicBezTo>
                <a:lnTo>
                  <a:pt x="4155577" y="755488"/>
                </a:lnTo>
                <a:lnTo>
                  <a:pt x="4155577" y="840832"/>
                </a:lnTo>
                <a:lnTo>
                  <a:pt x="4122697" y="840832"/>
                </a:lnTo>
                <a:close/>
                <a:moveTo>
                  <a:pt x="3922671" y="623853"/>
                </a:moveTo>
                <a:lnTo>
                  <a:pt x="4004951" y="623853"/>
                </a:lnTo>
                <a:cubicBezTo>
                  <a:pt x="4026386" y="624232"/>
                  <a:pt x="4043261" y="630475"/>
                  <a:pt x="4055579" y="642582"/>
                </a:cubicBezTo>
                <a:cubicBezTo>
                  <a:pt x="4067896" y="654689"/>
                  <a:pt x="4074178" y="670385"/>
                  <a:pt x="4074424" y="689670"/>
                </a:cubicBezTo>
                <a:cubicBezTo>
                  <a:pt x="4074178" y="708955"/>
                  <a:pt x="4067896" y="724652"/>
                  <a:pt x="4055579" y="736759"/>
                </a:cubicBezTo>
                <a:cubicBezTo>
                  <a:pt x="4043261" y="748866"/>
                  <a:pt x="4026386" y="755109"/>
                  <a:pt x="4004951" y="755488"/>
                </a:cubicBezTo>
                <a:lnTo>
                  <a:pt x="3955552" y="755488"/>
                </a:lnTo>
                <a:lnTo>
                  <a:pt x="3955552" y="840832"/>
                </a:lnTo>
                <a:lnTo>
                  <a:pt x="3922671" y="840832"/>
                </a:lnTo>
                <a:close/>
                <a:moveTo>
                  <a:pt x="3532147" y="623853"/>
                </a:moveTo>
                <a:lnTo>
                  <a:pt x="3562287" y="623853"/>
                </a:lnTo>
                <a:lnTo>
                  <a:pt x="3662601" y="776242"/>
                </a:lnTo>
                <a:lnTo>
                  <a:pt x="3662601" y="623853"/>
                </a:lnTo>
                <a:lnTo>
                  <a:pt x="3695481" y="623853"/>
                </a:lnTo>
                <a:lnTo>
                  <a:pt x="3695481" y="840832"/>
                </a:lnTo>
                <a:lnTo>
                  <a:pt x="3665341" y="840832"/>
                </a:lnTo>
                <a:lnTo>
                  <a:pt x="3565027" y="688139"/>
                </a:lnTo>
                <a:lnTo>
                  <a:pt x="3565027" y="840832"/>
                </a:lnTo>
                <a:lnTo>
                  <a:pt x="3532147" y="840832"/>
                </a:lnTo>
                <a:close/>
                <a:moveTo>
                  <a:pt x="3385747" y="623853"/>
                </a:moveTo>
                <a:lnTo>
                  <a:pt x="3412265" y="623853"/>
                </a:lnTo>
                <a:lnTo>
                  <a:pt x="3491817" y="840832"/>
                </a:lnTo>
                <a:lnTo>
                  <a:pt x="3456765" y="840832"/>
                </a:lnTo>
                <a:lnTo>
                  <a:pt x="3441831" y="797246"/>
                </a:lnTo>
                <a:lnTo>
                  <a:pt x="3356182" y="797246"/>
                </a:lnTo>
                <a:lnTo>
                  <a:pt x="3341247" y="840832"/>
                </a:lnTo>
                <a:lnTo>
                  <a:pt x="3306194" y="840832"/>
                </a:lnTo>
                <a:close/>
                <a:moveTo>
                  <a:pt x="3113047" y="623853"/>
                </a:moveTo>
                <a:lnTo>
                  <a:pt x="3145927" y="623853"/>
                </a:lnTo>
                <a:lnTo>
                  <a:pt x="3145927" y="716512"/>
                </a:lnTo>
                <a:lnTo>
                  <a:pt x="3234052" y="716512"/>
                </a:lnTo>
                <a:lnTo>
                  <a:pt x="3234052" y="623853"/>
                </a:lnTo>
                <a:lnTo>
                  <a:pt x="3266933" y="623853"/>
                </a:lnTo>
                <a:lnTo>
                  <a:pt x="3266933" y="840832"/>
                </a:lnTo>
                <a:lnTo>
                  <a:pt x="3234052" y="840832"/>
                </a:lnTo>
                <a:lnTo>
                  <a:pt x="3234052" y="746039"/>
                </a:lnTo>
                <a:lnTo>
                  <a:pt x="3145927" y="746039"/>
                </a:lnTo>
                <a:lnTo>
                  <a:pt x="3145927" y="840832"/>
                </a:lnTo>
                <a:lnTo>
                  <a:pt x="3113047" y="840832"/>
                </a:lnTo>
                <a:close/>
                <a:moveTo>
                  <a:pt x="2912869" y="623853"/>
                </a:moveTo>
                <a:lnTo>
                  <a:pt x="3065231" y="623853"/>
                </a:lnTo>
                <a:lnTo>
                  <a:pt x="3065231" y="653380"/>
                </a:lnTo>
                <a:lnTo>
                  <a:pt x="3005490" y="653380"/>
                </a:lnTo>
                <a:lnTo>
                  <a:pt x="3005490" y="840832"/>
                </a:lnTo>
                <a:lnTo>
                  <a:pt x="2972610" y="840832"/>
                </a:lnTo>
                <a:lnTo>
                  <a:pt x="2972610" y="653380"/>
                </a:lnTo>
                <a:lnTo>
                  <a:pt x="2912869" y="653380"/>
                </a:lnTo>
                <a:close/>
                <a:moveTo>
                  <a:pt x="2579647" y="623853"/>
                </a:moveTo>
                <a:lnTo>
                  <a:pt x="2718293" y="623853"/>
                </a:lnTo>
                <a:lnTo>
                  <a:pt x="2718293" y="653380"/>
                </a:lnTo>
                <a:lnTo>
                  <a:pt x="2612527" y="653380"/>
                </a:lnTo>
                <a:lnTo>
                  <a:pt x="2612527" y="716817"/>
                </a:lnTo>
                <a:lnTo>
                  <a:pt x="2702748" y="716817"/>
                </a:lnTo>
                <a:lnTo>
                  <a:pt x="2702748" y="746039"/>
                </a:lnTo>
                <a:lnTo>
                  <a:pt x="2612527" y="746039"/>
                </a:lnTo>
                <a:lnTo>
                  <a:pt x="2612527" y="811305"/>
                </a:lnTo>
                <a:lnTo>
                  <a:pt x="2718293" y="811305"/>
                </a:lnTo>
                <a:lnTo>
                  <a:pt x="2718293" y="840832"/>
                </a:lnTo>
                <a:lnTo>
                  <a:pt x="2579647" y="840832"/>
                </a:lnTo>
                <a:close/>
                <a:moveTo>
                  <a:pt x="2370097" y="623853"/>
                </a:moveTo>
                <a:lnTo>
                  <a:pt x="2454206" y="623853"/>
                </a:lnTo>
                <a:cubicBezTo>
                  <a:pt x="2475017" y="624187"/>
                  <a:pt x="2491385" y="630139"/>
                  <a:pt x="2503309" y="641706"/>
                </a:cubicBezTo>
                <a:cubicBezTo>
                  <a:pt x="2515232" y="653274"/>
                  <a:pt x="2521311" y="668449"/>
                  <a:pt x="2521544" y="687232"/>
                </a:cubicBezTo>
                <a:cubicBezTo>
                  <a:pt x="2521265" y="702822"/>
                  <a:pt x="2517104" y="715473"/>
                  <a:pt x="2509060" y="725183"/>
                </a:cubicBezTo>
                <a:cubicBezTo>
                  <a:pt x="2501015" y="734893"/>
                  <a:pt x="2490761" y="741441"/>
                  <a:pt x="2478296" y="744826"/>
                </a:cubicBezTo>
                <a:lnTo>
                  <a:pt x="2528250" y="840832"/>
                </a:lnTo>
                <a:lnTo>
                  <a:pt x="2489881" y="840832"/>
                </a:lnTo>
                <a:lnTo>
                  <a:pt x="2444143" y="749392"/>
                </a:lnTo>
                <a:lnTo>
                  <a:pt x="2402977" y="749392"/>
                </a:lnTo>
                <a:lnTo>
                  <a:pt x="2402977" y="840832"/>
                </a:lnTo>
                <a:lnTo>
                  <a:pt x="2370097" y="840832"/>
                </a:lnTo>
                <a:close/>
                <a:moveTo>
                  <a:pt x="1903372" y="623853"/>
                </a:moveTo>
                <a:lnTo>
                  <a:pt x="1936252" y="623853"/>
                </a:lnTo>
                <a:lnTo>
                  <a:pt x="1999670" y="758865"/>
                </a:lnTo>
                <a:lnTo>
                  <a:pt x="2061868" y="623853"/>
                </a:lnTo>
                <a:lnTo>
                  <a:pt x="2094748" y="623853"/>
                </a:lnTo>
                <a:lnTo>
                  <a:pt x="2094748" y="840832"/>
                </a:lnTo>
                <a:lnTo>
                  <a:pt x="2061868" y="840832"/>
                </a:lnTo>
                <a:lnTo>
                  <a:pt x="2061868" y="695760"/>
                </a:lnTo>
                <a:lnTo>
                  <a:pt x="2011865" y="801545"/>
                </a:lnTo>
                <a:lnTo>
                  <a:pt x="1987474" y="801545"/>
                </a:lnTo>
                <a:lnTo>
                  <a:pt x="1936252" y="695760"/>
                </a:lnTo>
                <a:lnTo>
                  <a:pt x="1936252" y="840832"/>
                </a:lnTo>
                <a:lnTo>
                  <a:pt x="1903372" y="840832"/>
                </a:lnTo>
                <a:close/>
                <a:moveTo>
                  <a:pt x="1446019" y="623853"/>
                </a:moveTo>
                <a:lnTo>
                  <a:pt x="1598381" y="623853"/>
                </a:lnTo>
                <a:lnTo>
                  <a:pt x="1598381" y="653380"/>
                </a:lnTo>
                <a:lnTo>
                  <a:pt x="1538640" y="653380"/>
                </a:lnTo>
                <a:lnTo>
                  <a:pt x="1538640" y="840832"/>
                </a:lnTo>
                <a:lnTo>
                  <a:pt x="1505760" y="840832"/>
                </a:lnTo>
                <a:lnTo>
                  <a:pt x="1505760" y="653380"/>
                </a:lnTo>
                <a:lnTo>
                  <a:pt x="1446019" y="653380"/>
                </a:lnTo>
                <a:close/>
                <a:moveTo>
                  <a:pt x="1265197" y="623853"/>
                </a:moveTo>
                <a:lnTo>
                  <a:pt x="1347476" y="623853"/>
                </a:lnTo>
                <a:cubicBezTo>
                  <a:pt x="1368911" y="624232"/>
                  <a:pt x="1385787" y="630475"/>
                  <a:pt x="1398104" y="642582"/>
                </a:cubicBezTo>
                <a:cubicBezTo>
                  <a:pt x="1410421" y="654689"/>
                  <a:pt x="1416703" y="670385"/>
                  <a:pt x="1416949" y="689670"/>
                </a:cubicBezTo>
                <a:cubicBezTo>
                  <a:pt x="1416703" y="708955"/>
                  <a:pt x="1410421" y="724652"/>
                  <a:pt x="1398104" y="736759"/>
                </a:cubicBezTo>
                <a:cubicBezTo>
                  <a:pt x="1385787" y="748866"/>
                  <a:pt x="1368911" y="755109"/>
                  <a:pt x="1347476" y="755488"/>
                </a:cubicBezTo>
                <a:lnTo>
                  <a:pt x="1298077" y="755488"/>
                </a:lnTo>
                <a:lnTo>
                  <a:pt x="1298077" y="840832"/>
                </a:lnTo>
                <a:lnTo>
                  <a:pt x="1265197" y="840832"/>
                </a:lnTo>
                <a:close/>
                <a:moveTo>
                  <a:pt x="1065172" y="623853"/>
                </a:moveTo>
                <a:lnTo>
                  <a:pt x="1147451" y="623853"/>
                </a:lnTo>
                <a:cubicBezTo>
                  <a:pt x="1168886" y="624232"/>
                  <a:pt x="1185762" y="630475"/>
                  <a:pt x="1198079" y="642582"/>
                </a:cubicBezTo>
                <a:cubicBezTo>
                  <a:pt x="1210396" y="654689"/>
                  <a:pt x="1216678" y="670385"/>
                  <a:pt x="1216924" y="689670"/>
                </a:cubicBezTo>
                <a:cubicBezTo>
                  <a:pt x="1216678" y="708955"/>
                  <a:pt x="1210396" y="724652"/>
                  <a:pt x="1198079" y="736759"/>
                </a:cubicBezTo>
                <a:cubicBezTo>
                  <a:pt x="1185762" y="748866"/>
                  <a:pt x="1168886" y="755109"/>
                  <a:pt x="1147451" y="755488"/>
                </a:cubicBezTo>
                <a:lnTo>
                  <a:pt x="1098052" y="755488"/>
                </a:lnTo>
                <a:lnTo>
                  <a:pt x="1098052" y="840832"/>
                </a:lnTo>
                <a:lnTo>
                  <a:pt x="1065172" y="840832"/>
                </a:lnTo>
                <a:close/>
                <a:moveTo>
                  <a:pt x="646072" y="623853"/>
                </a:moveTo>
                <a:lnTo>
                  <a:pt x="678952" y="623853"/>
                </a:lnTo>
                <a:lnTo>
                  <a:pt x="742370" y="758865"/>
                </a:lnTo>
                <a:lnTo>
                  <a:pt x="804568" y="623853"/>
                </a:lnTo>
                <a:lnTo>
                  <a:pt x="837448" y="623853"/>
                </a:lnTo>
                <a:lnTo>
                  <a:pt x="837448" y="840832"/>
                </a:lnTo>
                <a:lnTo>
                  <a:pt x="804568" y="840832"/>
                </a:lnTo>
                <a:lnTo>
                  <a:pt x="804568" y="695760"/>
                </a:lnTo>
                <a:lnTo>
                  <a:pt x="754565" y="801545"/>
                </a:lnTo>
                <a:lnTo>
                  <a:pt x="730174" y="801545"/>
                </a:lnTo>
                <a:lnTo>
                  <a:pt x="678952" y="695760"/>
                </a:lnTo>
                <a:lnTo>
                  <a:pt x="678952" y="840832"/>
                </a:lnTo>
                <a:lnTo>
                  <a:pt x="646072" y="840832"/>
                </a:lnTo>
                <a:close/>
                <a:moveTo>
                  <a:pt x="226972" y="623853"/>
                </a:moveTo>
                <a:lnTo>
                  <a:pt x="311081" y="623853"/>
                </a:lnTo>
                <a:cubicBezTo>
                  <a:pt x="331892" y="624187"/>
                  <a:pt x="348260" y="630139"/>
                  <a:pt x="360183" y="641706"/>
                </a:cubicBezTo>
                <a:cubicBezTo>
                  <a:pt x="372107" y="653274"/>
                  <a:pt x="378186" y="668449"/>
                  <a:pt x="378419" y="687232"/>
                </a:cubicBezTo>
                <a:cubicBezTo>
                  <a:pt x="378140" y="702822"/>
                  <a:pt x="373979" y="715473"/>
                  <a:pt x="365935" y="725183"/>
                </a:cubicBezTo>
                <a:cubicBezTo>
                  <a:pt x="357891" y="734893"/>
                  <a:pt x="347636" y="741441"/>
                  <a:pt x="335171" y="744826"/>
                </a:cubicBezTo>
                <a:lnTo>
                  <a:pt x="385125" y="840832"/>
                </a:lnTo>
                <a:lnTo>
                  <a:pt x="346757" y="840832"/>
                </a:lnTo>
                <a:lnTo>
                  <a:pt x="301018" y="749392"/>
                </a:lnTo>
                <a:lnTo>
                  <a:pt x="259852" y="749392"/>
                </a:lnTo>
                <a:lnTo>
                  <a:pt x="259852" y="840832"/>
                </a:lnTo>
                <a:lnTo>
                  <a:pt x="226972" y="840832"/>
                </a:lnTo>
                <a:close/>
                <a:moveTo>
                  <a:pt x="36472" y="623853"/>
                </a:moveTo>
                <a:lnTo>
                  <a:pt x="175118" y="623853"/>
                </a:lnTo>
                <a:lnTo>
                  <a:pt x="175118" y="653380"/>
                </a:lnTo>
                <a:lnTo>
                  <a:pt x="69352" y="653380"/>
                </a:lnTo>
                <a:lnTo>
                  <a:pt x="69352" y="719560"/>
                </a:lnTo>
                <a:lnTo>
                  <a:pt x="159573" y="719560"/>
                </a:lnTo>
                <a:lnTo>
                  <a:pt x="159573" y="749087"/>
                </a:lnTo>
                <a:lnTo>
                  <a:pt x="69352" y="749087"/>
                </a:lnTo>
                <a:lnTo>
                  <a:pt x="69352" y="840832"/>
                </a:lnTo>
                <a:lnTo>
                  <a:pt x="36472" y="840832"/>
                </a:lnTo>
                <a:close/>
                <a:moveTo>
                  <a:pt x="2230631" y="622024"/>
                </a:moveTo>
                <a:cubicBezTo>
                  <a:pt x="2242225" y="622055"/>
                  <a:pt x="2252808" y="624047"/>
                  <a:pt x="2262380" y="627998"/>
                </a:cubicBezTo>
                <a:cubicBezTo>
                  <a:pt x="2271951" y="631949"/>
                  <a:pt x="2280471" y="637669"/>
                  <a:pt x="2287938" y="645159"/>
                </a:cubicBezTo>
                <a:cubicBezTo>
                  <a:pt x="2298125" y="655514"/>
                  <a:pt x="2304240" y="667490"/>
                  <a:pt x="2306282" y="681088"/>
                </a:cubicBezTo>
                <a:cubicBezTo>
                  <a:pt x="2308324" y="694685"/>
                  <a:pt x="2309111" y="711770"/>
                  <a:pt x="2308641" y="732343"/>
                </a:cubicBezTo>
                <a:cubicBezTo>
                  <a:pt x="2309111" y="752915"/>
                  <a:pt x="2308324" y="770000"/>
                  <a:pt x="2306282" y="783598"/>
                </a:cubicBezTo>
                <a:cubicBezTo>
                  <a:pt x="2304240" y="797195"/>
                  <a:pt x="2298125" y="809171"/>
                  <a:pt x="2287938" y="819526"/>
                </a:cubicBezTo>
                <a:cubicBezTo>
                  <a:pt x="2280471" y="827016"/>
                  <a:pt x="2271951" y="832736"/>
                  <a:pt x="2262380" y="836687"/>
                </a:cubicBezTo>
                <a:cubicBezTo>
                  <a:pt x="2252808" y="840638"/>
                  <a:pt x="2242225" y="842629"/>
                  <a:pt x="2230631" y="842661"/>
                </a:cubicBezTo>
                <a:cubicBezTo>
                  <a:pt x="2219050" y="842629"/>
                  <a:pt x="2208518" y="840638"/>
                  <a:pt x="2199036" y="836687"/>
                </a:cubicBezTo>
                <a:cubicBezTo>
                  <a:pt x="2189553" y="832736"/>
                  <a:pt x="2181084" y="827016"/>
                  <a:pt x="2173629" y="819526"/>
                </a:cubicBezTo>
                <a:cubicBezTo>
                  <a:pt x="2163430" y="809171"/>
                  <a:pt x="2157265" y="797195"/>
                  <a:pt x="2155133" y="783598"/>
                </a:cubicBezTo>
                <a:cubicBezTo>
                  <a:pt x="2153002" y="770000"/>
                  <a:pt x="2152165" y="752915"/>
                  <a:pt x="2152622" y="732343"/>
                </a:cubicBezTo>
                <a:cubicBezTo>
                  <a:pt x="2152165" y="711770"/>
                  <a:pt x="2153002" y="694685"/>
                  <a:pt x="2155133" y="681088"/>
                </a:cubicBezTo>
                <a:cubicBezTo>
                  <a:pt x="2157265" y="667490"/>
                  <a:pt x="2163430" y="655514"/>
                  <a:pt x="2173629" y="645159"/>
                </a:cubicBezTo>
                <a:cubicBezTo>
                  <a:pt x="2181084" y="637669"/>
                  <a:pt x="2189553" y="631949"/>
                  <a:pt x="2199035" y="627998"/>
                </a:cubicBezTo>
                <a:cubicBezTo>
                  <a:pt x="2208518" y="624047"/>
                  <a:pt x="2219050" y="622055"/>
                  <a:pt x="2230631" y="622024"/>
                </a:cubicBezTo>
                <a:close/>
                <a:moveTo>
                  <a:pt x="506606" y="622024"/>
                </a:moveTo>
                <a:cubicBezTo>
                  <a:pt x="518201" y="622055"/>
                  <a:pt x="528783" y="624047"/>
                  <a:pt x="538355" y="627998"/>
                </a:cubicBezTo>
                <a:cubicBezTo>
                  <a:pt x="547926" y="631949"/>
                  <a:pt x="556446" y="637669"/>
                  <a:pt x="563913" y="645159"/>
                </a:cubicBezTo>
                <a:cubicBezTo>
                  <a:pt x="574100" y="655514"/>
                  <a:pt x="580215" y="667490"/>
                  <a:pt x="582257" y="681088"/>
                </a:cubicBezTo>
                <a:cubicBezTo>
                  <a:pt x="584299" y="694685"/>
                  <a:pt x="585086" y="711770"/>
                  <a:pt x="584616" y="732343"/>
                </a:cubicBezTo>
                <a:cubicBezTo>
                  <a:pt x="585086" y="752915"/>
                  <a:pt x="584299" y="770000"/>
                  <a:pt x="582257" y="783598"/>
                </a:cubicBezTo>
                <a:cubicBezTo>
                  <a:pt x="580215" y="797195"/>
                  <a:pt x="574100" y="809171"/>
                  <a:pt x="563913" y="819526"/>
                </a:cubicBezTo>
                <a:cubicBezTo>
                  <a:pt x="556446" y="827016"/>
                  <a:pt x="547926" y="832736"/>
                  <a:pt x="538355" y="836687"/>
                </a:cubicBezTo>
                <a:cubicBezTo>
                  <a:pt x="528783" y="840638"/>
                  <a:pt x="518201" y="842629"/>
                  <a:pt x="506606" y="842661"/>
                </a:cubicBezTo>
                <a:cubicBezTo>
                  <a:pt x="495025" y="842629"/>
                  <a:pt x="484493" y="840638"/>
                  <a:pt x="475011" y="836687"/>
                </a:cubicBezTo>
                <a:cubicBezTo>
                  <a:pt x="465528" y="832736"/>
                  <a:pt x="457059" y="827016"/>
                  <a:pt x="449604" y="819526"/>
                </a:cubicBezTo>
                <a:cubicBezTo>
                  <a:pt x="439405" y="809171"/>
                  <a:pt x="433240" y="797195"/>
                  <a:pt x="431108" y="783598"/>
                </a:cubicBezTo>
                <a:cubicBezTo>
                  <a:pt x="428977" y="770000"/>
                  <a:pt x="428140" y="752915"/>
                  <a:pt x="428597" y="732343"/>
                </a:cubicBezTo>
                <a:cubicBezTo>
                  <a:pt x="428140" y="711770"/>
                  <a:pt x="428977" y="694685"/>
                  <a:pt x="431108" y="681088"/>
                </a:cubicBezTo>
                <a:cubicBezTo>
                  <a:pt x="433240" y="667490"/>
                  <a:pt x="439405" y="655514"/>
                  <a:pt x="449604" y="645159"/>
                </a:cubicBezTo>
                <a:cubicBezTo>
                  <a:pt x="457059" y="637669"/>
                  <a:pt x="465528" y="631949"/>
                  <a:pt x="475011" y="627998"/>
                </a:cubicBezTo>
                <a:cubicBezTo>
                  <a:pt x="484493" y="624047"/>
                  <a:pt x="495025" y="622055"/>
                  <a:pt x="506606" y="622024"/>
                </a:cubicBezTo>
                <a:close/>
                <a:moveTo>
                  <a:pt x="424681" y="326008"/>
                </a:moveTo>
                <a:cubicBezTo>
                  <a:pt x="444996" y="352450"/>
                  <a:pt x="465150" y="382600"/>
                  <a:pt x="485143" y="416459"/>
                </a:cubicBezTo>
                <a:lnTo>
                  <a:pt x="435322" y="445964"/>
                </a:lnTo>
                <a:cubicBezTo>
                  <a:pt x="419844" y="416297"/>
                  <a:pt x="401142" y="385180"/>
                  <a:pt x="379214" y="352611"/>
                </a:cubicBezTo>
                <a:close/>
                <a:moveTo>
                  <a:pt x="54174" y="264096"/>
                </a:moveTo>
                <a:cubicBezTo>
                  <a:pt x="78358" y="275060"/>
                  <a:pt x="98190" y="282799"/>
                  <a:pt x="113668" y="287313"/>
                </a:cubicBezTo>
                <a:lnTo>
                  <a:pt x="70135" y="469665"/>
                </a:lnTo>
                <a:cubicBezTo>
                  <a:pt x="48853" y="461603"/>
                  <a:pt x="27571" y="454993"/>
                  <a:pt x="6288" y="449833"/>
                </a:cubicBezTo>
                <a:cubicBezTo>
                  <a:pt x="22734" y="400497"/>
                  <a:pt x="38696" y="338584"/>
                  <a:pt x="54174" y="264096"/>
                </a:cubicBezTo>
                <a:close/>
                <a:moveTo>
                  <a:pt x="286346" y="237009"/>
                </a:moveTo>
                <a:lnTo>
                  <a:pt x="286346" y="267965"/>
                </a:lnTo>
                <a:lnTo>
                  <a:pt x="396627" y="267965"/>
                </a:lnTo>
                <a:lnTo>
                  <a:pt x="396627" y="237009"/>
                </a:lnTo>
                <a:close/>
                <a:moveTo>
                  <a:pt x="286346" y="162037"/>
                </a:moveTo>
                <a:lnTo>
                  <a:pt x="286346" y="192510"/>
                </a:lnTo>
                <a:lnTo>
                  <a:pt x="396627" y="192510"/>
                </a:lnTo>
                <a:lnTo>
                  <a:pt x="396627" y="162037"/>
                </a:lnTo>
                <a:close/>
                <a:moveTo>
                  <a:pt x="39663" y="125760"/>
                </a:moveTo>
                <a:cubicBezTo>
                  <a:pt x="64170" y="143495"/>
                  <a:pt x="89644" y="163811"/>
                  <a:pt x="116086" y="186705"/>
                </a:cubicBezTo>
                <a:lnTo>
                  <a:pt x="72554" y="238944"/>
                </a:lnTo>
                <a:cubicBezTo>
                  <a:pt x="49014" y="216049"/>
                  <a:pt x="24830" y="193638"/>
                  <a:pt x="0" y="171711"/>
                </a:cubicBezTo>
                <a:close/>
                <a:moveTo>
                  <a:pt x="3917287" y="96739"/>
                </a:moveTo>
                <a:lnTo>
                  <a:pt x="3917287" y="217661"/>
                </a:lnTo>
                <a:lnTo>
                  <a:pt x="3951871" y="217661"/>
                </a:lnTo>
                <a:cubicBezTo>
                  <a:pt x="3998789" y="217661"/>
                  <a:pt x="4022247" y="197266"/>
                  <a:pt x="4022247" y="156475"/>
                </a:cubicBezTo>
                <a:cubicBezTo>
                  <a:pt x="4022247" y="116651"/>
                  <a:pt x="3999030" y="96739"/>
                  <a:pt x="3952596" y="96739"/>
                </a:cubicBezTo>
                <a:close/>
                <a:moveTo>
                  <a:pt x="3564861" y="96739"/>
                </a:moveTo>
                <a:lnTo>
                  <a:pt x="3564861" y="217661"/>
                </a:lnTo>
                <a:lnTo>
                  <a:pt x="3599445" y="217661"/>
                </a:lnTo>
                <a:cubicBezTo>
                  <a:pt x="3646363" y="217661"/>
                  <a:pt x="3669823" y="197266"/>
                  <a:pt x="3669823" y="156475"/>
                </a:cubicBezTo>
                <a:cubicBezTo>
                  <a:pt x="3669823" y="116651"/>
                  <a:pt x="3646605" y="96739"/>
                  <a:pt x="3600171" y="96739"/>
                </a:cubicBezTo>
                <a:close/>
                <a:moveTo>
                  <a:pt x="1526512" y="96739"/>
                </a:moveTo>
                <a:lnTo>
                  <a:pt x="1526512" y="217661"/>
                </a:lnTo>
                <a:lnTo>
                  <a:pt x="1561096" y="217661"/>
                </a:lnTo>
                <a:cubicBezTo>
                  <a:pt x="1608014" y="217661"/>
                  <a:pt x="1631473" y="197266"/>
                  <a:pt x="1631473" y="156475"/>
                </a:cubicBezTo>
                <a:cubicBezTo>
                  <a:pt x="1631473" y="116651"/>
                  <a:pt x="1608256" y="96739"/>
                  <a:pt x="1561821" y="96739"/>
                </a:cubicBezTo>
                <a:close/>
                <a:moveTo>
                  <a:pt x="1164562" y="96739"/>
                </a:moveTo>
                <a:lnTo>
                  <a:pt x="1164562" y="217661"/>
                </a:lnTo>
                <a:lnTo>
                  <a:pt x="1199146" y="217661"/>
                </a:lnTo>
                <a:cubicBezTo>
                  <a:pt x="1246064" y="217661"/>
                  <a:pt x="1269523" y="197266"/>
                  <a:pt x="1269523" y="156475"/>
                </a:cubicBezTo>
                <a:cubicBezTo>
                  <a:pt x="1269523" y="116651"/>
                  <a:pt x="1246306" y="96739"/>
                  <a:pt x="1199871" y="96739"/>
                </a:cubicBezTo>
                <a:close/>
                <a:moveTo>
                  <a:pt x="4154835" y="34826"/>
                </a:moveTo>
                <a:lnTo>
                  <a:pt x="4448435" y="34826"/>
                </a:lnTo>
                <a:lnTo>
                  <a:pt x="4448435" y="100124"/>
                </a:lnTo>
                <a:lnTo>
                  <a:pt x="4341539" y="100124"/>
                </a:lnTo>
                <a:lnTo>
                  <a:pt x="4341539" y="409445"/>
                </a:lnTo>
                <a:lnTo>
                  <a:pt x="4261489" y="409445"/>
                </a:lnTo>
                <a:lnTo>
                  <a:pt x="4261489" y="100124"/>
                </a:lnTo>
                <a:lnTo>
                  <a:pt x="4154835" y="100124"/>
                </a:lnTo>
                <a:close/>
                <a:moveTo>
                  <a:pt x="3837477" y="34826"/>
                </a:moveTo>
                <a:lnTo>
                  <a:pt x="3966381" y="34826"/>
                </a:lnTo>
                <a:cubicBezTo>
                  <a:pt x="4059572" y="34826"/>
                  <a:pt x="4106168" y="74328"/>
                  <a:pt x="4106168" y="153331"/>
                </a:cubicBezTo>
                <a:cubicBezTo>
                  <a:pt x="4106168" y="191703"/>
                  <a:pt x="4092101" y="222458"/>
                  <a:pt x="4063966" y="245595"/>
                </a:cubicBezTo>
                <a:cubicBezTo>
                  <a:pt x="4035831" y="268731"/>
                  <a:pt x="4000643" y="279816"/>
                  <a:pt x="3958400" y="278848"/>
                </a:cubicBezTo>
                <a:lnTo>
                  <a:pt x="3917287" y="278848"/>
                </a:lnTo>
                <a:lnTo>
                  <a:pt x="3917287" y="409445"/>
                </a:lnTo>
                <a:lnTo>
                  <a:pt x="3837477" y="409445"/>
                </a:lnTo>
                <a:close/>
                <a:moveTo>
                  <a:pt x="3485053" y="34826"/>
                </a:moveTo>
                <a:lnTo>
                  <a:pt x="3613956" y="34826"/>
                </a:lnTo>
                <a:cubicBezTo>
                  <a:pt x="3707147" y="34826"/>
                  <a:pt x="3753743" y="74328"/>
                  <a:pt x="3753743" y="153331"/>
                </a:cubicBezTo>
                <a:cubicBezTo>
                  <a:pt x="3753743" y="191703"/>
                  <a:pt x="3739675" y="222458"/>
                  <a:pt x="3711541" y="245595"/>
                </a:cubicBezTo>
                <a:cubicBezTo>
                  <a:pt x="3683406" y="268731"/>
                  <a:pt x="3648218" y="279816"/>
                  <a:pt x="3605975" y="278848"/>
                </a:cubicBezTo>
                <a:lnTo>
                  <a:pt x="3564861" y="278848"/>
                </a:lnTo>
                <a:lnTo>
                  <a:pt x="3564861" y="409445"/>
                </a:lnTo>
                <a:lnTo>
                  <a:pt x="3485053" y="409445"/>
                </a:lnTo>
                <a:close/>
                <a:moveTo>
                  <a:pt x="1764060" y="34826"/>
                </a:moveTo>
                <a:lnTo>
                  <a:pt x="2057661" y="34826"/>
                </a:lnTo>
                <a:lnTo>
                  <a:pt x="2057661" y="100124"/>
                </a:lnTo>
                <a:lnTo>
                  <a:pt x="1950765" y="100124"/>
                </a:lnTo>
                <a:lnTo>
                  <a:pt x="1950765" y="409445"/>
                </a:lnTo>
                <a:lnTo>
                  <a:pt x="1870714" y="409445"/>
                </a:lnTo>
                <a:lnTo>
                  <a:pt x="1870714" y="100124"/>
                </a:lnTo>
                <a:lnTo>
                  <a:pt x="1764060" y="100124"/>
                </a:lnTo>
                <a:close/>
                <a:moveTo>
                  <a:pt x="1446703" y="34826"/>
                </a:moveTo>
                <a:lnTo>
                  <a:pt x="1575606" y="34826"/>
                </a:lnTo>
                <a:cubicBezTo>
                  <a:pt x="1668798" y="34826"/>
                  <a:pt x="1715393" y="74328"/>
                  <a:pt x="1715393" y="153331"/>
                </a:cubicBezTo>
                <a:cubicBezTo>
                  <a:pt x="1715393" y="191703"/>
                  <a:pt x="1701326" y="222458"/>
                  <a:pt x="1673191" y="245595"/>
                </a:cubicBezTo>
                <a:cubicBezTo>
                  <a:pt x="1645056" y="268731"/>
                  <a:pt x="1609868" y="279816"/>
                  <a:pt x="1567625" y="278848"/>
                </a:cubicBezTo>
                <a:lnTo>
                  <a:pt x="1526512" y="278848"/>
                </a:lnTo>
                <a:lnTo>
                  <a:pt x="1526512" y="409445"/>
                </a:lnTo>
                <a:lnTo>
                  <a:pt x="1446703" y="409445"/>
                </a:lnTo>
                <a:close/>
                <a:moveTo>
                  <a:pt x="1084753" y="34826"/>
                </a:moveTo>
                <a:lnTo>
                  <a:pt x="1213656" y="34826"/>
                </a:lnTo>
                <a:cubicBezTo>
                  <a:pt x="1306848" y="34826"/>
                  <a:pt x="1353443" y="74328"/>
                  <a:pt x="1353443" y="153331"/>
                </a:cubicBezTo>
                <a:cubicBezTo>
                  <a:pt x="1353443" y="191703"/>
                  <a:pt x="1339376" y="222458"/>
                  <a:pt x="1311241" y="245595"/>
                </a:cubicBezTo>
                <a:cubicBezTo>
                  <a:pt x="1283106" y="268731"/>
                  <a:pt x="1247918" y="279816"/>
                  <a:pt x="1205675" y="278848"/>
                </a:cubicBezTo>
                <a:lnTo>
                  <a:pt x="1164562" y="278848"/>
                </a:lnTo>
                <a:lnTo>
                  <a:pt x="1164562" y="409445"/>
                </a:lnTo>
                <a:lnTo>
                  <a:pt x="1084753" y="409445"/>
                </a:lnTo>
                <a:close/>
                <a:moveTo>
                  <a:pt x="2411574" y="28054"/>
                </a:moveTo>
                <a:lnTo>
                  <a:pt x="2855603" y="28054"/>
                </a:lnTo>
                <a:lnTo>
                  <a:pt x="2855603" y="93836"/>
                </a:lnTo>
                <a:lnTo>
                  <a:pt x="2683650" y="93836"/>
                </a:lnTo>
                <a:cubicBezTo>
                  <a:pt x="2673009" y="120762"/>
                  <a:pt x="2660352" y="146720"/>
                  <a:pt x="2645681" y="171711"/>
                </a:cubicBezTo>
                <a:lnTo>
                  <a:pt x="2668898" y="171711"/>
                </a:lnTo>
                <a:lnTo>
                  <a:pt x="2668898" y="228303"/>
                </a:lnTo>
                <a:lnTo>
                  <a:pt x="2717267" y="182836"/>
                </a:lnTo>
                <a:cubicBezTo>
                  <a:pt x="2760799" y="221531"/>
                  <a:pt x="2813360" y="269255"/>
                  <a:pt x="2874950" y="326008"/>
                </a:cubicBezTo>
                <a:lnTo>
                  <a:pt x="2818358" y="381633"/>
                </a:lnTo>
                <a:cubicBezTo>
                  <a:pt x="2777245" y="333909"/>
                  <a:pt x="2727424" y="283444"/>
                  <a:pt x="2668898" y="230237"/>
                </a:cubicBezTo>
                <a:lnTo>
                  <a:pt x="2668898" y="475469"/>
                </a:lnTo>
                <a:lnTo>
                  <a:pt x="2595860" y="475469"/>
                </a:lnTo>
                <a:lnTo>
                  <a:pt x="2595860" y="243781"/>
                </a:lnTo>
                <a:cubicBezTo>
                  <a:pt x="2554263" y="295536"/>
                  <a:pt x="2502508" y="342938"/>
                  <a:pt x="2440595" y="385986"/>
                </a:cubicBezTo>
                <a:cubicBezTo>
                  <a:pt x="2430277" y="371153"/>
                  <a:pt x="2413831" y="349870"/>
                  <a:pt x="2391259" y="322139"/>
                </a:cubicBezTo>
                <a:cubicBezTo>
                  <a:pt x="2493479" y="255551"/>
                  <a:pt x="2563775" y="179450"/>
                  <a:pt x="2602148" y="93836"/>
                </a:cubicBezTo>
                <a:lnTo>
                  <a:pt x="2411574" y="93836"/>
                </a:lnTo>
                <a:close/>
                <a:moveTo>
                  <a:pt x="565956" y="25152"/>
                </a:moveTo>
                <a:lnTo>
                  <a:pt x="966453" y="25152"/>
                </a:lnTo>
                <a:lnTo>
                  <a:pt x="966453" y="93836"/>
                </a:lnTo>
                <a:lnTo>
                  <a:pt x="807802" y="93836"/>
                </a:lnTo>
                <a:lnTo>
                  <a:pt x="807802" y="189607"/>
                </a:lnTo>
                <a:lnTo>
                  <a:pt x="1000795" y="189607"/>
                </a:lnTo>
                <a:lnTo>
                  <a:pt x="1000795" y="258292"/>
                </a:lnTo>
                <a:lnTo>
                  <a:pt x="807802" y="258292"/>
                </a:lnTo>
                <a:lnTo>
                  <a:pt x="807802" y="364220"/>
                </a:lnTo>
                <a:cubicBezTo>
                  <a:pt x="807802" y="396627"/>
                  <a:pt x="801232" y="420933"/>
                  <a:pt x="788092" y="437136"/>
                </a:cubicBezTo>
                <a:cubicBezTo>
                  <a:pt x="774951" y="453340"/>
                  <a:pt x="755846" y="461724"/>
                  <a:pt x="730774" y="462288"/>
                </a:cubicBezTo>
                <a:cubicBezTo>
                  <a:pt x="705703" y="462853"/>
                  <a:pt x="671724" y="463216"/>
                  <a:pt x="628836" y="463377"/>
                </a:cubicBezTo>
                <a:cubicBezTo>
                  <a:pt x="624322" y="439192"/>
                  <a:pt x="618518" y="414685"/>
                  <a:pt x="611423" y="389856"/>
                </a:cubicBezTo>
                <a:cubicBezTo>
                  <a:pt x="639155" y="392758"/>
                  <a:pt x="666725" y="394209"/>
                  <a:pt x="694135" y="394209"/>
                </a:cubicBezTo>
                <a:cubicBezTo>
                  <a:pt x="720899" y="394209"/>
                  <a:pt x="734281" y="380827"/>
                  <a:pt x="734281" y="354062"/>
                </a:cubicBezTo>
                <a:lnTo>
                  <a:pt x="734281" y="258292"/>
                </a:lnTo>
                <a:lnTo>
                  <a:pt x="530163" y="258292"/>
                </a:lnTo>
                <a:lnTo>
                  <a:pt x="530163" y="189607"/>
                </a:lnTo>
                <a:lnTo>
                  <a:pt x="734281" y="189607"/>
                </a:lnTo>
                <a:lnTo>
                  <a:pt x="734281" y="93836"/>
                </a:lnTo>
                <a:lnTo>
                  <a:pt x="565956" y="93836"/>
                </a:lnTo>
                <a:close/>
                <a:moveTo>
                  <a:pt x="138336" y="16930"/>
                </a:moveTo>
                <a:lnTo>
                  <a:pt x="477404" y="16930"/>
                </a:lnTo>
                <a:lnTo>
                  <a:pt x="477404" y="71103"/>
                </a:lnTo>
                <a:lnTo>
                  <a:pt x="358174" y="71103"/>
                </a:lnTo>
                <a:cubicBezTo>
                  <a:pt x="354304" y="80616"/>
                  <a:pt x="347855" y="94481"/>
                  <a:pt x="338826" y="112700"/>
                </a:cubicBezTo>
                <a:lnTo>
                  <a:pt x="456605" y="112700"/>
                </a:lnTo>
                <a:lnTo>
                  <a:pt x="456605" y="317302"/>
                </a:lnTo>
                <a:lnTo>
                  <a:pt x="374861" y="317302"/>
                </a:lnTo>
                <a:lnTo>
                  <a:pt x="374861" y="408720"/>
                </a:lnTo>
                <a:cubicBezTo>
                  <a:pt x="374861" y="427100"/>
                  <a:pt x="371032" y="441449"/>
                  <a:pt x="363373" y="451768"/>
                </a:cubicBezTo>
                <a:cubicBezTo>
                  <a:pt x="355715" y="462087"/>
                  <a:pt x="344026" y="468375"/>
                  <a:pt x="328306" y="470632"/>
                </a:cubicBezTo>
                <a:cubicBezTo>
                  <a:pt x="312586" y="472889"/>
                  <a:pt x="291989" y="473695"/>
                  <a:pt x="266514" y="473051"/>
                </a:cubicBezTo>
                <a:cubicBezTo>
                  <a:pt x="263773" y="455476"/>
                  <a:pt x="259823" y="436612"/>
                  <a:pt x="254664" y="416459"/>
                </a:cubicBezTo>
                <a:cubicBezTo>
                  <a:pt x="245312" y="429035"/>
                  <a:pt x="235397" y="441933"/>
                  <a:pt x="224917" y="455154"/>
                </a:cubicBezTo>
                <a:lnTo>
                  <a:pt x="179933" y="418877"/>
                </a:lnTo>
                <a:cubicBezTo>
                  <a:pt x="203473" y="394048"/>
                  <a:pt x="226045" y="363736"/>
                  <a:pt x="247650" y="327943"/>
                </a:cubicBezTo>
                <a:lnTo>
                  <a:pt x="295052" y="356965"/>
                </a:lnTo>
                <a:cubicBezTo>
                  <a:pt x="284411" y="374216"/>
                  <a:pt x="272238" y="392274"/>
                  <a:pt x="258533" y="411138"/>
                </a:cubicBezTo>
                <a:cubicBezTo>
                  <a:pt x="266917" y="412428"/>
                  <a:pt x="277800" y="413234"/>
                  <a:pt x="291182" y="413557"/>
                </a:cubicBezTo>
                <a:cubicBezTo>
                  <a:pt x="305371" y="411622"/>
                  <a:pt x="312626" y="405011"/>
                  <a:pt x="312949" y="393725"/>
                </a:cubicBezTo>
                <a:lnTo>
                  <a:pt x="312949" y="317302"/>
                </a:lnTo>
                <a:lnTo>
                  <a:pt x="227335" y="317302"/>
                </a:lnTo>
                <a:lnTo>
                  <a:pt x="227335" y="112700"/>
                </a:lnTo>
                <a:lnTo>
                  <a:pt x="279332" y="112700"/>
                </a:lnTo>
                <a:cubicBezTo>
                  <a:pt x="285136" y="99318"/>
                  <a:pt x="290215" y="85453"/>
                  <a:pt x="294568" y="71103"/>
                </a:cubicBezTo>
                <a:lnTo>
                  <a:pt x="200248" y="71103"/>
                </a:lnTo>
                <a:lnTo>
                  <a:pt x="200248" y="216694"/>
                </a:lnTo>
                <a:cubicBezTo>
                  <a:pt x="200248" y="337939"/>
                  <a:pt x="182352" y="425004"/>
                  <a:pt x="146559" y="477887"/>
                </a:cubicBezTo>
                <a:cubicBezTo>
                  <a:pt x="125921" y="457250"/>
                  <a:pt x="107702" y="441772"/>
                  <a:pt x="91902" y="431453"/>
                </a:cubicBezTo>
                <a:cubicBezTo>
                  <a:pt x="123180" y="385019"/>
                  <a:pt x="138658" y="310530"/>
                  <a:pt x="138336" y="207988"/>
                </a:cubicBezTo>
                <a:close/>
                <a:moveTo>
                  <a:pt x="49337" y="968"/>
                </a:moveTo>
                <a:cubicBezTo>
                  <a:pt x="85775" y="27087"/>
                  <a:pt x="112217" y="46918"/>
                  <a:pt x="128662" y="60462"/>
                </a:cubicBezTo>
                <a:lnTo>
                  <a:pt x="83679" y="109315"/>
                </a:lnTo>
                <a:cubicBezTo>
                  <a:pt x="60784" y="87065"/>
                  <a:pt x="35955" y="64976"/>
                  <a:pt x="9190" y="43049"/>
                </a:cubicBezTo>
                <a:close/>
                <a:moveTo>
                  <a:pt x="3151659" y="0"/>
                </a:moveTo>
                <a:lnTo>
                  <a:pt x="3225180" y="0"/>
                </a:lnTo>
                <a:lnTo>
                  <a:pt x="3225180" y="147043"/>
                </a:lnTo>
                <a:lnTo>
                  <a:pt x="3364967" y="147043"/>
                </a:lnTo>
                <a:lnTo>
                  <a:pt x="3364967" y="211374"/>
                </a:lnTo>
                <a:lnTo>
                  <a:pt x="3225180" y="211374"/>
                </a:lnTo>
                <a:lnTo>
                  <a:pt x="3225180" y="382600"/>
                </a:lnTo>
                <a:lnTo>
                  <a:pt x="3392053" y="382600"/>
                </a:lnTo>
                <a:lnTo>
                  <a:pt x="3392053" y="448382"/>
                </a:lnTo>
                <a:lnTo>
                  <a:pt x="2919971" y="448382"/>
                </a:lnTo>
                <a:lnTo>
                  <a:pt x="2919971" y="382600"/>
                </a:lnTo>
                <a:lnTo>
                  <a:pt x="2990106" y="382600"/>
                </a:lnTo>
                <a:lnTo>
                  <a:pt x="2990106" y="90934"/>
                </a:lnTo>
                <a:lnTo>
                  <a:pt x="3061692" y="90934"/>
                </a:lnTo>
                <a:lnTo>
                  <a:pt x="3061692" y="382600"/>
                </a:lnTo>
                <a:lnTo>
                  <a:pt x="3151659" y="382600"/>
                </a:lnTo>
                <a:close/>
              </a:path>
            </a:pathLst>
          </a:custGeom>
          <a:solidFill>
            <a:srgbClr val="FCE3C1"/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noAutofit/>
          </a:bodyPr>
          <a:lstStyle/>
          <a:p>
            <a:pPr algn="dist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1" baseline="0" cap="none" i="0" kern="1200" kumimoji="0" lang="zh-CN" noProof="0" normalizeH="0" spc="0" strike="noStrike" sz="39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charset="-122" pitchFamily="34" typeface="微软雅黑"/>
              <a:ea charset="-122" pitchFamily="34" typeface="微软雅黑"/>
              <a:cs charset="0" panose="020b0502020202020204" pitchFamily="34" typeface="Century Gothic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695325" y="5220995"/>
            <a:ext cx="10837863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制作：@王安之                                         指导：@唐青梅    @澄音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5.钳子策略</a:t>
            </a:r>
          </a:p>
        </p:txBody>
      </p:sp>
      <p:grpSp>
        <p:nvGrpSpPr>
          <p:cNvPr id="40" name="组合 39"/>
          <p:cNvGrpSpPr/>
          <p:nvPr/>
        </p:nvGrpSpPr>
        <p:grpSpPr>
          <a:xfrm>
            <a:off x="5752734" y="1810828"/>
            <a:ext cx="4262555" cy="2989522"/>
            <a:chOff x="6109505" y="1863025"/>
            <a:chExt cx="4262555" cy="2989522"/>
          </a:xfrm>
        </p:grpSpPr>
        <p:sp>
          <p:nvSpPr>
            <p:cNvPr id="21" name="任意多边形 20"/>
            <p:cNvSpPr/>
            <p:nvPr/>
          </p:nvSpPr>
          <p:spPr>
            <a:xfrm rot="1890823">
              <a:off x="6109505" y="2773927"/>
              <a:ext cx="1725929" cy="341935"/>
            </a:xfrm>
            <a:custGeom>
              <a:gdLst>
                <a:gd fmla="*/ 2297113 w 2297113" name="connsiteX0"/>
                <a:gd fmla="*/ 0 h 455096" name="connsiteY0"/>
                <a:gd fmla="*/ 2273344 w 2297113" name="connsiteX1"/>
                <a:gd fmla="*/ 342392 h 455096" name="connsiteY1"/>
                <a:gd fmla="*/ 1926994 w 2297113" name="connsiteX2"/>
                <a:gd fmla="*/ 342392 h 455096" name="connsiteY2"/>
                <a:gd fmla="*/ 1926994 w 2297113" name="connsiteX3"/>
                <a:gd fmla="*/ 455096 h 455096" name="connsiteY3"/>
                <a:gd fmla="*/ 1123090 w 2297113" name="connsiteX4"/>
                <a:gd fmla="*/ 455096 h 455096" name="connsiteY4"/>
                <a:gd fmla="*/ 1123090 w 2297113" name="connsiteX5"/>
                <a:gd fmla="*/ 446893 h 455096" name="connsiteY5"/>
                <a:gd fmla="*/ 989813 w 2297113" name="connsiteX6"/>
                <a:gd fmla="*/ 446893 h 455096" name="connsiteY6"/>
                <a:gd fmla="*/ 989813 w 2297113" name="connsiteX7"/>
                <a:gd fmla="*/ 423954 h 455096" name="connsiteY7"/>
                <a:gd fmla="*/ 658744 w 2297113" name="connsiteX8"/>
                <a:gd fmla="*/ 423954 h 455096" name="connsiteY8"/>
                <a:gd fmla="*/ 658744 w 2297113" name="connsiteX9"/>
                <a:gd fmla="*/ 446893 h 455096" name="connsiteY9"/>
                <a:gd fmla="*/ 521222 w 2297113" name="connsiteX10"/>
                <a:gd fmla="*/ 446893 h 455096" name="connsiteY10"/>
                <a:gd fmla="*/ 521222 w 2297113" name="connsiteX11"/>
                <a:gd fmla="*/ 394218 h 455096" name="connsiteY11"/>
                <a:gd fmla="*/ 247878 w 2297113" name="connsiteX12"/>
                <a:gd fmla="*/ 394218 h 455096" name="connsiteY12"/>
                <a:gd fmla="*/ 247878 w 2297113" name="connsiteX13"/>
                <a:gd fmla="*/ 446893 h 455096" name="connsiteY13"/>
                <a:gd fmla="*/ 0 w 2297113" name="connsiteX14"/>
                <a:gd fmla="*/ 446893 h 455096" name="connsiteY14"/>
                <a:gd fmla="*/ 0 w 2297113" name="connsiteX15"/>
                <a:gd fmla="*/ 248085 h 455096" name="connsiteY15"/>
                <a:gd fmla="*/ 1057725 w 2297113" name="connsiteX16"/>
                <a:gd fmla="*/ 2549 h 455096" name="connsiteY16"/>
                <a:gd fmla="*/ 2297113 w 2297113" name="connsiteX17"/>
                <a:gd fmla="*/ 0 h 455096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455096" w="2297113">
                  <a:moveTo>
                    <a:pt x="2297113" y="0"/>
                  </a:moveTo>
                  <a:cubicBezTo>
                    <a:pt x="2297113" y="0"/>
                    <a:pt x="2297113" y="0"/>
                    <a:pt x="2273344" y="342392"/>
                  </a:cubicBezTo>
                  <a:cubicBezTo>
                    <a:pt x="2273344" y="342392"/>
                    <a:pt x="2273344" y="342392"/>
                    <a:pt x="1926994" y="342392"/>
                  </a:cubicBezTo>
                  <a:lnTo>
                    <a:pt x="1926994" y="455096"/>
                  </a:lnTo>
                  <a:lnTo>
                    <a:pt x="1123090" y="455096"/>
                  </a:lnTo>
                  <a:lnTo>
                    <a:pt x="1123090" y="446893"/>
                  </a:lnTo>
                  <a:cubicBezTo>
                    <a:pt x="1123090" y="446893"/>
                    <a:pt x="1123090" y="446893"/>
                    <a:pt x="989813" y="446893"/>
                  </a:cubicBezTo>
                  <a:cubicBezTo>
                    <a:pt x="989813" y="446893"/>
                    <a:pt x="989813" y="446893"/>
                    <a:pt x="989813" y="423954"/>
                  </a:cubicBezTo>
                  <a:cubicBezTo>
                    <a:pt x="989813" y="423954"/>
                    <a:pt x="989813" y="423954"/>
                    <a:pt x="658744" y="423954"/>
                  </a:cubicBezTo>
                  <a:cubicBezTo>
                    <a:pt x="658744" y="423954"/>
                    <a:pt x="658744" y="423954"/>
                    <a:pt x="658744" y="446893"/>
                  </a:cubicBezTo>
                  <a:cubicBezTo>
                    <a:pt x="658744" y="446893"/>
                    <a:pt x="658744" y="446893"/>
                    <a:pt x="521222" y="446893"/>
                  </a:cubicBezTo>
                  <a:cubicBezTo>
                    <a:pt x="521222" y="446893"/>
                    <a:pt x="521222" y="446893"/>
                    <a:pt x="521222" y="394218"/>
                  </a:cubicBezTo>
                  <a:cubicBezTo>
                    <a:pt x="521222" y="394218"/>
                    <a:pt x="521222" y="394218"/>
                    <a:pt x="247878" y="394218"/>
                  </a:cubicBezTo>
                  <a:cubicBezTo>
                    <a:pt x="247878" y="394218"/>
                    <a:pt x="247878" y="394218"/>
                    <a:pt x="247878" y="446893"/>
                  </a:cubicBezTo>
                  <a:cubicBezTo>
                    <a:pt x="247878" y="446893"/>
                    <a:pt x="247878" y="446893"/>
                    <a:pt x="0" y="446893"/>
                  </a:cubicBezTo>
                  <a:cubicBezTo>
                    <a:pt x="0" y="446893"/>
                    <a:pt x="0" y="446893"/>
                    <a:pt x="0" y="248085"/>
                  </a:cubicBezTo>
                  <a:cubicBezTo>
                    <a:pt x="0" y="248085"/>
                    <a:pt x="0" y="248085"/>
                    <a:pt x="1057725" y="2549"/>
                  </a:cubicBezTo>
                  <a:cubicBezTo>
                    <a:pt x="1057725" y="2549"/>
                    <a:pt x="1057725" y="2549"/>
                    <a:pt x="2297113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3" name="任意多边形 22"/>
            <p:cNvSpPr/>
            <p:nvPr/>
          </p:nvSpPr>
          <p:spPr>
            <a:xfrm flipV="1" rot="19709176">
              <a:off x="6151068" y="3511671"/>
              <a:ext cx="1725929" cy="341935"/>
            </a:xfrm>
            <a:custGeom>
              <a:gdLst>
                <a:gd fmla="*/ 2297113 w 2297113" name="connsiteX0"/>
                <a:gd fmla="*/ 0 h 455096" name="connsiteY0"/>
                <a:gd fmla="*/ 2273344 w 2297113" name="connsiteX1"/>
                <a:gd fmla="*/ 342392 h 455096" name="connsiteY1"/>
                <a:gd fmla="*/ 1926994 w 2297113" name="connsiteX2"/>
                <a:gd fmla="*/ 342392 h 455096" name="connsiteY2"/>
                <a:gd fmla="*/ 1926994 w 2297113" name="connsiteX3"/>
                <a:gd fmla="*/ 455096 h 455096" name="connsiteY3"/>
                <a:gd fmla="*/ 1123090 w 2297113" name="connsiteX4"/>
                <a:gd fmla="*/ 455096 h 455096" name="connsiteY4"/>
                <a:gd fmla="*/ 1123090 w 2297113" name="connsiteX5"/>
                <a:gd fmla="*/ 446893 h 455096" name="connsiteY5"/>
                <a:gd fmla="*/ 989813 w 2297113" name="connsiteX6"/>
                <a:gd fmla="*/ 446893 h 455096" name="connsiteY6"/>
                <a:gd fmla="*/ 989813 w 2297113" name="connsiteX7"/>
                <a:gd fmla="*/ 423954 h 455096" name="connsiteY7"/>
                <a:gd fmla="*/ 658744 w 2297113" name="connsiteX8"/>
                <a:gd fmla="*/ 423954 h 455096" name="connsiteY8"/>
                <a:gd fmla="*/ 658744 w 2297113" name="connsiteX9"/>
                <a:gd fmla="*/ 446893 h 455096" name="connsiteY9"/>
                <a:gd fmla="*/ 521222 w 2297113" name="connsiteX10"/>
                <a:gd fmla="*/ 446893 h 455096" name="connsiteY10"/>
                <a:gd fmla="*/ 521222 w 2297113" name="connsiteX11"/>
                <a:gd fmla="*/ 394218 h 455096" name="connsiteY11"/>
                <a:gd fmla="*/ 247878 w 2297113" name="connsiteX12"/>
                <a:gd fmla="*/ 394218 h 455096" name="connsiteY12"/>
                <a:gd fmla="*/ 247878 w 2297113" name="connsiteX13"/>
                <a:gd fmla="*/ 446893 h 455096" name="connsiteY13"/>
                <a:gd fmla="*/ 0 w 2297113" name="connsiteX14"/>
                <a:gd fmla="*/ 446893 h 455096" name="connsiteY14"/>
                <a:gd fmla="*/ 0 w 2297113" name="connsiteX15"/>
                <a:gd fmla="*/ 248085 h 455096" name="connsiteY15"/>
                <a:gd fmla="*/ 1057725 w 2297113" name="connsiteX16"/>
                <a:gd fmla="*/ 2549 h 455096" name="connsiteY16"/>
                <a:gd fmla="*/ 2297113 w 2297113" name="connsiteX17"/>
                <a:gd fmla="*/ 0 h 455096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455096" w="2297113">
                  <a:moveTo>
                    <a:pt x="2297113" y="0"/>
                  </a:moveTo>
                  <a:cubicBezTo>
                    <a:pt x="2297113" y="0"/>
                    <a:pt x="2297113" y="0"/>
                    <a:pt x="2273344" y="342392"/>
                  </a:cubicBezTo>
                  <a:cubicBezTo>
                    <a:pt x="2273344" y="342392"/>
                    <a:pt x="2273344" y="342392"/>
                    <a:pt x="1926994" y="342392"/>
                  </a:cubicBezTo>
                  <a:lnTo>
                    <a:pt x="1926994" y="455096"/>
                  </a:lnTo>
                  <a:lnTo>
                    <a:pt x="1123090" y="455096"/>
                  </a:lnTo>
                  <a:lnTo>
                    <a:pt x="1123090" y="446893"/>
                  </a:lnTo>
                  <a:cubicBezTo>
                    <a:pt x="1123090" y="446893"/>
                    <a:pt x="1123090" y="446893"/>
                    <a:pt x="989813" y="446893"/>
                  </a:cubicBezTo>
                  <a:cubicBezTo>
                    <a:pt x="989813" y="446893"/>
                    <a:pt x="989813" y="446893"/>
                    <a:pt x="989813" y="423954"/>
                  </a:cubicBezTo>
                  <a:cubicBezTo>
                    <a:pt x="989813" y="423954"/>
                    <a:pt x="989813" y="423954"/>
                    <a:pt x="658744" y="423954"/>
                  </a:cubicBezTo>
                  <a:cubicBezTo>
                    <a:pt x="658744" y="423954"/>
                    <a:pt x="658744" y="423954"/>
                    <a:pt x="658744" y="446893"/>
                  </a:cubicBezTo>
                  <a:cubicBezTo>
                    <a:pt x="658744" y="446893"/>
                    <a:pt x="658744" y="446893"/>
                    <a:pt x="521222" y="446893"/>
                  </a:cubicBezTo>
                  <a:cubicBezTo>
                    <a:pt x="521222" y="446893"/>
                    <a:pt x="521222" y="446893"/>
                    <a:pt x="521222" y="394218"/>
                  </a:cubicBezTo>
                  <a:cubicBezTo>
                    <a:pt x="521222" y="394218"/>
                    <a:pt x="521222" y="394218"/>
                    <a:pt x="247878" y="394218"/>
                  </a:cubicBezTo>
                  <a:cubicBezTo>
                    <a:pt x="247878" y="394218"/>
                    <a:pt x="247878" y="394218"/>
                    <a:pt x="247878" y="446893"/>
                  </a:cubicBezTo>
                  <a:cubicBezTo>
                    <a:pt x="247878" y="446893"/>
                    <a:pt x="247878" y="446893"/>
                    <a:pt x="0" y="446893"/>
                  </a:cubicBezTo>
                  <a:cubicBezTo>
                    <a:pt x="0" y="446893"/>
                    <a:pt x="0" y="446893"/>
                    <a:pt x="0" y="248085"/>
                  </a:cubicBezTo>
                  <a:cubicBezTo>
                    <a:pt x="0" y="248085"/>
                    <a:pt x="0" y="248085"/>
                    <a:pt x="1057725" y="2549"/>
                  </a:cubicBezTo>
                  <a:cubicBezTo>
                    <a:pt x="1057725" y="2549"/>
                    <a:pt x="1057725" y="2549"/>
                    <a:pt x="2297113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7" name="Freeform 9"/>
            <p:cNvSpPr/>
            <p:nvPr/>
          </p:nvSpPr>
          <p:spPr bwMode="auto">
            <a:xfrm rot="1376936">
              <a:off x="7238040" y="3745662"/>
              <a:ext cx="3039162" cy="1106885"/>
            </a:xfrm>
            <a:custGeom>
              <a:gdLst>
                <a:gd fmla="*/ 4522 w 4764" name="T0"/>
                <a:gd fmla="*/ 1106 h 1735" name="T1"/>
                <a:gd fmla="*/ 3740 w 4764" name="T2"/>
                <a:gd fmla="*/ 1122 h 1735" name="T3"/>
                <a:gd fmla="*/ 3740 w 4764" name="T4"/>
                <a:gd fmla="*/ 1084 h 1735" name="T5"/>
                <a:gd fmla="*/ 3692 w 4764" name="T6"/>
                <a:gd fmla="*/ 1036 h 1735" name="T7"/>
                <a:gd fmla="*/ 3675 w 4764" name="T8"/>
                <a:gd fmla="*/ 1036 h 1735" name="T9"/>
                <a:gd fmla="*/ 3627 w 4764" name="T10"/>
                <a:gd fmla="*/ 1084 h 1735" name="T11"/>
                <a:gd fmla="*/ 3627 w 4764" name="T12"/>
                <a:gd fmla="*/ 1116 h 1735" name="T13"/>
                <a:gd fmla="*/ 3436 w 4764" name="T14"/>
                <a:gd fmla="*/ 1101 h 1735" name="T15"/>
                <a:gd fmla="*/ 3436 w 4764" name="T16"/>
                <a:gd fmla="*/ 1046 h 1735" name="T17"/>
                <a:gd fmla="*/ 3388 w 4764" name="T18"/>
                <a:gd fmla="*/ 998 h 1735" name="T19"/>
                <a:gd fmla="*/ 3371 w 4764" name="T20"/>
                <a:gd fmla="*/ 998 h 1735" name="T21"/>
                <a:gd fmla="*/ 3323 w 4764" name="T22"/>
                <a:gd fmla="*/ 1046 h 1735" name="T23"/>
                <a:gd fmla="*/ 3323 w 4764" name="T24"/>
                <a:gd fmla="*/ 1089 h 1735" name="T25"/>
                <a:gd fmla="*/ 3132 w 4764" name="T26"/>
                <a:gd fmla="*/ 1065 h 1735" name="T27"/>
                <a:gd fmla="*/ 3132 w 4764" name="T28"/>
                <a:gd fmla="*/ 1013 h 1735" name="T29"/>
                <a:gd fmla="*/ 3084 w 4764" name="T30"/>
                <a:gd fmla="*/ 965 h 1735" name="T31"/>
                <a:gd fmla="*/ 3067 w 4764" name="T32"/>
                <a:gd fmla="*/ 965 h 1735" name="T33"/>
                <a:gd fmla="*/ 3019 w 4764" name="T34"/>
                <a:gd fmla="*/ 1013 h 1735" name="T35"/>
                <a:gd fmla="*/ 3019 w 4764" name="T36"/>
                <a:gd fmla="*/ 1049 h 1735" name="T37"/>
                <a:gd fmla="*/ 2828 w 4764" name="T38"/>
                <a:gd fmla="*/ 1016 h 1735" name="T39"/>
                <a:gd fmla="*/ 2828 w 4764" name="T40"/>
                <a:gd fmla="*/ 979 h 1735" name="T41"/>
                <a:gd fmla="*/ 2780 w 4764" name="T42"/>
                <a:gd fmla="*/ 931 h 1735" name="T43"/>
                <a:gd fmla="*/ 2763 w 4764" name="T44"/>
                <a:gd fmla="*/ 931 h 1735" name="T45"/>
                <a:gd fmla="*/ 2715 w 4764" name="T46"/>
                <a:gd fmla="*/ 979 h 1735" name="T47"/>
                <a:gd fmla="*/ 2715 w 4764" name="T48"/>
                <a:gd fmla="*/ 994 h 1735" name="T49"/>
                <a:gd fmla="*/ 2524 w 4764" name="T50"/>
                <a:gd fmla="*/ 953 h 1735" name="T51"/>
                <a:gd fmla="*/ 2524 w 4764" name="T52"/>
                <a:gd fmla="*/ 908 h 1735" name="T53"/>
                <a:gd fmla="*/ 2476 w 4764" name="T54"/>
                <a:gd fmla="*/ 860 h 1735" name="T55"/>
                <a:gd fmla="*/ 2459 w 4764" name="T56"/>
                <a:gd fmla="*/ 860 h 1735" name="T57"/>
                <a:gd fmla="*/ 2411 w 4764" name="T58"/>
                <a:gd fmla="*/ 908 h 1735" name="T59"/>
                <a:gd fmla="*/ 2411 w 4764" name="T60"/>
                <a:gd fmla="*/ 926 h 1735" name="T61"/>
                <a:gd fmla="*/ 446 w 4764" name="T62"/>
                <a:gd fmla="*/ 40 h 1735" name="T63"/>
                <a:gd fmla="*/ 82 w 4764" name="T64"/>
                <a:gd fmla="*/ 0 h 1735" name="T65"/>
                <a:gd fmla="*/ 0 w 4764" name="T66"/>
                <a:gd fmla="*/ 796 h 1735" name="T67"/>
                <a:gd fmla="*/ 123 w 4764" name="T68"/>
                <a:gd fmla="*/ 795 h 1735" name="T69"/>
                <a:gd fmla="*/ 606 w 4764" name="T70"/>
                <a:gd fmla="*/ 761 h 1735" name="T71"/>
                <a:gd fmla="*/ 2631 w 4764" name="T72"/>
                <a:gd fmla="*/ 1547 h 1735" name="T73"/>
                <a:gd fmla="*/ 4570 w 4764" name="T74"/>
                <a:gd fmla="*/ 1526 h 1735" name="T75"/>
                <a:gd fmla="*/ 4522 w 4764" name="T76"/>
                <a:gd fmla="*/ 1106 h 1735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735" w="4764">
                  <a:moveTo>
                    <a:pt x="4522" y="1106"/>
                  </a:moveTo>
                  <a:cubicBezTo>
                    <a:pt x="4273" y="1130"/>
                    <a:pt x="4010" y="1135"/>
                    <a:pt x="3740" y="1122"/>
                  </a:cubicBezTo>
                  <a:cubicBezTo>
                    <a:pt x="3740" y="1084"/>
                    <a:pt x="3740" y="1084"/>
                    <a:pt x="3740" y="1084"/>
                  </a:cubicBezTo>
                  <a:cubicBezTo>
                    <a:pt x="3740" y="1057"/>
                    <a:pt x="3718" y="1036"/>
                    <a:pt x="3692" y="1036"/>
                  </a:cubicBezTo>
                  <a:cubicBezTo>
                    <a:pt x="3675" y="1036"/>
                    <a:pt x="3675" y="1036"/>
                    <a:pt x="3675" y="1036"/>
                  </a:cubicBezTo>
                  <a:cubicBezTo>
                    <a:pt x="3648" y="1036"/>
                    <a:pt x="3627" y="1057"/>
                    <a:pt x="3627" y="1084"/>
                  </a:cubicBezTo>
                  <a:cubicBezTo>
                    <a:pt x="3627" y="1116"/>
                    <a:pt x="3627" y="1116"/>
                    <a:pt x="3627" y="1116"/>
                  </a:cubicBezTo>
                  <a:cubicBezTo>
                    <a:pt x="3563" y="1112"/>
                    <a:pt x="3500" y="1107"/>
                    <a:pt x="3436" y="1101"/>
                  </a:cubicBezTo>
                  <a:cubicBezTo>
                    <a:pt x="3436" y="1046"/>
                    <a:pt x="3436" y="1046"/>
                    <a:pt x="3436" y="1046"/>
                  </a:cubicBezTo>
                  <a:cubicBezTo>
                    <a:pt x="3436" y="1020"/>
                    <a:pt x="3414" y="998"/>
                    <a:pt x="3388" y="998"/>
                  </a:cubicBezTo>
                  <a:cubicBezTo>
                    <a:pt x="3371" y="998"/>
                    <a:pt x="3371" y="998"/>
                    <a:pt x="3371" y="998"/>
                  </a:cubicBezTo>
                  <a:cubicBezTo>
                    <a:pt x="3344" y="998"/>
                    <a:pt x="3323" y="1020"/>
                    <a:pt x="3323" y="1046"/>
                  </a:cubicBezTo>
                  <a:cubicBezTo>
                    <a:pt x="3323" y="1089"/>
                    <a:pt x="3323" y="1089"/>
                    <a:pt x="3323" y="1089"/>
                  </a:cubicBezTo>
                  <a:cubicBezTo>
                    <a:pt x="3259" y="1082"/>
                    <a:pt x="3196" y="1074"/>
                    <a:pt x="3132" y="1065"/>
                  </a:cubicBezTo>
                  <a:cubicBezTo>
                    <a:pt x="3132" y="1013"/>
                    <a:pt x="3132" y="1013"/>
                    <a:pt x="3132" y="1013"/>
                  </a:cubicBezTo>
                  <a:cubicBezTo>
                    <a:pt x="3132" y="986"/>
                    <a:pt x="3110" y="965"/>
                    <a:pt x="3084" y="965"/>
                  </a:cubicBezTo>
                  <a:cubicBezTo>
                    <a:pt x="3067" y="965"/>
                    <a:pt x="3067" y="965"/>
                    <a:pt x="3067" y="965"/>
                  </a:cubicBezTo>
                  <a:cubicBezTo>
                    <a:pt x="3040" y="965"/>
                    <a:pt x="3019" y="986"/>
                    <a:pt x="3019" y="1013"/>
                  </a:cubicBezTo>
                  <a:cubicBezTo>
                    <a:pt x="3019" y="1049"/>
                    <a:pt x="3019" y="1049"/>
                    <a:pt x="3019" y="1049"/>
                  </a:cubicBezTo>
                  <a:cubicBezTo>
                    <a:pt x="2955" y="1039"/>
                    <a:pt x="2892" y="1028"/>
                    <a:pt x="2828" y="1016"/>
                  </a:cubicBezTo>
                  <a:cubicBezTo>
                    <a:pt x="2828" y="979"/>
                    <a:pt x="2828" y="979"/>
                    <a:pt x="2828" y="979"/>
                  </a:cubicBezTo>
                  <a:cubicBezTo>
                    <a:pt x="2828" y="953"/>
                    <a:pt x="2806" y="931"/>
                    <a:pt x="2780" y="931"/>
                  </a:cubicBezTo>
                  <a:cubicBezTo>
                    <a:pt x="2763" y="931"/>
                    <a:pt x="2763" y="931"/>
                    <a:pt x="2763" y="931"/>
                  </a:cubicBezTo>
                  <a:cubicBezTo>
                    <a:pt x="2736" y="931"/>
                    <a:pt x="2715" y="953"/>
                    <a:pt x="2715" y="979"/>
                  </a:cubicBezTo>
                  <a:cubicBezTo>
                    <a:pt x="2715" y="994"/>
                    <a:pt x="2715" y="994"/>
                    <a:pt x="2715" y="994"/>
                  </a:cubicBezTo>
                  <a:cubicBezTo>
                    <a:pt x="2651" y="981"/>
                    <a:pt x="2587" y="968"/>
                    <a:pt x="2524" y="953"/>
                  </a:cubicBezTo>
                  <a:cubicBezTo>
                    <a:pt x="2524" y="908"/>
                    <a:pt x="2524" y="908"/>
                    <a:pt x="2524" y="908"/>
                  </a:cubicBezTo>
                  <a:cubicBezTo>
                    <a:pt x="2524" y="881"/>
                    <a:pt x="2502" y="860"/>
                    <a:pt x="2476" y="860"/>
                  </a:cubicBezTo>
                  <a:cubicBezTo>
                    <a:pt x="2459" y="860"/>
                    <a:pt x="2459" y="860"/>
                    <a:pt x="2459" y="860"/>
                  </a:cubicBezTo>
                  <a:cubicBezTo>
                    <a:pt x="2432" y="860"/>
                    <a:pt x="2411" y="881"/>
                    <a:pt x="2411" y="908"/>
                  </a:cubicBezTo>
                  <a:cubicBezTo>
                    <a:pt x="2411" y="926"/>
                    <a:pt x="2411" y="926"/>
                    <a:pt x="2411" y="926"/>
                  </a:cubicBezTo>
                  <a:cubicBezTo>
                    <a:pt x="1680" y="744"/>
                    <a:pt x="980" y="445"/>
                    <a:pt x="446" y="40"/>
                  </a:cubicBezTo>
                  <a:cubicBezTo>
                    <a:pt x="324" y="25"/>
                    <a:pt x="204" y="16"/>
                    <a:pt x="82" y="0"/>
                  </a:cubicBezTo>
                  <a:cubicBezTo>
                    <a:pt x="55" y="265"/>
                    <a:pt x="28" y="530"/>
                    <a:pt x="0" y="796"/>
                  </a:cubicBezTo>
                  <a:cubicBezTo>
                    <a:pt x="2" y="855"/>
                    <a:pt x="71" y="837"/>
                    <a:pt x="123" y="795"/>
                  </a:cubicBezTo>
                  <a:cubicBezTo>
                    <a:pt x="333" y="636"/>
                    <a:pt x="388" y="641"/>
                    <a:pt x="606" y="761"/>
                  </a:cubicBezTo>
                  <a:cubicBezTo>
                    <a:pt x="1271" y="1127"/>
                    <a:pt x="1882" y="1418"/>
                    <a:pt x="2631" y="1547"/>
                  </a:cubicBezTo>
                  <a:cubicBezTo>
                    <a:pt x="3189" y="1643"/>
                    <a:pt x="4028" y="1735"/>
                    <a:pt x="4570" y="1526"/>
                  </a:cubicBezTo>
                  <a:cubicBezTo>
                    <a:pt x="4764" y="1450"/>
                    <a:pt x="4711" y="1088"/>
                    <a:pt x="4522" y="1106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4" name="Freeform 9"/>
            <p:cNvSpPr/>
            <p:nvPr/>
          </p:nvSpPr>
          <p:spPr bwMode="auto">
            <a:xfrm flipV="1" rot="20223064">
              <a:off x="7332898" y="1863025"/>
              <a:ext cx="3039162" cy="1106885"/>
            </a:xfrm>
            <a:custGeom>
              <a:gdLst>
                <a:gd fmla="*/ 4522 w 4764" name="T0"/>
                <a:gd fmla="*/ 1106 h 1735" name="T1"/>
                <a:gd fmla="*/ 3740 w 4764" name="T2"/>
                <a:gd fmla="*/ 1122 h 1735" name="T3"/>
                <a:gd fmla="*/ 3740 w 4764" name="T4"/>
                <a:gd fmla="*/ 1084 h 1735" name="T5"/>
                <a:gd fmla="*/ 3692 w 4764" name="T6"/>
                <a:gd fmla="*/ 1036 h 1735" name="T7"/>
                <a:gd fmla="*/ 3675 w 4764" name="T8"/>
                <a:gd fmla="*/ 1036 h 1735" name="T9"/>
                <a:gd fmla="*/ 3627 w 4764" name="T10"/>
                <a:gd fmla="*/ 1084 h 1735" name="T11"/>
                <a:gd fmla="*/ 3627 w 4764" name="T12"/>
                <a:gd fmla="*/ 1116 h 1735" name="T13"/>
                <a:gd fmla="*/ 3436 w 4764" name="T14"/>
                <a:gd fmla="*/ 1101 h 1735" name="T15"/>
                <a:gd fmla="*/ 3436 w 4764" name="T16"/>
                <a:gd fmla="*/ 1046 h 1735" name="T17"/>
                <a:gd fmla="*/ 3388 w 4764" name="T18"/>
                <a:gd fmla="*/ 998 h 1735" name="T19"/>
                <a:gd fmla="*/ 3371 w 4764" name="T20"/>
                <a:gd fmla="*/ 998 h 1735" name="T21"/>
                <a:gd fmla="*/ 3323 w 4764" name="T22"/>
                <a:gd fmla="*/ 1046 h 1735" name="T23"/>
                <a:gd fmla="*/ 3323 w 4764" name="T24"/>
                <a:gd fmla="*/ 1089 h 1735" name="T25"/>
                <a:gd fmla="*/ 3132 w 4764" name="T26"/>
                <a:gd fmla="*/ 1065 h 1735" name="T27"/>
                <a:gd fmla="*/ 3132 w 4764" name="T28"/>
                <a:gd fmla="*/ 1013 h 1735" name="T29"/>
                <a:gd fmla="*/ 3084 w 4764" name="T30"/>
                <a:gd fmla="*/ 965 h 1735" name="T31"/>
                <a:gd fmla="*/ 3067 w 4764" name="T32"/>
                <a:gd fmla="*/ 965 h 1735" name="T33"/>
                <a:gd fmla="*/ 3019 w 4764" name="T34"/>
                <a:gd fmla="*/ 1013 h 1735" name="T35"/>
                <a:gd fmla="*/ 3019 w 4764" name="T36"/>
                <a:gd fmla="*/ 1049 h 1735" name="T37"/>
                <a:gd fmla="*/ 2828 w 4764" name="T38"/>
                <a:gd fmla="*/ 1016 h 1735" name="T39"/>
                <a:gd fmla="*/ 2828 w 4764" name="T40"/>
                <a:gd fmla="*/ 979 h 1735" name="T41"/>
                <a:gd fmla="*/ 2780 w 4764" name="T42"/>
                <a:gd fmla="*/ 931 h 1735" name="T43"/>
                <a:gd fmla="*/ 2763 w 4764" name="T44"/>
                <a:gd fmla="*/ 931 h 1735" name="T45"/>
                <a:gd fmla="*/ 2715 w 4764" name="T46"/>
                <a:gd fmla="*/ 979 h 1735" name="T47"/>
                <a:gd fmla="*/ 2715 w 4764" name="T48"/>
                <a:gd fmla="*/ 994 h 1735" name="T49"/>
                <a:gd fmla="*/ 2524 w 4764" name="T50"/>
                <a:gd fmla="*/ 953 h 1735" name="T51"/>
                <a:gd fmla="*/ 2524 w 4764" name="T52"/>
                <a:gd fmla="*/ 908 h 1735" name="T53"/>
                <a:gd fmla="*/ 2476 w 4764" name="T54"/>
                <a:gd fmla="*/ 860 h 1735" name="T55"/>
                <a:gd fmla="*/ 2459 w 4764" name="T56"/>
                <a:gd fmla="*/ 860 h 1735" name="T57"/>
                <a:gd fmla="*/ 2411 w 4764" name="T58"/>
                <a:gd fmla="*/ 908 h 1735" name="T59"/>
                <a:gd fmla="*/ 2411 w 4764" name="T60"/>
                <a:gd fmla="*/ 926 h 1735" name="T61"/>
                <a:gd fmla="*/ 446 w 4764" name="T62"/>
                <a:gd fmla="*/ 40 h 1735" name="T63"/>
                <a:gd fmla="*/ 82 w 4764" name="T64"/>
                <a:gd fmla="*/ 0 h 1735" name="T65"/>
                <a:gd fmla="*/ 0 w 4764" name="T66"/>
                <a:gd fmla="*/ 796 h 1735" name="T67"/>
                <a:gd fmla="*/ 123 w 4764" name="T68"/>
                <a:gd fmla="*/ 795 h 1735" name="T69"/>
                <a:gd fmla="*/ 606 w 4764" name="T70"/>
                <a:gd fmla="*/ 761 h 1735" name="T71"/>
                <a:gd fmla="*/ 2631 w 4764" name="T72"/>
                <a:gd fmla="*/ 1547 h 1735" name="T73"/>
                <a:gd fmla="*/ 4570 w 4764" name="T74"/>
                <a:gd fmla="*/ 1526 h 1735" name="T75"/>
                <a:gd fmla="*/ 4522 w 4764" name="T76"/>
                <a:gd fmla="*/ 1106 h 1735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735" w="4764">
                  <a:moveTo>
                    <a:pt x="4522" y="1106"/>
                  </a:moveTo>
                  <a:cubicBezTo>
                    <a:pt x="4273" y="1130"/>
                    <a:pt x="4010" y="1135"/>
                    <a:pt x="3740" y="1122"/>
                  </a:cubicBezTo>
                  <a:cubicBezTo>
                    <a:pt x="3740" y="1084"/>
                    <a:pt x="3740" y="1084"/>
                    <a:pt x="3740" y="1084"/>
                  </a:cubicBezTo>
                  <a:cubicBezTo>
                    <a:pt x="3740" y="1057"/>
                    <a:pt x="3718" y="1036"/>
                    <a:pt x="3692" y="1036"/>
                  </a:cubicBezTo>
                  <a:cubicBezTo>
                    <a:pt x="3675" y="1036"/>
                    <a:pt x="3675" y="1036"/>
                    <a:pt x="3675" y="1036"/>
                  </a:cubicBezTo>
                  <a:cubicBezTo>
                    <a:pt x="3648" y="1036"/>
                    <a:pt x="3627" y="1057"/>
                    <a:pt x="3627" y="1084"/>
                  </a:cubicBezTo>
                  <a:cubicBezTo>
                    <a:pt x="3627" y="1116"/>
                    <a:pt x="3627" y="1116"/>
                    <a:pt x="3627" y="1116"/>
                  </a:cubicBezTo>
                  <a:cubicBezTo>
                    <a:pt x="3563" y="1112"/>
                    <a:pt x="3500" y="1107"/>
                    <a:pt x="3436" y="1101"/>
                  </a:cubicBezTo>
                  <a:cubicBezTo>
                    <a:pt x="3436" y="1046"/>
                    <a:pt x="3436" y="1046"/>
                    <a:pt x="3436" y="1046"/>
                  </a:cubicBezTo>
                  <a:cubicBezTo>
                    <a:pt x="3436" y="1020"/>
                    <a:pt x="3414" y="998"/>
                    <a:pt x="3388" y="998"/>
                  </a:cubicBezTo>
                  <a:cubicBezTo>
                    <a:pt x="3371" y="998"/>
                    <a:pt x="3371" y="998"/>
                    <a:pt x="3371" y="998"/>
                  </a:cubicBezTo>
                  <a:cubicBezTo>
                    <a:pt x="3344" y="998"/>
                    <a:pt x="3323" y="1020"/>
                    <a:pt x="3323" y="1046"/>
                  </a:cubicBezTo>
                  <a:cubicBezTo>
                    <a:pt x="3323" y="1089"/>
                    <a:pt x="3323" y="1089"/>
                    <a:pt x="3323" y="1089"/>
                  </a:cubicBezTo>
                  <a:cubicBezTo>
                    <a:pt x="3259" y="1082"/>
                    <a:pt x="3196" y="1074"/>
                    <a:pt x="3132" y="1065"/>
                  </a:cubicBezTo>
                  <a:cubicBezTo>
                    <a:pt x="3132" y="1013"/>
                    <a:pt x="3132" y="1013"/>
                    <a:pt x="3132" y="1013"/>
                  </a:cubicBezTo>
                  <a:cubicBezTo>
                    <a:pt x="3132" y="986"/>
                    <a:pt x="3110" y="965"/>
                    <a:pt x="3084" y="965"/>
                  </a:cubicBezTo>
                  <a:cubicBezTo>
                    <a:pt x="3067" y="965"/>
                    <a:pt x="3067" y="965"/>
                    <a:pt x="3067" y="965"/>
                  </a:cubicBezTo>
                  <a:cubicBezTo>
                    <a:pt x="3040" y="965"/>
                    <a:pt x="3019" y="986"/>
                    <a:pt x="3019" y="1013"/>
                  </a:cubicBezTo>
                  <a:cubicBezTo>
                    <a:pt x="3019" y="1049"/>
                    <a:pt x="3019" y="1049"/>
                    <a:pt x="3019" y="1049"/>
                  </a:cubicBezTo>
                  <a:cubicBezTo>
                    <a:pt x="2955" y="1039"/>
                    <a:pt x="2892" y="1028"/>
                    <a:pt x="2828" y="1016"/>
                  </a:cubicBezTo>
                  <a:cubicBezTo>
                    <a:pt x="2828" y="979"/>
                    <a:pt x="2828" y="979"/>
                    <a:pt x="2828" y="979"/>
                  </a:cubicBezTo>
                  <a:cubicBezTo>
                    <a:pt x="2828" y="953"/>
                    <a:pt x="2806" y="931"/>
                    <a:pt x="2780" y="931"/>
                  </a:cubicBezTo>
                  <a:cubicBezTo>
                    <a:pt x="2763" y="931"/>
                    <a:pt x="2763" y="931"/>
                    <a:pt x="2763" y="931"/>
                  </a:cubicBezTo>
                  <a:cubicBezTo>
                    <a:pt x="2736" y="931"/>
                    <a:pt x="2715" y="953"/>
                    <a:pt x="2715" y="979"/>
                  </a:cubicBezTo>
                  <a:cubicBezTo>
                    <a:pt x="2715" y="994"/>
                    <a:pt x="2715" y="994"/>
                    <a:pt x="2715" y="994"/>
                  </a:cubicBezTo>
                  <a:cubicBezTo>
                    <a:pt x="2651" y="981"/>
                    <a:pt x="2587" y="968"/>
                    <a:pt x="2524" y="953"/>
                  </a:cubicBezTo>
                  <a:cubicBezTo>
                    <a:pt x="2524" y="908"/>
                    <a:pt x="2524" y="908"/>
                    <a:pt x="2524" y="908"/>
                  </a:cubicBezTo>
                  <a:cubicBezTo>
                    <a:pt x="2524" y="881"/>
                    <a:pt x="2502" y="860"/>
                    <a:pt x="2476" y="860"/>
                  </a:cubicBezTo>
                  <a:cubicBezTo>
                    <a:pt x="2459" y="860"/>
                    <a:pt x="2459" y="860"/>
                    <a:pt x="2459" y="860"/>
                  </a:cubicBezTo>
                  <a:cubicBezTo>
                    <a:pt x="2432" y="860"/>
                    <a:pt x="2411" y="881"/>
                    <a:pt x="2411" y="908"/>
                  </a:cubicBezTo>
                  <a:cubicBezTo>
                    <a:pt x="2411" y="926"/>
                    <a:pt x="2411" y="926"/>
                    <a:pt x="2411" y="926"/>
                  </a:cubicBezTo>
                  <a:cubicBezTo>
                    <a:pt x="1680" y="744"/>
                    <a:pt x="980" y="445"/>
                    <a:pt x="446" y="40"/>
                  </a:cubicBezTo>
                  <a:cubicBezTo>
                    <a:pt x="324" y="25"/>
                    <a:pt x="204" y="16"/>
                    <a:pt x="82" y="0"/>
                  </a:cubicBezTo>
                  <a:cubicBezTo>
                    <a:pt x="55" y="265"/>
                    <a:pt x="28" y="530"/>
                    <a:pt x="0" y="796"/>
                  </a:cubicBezTo>
                  <a:cubicBezTo>
                    <a:pt x="2" y="855"/>
                    <a:pt x="71" y="837"/>
                    <a:pt x="123" y="795"/>
                  </a:cubicBezTo>
                  <a:cubicBezTo>
                    <a:pt x="333" y="636"/>
                    <a:pt x="388" y="641"/>
                    <a:pt x="606" y="761"/>
                  </a:cubicBezTo>
                  <a:cubicBezTo>
                    <a:pt x="1271" y="1127"/>
                    <a:pt x="1882" y="1418"/>
                    <a:pt x="2631" y="1547"/>
                  </a:cubicBezTo>
                  <a:cubicBezTo>
                    <a:pt x="3189" y="1643"/>
                    <a:pt x="4028" y="1735"/>
                    <a:pt x="4570" y="1526"/>
                  </a:cubicBezTo>
                  <a:cubicBezTo>
                    <a:pt x="4764" y="1450"/>
                    <a:pt x="4711" y="1088"/>
                    <a:pt x="4522" y="1106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7263942" y="3056047"/>
              <a:ext cx="578801" cy="578801"/>
              <a:chOff x="4200816" y="2544763"/>
              <a:chExt cx="949325" cy="949325"/>
            </a:xfrm>
          </p:grpSpPr>
          <p:sp>
            <p:nvSpPr>
              <p:cNvPr id="14" name="Oval 6"/>
              <p:cNvSpPr>
                <a:spLocks noChangeArrowheads="1"/>
              </p:cNvSpPr>
              <p:nvPr/>
            </p:nvSpPr>
            <p:spPr bwMode="auto">
              <a:xfrm>
                <a:off x="4200816" y="2544763"/>
                <a:ext cx="949325" cy="949325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auto">
              <a:xfrm>
                <a:off x="4278604" y="2622551"/>
                <a:ext cx="793751" cy="793749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6" name="Oval 8"/>
              <p:cNvSpPr>
                <a:spLocks noChangeArrowheads="1"/>
              </p:cNvSpPr>
              <p:nvPr/>
            </p:nvSpPr>
            <p:spPr bwMode="auto">
              <a:xfrm>
                <a:off x="4435766" y="2779712"/>
                <a:ext cx="479425" cy="479425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3310622" y="2002260"/>
            <a:ext cx="2410752" cy="2413365"/>
            <a:chOff x="2959170" y="1627188"/>
            <a:chExt cx="2928938" cy="2932113"/>
          </a:xfrm>
        </p:grpSpPr>
        <p:sp>
          <p:nvSpPr>
            <p:cNvPr id="27" name="Freeform 5"/>
            <p:cNvSpPr>
              <a:spLocks noEditPoints="1"/>
            </p:cNvSpPr>
            <p:nvPr/>
          </p:nvSpPr>
          <p:spPr bwMode="auto">
            <a:xfrm>
              <a:off x="2959170" y="1627188"/>
              <a:ext cx="2928938" cy="2932113"/>
            </a:xfrm>
            <a:custGeom>
              <a:gdLst>
                <a:gd fmla="*/ 0 w 3169" name="T0"/>
                <a:gd fmla="*/ 1585 h 3169" name="T1"/>
                <a:gd fmla="*/ 1585 w 3169" name="T2"/>
                <a:gd fmla="*/ 3169 h 3169" name="T3"/>
                <a:gd fmla="*/ 3169 w 3169" name="T4"/>
                <a:gd fmla="*/ 1585 h 3169" name="T5"/>
                <a:gd fmla="*/ 1585 w 3169" name="T6"/>
                <a:gd fmla="*/ 0 h 3169" name="T7"/>
                <a:gd fmla="*/ 0 w 3169" name="T8"/>
                <a:gd fmla="*/ 1585 h 3169" name="T9"/>
                <a:gd fmla="*/ 0 w 3169" name="T10"/>
                <a:gd fmla="*/ 1585 h 3169" name="T11"/>
                <a:gd fmla="*/ 0 w 3169" name="T12"/>
                <a:gd fmla="*/ 1585 h 3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69" w="3169">
                  <a:moveTo>
                    <a:pt x="0" y="1585"/>
                  </a:moveTo>
                  <a:cubicBezTo>
                    <a:pt x="0" y="2460"/>
                    <a:pt x="709" y="3169"/>
                    <a:pt x="1585" y="3169"/>
                  </a:cubicBezTo>
                  <a:cubicBezTo>
                    <a:pt x="2460" y="3169"/>
                    <a:pt x="3169" y="2460"/>
                    <a:pt x="3169" y="1585"/>
                  </a:cubicBezTo>
                  <a:cubicBezTo>
                    <a:pt x="3169" y="709"/>
                    <a:pt x="2460" y="0"/>
                    <a:pt x="1585" y="0"/>
                  </a:cubicBezTo>
                  <a:cubicBezTo>
                    <a:pt x="709" y="0"/>
                    <a:pt x="0" y="709"/>
                    <a:pt x="0" y="1585"/>
                  </a:cubicBezTo>
                  <a:close/>
                  <a:moveTo>
                    <a:pt x="0" y="1585"/>
                  </a:moveTo>
                  <a:cubicBezTo>
                    <a:pt x="0" y="1585"/>
                    <a:pt x="0" y="1585"/>
                    <a:pt x="0" y="1585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8" name="Freeform 6"/>
            <p:cNvSpPr>
              <a:spLocks noEditPoints="1"/>
            </p:cNvSpPr>
            <p:nvPr/>
          </p:nvSpPr>
          <p:spPr bwMode="auto">
            <a:xfrm>
              <a:off x="3649733" y="2543175"/>
              <a:ext cx="404813" cy="414338"/>
            </a:xfrm>
            <a:custGeom>
              <a:gdLst>
                <a:gd fmla="*/ 0 w 438" name="T0"/>
                <a:gd fmla="*/ 218 h 447" name="T1"/>
                <a:gd fmla="*/ 110 w 438" name="T2"/>
                <a:gd fmla="*/ 408 h 447" name="T3"/>
                <a:gd fmla="*/ 328 w 438" name="T4"/>
                <a:gd fmla="*/ 408 h 447" name="T5"/>
                <a:gd fmla="*/ 438 w 438" name="T6"/>
                <a:gd fmla="*/ 218 h 447" name="T7"/>
                <a:gd fmla="*/ 219 w 438" name="T8"/>
                <a:gd fmla="*/ 0 h 447" name="T9"/>
                <a:gd fmla="*/ 0 w 438" name="T10"/>
                <a:gd fmla="*/ 218 h 447" name="T11"/>
                <a:gd fmla="*/ 0 w 438" name="T12"/>
                <a:gd fmla="*/ 218 h 447" name="T13"/>
                <a:gd fmla="*/ 0 w 438" name="T14"/>
                <a:gd fmla="*/ 218 h 44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47" w="438">
                  <a:moveTo>
                    <a:pt x="0" y="218"/>
                  </a:moveTo>
                  <a:cubicBezTo>
                    <a:pt x="0" y="297"/>
                    <a:pt x="42" y="369"/>
                    <a:pt x="110" y="408"/>
                  </a:cubicBezTo>
                  <a:cubicBezTo>
                    <a:pt x="177" y="447"/>
                    <a:pt x="261" y="447"/>
                    <a:pt x="328" y="408"/>
                  </a:cubicBezTo>
                  <a:cubicBezTo>
                    <a:pt x="396" y="369"/>
                    <a:pt x="438" y="297"/>
                    <a:pt x="438" y="218"/>
                  </a:cubicBezTo>
                  <a:cubicBezTo>
                    <a:pt x="438" y="98"/>
                    <a:pt x="340" y="0"/>
                    <a:pt x="219" y="0"/>
                  </a:cubicBezTo>
                  <a:cubicBezTo>
                    <a:pt x="98" y="0"/>
                    <a:pt x="0" y="98"/>
                    <a:pt x="0" y="218"/>
                  </a:cubicBezTo>
                  <a:close/>
                  <a:moveTo>
                    <a:pt x="0" y="218"/>
                  </a:moveTo>
                  <a:cubicBezTo>
                    <a:pt x="0" y="218"/>
                    <a:pt x="0" y="218"/>
                    <a:pt x="0" y="218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9" name="Freeform 7"/>
            <p:cNvSpPr>
              <a:spLocks noEditPoints="1"/>
            </p:cNvSpPr>
            <p:nvPr/>
          </p:nvSpPr>
          <p:spPr bwMode="auto">
            <a:xfrm>
              <a:off x="4791145" y="2533650"/>
              <a:ext cx="404813" cy="414338"/>
            </a:xfrm>
            <a:custGeom>
              <a:gdLst>
                <a:gd fmla="*/ 0 w 438" name="T0"/>
                <a:gd fmla="*/ 228 h 447" name="T1"/>
                <a:gd fmla="*/ 219 w 438" name="T2"/>
                <a:gd fmla="*/ 447 h 447" name="T3"/>
                <a:gd fmla="*/ 438 w 438" name="T4"/>
                <a:gd fmla="*/ 228 h 447" name="T5"/>
                <a:gd fmla="*/ 328 w 438" name="T6"/>
                <a:gd fmla="*/ 39 h 447" name="T7"/>
                <a:gd fmla="*/ 110 w 438" name="T8"/>
                <a:gd fmla="*/ 39 h 447" name="T9"/>
                <a:gd fmla="*/ 0 w 438" name="T10"/>
                <a:gd fmla="*/ 228 h 447" name="T11"/>
                <a:gd fmla="*/ 0 w 438" name="T12"/>
                <a:gd fmla="*/ 228 h 447" name="T13"/>
                <a:gd fmla="*/ 0 w 438" name="T14"/>
                <a:gd fmla="*/ 228 h 44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47" w="438">
                  <a:moveTo>
                    <a:pt x="0" y="228"/>
                  </a:moveTo>
                  <a:cubicBezTo>
                    <a:pt x="0" y="349"/>
                    <a:pt x="98" y="447"/>
                    <a:pt x="219" y="447"/>
                  </a:cubicBezTo>
                  <a:cubicBezTo>
                    <a:pt x="340" y="447"/>
                    <a:pt x="438" y="349"/>
                    <a:pt x="438" y="228"/>
                  </a:cubicBezTo>
                  <a:cubicBezTo>
                    <a:pt x="438" y="150"/>
                    <a:pt x="396" y="78"/>
                    <a:pt x="328" y="39"/>
                  </a:cubicBezTo>
                  <a:cubicBezTo>
                    <a:pt x="261" y="0"/>
                    <a:pt x="177" y="0"/>
                    <a:pt x="110" y="39"/>
                  </a:cubicBezTo>
                  <a:cubicBezTo>
                    <a:pt x="42" y="78"/>
                    <a:pt x="0" y="150"/>
                    <a:pt x="0" y="228"/>
                  </a:cubicBezTo>
                  <a:close/>
                  <a:moveTo>
                    <a:pt x="0" y="228"/>
                  </a:moveTo>
                  <a:cubicBezTo>
                    <a:pt x="0" y="228"/>
                    <a:pt x="0" y="228"/>
                    <a:pt x="0" y="228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0" name="Freeform 8"/>
            <p:cNvSpPr>
              <a:spLocks noEditPoints="1"/>
            </p:cNvSpPr>
            <p:nvPr/>
          </p:nvSpPr>
          <p:spPr bwMode="auto">
            <a:xfrm>
              <a:off x="3716408" y="3384550"/>
              <a:ext cx="1452563" cy="485775"/>
            </a:xfrm>
            <a:custGeom>
              <a:gdLst>
                <a:gd fmla="*/ 1501 w 1572" name="T0"/>
                <a:gd fmla="*/ 180 h 525" name="T1"/>
                <a:gd fmla="*/ 1434 w 1572" name="T2"/>
                <a:gd fmla="*/ 180 h 525" name="T3"/>
                <a:gd fmla="*/ 1434 w 1572" name="T4"/>
                <a:gd fmla="*/ 88 h 525" name="T5"/>
                <a:gd fmla="*/ 1359 w 1572" name="T6"/>
                <a:gd fmla="*/ 13 h 525" name="T7"/>
                <a:gd fmla="*/ 1285 w 1572" name="T8"/>
                <a:gd fmla="*/ 88 h 525" name="T9"/>
                <a:gd fmla="*/ 1285 w 1572" name="T10"/>
                <a:gd fmla="*/ 180 h 525" name="T11"/>
                <a:gd fmla="*/ 1133 w 1572" name="T12"/>
                <a:gd fmla="*/ 180 h 525" name="T13"/>
                <a:gd fmla="*/ 1133 w 1572" name="T14"/>
                <a:gd fmla="*/ 88 h 525" name="T15"/>
                <a:gd fmla="*/ 1099 w 1572" name="T16"/>
                <a:gd fmla="*/ 15 h 525" name="T17"/>
                <a:gd fmla="*/ 1018 w 1572" name="T18"/>
                <a:gd fmla="*/ 15 h 525" name="T19"/>
                <a:gd fmla="*/ 985 w 1572" name="T20"/>
                <a:gd fmla="*/ 88 h 525" name="T21"/>
                <a:gd fmla="*/ 985 w 1572" name="T22"/>
                <a:gd fmla="*/ 180 h 525" name="T23"/>
                <a:gd fmla="*/ 853 w 1572" name="T24"/>
                <a:gd fmla="*/ 180 h 525" name="T25"/>
                <a:gd fmla="*/ 853 w 1572" name="T26"/>
                <a:gd fmla="*/ 88 h 525" name="T27"/>
                <a:gd fmla="*/ 820 w 1572" name="T28"/>
                <a:gd fmla="*/ 15 h 525" name="T29"/>
                <a:gd fmla="*/ 739 w 1572" name="T30"/>
                <a:gd fmla="*/ 15 h 525" name="T31"/>
                <a:gd fmla="*/ 705 w 1572" name="T32"/>
                <a:gd fmla="*/ 88 h 525" name="T33"/>
                <a:gd fmla="*/ 705 w 1572" name="T34"/>
                <a:gd fmla="*/ 180 h 525" name="T35"/>
                <a:gd fmla="*/ 556 w 1572" name="T36"/>
                <a:gd fmla="*/ 180 h 525" name="T37"/>
                <a:gd fmla="*/ 556 w 1572" name="T38"/>
                <a:gd fmla="*/ 88 h 525" name="T39"/>
                <a:gd fmla="*/ 522 w 1572" name="T40"/>
                <a:gd fmla="*/ 15 h 525" name="T41"/>
                <a:gd fmla="*/ 442 w 1572" name="T42"/>
                <a:gd fmla="*/ 15 h 525" name="T43"/>
                <a:gd fmla="*/ 408 w 1572" name="T44"/>
                <a:gd fmla="*/ 88 h 525" name="T45"/>
                <a:gd fmla="*/ 408 w 1572" name="T46"/>
                <a:gd fmla="*/ 180 h 525" name="T47"/>
                <a:gd fmla="*/ 277 w 1572" name="T48"/>
                <a:gd fmla="*/ 180 h 525" name="T49"/>
                <a:gd fmla="*/ 277 w 1572" name="T50"/>
                <a:gd fmla="*/ 88 h 525" name="T51"/>
                <a:gd fmla="*/ 202 w 1572" name="T52"/>
                <a:gd fmla="*/ 13 h 525" name="T53"/>
                <a:gd fmla="*/ 127 w 1572" name="T54"/>
                <a:gd fmla="*/ 88 h 525" name="T55"/>
                <a:gd fmla="*/ 127 w 1572" name="T56"/>
                <a:gd fmla="*/ 180 h 525" name="T57"/>
                <a:gd fmla="*/ 75 w 1572" name="T58"/>
                <a:gd fmla="*/ 180 h 525" name="T59"/>
                <a:gd fmla="*/ 0 w 1572" name="T60"/>
                <a:gd fmla="*/ 255 h 525" name="T61"/>
                <a:gd fmla="*/ 75 w 1572" name="T62"/>
                <a:gd fmla="*/ 329 h 525" name="T63"/>
                <a:gd fmla="*/ 262 w 1572" name="T64"/>
                <a:gd fmla="*/ 329 h 525" name="T65"/>
                <a:gd fmla="*/ 262 w 1572" name="T66"/>
                <a:gd fmla="*/ 450 h 525" name="T67"/>
                <a:gd fmla="*/ 336 w 1572" name="T68"/>
                <a:gd fmla="*/ 515 h 525" name="T69"/>
                <a:gd fmla="*/ 410 w 1572" name="T70"/>
                <a:gd fmla="*/ 450 h 525" name="T71"/>
                <a:gd fmla="*/ 410 w 1572" name="T72"/>
                <a:gd fmla="*/ 329 h 525" name="T73"/>
                <a:gd fmla="*/ 555 w 1572" name="T74"/>
                <a:gd fmla="*/ 329 h 525" name="T75"/>
                <a:gd fmla="*/ 555 w 1572" name="T76"/>
                <a:gd fmla="*/ 450 h 525" name="T77"/>
                <a:gd fmla="*/ 629 w 1572" name="T78"/>
                <a:gd fmla="*/ 525 h 525" name="T79"/>
                <a:gd fmla="*/ 704 w 1572" name="T80"/>
                <a:gd fmla="*/ 450 h 525" name="T81"/>
                <a:gd fmla="*/ 704 w 1572" name="T82"/>
                <a:gd fmla="*/ 329 h 525" name="T83"/>
                <a:gd fmla="*/ 847 w 1572" name="T84"/>
                <a:gd fmla="*/ 329 h 525" name="T85"/>
                <a:gd fmla="*/ 847 w 1572" name="T86"/>
                <a:gd fmla="*/ 450 h 525" name="T87"/>
                <a:gd fmla="*/ 922 w 1572" name="T88"/>
                <a:gd fmla="*/ 525 h 525" name="T89"/>
                <a:gd fmla="*/ 996 w 1572" name="T90"/>
                <a:gd fmla="*/ 450 h 525" name="T91"/>
                <a:gd fmla="*/ 996 w 1572" name="T92"/>
                <a:gd fmla="*/ 329 h 525" name="T93"/>
                <a:gd fmla="*/ 1127 w 1572" name="T94"/>
                <a:gd fmla="*/ 329 h 525" name="T95"/>
                <a:gd fmla="*/ 1127 w 1572" name="T96"/>
                <a:gd fmla="*/ 450 h 525" name="T97"/>
                <a:gd fmla="*/ 1201 w 1572" name="T98"/>
                <a:gd fmla="*/ 515 h 525" name="T99"/>
                <a:gd fmla="*/ 1276 w 1572" name="T100"/>
                <a:gd fmla="*/ 450 h 525" name="T101"/>
                <a:gd fmla="*/ 1276 w 1572" name="T102"/>
                <a:gd fmla="*/ 329 h 525" name="T103"/>
                <a:gd fmla="*/ 1497 w 1572" name="T104"/>
                <a:gd fmla="*/ 329 h 525" name="T105"/>
                <a:gd fmla="*/ 1572 w 1572" name="T106"/>
                <a:gd fmla="*/ 255 h 525" name="T107"/>
                <a:gd fmla="*/ 1497 w 1572" name="T108"/>
                <a:gd fmla="*/ 180 h 525" name="T109"/>
                <a:gd fmla="*/ 1501 w 1572" name="T110"/>
                <a:gd fmla="*/ 180 h 525" name="T111"/>
                <a:gd fmla="*/ 1501 w 1572" name="T112"/>
                <a:gd fmla="*/ 180 h 525" name="T113"/>
                <a:gd fmla="*/ 1501 w 1572" name="T114"/>
                <a:gd fmla="*/ 180 h 525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525" w="1572">
                  <a:moveTo>
                    <a:pt x="1501" y="180"/>
                  </a:moveTo>
                  <a:cubicBezTo>
                    <a:pt x="1434" y="180"/>
                    <a:pt x="1434" y="180"/>
                    <a:pt x="1434" y="180"/>
                  </a:cubicBezTo>
                  <a:cubicBezTo>
                    <a:pt x="1434" y="88"/>
                    <a:pt x="1434" y="88"/>
                    <a:pt x="1434" y="88"/>
                  </a:cubicBezTo>
                  <a:cubicBezTo>
                    <a:pt x="1434" y="47"/>
                    <a:pt x="1401" y="13"/>
                    <a:pt x="1359" y="13"/>
                  </a:cubicBezTo>
                  <a:cubicBezTo>
                    <a:pt x="1318" y="13"/>
                    <a:pt x="1285" y="47"/>
                    <a:pt x="1285" y="88"/>
                  </a:cubicBezTo>
                  <a:cubicBezTo>
                    <a:pt x="1285" y="180"/>
                    <a:pt x="1285" y="180"/>
                    <a:pt x="1285" y="180"/>
                  </a:cubicBezTo>
                  <a:cubicBezTo>
                    <a:pt x="1133" y="180"/>
                    <a:pt x="1133" y="180"/>
                    <a:pt x="1133" y="180"/>
                  </a:cubicBezTo>
                  <a:cubicBezTo>
                    <a:pt x="1133" y="88"/>
                    <a:pt x="1133" y="88"/>
                    <a:pt x="1133" y="88"/>
                  </a:cubicBezTo>
                  <a:cubicBezTo>
                    <a:pt x="1137" y="59"/>
                    <a:pt x="1123" y="31"/>
                    <a:pt x="1099" y="15"/>
                  </a:cubicBezTo>
                  <a:cubicBezTo>
                    <a:pt x="1074" y="0"/>
                    <a:pt x="1043" y="0"/>
                    <a:pt x="1018" y="15"/>
                  </a:cubicBezTo>
                  <a:cubicBezTo>
                    <a:pt x="994" y="31"/>
                    <a:pt x="981" y="59"/>
                    <a:pt x="985" y="88"/>
                  </a:cubicBezTo>
                  <a:cubicBezTo>
                    <a:pt x="985" y="180"/>
                    <a:pt x="985" y="180"/>
                    <a:pt x="985" y="180"/>
                  </a:cubicBezTo>
                  <a:cubicBezTo>
                    <a:pt x="853" y="180"/>
                    <a:pt x="853" y="180"/>
                    <a:pt x="853" y="180"/>
                  </a:cubicBezTo>
                  <a:cubicBezTo>
                    <a:pt x="853" y="88"/>
                    <a:pt x="853" y="88"/>
                    <a:pt x="853" y="88"/>
                  </a:cubicBezTo>
                  <a:cubicBezTo>
                    <a:pt x="857" y="59"/>
                    <a:pt x="844" y="31"/>
                    <a:pt x="820" y="15"/>
                  </a:cubicBezTo>
                  <a:cubicBezTo>
                    <a:pt x="795" y="0"/>
                    <a:pt x="764" y="0"/>
                    <a:pt x="739" y="15"/>
                  </a:cubicBezTo>
                  <a:cubicBezTo>
                    <a:pt x="715" y="31"/>
                    <a:pt x="702" y="59"/>
                    <a:pt x="705" y="88"/>
                  </a:cubicBezTo>
                  <a:cubicBezTo>
                    <a:pt x="705" y="180"/>
                    <a:pt x="705" y="180"/>
                    <a:pt x="705" y="180"/>
                  </a:cubicBezTo>
                  <a:cubicBezTo>
                    <a:pt x="556" y="180"/>
                    <a:pt x="556" y="180"/>
                    <a:pt x="556" y="180"/>
                  </a:cubicBezTo>
                  <a:cubicBezTo>
                    <a:pt x="556" y="88"/>
                    <a:pt x="556" y="88"/>
                    <a:pt x="556" y="88"/>
                  </a:cubicBezTo>
                  <a:cubicBezTo>
                    <a:pt x="560" y="59"/>
                    <a:pt x="547" y="31"/>
                    <a:pt x="522" y="15"/>
                  </a:cubicBezTo>
                  <a:cubicBezTo>
                    <a:pt x="498" y="0"/>
                    <a:pt x="466" y="0"/>
                    <a:pt x="442" y="15"/>
                  </a:cubicBezTo>
                  <a:cubicBezTo>
                    <a:pt x="417" y="31"/>
                    <a:pt x="404" y="59"/>
                    <a:pt x="408" y="88"/>
                  </a:cubicBezTo>
                  <a:cubicBezTo>
                    <a:pt x="408" y="180"/>
                    <a:pt x="408" y="180"/>
                    <a:pt x="408" y="180"/>
                  </a:cubicBezTo>
                  <a:cubicBezTo>
                    <a:pt x="277" y="180"/>
                    <a:pt x="277" y="180"/>
                    <a:pt x="277" y="180"/>
                  </a:cubicBezTo>
                  <a:cubicBezTo>
                    <a:pt x="277" y="88"/>
                    <a:pt x="277" y="88"/>
                    <a:pt x="277" y="88"/>
                  </a:cubicBezTo>
                  <a:cubicBezTo>
                    <a:pt x="277" y="47"/>
                    <a:pt x="243" y="13"/>
                    <a:pt x="202" y="13"/>
                  </a:cubicBezTo>
                  <a:cubicBezTo>
                    <a:pt x="161" y="13"/>
                    <a:pt x="127" y="47"/>
                    <a:pt x="127" y="88"/>
                  </a:cubicBezTo>
                  <a:cubicBezTo>
                    <a:pt x="127" y="180"/>
                    <a:pt x="127" y="180"/>
                    <a:pt x="127" y="180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34" y="180"/>
                    <a:pt x="0" y="213"/>
                    <a:pt x="0" y="255"/>
                  </a:cubicBezTo>
                  <a:cubicBezTo>
                    <a:pt x="0" y="296"/>
                    <a:pt x="34" y="329"/>
                    <a:pt x="75" y="329"/>
                  </a:cubicBezTo>
                  <a:cubicBezTo>
                    <a:pt x="262" y="329"/>
                    <a:pt x="262" y="329"/>
                    <a:pt x="262" y="329"/>
                  </a:cubicBezTo>
                  <a:cubicBezTo>
                    <a:pt x="262" y="450"/>
                    <a:pt x="262" y="450"/>
                    <a:pt x="262" y="450"/>
                  </a:cubicBezTo>
                  <a:cubicBezTo>
                    <a:pt x="267" y="487"/>
                    <a:pt x="299" y="515"/>
                    <a:pt x="336" y="515"/>
                  </a:cubicBezTo>
                  <a:cubicBezTo>
                    <a:pt x="374" y="515"/>
                    <a:pt x="406" y="487"/>
                    <a:pt x="410" y="450"/>
                  </a:cubicBezTo>
                  <a:cubicBezTo>
                    <a:pt x="410" y="329"/>
                    <a:pt x="410" y="329"/>
                    <a:pt x="410" y="329"/>
                  </a:cubicBezTo>
                  <a:cubicBezTo>
                    <a:pt x="555" y="329"/>
                    <a:pt x="555" y="329"/>
                    <a:pt x="555" y="329"/>
                  </a:cubicBezTo>
                  <a:cubicBezTo>
                    <a:pt x="555" y="450"/>
                    <a:pt x="555" y="450"/>
                    <a:pt x="555" y="450"/>
                  </a:cubicBezTo>
                  <a:cubicBezTo>
                    <a:pt x="555" y="491"/>
                    <a:pt x="588" y="525"/>
                    <a:pt x="629" y="525"/>
                  </a:cubicBezTo>
                  <a:cubicBezTo>
                    <a:pt x="671" y="525"/>
                    <a:pt x="704" y="491"/>
                    <a:pt x="704" y="450"/>
                  </a:cubicBezTo>
                  <a:cubicBezTo>
                    <a:pt x="704" y="329"/>
                    <a:pt x="704" y="329"/>
                    <a:pt x="704" y="329"/>
                  </a:cubicBezTo>
                  <a:cubicBezTo>
                    <a:pt x="847" y="329"/>
                    <a:pt x="847" y="329"/>
                    <a:pt x="847" y="329"/>
                  </a:cubicBezTo>
                  <a:cubicBezTo>
                    <a:pt x="847" y="450"/>
                    <a:pt x="847" y="450"/>
                    <a:pt x="847" y="450"/>
                  </a:cubicBezTo>
                  <a:cubicBezTo>
                    <a:pt x="847" y="491"/>
                    <a:pt x="880" y="525"/>
                    <a:pt x="922" y="525"/>
                  </a:cubicBezTo>
                  <a:cubicBezTo>
                    <a:pt x="963" y="525"/>
                    <a:pt x="996" y="491"/>
                    <a:pt x="996" y="450"/>
                  </a:cubicBezTo>
                  <a:cubicBezTo>
                    <a:pt x="996" y="329"/>
                    <a:pt x="996" y="329"/>
                    <a:pt x="996" y="329"/>
                  </a:cubicBezTo>
                  <a:cubicBezTo>
                    <a:pt x="1127" y="329"/>
                    <a:pt x="1127" y="329"/>
                    <a:pt x="1127" y="329"/>
                  </a:cubicBezTo>
                  <a:cubicBezTo>
                    <a:pt x="1127" y="450"/>
                    <a:pt x="1127" y="450"/>
                    <a:pt x="1127" y="450"/>
                  </a:cubicBezTo>
                  <a:cubicBezTo>
                    <a:pt x="1132" y="487"/>
                    <a:pt x="1164" y="515"/>
                    <a:pt x="1201" y="515"/>
                  </a:cubicBezTo>
                  <a:cubicBezTo>
                    <a:pt x="1239" y="515"/>
                    <a:pt x="1271" y="487"/>
                    <a:pt x="1276" y="450"/>
                  </a:cubicBezTo>
                  <a:cubicBezTo>
                    <a:pt x="1276" y="329"/>
                    <a:pt x="1276" y="329"/>
                    <a:pt x="1276" y="329"/>
                  </a:cubicBezTo>
                  <a:cubicBezTo>
                    <a:pt x="1497" y="329"/>
                    <a:pt x="1497" y="329"/>
                    <a:pt x="1497" y="329"/>
                  </a:cubicBezTo>
                  <a:cubicBezTo>
                    <a:pt x="1538" y="329"/>
                    <a:pt x="1572" y="296"/>
                    <a:pt x="1572" y="255"/>
                  </a:cubicBezTo>
                  <a:cubicBezTo>
                    <a:pt x="1572" y="213"/>
                    <a:pt x="1538" y="180"/>
                    <a:pt x="1497" y="180"/>
                  </a:cubicBezTo>
                  <a:lnTo>
                    <a:pt x="1501" y="180"/>
                  </a:lnTo>
                  <a:close/>
                  <a:moveTo>
                    <a:pt x="1501" y="180"/>
                  </a:moveTo>
                  <a:cubicBezTo>
                    <a:pt x="1501" y="180"/>
                    <a:pt x="1501" y="180"/>
                    <a:pt x="1501" y="18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1" name="Freeform 9"/>
            <p:cNvSpPr>
              <a:spLocks noEditPoints="1"/>
            </p:cNvSpPr>
            <p:nvPr/>
          </p:nvSpPr>
          <p:spPr bwMode="auto">
            <a:xfrm>
              <a:off x="5048320" y="3525838"/>
              <a:ext cx="542925" cy="477838"/>
            </a:xfrm>
            <a:custGeom>
              <a:gdLst>
                <a:gd fmla="*/ 587 w 587" name="T0"/>
                <a:gd fmla="*/ 254 h 516" name="T1"/>
                <a:gd fmla="*/ 402 w 587" name="T2"/>
                <a:gd fmla="*/ 516 h 516" name="T3"/>
                <a:gd fmla="*/ 90 w 587" name="T4"/>
                <a:gd fmla="*/ 302 h 516" name="T5"/>
                <a:gd fmla="*/ 50 w 587" name="T6"/>
                <a:gd fmla="*/ 77 h 516" name="T7"/>
                <a:gd fmla="*/ 155 w 587" name="T8"/>
                <a:gd fmla="*/ 8 h 516" name="T9"/>
                <a:gd fmla="*/ 278 w 587" name="T10"/>
                <a:gd fmla="*/ 35 h 516" name="T11"/>
                <a:gd fmla="*/ 587 w 587" name="T12"/>
                <a:gd fmla="*/ 254 h 516" name="T13"/>
                <a:gd fmla="*/ 587 w 587" name="T14"/>
                <a:gd fmla="*/ 254 h 516" name="T15"/>
                <a:gd fmla="*/ 587 w 587" name="T16"/>
                <a:gd fmla="*/ 254 h 5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16" w="587">
                  <a:moveTo>
                    <a:pt x="587" y="254"/>
                  </a:moveTo>
                  <a:cubicBezTo>
                    <a:pt x="402" y="516"/>
                    <a:pt x="402" y="516"/>
                    <a:pt x="402" y="516"/>
                  </a:cubicBezTo>
                  <a:cubicBezTo>
                    <a:pt x="90" y="302"/>
                    <a:pt x="90" y="302"/>
                    <a:pt x="90" y="302"/>
                  </a:cubicBezTo>
                  <a:cubicBezTo>
                    <a:pt x="18" y="250"/>
                    <a:pt x="0" y="150"/>
                    <a:pt x="50" y="77"/>
                  </a:cubicBezTo>
                  <a:cubicBezTo>
                    <a:pt x="74" y="41"/>
                    <a:pt x="112" y="16"/>
                    <a:pt x="155" y="8"/>
                  </a:cubicBezTo>
                  <a:cubicBezTo>
                    <a:pt x="198" y="0"/>
                    <a:pt x="242" y="10"/>
                    <a:pt x="278" y="35"/>
                  </a:cubicBezTo>
                  <a:lnTo>
                    <a:pt x="587" y="254"/>
                  </a:lnTo>
                  <a:close/>
                  <a:moveTo>
                    <a:pt x="587" y="254"/>
                  </a:moveTo>
                  <a:cubicBezTo>
                    <a:pt x="587" y="254"/>
                    <a:pt x="587" y="254"/>
                    <a:pt x="587" y="254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开场谈判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8" name="圆角矩形 37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同侧圆角矩形 38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同侧圆角矩形 40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3337559" y="5675106"/>
            <a:ext cx="551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对不起，你必须要调整一下价格，然后闭口不谈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矩形 21"/>
          <p:cNvSpPr/>
          <p:nvPr/>
        </p:nvSpPr>
        <p:spPr>
          <a:xfrm>
            <a:off x="2502487" y="1511300"/>
            <a:ext cx="7187027" cy="1615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lang="zh-CN" sz="10000">
                <a:gradFill>
                  <a:gsLst>
                    <a:gs pos="44000">
                      <a:schemeClr val="accent5"/>
                    </a:gs>
                    <a:gs pos="88000">
                      <a:schemeClr val="accent5">
                        <a:alpha val="0"/>
                      </a:schemeClr>
                    </a:gs>
                  </a:gsLst>
                  <a:lin ang="5400000" scaled="1"/>
                </a:gradFill>
              </a:rPr>
              <a:t>中场谈判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038313" y="1727200"/>
            <a:ext cx="6115373" cy="493580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2221907" y="3296544"/>
            <a:ext cx="2012346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8" name="文本框 7"/>
          <p:cNvSpPr txBox="1"/>
          <p:nvPr/>
        </p:nvSpPr>
        <p:spPr>
          <a:xfrm>
            <a:off x="2347763" y="3358204"/>
            <a:ext cx="188649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树立最高权威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734654" y="4461756"/>
            <a:ext cx="1974080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0" name="文本框 9"/>
          <p:cNvSpPr txBox="1"/>
          <p:nvPr/>
        </p:nvSpPr>
        <p:spPr>
          <a:xfrm>
            <a:off x="2841652" y="4523415"/>
            <a:ext cx="186708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先让对方让步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7569196" y="4461756"/>
            <a:ext cx="1888149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4" name="文本框 13"/>
          <p:cNvSpPr txBox="1"/>
          <p:nvPr/>
        </p:nvSpPr>
        <p:spPr>
          <a:xfrm>
            <a:off x="7684748" y="4514869"/>
            <a:ext cx="177259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绝对不要折中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7818989" y="3296544"/>
            <a:ext cx="2151103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6" name="文本框 15"/>
          <p:cNvSpPr txBox="1"/>
          <p:nvPr/>
        </p:nvSpPr>
        <p:spPr>
          <a:xfrm>
            <a:off x="7934545" y="3358204"/>
            <a:ext cx="25538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引入第三方破局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2502487" y="5768975"/>
            <a:ext cx="7187027" cy="288498"/>
          </a:xfrm>
          <a:prstGeom prst="roundRect">
            <a:avLst>
              <a:gd fmla="val 50000" name="adj"/>
            </a:avLst>
          </a:prstGeom>
          <a:solidFill>
            <a:schemeClr val="tx1"/>
          </a:solidFill>
          <a:ln w="254">
            <a:solidFill>
              <a:schemeClr val="accent5"/>
            </a:solidFill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圆角矩形 20"/>
          <p:cNvSpPr/>
          <p:nvPr/>
        </p:nvSpPr>
        <p:spPr>
          <a:xfrm>
            <a:off x="2502488" y="5768975"/>
            <a:ext cx="3593512" cy="288498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6"/>
              </a:gs>
              <a:gs pos="100000">
                <a:schemeClr val="accent5"/>
              </a:gs>
            </a:gsLst>
            <a:lin ang="0" scaled="0"/>
          </a:gradFill>
          <a:ln w="254">
            <a:solidFill>
              <a:schemeClr val="accent6"/>
            </a:solidFill>
          </a:ln>
          <a:effectLst>
            <a:outerShdw algn="tl" blurRad="88900" dir="2700000" dist="25400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文本框 22"/>
          <p:cNvSpPr txBox="1"/>
          <p:nvPr/>
        </p:nvSpPr>
        <p:spPr>
          <a:xfrm>
            <a:off x="5502956" y="5728558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/>
              <a:t>50%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1.树立最高权威</a:t>
            </a:r>
          </a:p>
        </p:txBody>
      </p:sp>
      <p:sp>
        <p:nvSpPr>
          <p:cNvPr id="126" name="五边形 125"/>
          <p:cNvSpPr/>
          <p:nvPr/>
        </p:nvSpPr>
        <p:spPr>
          <a:xfrm>
            <a:off x="4999684" y="1449388"/>
            <a:ext cx="858061" cy="433212"/>
          </a:xfrm>
          <a:prstGeom prst="homePlate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27" name="文本框 126"/>
          <p:cNvSpPr txBox="1"/>
          <p:nvPr/>
        </p:nvSpPr>
        <p:spPr>
          <a:xfrm>
            <a:off x="5006830" y="1480888"/>
            <a:ext cx="79739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老板</a:t>
            </a:r>
          </a:p>
        </p:txBody>
      </p:sp>
      <p:sp>
        <p:nvSpPr>
          <p:cNvPr id="84" name="椭圆 83"/>
          <p:cNvSpPr/>
          <p:nvPr/>
        </p:nvSpPr>
        <p:spPr>
          <a:xfrm>
            <a:off x="3299647" y="4073445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5" name="椭圆 84"/>
          <p:cNvSpPr/>
          <p:nvPr/>
        </p:nvSpPr>
        <p:spPr>
          <a:xfrm>
            <a:off x="4064721" y="4110475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任意多边形 41"/>
          <p:cNvSpPr/>
          <p:nvPr/>
        </p:nvSpPr>
        <p:spPr>
          <a:xfrm>
            <a:off x="5558436" y="4198505"/>
            <a:ext cx="1055203" cy="430795"/>
          </a:xfrm>
          <a:custGeom>
            <a:gdLst>
              <a:gd fmla="*/ 430621 w 861674" name="connsiteX0"/>
              <a:gd fmla="*/ 0 h 318742" name="connsiteY0"/>
              <a:gd fmla="*/ 451723 w 861674" name="connsiteX1"/>
              <a:gd fmla="*/ 430 h 318742" name="connsiteY1"/>
              <a:gd fmla="*/ 471962 w 861674" name="connsiteX2"/>
              <a:gd fmla="*/ 860 h 318742" name="connsiteY2"/>
              <a:gd fmla="*/ 491770 w 861674" name="connsiteX3"/>
              <a:gd fmla="*/ 2151 h 318742" name="connsiteY3"/>
              <a:gd fmla="*/ 511148 w 861674" name="connsiteX4"/>
              <a:gd fmla="*/ 3011 h 318742" name="connsiteY4"/>
              <a:gd fmla="*/ 521483 w 861674" name="connsiteX5"/>
              <a:gd fmla="*/ 80868 h 318742" name="connsiteY5"/>
              <a:gd fmla="*/ 658850 w 861674" name="connsiteX6"/>
              <a:gd fmla="*/ 80868 h 318742" name="connsiteY6"/>
              <a:gd fmla="*/ 662726 w 861674" name="connsiteX7"/>
              <a:gd fmla="*/ 27100 h 318742" name="connsiteY7"/>
              <a:gd fmla="*/ 687702 w 861674" name="connsiteX8"/>
              <a:gd fmla="*/ 33551 h 318742" name="connsiteY8"/>
              <a:gd fmla="*/ 711387 w 861674" name="connsiteX9"/>
              <a:gd fmla="*/ 40865 h 318742" name="connsiteY9"/>
              <a:gd fmla="*/ 733349 w 861674" name="connsiteX10"/>
              <a:gd fmla="*/ 48177 h 318742" name="connsiteY10"/>
              <a:gd fmla="*/ 753588 w 861674" name="connsiteX11"/>
              <a:gd fmla="*/ 57210 h 318742" name="connsiteY11"/>
              <a:gd fmla="*/ 765646 w 861674" name="connsiteX12"/>
              <a:gd fmla="*/ 62802 h 318742" name="connsiteY12"/>
              <a:gd fmla="*/ 778133 w 861674" name="connsiteX13"/>
              <a:gd fmla="*/ 68394 h 318742" name="connsiteY13"/>
              <a:gd fmla="*/ 788899 w 861674" name="connsiteX14"/>
              <a:gd fmla="*/ 74416 h 318742" name="connsiteY14"/>
              <a:gd fmla="*/ 799664 w 861674" name="connsiteX15"/>
              <a:gd fmla="*/ 80439 h 318742" name="connsiteY15"/>
              <a:gd fmla="*/ 809137 w 861674" name="connsiteX16"/>
              <a:gd fmla="*/ 86461 h 318742" name="connsiteY16"/>
              <a:gd fmla="*/ 817750 w 861674" name="connsiteX17"/>
              <a:gd fmla="*/ 93343 h 318742" name="connsiteY17"/>
              <a:gd fmla="*/ 825933 w 861674" name="connsiteX18"/>
              <a:gd fmla="*/ 99365 h 318742" name="connsiteY18"/>
              <a:gd fmla="*/ 833253 w 861674" name="connsiteX19"/>
              <a:gd fmla="*/ 105817 h 318742" name="connsiteY19"/>
              <a:gd fmla="*/ 839712 w 861674" name="connsiteX20"/>
              <a:gd fmla="*/ 112699 h 318742" name="connsiteY20"/>
              <a:gd fmla="*/ 845310 w 861674" name="connsiteX21"/>
              <a:gd fmla="*/ 119152 h 318742" name="connsiteY21"/>
              <a:gd fmla="*/ 850478 w 861674" name="connsiteX22"/>
              <a:gd fmla="*/ 125604 h 318742" name="connsiteY22"/>
              <a:gd fmla="*/ 854784 w 861674" name="connsiteX23"/>
              <a:gd fmla="*/ 132486 h 318742" name="connsiteY23"/>
              <a:gd fmla="*/ 857798 w 861674" name="connsiteX24"/>
              <a:gd fmla="*/ 139369 h 318742" name="connsiteY24"/>
              <a:gd fmla="*/ 860382 w 861674" name="connsiteX25"/>
              <a:gd fmla="*/ 146251 h 318742" name="connsiteY25"/>
              <a:gd fmla="*/ 861243 w 861674" name="connsiteX26"/>
              <a:gd fmla="*/ 152704 h 318742" name="connsiteY26"/>
              <a:gd fmla="*/ 861674 w 861674" name="connsiteX27"/>
              <a:gd fmla="*/ 159586 h 318742" name="connsiteY27"/>
              <a:gd fmla="*/ 861243 w 861674" name="connsiteX28"/>
              <a:gd fmla="*/ 166898 h 318742" name="connsiteY28"/>
              <a:gd fmla="*/ 859520 w 861674" name="connsiteX29"/>
              <a:gd fmla="*/ 174212 h 318742" name="connsiteY29"/>
              <a:gd fmla="*/ 856506 w 861674" name="connsiteX30"/>
              <a:gd fmla="*/ 181954 h 318742" name="connsiteY30"/>
              <a:gd fmla="*/ 852630 w 861674" name="connsiteX31"/>
              <a:gd fmla="*/ 189266 h 318742" name="connsiteY31"/>
              <a:gd fmla="*/ 847464 w 861674" name="connsiteX32"/>
              <a:gd fmla="*/ 196579 h 318742" name="connsiteY32"/>
              <a:gd fmla="*/ 841434 w 861674" name="connsiteX33"/>
              <a:gd fmla="*/ 204322 h 318742" name="connsiteY33"/>
              <a:gd fmla="*/ 834113 w 861674" name="connsiteX34"/>
              <a:gd fmla="*/ 211205 h 318742" name="connsiteY34"/>
              <a:gd fmla="*/ 825502 w 861674" name="connsiteX35"/>
              <a:gd fmla="*/ 218947 h 318742" name="connsiteY35"/>
              <a:gd fmla="*/ 816458 w 861674" name="connsiteX36"/>
              <a:gd fmla="*/ 226259 h 318742" name="connsiteY36"/>
              <a:gd fmla="*/ 806123 w 861674" name="connsiteX37"/>
              <a:gd fmla="*/ 233142 h 318742" name="connsiteY37"/>
              <a:gd fmla="*/ 795358 w 861674" name="connsiteX38"/>
              <a:gd fmla="*/ 240024 h 318742" name="connsiteY38"/>
              <a:gd fmla="*/ 783301 w 861674" name="connsiteX39"/>
              <a:gd fmla="*/ 246477 h 318742" name="connsiteY39"/>
              <a:gd fmla="*/ 770382 w 861674" name="connsiteX40"/>
              <a:gd fmla="*/ 252929 h 318742" name="connsiteY40"/>
              <a:gd fmla="*/ 756602 w 861674" name="connsiteX41"/>
              <a:gd fmla="*/ 259811 h 318742" name="connsiteY41"/>
              <a:gd fmla="*/ 741961 w 861674" name="connsiteX42"/>
              <a:gd fmla="*/ 265833 h 318742" name="connsiteY42"/>
              <a:gd fmla="*/ 726459 w 861674" name="connsiteX43"/>
              <a:gd fmla="*/ 271857 h 318742" name="connsiteY43"/>
              <a:gd fmla="*/ 707081 w 861674" name="connsiteX44"/>
              <a:gd fmla="*/ 278739 h 318742" name="connsiteY44"/>
              <a:gd fmla="*/ 686842 w 861674" name="connsiteX45"/>
              <a:gd fmla="*/ 285191 h 318742" name="connsiteY45"/>
              <a:gd fmla="*/ 664880 w 861674" name="connsiteX46"/>
              <a:gd fmla="*/ 290783 h 318742" name="connsiteY46"/>
              <a:gd fmla="*/ 642487 w 861674" name="connsiteX47"/>
              <a:gd fmla="*/ 296374 h 318742" name="connsiteY47"/>
              <a:gd fmla="*/ 618373 w 861674" name="connsiteX48"/>
              <a:gd fmla="*/ 301536 h 318742" name="connsiteY48"/>
              <a:gd fmla="*/ 593828 w 861674" name="connsiteX49"/>
              <a:gd fmla="*/ 305408 h 318742" name="connsiteY49"/>
              <a:gd fmla="*/ 568852 w 861674" name="connsiteX50"/>
              <a:gd fmla="*/ 309710 h 318742" name="connsiteY50"/>
              <a:gd fmla="*/ 542583 w 861674" name="connsiteX51"/>
              <a:gd fmla="*/ 312720 h 318742" name="connsiteY51"/>
              <a:gd fmla="*/ 515885 w 861674" name="connsiteX52"/>
              <a:gd fmla="*/ 315301 h 318742" name="connsiteY52"/>
              <a:gd fmla="*/ 487894 w 861674" name="connsiteX53"/>
              <a:gd fmla="*/ 317453 h 318742" name="connsiteY53"/>
              <a:gd fmla="*/ 459904 w 861674" name="connsiteX54"/>
              <a:gd fmla="*/ 318313 h 318742" name="connsiteY54"/>
              <a:gd fmla="*/ 430621 w 861674" name="connsiteX55"/>
              <a:gd fmla="*/ 318742 h 318742" name="connsiteY55"/>
              <a:gd fmla="*/ 397033 w 861674" name="connsiteX56"/>
              <a:gd fmla="*/ 318313 h 318742" name="connsiteY56"/>
              <a:gd fmla="*/ 363875 w 861674" name="connsiteX57"/>
              <a:gd fmla="*/ 317022 h 318742" name="connsiteY57"/>
              <a:gd fmla="*/ 332009 w 861674" name="connsiteX58"/>
              <a:gd fmla="*/ 314441 h 318742" name="connsiteY58"/>
              <a:gd fmla="*/ 300574 w 861674" name="connsiteX59"/>
              <a:gd fmla="*/ 310570 h 318742" name="connsiteY59"/>
              <a:gd fmla="*/ 271292 w 861674" name="connsiteX60"/>
              <a:gd fmla="*/ 306698 h 318742" name="connsiteY60"/>
              <a:gd fmla="*/ 242009 w 861674" name="connsiteX61"/>
              <a:gd fmla="*/ 301536 h 318742" name="connsiteY61"/>
              <a:gd fmla="*/ 214450 w 861674" name="connsiteX62"/>
              <a:gd fmla="*/ 295514 h 318742" name="connsiteY62"/>
              <a:gd fmla="*/ 188612 w 861674" name="connsiteX63"/>
              <a:gd fmla="*/ 288632 h 318742" name="connsiteY63"/>
              <a:gd fmla="*/ 167081 w 861674" name="connsiteX64"/>
              <a:gd fmla="*/ 282610 h 318742" name="connsiteY64"/>
              <a:gd fmla="*/ 147273 w 861674" name="connsiteX65"/>
              <a:gd fmla="*/ 276158 h 318742" name="connsiteY65"/>
              <a:gd fmla="*/ 128325 w 861674" name="connsiteX66"/>
              <a:gd fmla="*/ 269276 h 318742" name="connsiteY66"/>
              <a:gd fmla="*/ 109808 w 861674" name="connsiteX67"/>
              <a:gd fmla="*/ 262392 h 318742" name="connsiteY67"/>
              <a:gd fmla="*/ 93876 w 861674" name="connsiteX68"/>
              <a:gd fmla="*/ 254649 h 318742" name="connsiteY68"/>
              <a:gd fmla="*/ 77942 w 861674" name="connsiteX69"/>
              <a:gd fmla="*/ 246477 h 318742" name="connsiteY69"/>
              <a:gd fmla="*/ 63732 w 861674" name="connsiteX70"/>
              <a:gd fmla="*/ 238303 h 318742" name="connsiteY70"/>
              <a:gd fmla="*/ 50814 w 861674" name="connsiteX71"/>
              <a:gd fmla="*/ 230131 h 318742" name="connsiteY71"/>
              <a:gd fmla="*/ 39187 w 861674" name="connsiteX72"/>
              <a:gd fmla="*/ 221528 h 318742" name="connsiteY72"/>
              <a:gd fmla="*/ 28852 w 861674" name="connsiteX73"/>
              <a:gd fmla="*/ 212925 h 318742" name="connsiteY73"/>
              <a:gd fmla="*/ 20239 w 861674" name="connsiteX74"/>
              <a:gd fmla="*/ 204322 h 318742" name="connsiteY74"/>
              <a:gd fmla="*/ 12918 w 861674" name="connsiteX75"/>
              <a:gd fmla="*/ 194859 h 318742" name="connsiteY75"/>
              <a:gd fmla="*/ 9904 w 861674" name="connsiteX76"/>
              <a:gd fmla="*/ 190987 h 318742" name="connsiteY76"/>
              <a:gd fmla="*/ 7321 w 861674" name="connsiteX77"/>
              <a:gd fmla="*/ 186256 h 318742" name="connsiteY77"/>
              <a:gd fmla="*/ 5168 w 861674" name="connsiteX78"/>
              <a:gd fmla="*/ 181954 h 318742" name="connsiteY78"/>
              <a:gd fmla="*/ 3014 w 861674" name="connsiteX79"/>
              <a:gd fmla="*/ 177222 h 318742" name="connsiteY79"/>
              <a:gd fmla="*/ 1723 w 861674" name="connsiteX80"/>
              <a:gd fmla="*/ 172491 h 318742" name="connsiteY80"/>
              <a:gd fmla="*/ 431 w 861674" name="connsiteX81"/>
              <a:gd fmla="*/ 168619 h 318742" name="connsiteY81"/>
              <a:gd fmla="*/ 0 w 861674" name="connsiteX82"/>
              <a:gd fmla="*/ 163888 h 318742" name="connsiteY82"/>
              <a:gd fmla="*/ 0 w 861674" name="connsiteX83"/>
              <a:gd fmla="*/ 159586 h 318742" name="connsiteY83"/>
              <a:gd fmla="*/ 0 w 861674" name="connsiteX84"/>
              <a:gd fmla="*/ 154854 h 318742" name="connsiteY84"/>
              <a:gd fmla="*/ 862 w 861674" name="connsiteX85"/>
              <a:gd fmla="*/ 149692 h 318742" name="connsiteY85"/>
              <a:gd fmla="*/ 1723 w 861674" name="connsiteX86"/>
              <a:gd fmla="*/ 144961 h 318742" name="connsiteY86"/>
              <a:gd fmla="*/ 3445 w 861674" name="connsiteX87"/>
              <a:gd fmla="*/ 140229 h 318742" name="connsiteY87"/>
              <a:gd fmla="*/ 5599 w 861674" name="connsiteX88"/>
              <a:gd fmla="*/ 135498 h 318742" name="connsiteY88"/>
              <a:gd fmla="*/ 8182 w 861674" name="connsiteX89"/>
              <a:gd fmla="*/ 130336 h 318742" name="connsiteY89"/>
              <a:gd fmla="*/ 11197 w 861674" name="connsiteX90"/>
              <a:gd fmla="*/ 125604 h 318742" name="connsiteY90"/>
              <a:gd fmla="*/ 14641 w 861674" name="connsiteX91"/>
              <a:gd fmla="*/ 121302 h 318742" name="connsiteY91"/>
              <a:gd fmla="*/ 18086 w 861674" name="connsiteX92"/>
              <a:gd fmla="*/ 116140 h 318742" name="connsiteY92"/>
              <a:gd fmla="*/ 22824 w 861674" name="connsiteX93"/>
              <a:gd fmla="*/ 111409 h 318742" name="connsiteY93"/>
              <a:gd fmla="*/ 27560 w 861674" name="connsiteX94"/>
              <a:gd fmla="*/ 107108 h 318742" name="connsiteY94"/>
              <a:gd fmla="*/ 32297 w 861674" name="connsiteX95"/>
              <a:gd fmla="*/ 101946 h 318742" name="connsiteY95"/>
              <a:gd fmla="*/ 43924 w 861674" name="connsiteX96"/>
              <a:gd fmla="*/ 92483 h 318742" name="connsiteY96"/>
              <a:gd fmla="*/ 56411 w 861674" name="connsiteX97"/>
              <a:gd fmla="*/ 83449 h 318742" name="connsiteY97"/>
              <a:gd fmla="*/ 71053 w 861674" name="connsiteX98"/>
              <a:gd fmla="*/ 74846 h 318742" name="connsiteY98"/>
              <a:gd fmla="*/ 86986 w 861674" name="connsiteX99"/>
              <a:gd fmla="*/ 66243 h 318742" name="connsiteY99"/>
              <a:gd fmla="*/ 105072 w 861674" name="connsiteX100"/>
              <a:gd fmla="*/ 58071 h 318742" name="connsiteY100"/>
              <a:gd fmla="*/ 123159 w 861674" name="connsiteX101"/>
              <a:gd fmla="*/ 50328 h 318742" name="connsiteY101"/>
              <a:gd fmla="*/ 143828 w 861674" name="connsiteX102"/>
              <a:gd fmla="*/ 42585 h 318742" name="connsiteY102"/>
              <a:gd fmla="*/ 164928 w 861674" name="connsiteX103"/>
              <a:gd fmla="*/ 36132 h 318742" name="connsiteY103"/>
              <a:gd fmla="*/ 188181 w 861674" name="connsiteX104"/>
              <a:gd fmla="*/ 29681 h 318742" name="connsiteY104"/>
              <a:gd fmla="*/ 211866 w 861674" name="connsiteX105"/>
              <a:gd fmla="*/ 23228 h 318742" name="connsiteY105"/>
              <a:gd fmla="*/ 216173 w 861674" name="connsiteX106"/>
              <a:gd fmla="*/ 80868 h 318742" name="connsiteY106"/>
              <a:gd fmla="*/ 347512 w 861674" name="connsiteX107"/>
              <a:gd fmla="*/ 78718 h 318742" name="connsiteY107"/>
              <a:gd fmla="*/ 359569 w 861674" name="connsiteX108"/>
              <a:gd fmla="*/ 78718 h 318742" name="connsiteY108"/>
              <a:gd fmla="*/ 366029 w 861674" name="connsiteX109"/>
              <a:gd fmla="*/ 19357 h 318742" name="connsiteY109"/>
              <a:gd fmla="*/ 368612 w 861674" name="connsiteX110"/>
              <a:gd fmla="*/ 2151 h 318742" name="connsiteY110"/>
              <a:gd fmla="*/ 370765 w 861674" name="connsiteX111"/>
              <a:gd fmla="*/ 2151 h 318742" name="connsiteY111"/>
              <a:gd fmla="*/ 380669 w 861674" name="connsiteX112"/>
              <a:gd fmla="*/ 1291 h 318742" name="connsiteY112"/>
              <a:gd fmla="*/ 405216 w 861674" name="connsiteX113"/>
              <a:gd fmla="*/ 430 h 318742" name="connsiteY113"/>
              <a:gd fmla="*/ 430621 w 861674" name="connsiteX114"/>
              <a:gd fmla="*/ 0 h 318742" name="connsiteY114"/>
              <a:gd fmla="*/ 219897 w 861674" name="connsiteX115"/>
              <a:gd fmla="*/ 103667 h 318742" name="connsiteY115"/>
              <a:gd fmla="*/ 214257 w 861674" name="connsiteX116"/>
              <a:gd fmla="*/ 107157 h 318742" name="connsiteY116"/>
              <a:gd fmla="*/ 199943 w 861674" name="connsiteX117"/>
              <a:gd fmla="*/ 117190 h 318742" name="connsiteY117"/>
              <a:gd fmla="*/ 190832 w 861674" name="connsiteX118"/>
              <a:gd fmla="*/ 123734 h 318742" name="connsiteY118"/>
              <a:gd fmla="*/ 181289 w 861674" name="connsiteX119"/>
              <a:gd fmla="*/ 131149 h 318742" name="connsiteY119"/>
              <a:gd fmla="*/ 171745 w 861674" name="connsiteX120"/>
              <a:gd fmla="*/ 138565 h 318742" name="connsiteY120"/>
              <a:gd fmla="*/ 162635 w 861674" name="connsiteX121"/>
              <a:gd fmla="*/ 146854 h 318742" name="connsiteY121"/>
              <a:gd fmla="*/ 154827 w 861674" name="connsiteX122"/>
              <a:gd fmla="*/ 155143 h 318742" name="connsiteY122"/>
              <a:gd fmla="*/ 151791 w 861674" name="connsiteX123"/>
              <a:gd fmla="*/ 159505 h 318742" name="connsiteY123"/>
              <a:gd fmla="*/ 148754 w 861674" name="connsiteX124"/>
              <a:gd fmla="*/ 163431 h 318742" name="connsiteY124"/>
              <a:gd fmla="*/ 146151 w 861674" name="connsiteX125"/>
              <a:gd fmla="*/ 167358 h 318742" name="connsiteY125"/>
              <a:gd fmla="*/ 144416 w 861674" name="connsiteX126"/>
              <a:gd fmla="*/ 171284 h 318742" name="connsiteY126"/>
              <a:gd fmla="*/ 143548 w 861674" name="connsiteX127"/>
              <a:gd fmla="*/ 174774 h 318742" name="connsiteY127"/>
              <a:gd fmla="*/ 143114 w 861674" name="connsiteX128"/>
              <a:gd fmla="*/ 177827 h 318742" name="connsiteY128"/>
              <a:gd fmla="*/ 143548 w 861674" name="connsiteX129"/>
              <a:gd fmla="*/ 181754 h 318742" name="connsiteY129"/>
              <a:gd fmla="*/ 144850 w 861674" name="connsiteX130"/>
              <a:gd fmla="*/ 184371 h 318742" name="connsiteY130"/>
              <a:gd fmla="*/ 147018 w 861674" name="connsiteX131"/>
              <a:gd fmla="*/ 187425 h 318742" name="connsiteY131"/>
              <a:gd fmla="*/ 150489 w 861674" name="connsiteX132"/>
              <a:gd fmla="*/ 189170 h 318742" name="connsiteY132"/>
              <a:gd fmla="*/ 154827 w 861674" name="connsiteX133"/>
              <a:gd fmla="*/ 191351 h 318742" name="connsiteY133"/>
              <a:gd fmla="*/ 160466 w 861674" name="connsiteX134"/>
              <a:gd fmla="*/ 193532 h 318742" name="connsiteY134"/>
              <a:gd fmla="*/ 166974 w 861674" name="connsiteX135"/>
              <a:gd fmla="*/ 194405 h 318742" name="connsiteY135"/>
              <a:gd fmla="*/ 175216 w 861674" name="connsiteX136"/>
              <a:gd fmla="*/ 195714 h 318742" name="connsiteY136"/>
              <a:gd fmla="*/ 185626 w 861674" name="connsiteX137"/>
              <a:gd fmla="*/ 196150 h 318742" name="connsiteY137"/>
              <a:gd fmla="*/ 194737 w 861674" name="connsiteX138"/>
              <a:gd fmla="*/ 196150 h 318742" name="connsiteY138"/>
              <a:gd fmla="*/ 204280 w 861674" name="connsiteX139"/>
              <a:gd fmla="*/ 195714 h 318742" name="connsiteY139"/>
              <a:gd fmla="*/ 212957 w 861674" name="connsiteX140"/>
              <a:gd fmla="*/ 193969 h 318742" name="connsiteY140"/>
              <a:gd fmla="*/ 221199 w 861674" name="connsiteX141"/>
              <a:gd fmla="*/ 192660 h 318742" name="connsiteY141"/>
              <a:gd fmla="*/ 229441 w 861674" name="connsiteX142"/>
              <a:gd fmla="*/ 190915 h 318742" name="connsiteY142"/>
              <a:gd fmla="*/ 236382 w 861674" name="connsiteX143"/>
              <a:gd fmla="*/ 188297 h 318742" name="connsiteY143"/>
              <a:gd fmla="*/ 244190 w 861674" name="connsiteX144"/>
              <a:gd fmla="*/ 185680 h 318742" name="connsiteY144"/>
              <a:gd fmla="*/ 251565 w 861674" name="connsiteX145"/>
              <a:gd fmla="*/ 182626 h 318742" name="connsiteY145"/>
              <a:gd fmla="*/ 258071 w 861674" name="connsiteX146"/>
              <a:gd fmla="*/ 179572 h 318742" name="connsiteY146"/>
              <a:gd fmla="*/ 271086 w 861674" name="connsiteX147"/>
              <a:gd fmla="*/ 171720 h 318742" name="connsiteY147"/>
              <a:gd fmla="*/ 283232 w 861674" name="connsiteX148"/>
              <a:gd fmla="*/ 163868 h 318742" name="connsiteY148"/>
              <a:gd fmla="*/ 295378 w 861674" name="connsiteX149"/>
              <a:gd fmla="*/ 155143 h 318742" name="connsiteY149"/>
              <a:gd fmla="*/ 300584 w 861674" name="connsiteX150"/>
              <a:gd fmla="*/ 151653 h 318742" name="connsiteY150"/>
              <a:gd fmla="*/ 304054 w 861674" name="connsiteX151"/>
              <a:gd fmla="*/ 149908 h 318742" name="connsiteY151"/>
              <a:gd fmla="*/ 305790 w 861674" name="connsiteX152"/>
              <a:gd fmla="*/ 149908 h 318742" name="connsiteY152"/>
              <a:gd fmla="*/ 306657 w 861674" name="connsiteX153"/>
              <a:gd fmla="*/ 149908 h 318742" name="connsiteY153"/>
              <a:gd fmla="*/ 307959 w 861674" name="connsiteX154"/>
              <a:gd fmla="*/ 151216 h 318742" name="connsiteY154"/>
              <a:gd fmla="*/ 308825 w 861674" name="connsiteX155"/>
              <a:gd fmla="*/ 152525 h 318742" name="connsiteY155"/>
              <a:gd fmla="*/ 310127 w 861674" name="connsiteX156"/>
              <a:gd fmla="*/ 154270 h 318742" name="connsiteY156"/>
              <a:gd fmla="*/ 310561 w 861674" name="connsiteX157"/>
              <a:gd fmla="*/ 155579 h 318742" name="connsiteY157"/>
              <a:gd fmla="*/ 311429 w 861674" name="connsiteX158"/>
              <a:gd fmla="*/ 155579 h 318742" name="connsiteY158"/>
              <a:gd fmla="*/ 311863 w 861674" name="connsiteX159"/>
              <a:gd fmla="*/ 156451 h 318742" name="connsiteY159"/>
              <a:gd fmla="*/ 326177 w 861674" name="connsiteX160"/>
              <a:gd fmla="*/ 155579 h 318742" name="connsiteY160"/>
              <a:gd fmla="*/ 333986 w 861674" name="connsiteX161"/>
              <a:gd fmla="*/ 154706 h 318742" name="connsiteY161"/>
              <a:gd fmla="*/ 337023 w 861674" name="connsiteX162"/>
              <a:gd fmla="*/ 154270 h 318742" name="connsiteY162"/>
              <a:gd fmla="*/ 339192 w 861674" name="connsiteX163"/>
              <a:gd fmla="*/ 153398 h 318742" name="connsiteY163"/>
              <a:gd fmla="*/ 341794 w 861674" name="connsiteX164"/>
              <a:gd fmla="*/ 141183 h 318742" name="connsiteY164"/>
              <a:gd fmla="*/ 343529 w 861674" name="connsiteX165"/>
              <a:gd fmla="*/ 131149 h 318742" name="connsiteY165"/>
              <a:gd fmla="*/ 344398 w 861674" name="connsiteX166"/>
              <a:gd fmla="*/ 123298 h 318742" name="connsiteY166"/>
              <a:gd fmla="*/ 344398 w 861674" name="connsiteX167"/>
              <a:gd fmla="*/ 117190 h 318742" name="connsiteY167"/>
              <a:gd fmla="*/ 344398 w 861674" name="connsiteX168"/>
              <a:gd fmla="*/ 112392 h 318742" name="connsiteY168"/>
              <a:gd fmla="*/ 343964 w 861674" name="connsiteX169"/>
              <a:gd fmla="*/ 109774 h 318742" name="connsiteY169"/>
              <a:gd fmla="*/ 343529 w 861674" name="connsiteX170"/>
              <a:gd fmla="*/ 107157 h 318742" name="connsiteY170"/>
              <a:gd fmla="*/ 345265 w 861674" name="connsiteX171"/>
              <a:gd fmla="*/ 103667 h 318742" name="connsiteY171"/>
              <a:gd fmla="*/ 219897 w 861674" name="connsiteX172"/>
              <a:gd fmla="*/ 103667 h 318742" name="connsiteY172"/>
              <a:gd fmla="*/ 534512 w 861674" name="connsiteX173"/>
              <a:gd fmla="*/ 103667 h 318742" name="connsiteY173"/>
              <a:gd fmla="*/ 536230 w 861674" name="connsiteX174"/>
              <a:gd fmla="*/ 107157 h 318742" name="connsiteY174"/>
              <a:gd fmla="*/ 535800 w 861674" name="connsiteX175"/>
              <a:gd fmla="*/ 109774 h 318742" name="connsiteY175"/>
              <a:gd fmla="*/ 535371 w 861674" name="connsiteX176"/>
              <a:gd fmla="*/ 112392 h 318742" name="connsiteY176"/>
              <a:gd fmla="*/ 535371 w 861674" name="connsiteX177"/>
              <a:gd fmla="*/ 117190 h 318742" name="connsiteY177"/>
              <a:gd fmla="*/ 535371 w 861674" name="connsiteX178"/>
              <a:gd fmla="*/ 123298 h 318742" name="connsiteY178"/>
              <a:gd fmla="*/ 536230 w 861674" name="connsiteX179"/>
              <a:gd fmla="*/ 131149 h 318742" name="connsiteY179"/>
              <a:gd fmla="*/ 537946 w 861674" name="connsiteX180"/>
              <a:gd fmla="*/ 141183 h 318742" name="connsiteY180"/>
              <a:gd fmla="*/ 540521 w 861674" name="connsiteX181"/>
              <a:gd fmla="*/ 153398 h 318742" name="connsiteY181"/>
              <a:gd fmla="*/ 542667 w 861674" name="connsiteX182"/>
              <a:gd fmla="*/ 154270 h 318742" name="connsiteY182"/>
              <a:gd fmla="*/ 545672 w 861674" name="connsiteX183"/>
              <a:gd fmla="*/ 154706 h 318742" name="connsiteY183"/>
              <a:gd fmla="*/ 552967 w 861674" name="connsiteX184"/>
              <a:gd fmla="*/ 155579 h 318742" name="connsiteY184"/>
              <a:gd fmla="*/ 567559 w 861674" name="connsiteX185"/>
              <a:gd fmla="*/ 156451 h 318742" name="connsiteY185"/>
              <a:gd fmla="*/ 567989 w 861674" name="connsiteX186"/>
              <a:gd fmla="*/ 155579 h 318742" name="connsiteY186"/>
              <a:gd fmla="*/ 568847 w 861674" name="connsiteX187"/>
              <a:gd fmla="*/ 155579 h 318742" name="connsiteY187"/>
              <a:gd fmla="*/ 570134 w 861674" name="connsiteX188"/>
              <a:gd fmla="*/ 154270 h 318742" name="connsiteY188"/>
              <a:gd fmla="*/ 570564 w 861674" name="connsiteX189"/>
              <a:gd fmla="*/ 152525 h 318742" name="connsiteY189"/>
              <a:gd fmla="*/ 571423 w 861674" name="connsiteX190"/>
              <a:gd fmla="*/ 151216 h 318742" name="connsiteY190"/>
              <a:gd fmla="*/ 572280 w 861674" name="connsiteX191"/>
              <a:gd fmla="*/ 149908 h 318742" name="connsiteY191"/>
              <a:gd fmla="*/ 573568 w 861674" name="connsiteX192"/>
              <a:gd fmla="*/ 149908 h 318742" name="connsiteY192"/>
              <a:gd fmla="*/ 574855 w 861674" name="connsiteX193"/>
              <a:gd fmla="*/ 149908 h 318742" name="connsiteY193"/>
              <a:gd fmla="*/ 578719 w 861674" name="connsiteX194"/>
              <a:gd fmla="*/ 151653 h 318742" name="connsiteY194"/>
              <a:gd fmla="*/ 583440 w 861674" name="connsiteX195"/>
              <a:gd fmla="*/ 155143 h 318742" name="connsiteY195"/>
              <a:gd fmla="*/ 595885 w 861674" name="connsiteX196"/>
              <a:gd fmla="*/ 163868 h 318742" name="connsiteY196"/>
              <a:gd fmla="*/ 607903 w 861674" name="connsiteX197"/>
              <a:gd fmla="*/ 171720 h 318742" name="connsiteY197"/>
              <a:gd fmla="*/ 620779 w 861674" name="connsiteX198"/>
              <a:gd fmla="*/ 179572 h 318742" name="connsiteY198"/>
              <a:gd fmla="*/ 628075 w 861674" name="connsiteX199"/>
              <a:gd fmla="*/ 182626 h 318742" name="connsiteY199"/>
              <a:gd fmla="*/ 634512 w 861674" name="connsiteX200"/>
              <a:gd fmla="*/ 185680 h 318742" name="connsiteY200"/>
              <a:gd fmla="*/ 642238 w 861674" name="connsiteX201"/>
              <a:gd fmla="*/ 188297 h 318742" name="connsiteY201"/>
              <a:gd fmla="*/ 649105 w 861674" name="connsiteX202"/>
              <a:gd fmla="*/ 190915 h 318742" name="connsiteY202"/>
              <a:gd fmla="*/ 657260 w 861674" name="connsiteX203"/>
              <a:gd fmla="*/ 192660 h 318742" name="connsiteY203"/>
              <a:gd fmla="*/ 665414 w 861674" name="connsiteX204"/>
              <a:gd fmla="*/ 193969 h 318742" name="connsiteY204"/>
              <a:gd fmla="*/ 673998 w 861674" name="connsiteX205"/>
              <a:gd fmla="*/ 195714 h 318742" name="connsiteY205"/>
              <a:gd fmla="*/ 683440 w 861674" name="connsiteX206"/>
              <a:gd fmla="*/ 196150 h 318742" name="connsiteY206"/>
              <a:gd fmla="*/ 692882 w 861674" name="connsiteX207"/>
              <a:gd fmla="*/ 196150 h 318742" name="connsiteY207"/>
              <a:gd fmla="*/ 702754 w 861674" name="connsiteX208"/>
              <a:gd fmla="*/ 195714 h 318742" name="connsiteY208"/>
              <a:gd fmla="*/ 710908 w 861674" name="connsiteX209"/>
              <a:gd fmla="*/ 194405 h 318742" name="connsiteY209"/>
              <a:gd fmla="*/ 717345 w 861674" name="connsiteX210"/>
              <a:gd fmla="*/ 193532 h 318742" name="connsiteY210"/>
              <a:gd fmla="*/ 722925 w 861674" name="connsiteX211"/>
              <a:gd fmla="*/ 191351 h 318742" name="connsiteY211"/>
              <a:gd fmla="*/ 726787 w 861674" name="connsiteX212"/>
              <a:gd fmla="*/ 189170 h 318742" name="connsiteY212"/>
              <a:gd fmla="*/ 730651 w 861674" name="connsiteX213"/>
              <a:gd fmla="*/ 187425 h 318742" name="connsiteY213"/>
              <a:gd fmla="*/ 732367 w 861674" name="connsiteX214"/>
              <a:gd fmla="*/ 184371 h 318742" name="connsiteY214"/>
              <a:gd fmla="*/ 734083 w 861674" name="connsiteX215"/>
              <a:gd fmla="*/ 181754 h 318742" name="connsiteY215"/>
              <a:gd fmla="*/ 734513 w 861674" name="connsiteX216"/>
              <a:gd fmla="*/ 177827 h 318742" name="connsiteY216"/>
              <a:gd fmla="*/ 734083 w 861674" name="connsiteX217"/>
              <a:gd fmla="*/ 174774 h 318742" name="connsiteY217"/>
              <a:gd fmla="*/ 733226 w 861674" name="connsiteX218"/>
              <a:gd fmla="*/ 171284 h 318742" name="connsiteY218"/>
              <a:gd fmla="*/ 731509 w 861674" name="connsiteX219"/>
              <a:gd fmla="*/ 167358 h 318742" name="connsiteY219"/>
              <a:gd fmla="*/ 728934 w 861674" name="connsiteX220"/>
              <a:gd fmla="*/ 163431 h 318742" name="connsiteY220"/>
              <a:gd fmla="*/ 726359 w 861674" name="connsiteX221"/>
              <a:gd fmla="*/ 159505 h 318742" name="connsiteY221"/>
              <a:gd fmla="*/ 722925 w 861674" name="connsiteX222"/>
              <a:gd fmla="*/ 155143 h 318742" name="connsiteY222"/>
              <a:gd fmla="*/ 715199 w 861674" name="connsiteX223"/>
              <a:gd fmla="*/ 146854 h 318742" name="connsiteY223"/>
              <a:gd fmla="*/ 706187 w 861674" name="connsiteX224"/>
              <a:gd fmla="*/ 138565 h 318742" name="connsiteY224"/>
              <a:gd fmla="*/ 697174 w 861674" name="connsiteX225"/>
              <a:gd fmla="*/ 131149 h 318742" name="connsiteY225"/>
              <a:gd fmla="*/ 687302 w 861674" name="connsiteX226"/>
              <a:gd fmla="*/ 123734 h 318742" name="connsiteY226"/>
              <a:gd fmla="*/ 678290 w 861674" name="connsiteX227"/>
              <a:gd fmla="*/ 117190 h 318742" name="connsiteY227"/>
              <a:gd fmla="*/ 664127 w 861674" name="connsiteX228"/>
              <a:gd fmla="*/ 107157 h 318742" name="connsiteY228"/>
              <a:gd fmla="*/ 658547 w 861674" name="connsiteX229"/>
              <a:gd fmla="*/ 103667 h 318742" name="connsiteY229"/>
              <a:gd fmla="*/ 534512 w 861674" name="connsiteX230"/>
              <a:gd fmla="*/ 103667 h 318742" name="connsiteY23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</a:cxnLst>
            <a:rect b="b" l="l" r="r" t="t"/>
            <a:pathLst>
              <a:path h="318742" w="861673">
                <a:moveTo>
                  <a:pt x="430621" y="0"/>
                </a:moveTo>
                <a:lnTo>
                  <a:pt x="451723" y="430"/>
                </a:lnTo>
                <a:lnTo>
                  <a:pt x="471962" y="860"/>
                </a:lnTo>
                <a:lnTo>
                  <a:pt x="491770" y="2151"/>
                </a:lnTo>
                <a:lnTo>
                  <a:pt x="511148" y="3011"/>
                </a:lnTo>
                <a:lnTo>
                  <a:pt x="521483" y="80868"/>
                </a:lnTo>
                <a:lnTo>
                  <a:pt x="658850" y="80868"/>
                </a:lnTo>
                <a:lnTo>
                  <a:pt x="662726" y="27100"/>
                </a:lnTo>
                <a:lnTo>
                  <a:pt x="687702" y="33551"/>
                </a:lnTo>
                <a:lnTo>
                  <a:pt x="711387" y="40865"/>
                </a:lnTo>
                <a:lnTo>
                  <a:pt x="733349" y="48177"/>
                </a:lnTo>
                <a:lnTo>
                  <a:pt x="753588" y="57210"/>
                </a:lnTo>
                <a:lnTo>
                  <a:pt x="765646" y="62802"/>
                </a:lnTo>
                <a:lnTo>
                  <a:pt x="778133" y="68394"/>
                </a:lnTo>
                <a:lnTo>
                  <a:pt x="788899" y="74416"/>
                </a:lnTo>
                <a:lnTo>
                  <a:pt x="799664" y="80439"/>
                </a:lnTo>
                <a:lnTo>
                  <a:pt x="809137" y="86461"/>
                </a:lnTo>
                <a:lnTo>
                  <a:pt x="817750" y="93343"/>
                </a:lnTo>
                <a:lnTo>
                  <a:pt x="825933" y="99365"/>
                </a:lnTo>
                <a:lnTo>
                  <a:pt x="833253" y="105817"/>
                </a:lnTo>
                <a:lnTo>
                  <a:pt x="839712" y="112699"/>
                </a:lnTo>
                <a:lnTo>
                  <a:pt x="845310" y="119152"/>
                </a:lnTo>
                <a:lnTo>
                  <a:pt x="850478" y="125604"/>
                </a:lnTo>
                <a:lnTo>
                  <a:pt x="854784" y="132486"/>
                </a:lnTo>
                <a:lnTo>
                  <a:pt x="857798" y="139369"/>
                </a:lnTo>
                <a:lnTo>
                  <a:pt x="860382" y="146251"/>
                </a:lnTo>
                <a:lnTo>
                  <a:pt x="861243" y="152704"/>
                </a:lnTo>
                <a:lnTo>
                  <a:pt x="861674" y="159586"/>
                </a:lnTo>
                <a:lnTo>
                  <a:pt x="861243" y="166898"/>
                </a:lnTo>
                <a:lnTo>
                  <a:pt x="859520" y="174212"/>
                </a:lnTo>
                <a:lnTo>
                  <a:pt x="856506" y="181954"/>
                </a:lnTo>
                <a:lnTo>
                  <a:pt x="852630" y="189266"/>
                </a:lnTo>
                <a:lnTo>
                  <a:pt x="847464" y="196579"/>
                </a:lnTo>
                <a:lnTo>
                  <a:pt x="841434" y="204322"/>
                </a:lnTo>
                <a:lnTo>
                  <a:pt x="834113" y="211205"/>
                </a:lnTo>
                <a:lnTo>
                  <a:pt x="825502" y="218947"/>
                </a:lnTo>
                <a:lnTo>
                  <a:pt x="816458" y="226259"/>
                </a:lnTo>
                <a:lnTo>
                  <a:pt x="806123" y="233142"/>
                </a:lnTo>
                <a:lnTo>
                  <a:pt x="795358" y="240024"/>
                </a:lnTo>
                <a:lnTo>
                  <a:pt x="783301" y="246477"/>
                </a:lnTo>
                <a:lnTo>
                  <a:pt x="770382" y="252929"/>
                </a:lnTo>
                <a:lnTo>
                  <a:pt x="756602" y="259811"/>
                </a:lnTo>
                <a:lnTo>
                  <a:pt x="741961" y="265833"/>
                </a:lnTo>
                <a:lnTo>
                  <a:pt x="726459" y="271857"/>
                </a:lnTo>
                <a:lnTo>
                  <a:pt x="707081" y="278739"/>
                </a:lnTo>
                <a:lnTo>
                  <a:pt x="686842" y="285191"/>
                </a:lnTo>
                <a:lnTo>
                  <a:pt x="664880" y="290783"/>
                </a:lnTo>
                <a:lnTo>
                  <a:pt x="642487" y="296374"/>
                </a:lnTo>
                <a:lnTo>
                  <a:pt x="618373" y="301536"/>
                </a:lnTo>
                <a:lnTo>
                  <a:pt x="593828" y="305408"/>
                </a:lnTo>
                <a:lnTo>
                  <a:pt x="568852" y="309710"/>
                </a:lnTo>
                <a:lnTo>
                  <a:pt x="542583" y="312720"/>
                </a:lnTo>
                <a:lnTo>
                  <a:pt x="515885" y="315301"/>
                </a:lnTo>
                <a:lnTo>
                  <a:pt x="487894" y="317453"/>
                </a:lnTo>
                <a:lnTo>
                  <a:pt x="459904" y="318313"/>
                </a:lnTo>
                <a:lnTo>
                  <a:pt x="430621" y="318742"/>
                </a:lnTo>
                <a:lnTo>
                  <a:pt x="397033" y="318313"/>
                </a:lnTo>
                <a:lnTo>
                  <a:pt x="363875" y="317022"/>
                </a:lnTo>
                <a:lnTo>
                  <a:pt x="332009" y="314441"/>
                </a:lnTo>
                <a:lnTo>
                  <a:pt x="300574" y="310570"/>
                </a:lnTo>
                <a:lnTo>
                  <a:pt x="271292" y="306698"/>
                </a:lnTo>
                <a:lnTo>
                  <a:pt x="242009" y="301536"/>
                </a:lnTo>
                <a:lnTo>
                  <a:pt x="214450" y="295514"/>
                </a:lnTo>
                <a:lnTo>
                  <a:pt x="188612" y="288632"/>
                </a:lnTo>
                <a:lnTo>
                  <a:pt x="167081" y="282610"/>
                </a:lnTo>
                <a:lnTo>
                  <a:pt x="147273" y="276158"/>
                </a:lnTo>
                <a:lnTo>
                  <a:pt x="128325" y="269276"/>
                </a:lnTo>
                <a:lnTo>
                  <a:pt x="109808" y="262392"/>
                </a:lnTo>
                <a:lnTo>
                  <a:pt x="93876" y="254649"/>
                </a:lnTo>
                <a:lnTo>
                  <a:pt x="77942" y="246477"/>
                </a:lnTo>
                <a:lnTo>
                  <a:pt x="63732" y="238303"/>
                </a:lnTo>
                <a:lnTo>
                  <a:pt x="50814" y="230131"/>
                </a:lnTo>
                <a:lnTo>
                  <a:pt x="39187" y="221528"/>
                </a:lnTo>
                <a:lnTo>
                  <a:pt x="28852" y="212925"/>
                </a:lnTo>
                <a:lnTo>
                  <a:pt x="20239" y="204322"/>
                </a:lnTo>
                <a:lnTo>
                  <a:pt x="12918" y="194859"/>
                </a:lnTo>
                <a:lnTo>
                  <a:pt x="9904" y="190987"/>
                </a:lnTo>
                <a:lnTo>
                  <a:pt x="7321" y="186256"/>
                </a:lnTo>
                <a:lnTo>
                  <a:pt x="5168" y="181954"/>
                </a:lnTo>
                <a:lnTo>
                  <a:pt x="3014" y="177222"/>
                </a:lnTo>
                <a:lnTo>
                  <a:pt x="1723" y="172491"/>
                </a:lnTo>
                <a:lnTo>
                  <a:pt x="431" y="168619"/>
                </a:lnTo>
                <a:lnTo>
                  <a:pt x="0" y="163888"/>
                </a:lnTo>
                <a:lnTo>
                  <a:pt x="0" y="159586"/>
                </a:lnTo>
                <a:lnTo>
                  <a:pt x="0" y="154854"/>
                </a:lnTo>
                <a:lnTo>
                  <a:pt x="862" y="149692"/>
                </a:lnTo>
                <a:lnTo>
                  <a:pt x="1723" y="144961"/>
                </a:lnTo>
                <a:lnTo>
                  <a:pt x="3445" y="140229"/>
                </a:lnTo>
                <a:lnTo>
                  <a:pt x="5599" y="135498"/>
                </a:lnTo>
                <a:lnTo>
                  <a:pt x="8182" y="130336"/>
                </a:lnTo>
                <a:lnTo>
                  <a:pt x="11197" y="125604"/>
                </a:lnTo>
                <a:lnTo>
                  <a:pt x="14641" y="121302"/>
                </a:lnTo>
                <a:lnTo>
                  <a:pt x="18086" y="116140"/>
                </a:lnTo>
                <a:lnTo>
                  <a:pt x="22824" y="111409"/>
                </a:lnTo>
                <a:lnTo>
                  <a:pt x="27560" y="107108"/>
                </a:lnTo>
                <a:lnTo>
                  <a:pt x="32297" y="101946"/>
                </a:lnTo>
                <a:lnTo>
                  <a:pt x="43924" y="92483"/>
                </a:lnTo>
                <a:lnTo>
                  <a:pt x="56411" y="83449"/>
                </a:lnTo>
                <a:lnTo>
                  <a:pt x="71053" y="74846"/>
                </a:lnTo>
                <a:lnTo>
                  <a:pt x="86986" y="66243"/>
                </a:lnTo>
                <a:lnTo>
                  <a:pt x="105072" y="58071"/>
                </a:lnTo>
                <a:lnTo>
                  <a:pt x="123159" y="50328"/>
                </a:lnTo>
                <a:lnTo>
                  <a:pt x="143828" y="42585"/>
                </a:lnTo>
                <a:lnTo>
                  <a:pt x="164928" y="36132"/>
                </a:lnTo>
                <a:lnTo>
                  <a:pt x="188181" y="29681"/>
                </a:lnTo>
                <a:lnTo>
                  <a:pt x="211866" y="23228"/>
                </a:lnTo>
                <a:lnTo>
                  <a:pt x="216173" y="80868"/>
                </a:lnTo>
                <a:lnTo>
                  <a:pt x="347512" y="78718"/>
                </a:lnTo>
                <a:lnTo>
                  <a:pt x="359569" y="78718"/>
                </a:lnTo>
                <a:lnTo>
                  <a:pt x="366029" y="19357"/>
                </a:lnTo>
                <a:lnTo>
                  <a:pt x="368612" y="2151"/>
                </a:lnTo>
                <a:lnTo>
                  <a:pt x="370765" y="2151"/>
                </a:lnTo>
                <a:lnTo>
                  <a:pt x="380669" y="1291"/>
                </a:lnTo>
                <a:lnTo>
                  <a:pt x="405216" y="430"/>
                </a:lnTo>
                <a:lnTo>
                  <a:pt x="430621" y="0"/>
                </a:lnTo>
                <a:close/>
                <a:moveTo>
                  <a:pt x="219897" y="103667"/>
                </a:moveTo>
                <a:lnTo>
                  <a:pt x="214257" y="107157"/>
                </a:lnTo>
                <a:lnTo>
                  <a:pt x="199943" y="117190"/>
                </a:lnTo>
                <a:lnTo>
                  <a:pt x="190832" y="123734"/>
                </a:lnTo>
                <a:lnTo>
                  <a:pt x="181289" y="131149"/>
                </a:lnTo>
                <a:lnTo>
                  <a:pt x="171745" y="138565"/>
                </a:lnTo>
                <a:lnTo>
                  <a:pt x="162635" y="146854"/>
                </a:lnTo>
                <a:lnTo>
                  <a:pt x="154827" y="155143"/>
                </a:lnTo>
                <a:lnTo>
                  <a:pt x="151791" y="159505"/>
                </a:lnTo>
                <a:lnTo>
                  <a:pt x="148754" y="163431"/>
                </a:lnTo>
                <a:lnTo>
                  <a:pt x="146151" y="167358"/>
                </a:lnTo>
                <a:lnTo>
                  <a:pt x="144416" y="171284"/>
                </a:lnTo>
                <a:lnTo>
                  <a:pt x="143548" y="174774"/>
                </a:lnTo>
                <a:lnTo>
                  <a:pt x="143114" y="177827"/>
                </a:lnTo>
                <a:lnTo>
                  <a:pt x="143548" y="181754"/>
                </a:lnTo>
                <a:lnTo>
                  <a:pt x="144850" y="184371"/>
                </a:lnTo>
                <a:lnTo>
                  <a:pt x="147018" y="187425"/>
                </a:lnTo>
                <a:lnTo>
                  <a:pt x="150489" y="189170"/>
                </a:lnTo>
                <a:lnTo>
                  <a:pt x="154827" y="191351"/>
                </a:lnTo>
                <a:lnTo>
                  <a:pt x="160466" y="193532"/>
                </a:lnTo>
                <a:lnTo>
                  <a:pt x="166974" y="194405"/>
                </a:lnTo>
                <a:lnTo>
                  <a:pt x="175216" y="195714"/>
                </a:lnTo>
                <a:lnTo>
                  <a:pt x="185626" y="196150"/>
                </a:lnTo>
                <a:lnTo>
                  <a:pt x="194737" y="196150"/>
                </a:lnTo>
                <a:lnTo>
                  <a:pt x="204280" y="195714"/>
                </a:lnTo>
                <a:lnTo>
                  <a:pt x="212957" y="193969"/>
                </a:lnTo>
                <a:lnTo>
                  <a:pt x="221199" y="192660"/>
                </a:lnTo>
                <a:lnTo>
                  <a:pt x="229441" y="190915"/>
                </a:lnTo>
                <a:lnTo>
                  <a:pt x="236382" y="188297"/>
                </a:lnTo>
                <a:lnTo>
                  <a:pt x="244190" y="185680"/>
                </a:lnTo>
                <a:lnTo>
                  <a:pt x="251565" y="182626"/>
                </a:lnTo>
                <a:lnTo>
                  <a:pt x="258071" y="179572"/>
                </a:lnTo>
                <a:lnTo>
                  <a:pt x="271086" y="171720"/>
                </a:lnTo>
                <a:lnTo>
                  <a:pt x="283232" y="163868"/>
                </a:lnTo>
                <a:lnTo>
                  <a:pt x="295378" y="155143"/>
                </a:lnTo>
                <a:lnTo>
                  <a:pt x="300584" y="151653"/>
                </a:lnTo>
                <a:lnTo>
                  <a:pt x="304054" y="149908"/>
                </a:lnTo>
                <a:lnTo>
                  <a:pt x="305790" y="149908"/>
                </a:lnTo>
                <a:lnTo>
                  <a:pt x="306657" y="149908"/>
                </a:lnTo>
                <a:lnTo>
                  <a:pt x="307959" y="151216"/>
                </a:lnTo>
                <a:lnTo>
                  <a:pt x="308825" y="152525"/>
                </a:lnTo>
                <a:lnTo>
                  <a:pt x="310127" y="154270"/>
                </a:lnTo>
                <a:lnTo>
                  <a:pt x="310561" y="155579"/>
                </a:lnTo>
                <a:lnTo>
                  <a:pt x="311429" y="155579"/>
                </a:lnTo>
                <a:lnTo>
                  <a:pt x="311863" y="156451"/>
                </a:lnTo>
                <a:lnTo>
                  <a:pt x="326177" y="155579"/>
                </a:lnTo>
                <a:lnTo>
                  <a:pt x="333986" y="154706"/>
                </a:lnTo>
                <a:lnTo>
                  <a:pt x="337023" y="154270"/>
                </a:lnTo>
                <a:lnTo>
                  <a:pt x="339192" y="153398"/>
                </a:lnTo>
                <a:lnTo>
                  <a:pt x="341794" y="141183"/>
                </a:lnTo>
                <a:lnTo>
                  <a:pt x="343529" y="131149"/>
                </a:lnTo>
                <a:lnTo>
                  <a:pt x="344398" y="123298"/>
                </a:lnTo>
                <a:lnTo>
                  <a:pt x="344398" y="117190"/>
                </a:lnTo>
                <a:lnTo>
                  <a:pt x="344398" y="112392"/>
                </a:lnTo>
                <a:lnTo>
                  <a:pt x="343964" y="109774"/>
                </a:lnTo>
                <a:lnTo>
                  <a:pt x="343529" y="107157"/>
                </a:lnTo>
                <a:lnTo>
                  <a:pt x="345265" y="103667"/>
                </a:lnTo>
                <a:lnTo>
                  <a:pt x="219897" y="103667"/>
                </a:lnTo>
                <a:close/>
                <a:moveTo>
                  <a:pt x="534512" y="103667"/>
                </a:moveTo>
                <a:lnTo>
                  <a:pt x="536230" y="107157"/>
                </a:lnTo>
                <a:lnTo>
                  <a:pt x="535800" y="109774"/>
                </a:lnTo>
                <a:lnTo>
                  <a:pt x="535371" y="112392"/>
                </a:lnTo>
                <a:lnTo>
                  <a:pt x="535371" y="117190"/>
                </a:lnTo>
                <a:lnTo>
                  <a:pt x="535371" y="123298"/>
                </a:lnTo>
                <a:lnTo>
                  <a:pt x="536230" y="131149"/>
                </a:lnTo>
                <a:lnTo>
                  <a:pt x="537946" y="141183"/>
                </a:lnTo>
                <a:lnTo>
                  <a:pt x="540521" y="153398"/>
                </a:lnTo>
                <a:lnTo>
                  <a:pt x="542667" y="154270"/>
                </a:lnTo>
                <a:lnTo>
                  <a:pt x="545672" y="154706"/>
                </a:lnTo>
                <a:lnTo>
                  <a:pt x="552967" y="155579"/>
                </a:lnTo>
                <a:lnTo>
                  <a:pt x="567559" y="156451"/>
                </a:lnTo>
                <a:lnTo>
                  <a:pt x="567989" y="155579"/>
                </a:lnTo>
                <a:lnTo>
                  <a:pt x="568847" y="155579"/>
                </a:lnTo>
                <a:lnTo>
                  <a:pt x="570134" y="154270"/>
                </a:lnTo>
                <a:lnTo>
                  <a:pt x="570564" y="152525"/>
                </a:lnTo>
                <a:lnTo>
                  <a:pt x="571423" y="151216"/>
                </a:lnTo>
                <a:lnTo>
                  <a:pt x="572280" y="149908"/>
                </a:lnTo>
                <a:lnTo>
                  <a:pt x="573568" y="149908"/>
                </a:lnTo>
                <a:lnTo>
                  <a:pt x="574855" y="149908"/>
                </a:lnTo>
                <a:lnTo>
                  <a:pt x="578719" y="151653"/>
                </a:lnTo>
                <a:lnTo>
                  <a:pt x="583440" y="155143"/>
                </a:lnTo>
                <a:lnTo>
                  <a:pt x="595885" y="163868"/>
                </a:lnTo>
                <a:lnTo>
                  <a:pt x="607903" y="171720"/>
                </a:lnTo>
                <a:lnTo>
                  <a:pt x="620779" y="179572"/>
                </a:lnTo>
                <a:lnTo>
                  <a:pt x="628075" y="182626"/>
                </a:lnTo>
                <a:lnTo>
                  <a:pt x="634512" y="185680"/>
                </a:lnTo>
                <a:lnTo>
                  <a:pt x="642238" y="188297"/>
                </a:lnTo>
                <a:lnTo>
                  <a:pt x="649105" y="190915"/>
                </a:lnTo>
                <a:lnTo>
                  <a:pt x="657260" y="192660"/>
                </a:lnTo>
                <a:lnTo>
                  <a:pt x="665414" y="193969"/>
                </a:lnTo>
                <a:lnTo>
                  <a:pt x="673998" y="195714"/>
                </a:lnTo>
                <a:lnTo>
                  <a:pt x="683440" y="196150"/>
                </a:lnTo>
                <a:lnTo>
                  <a:pt x="692882" y="196150"/>
                </a:lnTo>
                <a:lnTo>
                  <a:pt x="702754" y="195714"/>
                </a:lnTo>
                <a:lnTo>
                  <a:pt x="710908" y="194405"/>
                </a:lnTo>
                <a:lnTo>
                  <a:pt x="717345" y="193532"/>
                </a:lnTo>
                <a:lnTo>
                  <a:pt x="722925" y="191351"/>
                </a:lnTo>
                <a:lnTo>
                  <a:pt x="726787" y="189170"/>
                </a:lnTo>
                <a:lnTo>
                  <a:pt x="730651" y="187425"/>
                </a:lnTo>
                <a:lnTo>
                  <a:pt x="732367" y="184371"/>
                </a:lnTo>
                <a:lnTo>
                  <a:pt x="734083" y="181754"/>
                </a:lnTo>
                <a:lnTo>
                  <a:pt x="734513" y="177827"/>
                </a:lnTo>
                <a:lnTo>
                  <a:pt x="734083" y="174774"/>
                </a:lnTo>
                <a:lnTo>
                  <a:pt x="733226" y="171284"/>
                </a:lnTo>
                <a:lnTo>
                  <a:pt x="731509" y="167358"/>
                </a:lnTo>
                <a:lnTo>
                  <a:pt x="728934" y="163431"/>
                </a:lnTo>
                <a:lnTo>
                  <a:pt x="726359" y="159505"/>
                </a:lnTo>
                <a:lnTo>
                  <a:pt x="722925" y="155143"/>
                </a:lnTo>
                <a:lnTo>
                  <a:pt x="715199" y="146854"/>
                </a:lnTo>
                <a:lnTo>
                  <a:pt x="706187" y="138565"/>
                </a:lnTo>
                <a:lnTo>
                  <a:pt x="697174" y="131149"/>
                </a:lnTo>
                <a:lnTo>
                  <a:pt x="687302" y="123734"/>
                </a:lnTo>
                <a:lnTo>
                  <a:pt x="678290" y="117190"/>
                </a:lnTo>
                <a:lnTo>
                  <a:pt x="664127" y="107157"/>
                </a:lnTo>
                <a:lnTo>
                  <a:pt x="658547" y="103667"/>
                </a:lnTo>
                <a:lnTo>
                  <a:pt x="534512" y="103667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74" name="任意多边形 73"/>
          <p:cNvSpPr/>
          <p:nvPr/>
        </p:nvSpPr>
        <p:spPr>
          <a:xfrm>
            <a:off x="4754530" y="1988724"/>
            <a:ext cx="489238" cy="533318"/>
          </a:xfrm>
          <a:custGeom>
            <a:gdLst>
              <a:gd fmla="*/ 200268 w 401692" name="connsiteX0"/>
              <a:gd fmla="*/ 0 h 437884" name="connsiteY0"/>
              <a:gd fmla="*/ 401692 w 401692" name="connsiteX1"/>
              <a:gd fmla="*/ 199876 h 437884" name="connsiteY1"/>
              <a:gd fmla="*/ 200268 w 401692" name="connsiteX2"/>
              <a:gd fmla="*/ 437884 h 437884" name="connsiteY2"/>
              <a:gd fmla="*/ 0 w 401692" name="connsiteX3"/>
              <a:gd fmla="*/ 199876 h 437884" name="connsiteY3"/>
              <a:gd fmla="*/ 200268 w 401692" name="connsiteX4"/>
              <a:gd fmla="*/ 0 h 43788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437884" w="401692">
                <a:moveTo>
                  <a:pt x="200268" y="0"/>
                </a:moveTo>
                <a:cubicBezTo>
                  <a:pt x="311400" y="0"/>
                  <a:pt x="401692" y="88963"/>
                  <a:pt x="401692" y="199876"/>
                </a:cubicBezTo>
                <a:cubicBezTo>
                  <a:pt x="401692" y="310794"/>
                  <a:pt x="311400" y="437884"/>
                  <a:pt x="200268" y="437884"/>
                </a:cubicBezTo>
                <a:cubicBezTo>
                  <a:pt x="90292" y="437884"/>
                  <a:pt x="0" y="309637"/>
                  <a:pt x="0" y="199876"/>
                </a:cubicBezTo>
                <a:cubicBezTo>
                  <a:pt x="0" y="88963"/>
                  <a:pt x="90292" y="0"/>
                  <a:pt x="200268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73" name="任意多边形 72"/>
          <p:cNvSpPr/>
          <p:nvPr/>
        </p:nvSpPr>
        <p:spPr>
          <a:xfrm>
            <a:off x="6992768" y="1988724"/>
            <a:ext cx="487635" cy="533318"/>
          </a:xfrm>
          <a:custGeom>
            <a:gdLst>
              <a:gd fmla="*/ 200188 w 400376" name="connsiteX0"/>
              <a:gd fmla="*/ 0 h 437884" name="connsiteY0"/>
              <a:gd fmla="*/ 400376 w 400376" name="connsiteX1"/>
              <a:gd fmla="*/ 199876 h 437884" name="connsiteY1"/>
              <a:gd fmla="*/ 200188 w 400376" name="connsiteX2"/>
              <a:gd fmla="*/ 437884 h 437884" name="connsiteY2"/>
              <a:gd fmla="*/ 0 w 400376" name="connsiteX3"/>
              <a:gd fmla="*/ 199876 h 437884" name="connsiteY3"/>
              <a:gd fmla="*/ 200188 w 400376" name="connsiteX4"/>
              <a:gd fmla="*/ 0 h 43788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437884" w="400376">
                <a:moveTo>
                  <a:pt x="200188" y="0"/>
                </a:moveTo>
                <a:cubicBezTo>
                  <a:pt x="310117" y="0"/>
                  <a:pt x="400376" y="88963"/>
                  <a:pt x="400376" y="199876"/>
                </a:cubicBezTo>
                <a:cubicBezTo>
                  <a:pt x="400376" y="310794"/>
                  <a:pt x="310117" y="437884"/>
                  <a:pt x="200188" y="437884"/>
                </a:cubicBezTo>
                <a:cubicBezTo>
                  <a:pt x="89103" y="437884"/>
                  <a:pt x="0" y="309637"/>
                  <a:pt x="0" y="199876"/>
                </a:cubicBezTo>
                <a:cubicBezTo>
                  <a:pt x="0" y="88963"/>
                  <a:pt x="90259" y="0"/>
                  <a:pt x="200188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67" name="任意多边形 66"/>
          <p:cNvSpPr/>
          <p:nvPr/>
        </p:nvSpPr>
        <p:spPr>
          <a:xfrm>
            <a:off x="4439867" y="2542875"/>
            <a:ext cx="1118569" cy="1971782"/>
          </a:xfrm>
          <a:custGeom>
            <a:gdLst>
              <a:gd fmla="*/ 428544 w 918408" name="connsiteX0"/>
              <a:gd fmla="*/ 0 h 1618944" name="connsiteY0"/>
              <a:gd fmla="*/ 448213 w 918408" name="connsiteX1"/>
              <a:gd fmla="*/ 40445 h 1618944" name="connsiteY1"/>
              <a:gd fmla="*/ 449370 w 918408" name="connsiteX2"/>
              <a:gd fmla="*/ 40445 h 1618944" name="connsiteY2"/>
              <a:gd fmla="*/ 396146 w 918408" name="connsiteX3"/>
              <a:gd fmla="*/ 455293 h 1618944" name="connsiteY3"/>
              <a:gd fmla="*/ 459785 w 918408" name="connsiteX4"/>
              <a:gd fmla="*/ 565068 h 1618944" name="connsiteY4"/>
              <a:gd fmla="*/ 522262 w 918408" name="connsiteX5"/>
              <a:gd fmla="*/ 455293 h 1618944" name="connsiteY5"/>
              <a:gd fmla="*/ 469039 w 918408" name="connsiteX6"/>
              <a:gd fmla="*/ 40445 h 1618944" name="connsiteY6"/>
              <a:gd fmla="*/ 470195 w 918408" name="connsiteX7"/>
              <a:gd fmla="*/ 40445 h 1618944" name="connsiteY7"/>
              <a:gd fmla="*/ 489865 w 918408" name="connsiteX8"/>
              <a:gd fmla="*/ 0 h 1618944" name="connsiteY8"/>
              <a:gd fmla="*/ 802253 w 918408" name="connsiteX9"/>
              <a:gd fmla="*/ 67024 h 1618944" name="connsiteY9"/>
              <a:gd fmla="*/ 814980 w 918408" name="connsiteX10"/>
              <a:gd fmla="*/ 73956 h 1618944" name="connsiteY10"/>
              <a:gd fmla="*/ 826552 w 918408" name="connsiteX11"/>
              <a:gd fmla="*/ 82045 h 1618944" name="connsiteY11"/>
              <a:gd fmla="*/ 838123 w 918408" name="connsiteX12"/>
              <a:gd fmla="*/ 94754 h 1618944" name="connsiteY12"/>
              <a:gd fmla="*/ 846222 w 918408" name="connsiteX13"/>
              <a:gd fmla="*/ 105155 h 1618944" name="connsiteY13"/>
              <a:gd fmla="*/ 850846 w 918408" name="connsiteX14"/>
              <a:gd fmla="*/ 122489 h 1618944" name="connsiteY14"/>
              <a:gd fmla="*/ 854320 w 918408" name="connsiteX15"/>
              <a:gd fmla="*/ 132891 h 1618944" name="connsiteY15"/>
              <a:gd fmla="*/ 917954 w 918408" name="connsiteX16"/>
              <a:gd fmla="*/ 702583 h 1618944" name="connsiteY16"/>
              <a:gd fmla="*/ 847378 w 918408" name="connsiteX17"/>
              <a:gd fmla="*/ 789248 h 1618944" name="connsiteY17"/>
              <a:gd fmla="*/ 839280 w 918408" name="connsiteX18"/>
              <a:gd fmla="*/ 790404 h 1618944" name="connsiteY18"/>
              <a:gd fmla="*/ 760601 w 918408" name="connsiteX19"/>
              <a:gd fmla="*/ 719917 h 1618944" name="connsiteY19"/>
              <a:gd fmla="*/ 702753 w 918408" name="connsiteX20"/>
              <a:gd fmla="*/ 201070 h 1618944" name="connsiteY20"/>
              <a:gd fmla="*/ 680771 w 918408" name="connsiteX21"/>
              <a:gd fmla="*/ 194133 h 1618944" name="connsiteY21"/>
              <a:gd fmla="*/ 680771 w 918408" name="connsiteX22"/>
              <a:gd fmla="*/ 734938 h 1618944" name="connsiteY22"/>
              <a:gd fmla="*/ 744405 w 918408" name="connsiteX23"/>
              <a:gd fmla="*/ 1517253 h 1618944" name="connsiteY23"/>
              <a:gd fmla="*/ 656472 w 918408" name="connsiteX24"/>
              <a:gd fmla="*/ 1618944 h 1618944" name="connsiteY24"/>
              <a:gd fmla="*/ 649530 w 918408" name="connsiteX25"/>
              <a:gd fmla="*/ 1618944 h 1618944" name="connsiteY25"/>
              <a:gd fmla="*/ 554655 w 918408" name="connsiteX26"/>
              <a:gd fmla="*/ 1532279 h 1618944" name="connsiteY26"/>
              <a:gd fmla="*/ 497963 w 918408" name="connsiteX27"/>
              <a:gd fmla="*/ 825072 h 1618944" name="connsiteY27"/>
              <a:gd fmla="*/ 459785 w 918408" name="connsiteX28"/>
              <a:gd fmla="*/ 833161 h 1618944" name="connsiteY28"/>
              <a:gd fmla="*/ 420446 w 918408" name="connsiteX29"/>
              <a:gd fmla="*/ 825072 h 1618944" name="connsiteY29"/>
              <a:gd fmla="*/ 363754 w 918408" name="connsiteX30"/>
              <a:gd fmla="*/ 1532279 h 1618944" name="connsiteY30"/>
              <a:gd fmla="*/ 268879 w 918408" name="connsiteX31"/>
              <a:gd fmla="*/ 1618944 h 1618944" name="connsiteY31"/>
              <a:gd fmla="*/ 261937 w 918408" name="connsiteX32"/>
              <a:gd fmla="*/ 1618944 h 1618944" name="connsiteY32"/>
              <a:gd fmla="*/ 174004 w 918408" name="connsiteX33"/>
              <a:gd fmla="*/ 1517253 h 1618944" name="connsiteY33"/>
              <a:gd fmla="*/ 237638 w 918408" name="connsiteX34"/>
              <a:gd fmla="*/ 734938 h 1618944" name="connsiteY34"/>
              <a:gd fmla="*/ 237638 w 918408" name="connsiteX35"/>
              <a:gd fmla="*/ 194133 h 1618944" name="connsiteY35"/>
              <a:gd fmla="*/ 215656 w 918408" name="connsiteX36"/>
              <a:gd fmla="*/ 201070 h 1618944" name="connsiteY36"/>
              <a:gd fmla="*/ 157808 w 918408" name="connsiteX37"/>
              <a:gd fmla="*/ 719917 h 1618944" name="connsiteY37"/>
              <a:gd fmla="*/ 79129 w 918408" name="connsiteX38"/>
              <a:gd fmla="*/ 790404 h 1618944" name="connsiteY38"/>
              <a:gd fmla="*/ 69875 w 918408" name="connsiteX39"/>
              <a:gd fmla="*/ 789248 h 1618944" name="connsiteY39"/>
              <a:gd fmla="*/ 455 w 918408" name="connsiteX40"/>
              <a:gd fmla="*/ 702583 h 1618944" name="connsiteY40"/>
              <a:gd fmla="*/ 64089 w 918408" name="connsiteX41"/>
              <a:gd fmla="*/ 132891 h 1618944" name="connsiteY41"/>
              <a:gd fmla="*/ 67558 w 918408" name="connsiteX42"/>
              <a:gd fmla="*/ 122489 h 1618944" name="connsiteY42"/>
              <a:gd fmla="*/ 72187 w 918408" name="connsiteX43"/>
              <a:gd fmla="*/ 105155 h 1618944" name="connsiteY43"/>
              <a:gd fmla="*/ 80285 w 918408" name="connsiteX44"/>
              <a:gd fmla="*/ 94754 h 1618944" name="connsiteY44"/>
              <a:gd fmla="*/ 91857 w 918408" name="connsiteX45"/>
              <a:gd fmla="*/ 82045 h 1618944" name="connsiteY45"/>
              <a:gd fmla="*/ 103428 w 918408" name="connsiteX46"/>
              <a:gd fmla="*/ 75112 h 1618944" name="connsiteY46"/>
              <a:gd fmla="*/ 114995 w 918408" name="connsiteX47"/>
              <a:gd fmla="*/ 67024 h 1618944" name="connsiteY47"/>
              <a:gd fmla="*/ 428544 w 918408" name="connsiteX48"/>
              <a:gd fmla="*/ 0 h 1618944" name="connsiteY4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b="b" l="l" r="r" t="t"/>
            <a:pathLst>
              <a:path h="1618944" w="918408">
                <a:moveTo>
                  <a:pt x="428544" y="0"/>
                </a:moveTo>
                <a:lnTo>
                  <a:pt x="448213" y="40445"/>
                </a:lnTo>
                <a:lnTo>
                  <a:pt x="449370" y="40445"/>
                </a:lnTo>
                <a:lnTo>
                  <a:pt x="396146" y="455293"/>
                </a:lnTo>
                <a:lnTo>
                  <a:pt x="459785" y="565068"/>
                </a:lnTo>
                <a:lnTo>
                  <a:pt x="522262" y="455293"/>
                </a:lnTo>
                <a:lnTo>
                  <a:pt x="469039" y="40445"/>
                </a:lnTo>
                <a:lnTo>
                  <a:pt x="470195" y="40445"/>
                </a:lnTo>
                <a:lnTo>
                  <a:pt x="489865" y="0"/>
                </a:lnTo>
                <a:cubicBezTo>
                  <a:pt x="636802" y="8089"/>
                  <a:pt x="795311" y="64711"/>
                  <a:pt x="802253" y="67024"/>
                </a:cubicBezTo>
                <a:cubicBezTo>
                  <a:pt x="806882" y="69331"/>
                  <a:pt x="810356" y="71644"/>
                  <a:pt x="814980" y="73956"/>
                </a:cubicBezTo>
                <a:cubicBezTo>
                  <a:pt x="818454" y="77425"/>
                  <a:pt x="823079" y="78576"/>
                  <a:pt x="826552" y="82045"/>
                </a:cubicBezTo>
                <a:cubicBezTo>
                  <a:pt x="831181" y="85514"/>
                  <a:pt x="834650" y="90134"/>
                  <a:pt x="838123" y="94754"/>
                </a:cubicBezTo>
                <a:cubicBezTo>
                  <a:pt x="840436" y="98223"/>
                  <a:pt x="843905" y="101691"/>
                  <a:pt x="846222" y="105155"/>
                </a:cubicBezTo>
                <a:cubicBezTo>
                  <a:pt x="848534" y="110932"/>
                  <a:pt x="849690" y="116713"/>
                  <a:pt x="850846" y="122489"/>
                </a:cubicBezTo>
                <a:cubicBezTo>
                  <a:pt x="852007" y="125958"/>
                  <a:pt x="854320" y="129422"/>
                  <a:pt x="854320" y="132891"/>
                </a:cubicBezTo>
                <a:lnTo>
                  <a:pt x="917954" y="702583"/>
                </a:lnTo>
                <a:cubicBezTo>
                  <a:pt x="922583" y="745340"/>
                  <a:pt x="891342" y="784628"/>
                  <a:pt x="847378" y="789248"/>
                </a:cubicBezTo>
                <a:cubicBezTo>
                  <a:pt x="845065" y="789248"/>
                  <a:pt x="841592" y="790404"/>
                  <a:pt x="839280" y="790404"/>
                </a:cubicBezTo>
                <a:cubicBezTo>
                  <a:pt x="798784" y="790404"/>
                  <a:pt x="765231" y="760361"/>
                  <a:pt x="760601" y="719917"/>
                </a:cubicBezTo>
                <a:lnTo>
                  <a:pt x="702753" y="201070"/>
                </a:lnTo>
                <a:cubicBezTo>
                  <a:pt x="695811" y="198758"/>
                  <a:pt x="688869" y="196445"/>
                  <a:pt x="680771" y="194133"/>
                </a:cubicBezTo>
                <a:lnTo>
                  <a:pt x="680771" y="734938"/>
                </a:lnTo>
                <a:lnTo>
                  <a:pt x="744405" y="1517253"/>
                </a:lnTo>
                <a:cubicBezTo>
                  <a:pt x="747873" y="1569255"/>
                  <a:pt x="708539" y="1615480"/>
                  <a:pt x="656472" y="1618944"/>
                </a:cubicBezTo>
                <a:cubicBezTo>
                  <a:pt x="654159" y="1618944"/>
                  <a:pt x="651842" y="1618944"/>
                  <a:pt x="649530" y="1618944"/>
                </a:cubicBezTo>
                <a:cubicBezTo>
                  <a:pt x="599780" y="1618944"/>
                  <a:pt x="558128" y="1581969"/>
                  <a:pt x="554655" y="1532279"/>
                </a:cubicBezTo>
                <a:lnTo>
                  <a:pt x="497963" y="825072"/>
                </a:lnTo>
                <a:cubicBezTo>
                  <a:pt x="485236" y="829692"/>
                  <a:pt x="472508" y="833161"/>
                  <a:pt x="459785" y="833161"/>
                </a:cubicBezTo>
                <a:cubicBezTo>
                  <a:pt x="445896" y="833161"/>
                  <a:pt x="433173" y="829692"/>
                  <a:pt x="420446" y="825072"/>
                </a:cubicBezTo>
                <a:lnTo>
                  <a:pt x="363754" y="1532279"/>
                </a:lnTo>
                <a:cubicBezTo>
                  <a:pt x="360280" y="1581969"/>
                  <a:pt x="318629" y="1618944"/>
                  <a:pt x="268879" y="1618944"/>
                </a:cubicBezTo>
                <a:cubicBezTo>
                  <a:pt x="266562" y="1618944"/>
                  <a:pt x="264249" y="1618944"/>
                  <a:pt x="261937" y="1618944"/>
                </a:cubicBezTo>
                <a:cubicBezTo>
                  <a:pt x="208714" y="1615480"/>
                  <a:pt x="170531" y="1569255"/>
                  <a:pt x="174004" y="1517253"/>
                </a:cubicBezTo>
                <a:lnTo>
                  <a:pt x="237638" y="734938"/>
                </a:lnTo>
                <a:lnTo>
                  <a:pt x="237638" y="194133"/>
                </a:lnTo>
                <a:cubicBezTo>
                  <a:pt x="229540" y="196445"/>
                  <a:pt x="222598" y="198758"/>
                  <a:pt x="215656" y="201070"/>
                </a:cubicBezTo>
                <a:lnTo>
                  <a:pt x="157808" y="719917"/>
                </a:lnTo>
                <a:cubicBezTo>
                  <a:pt x="153178" y="760361"/>
                  <a:pt x="118468" y="790404"/>
                  <a:pt x="79129" y="790404"/>
                </a:cubicBezTo>
                <a:cubicBezTo>
                  <a:pt x="75660" y="790404"/>
                  <a:pt x="73343" y="789248"/>
                  <a:pt x="69875" y="789248"/>
                </a:cubicBezTo>
                <a:cubicBezTo>
                  <a:pt x="27062" y="784628"/>
                  <a:pt x="-4174" y="745340"/>
                  <a:pt x="455" y="702583"/>
                </a:cubicBezTo>
                <a:lnTo>
                  <a:pt x="64089" y="132891"/>
                </a:lnTo>
                <a:cubicBezTo>
                  <a:pt x="64089" y="129422"/>
                  <a:pt x="66401" y="125958"/>
                  <a:pt x="67558" y="122489"/>
                </a:cubicBezTo>
                <a:cubicBezTo>
                  <a:pt x="68719" y="116713"/>
                  <a:pt x="69875" y="110932"/>
                  <a:pt x="72187" y="105155"/>
                </a:cubicBezTo>
                <a:cubicBezTo>
                  <a:pt x="74500" y="101691"/>
                  <a:pt x="77973" y="98223"/>
                  <a:pt x="80285" y="94754"/>
                </a:cubicBezTo>
                <a:cubicBezTo>
                  <a:pt x="83759" y="90134"/>
                  <a:pt x="87227" y="85514"/>
                  <a:pt x="91857" y="82045"/>
                </a:cubicBezTo>
                <a:cubicBezTo>
                  <a:pt x="95325" y="78576"/>
                  <a:pt x="98799" y="77425"/>
                  <a:pt x="103428" y="75112"/>
                </a:cubicBezTo>
                <a:cubicBezTo>
                  <a:pt x="108053" y="71644"/>
                  <a:pt x="110370" y="69331"/>
                  <a:pt x="114995" y="67024"/>
                </a:cubicBezTo>
                <a:cubicBezTo>
                  <a:pt x="123093" y="64711"/>
                  <a:pt x="281607" y="8089"/>
                  <a:pt x="428544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66" name="任意多边形 65"/>
          <p:cNvSpPr/>
          <p:nvPr/>
        </p:nvSpPr>
        <p:spPr>
          <a:xfrm>
            <a:off x="6676504" y="2542875"/>
            <a:ext cx="1119023" cy="1971782"/>
          </a:xfrm>
          <a:custGeom>
            <a:gdLst>
              <a:gd fmla="*/ 428618 w 918781" name="connsiteX0"/>
              <a:gd fmla="*/ 0 h 1618944" name="connsiteY0"/>
              <a:gd fmla="*/ 449448 w 918781" name="connsiteX1"/>
              <a:gd fmla="*/ 40445 h 1618944" name="connsiteY1"/>
              <a:gd fmla="*/ 396216 w 918781" name="connsiteX2"/>
              <a:gd fmla="*/ 455293 h 1618944" name="connsiteY2"/>
              <a:gd fmla="*/ 459864 w 918781" name="connsiteX3"/>
              <a:gd fmla="*/ 565068 h 1618944" name="connsiteY3"/>
              <a:gd fmla="*/ 523507 w 918781" name="connsiteX4"/>
              <a:gd fmla="*/ 455293 h 1618944" name="connsiteY4"/>
              <a:gd fmla="*/ 470274 w 918781" name="connsiteX5"/>
              <a:gd fmla="*/ 40445 h 1618944" name="connsiteY5"/>
              <a:gd fmla="*/ 491105 w 918781" name="connsiteX6"/>
              <a:gd fmla="*/ 0 h 1618944" name="connsiteY6"/>
              <a:gd fmla="*/ 803548 w 918781" name="connsiteX7"/>
              <a:gd fmla="*/ 67024 h 1618944" name="connsiteY7"/>
              <a:gd fmla="*/ 815120 w 918781" name="connsiteX8"/>
              <a:gd fmla="*/ 73956 h 1618944" name="connsiteY8"/>
              <a:gd fmla="*/ 827852 w 918781" name="connsiteX9"/>
              <a:gd fmla="*/ 82045 h 1618944" name="connsiteY9"/>
              <a:gd fmla="*/ 838263 w 918781" name="connsiteX10"/>
              <a:gd fmla="*/ 94754 h 1618944" name="connsiteY10"/>
              <a:gd fmla="*/ 846366 w 918781" name="connsiteX11"/>
              <a:gd fmla="*/ 105155 h 1618944" name="connsiteY11"/>
              <a:gd fmla="*/ 852151 w 918781" name="connsiteX12"/>
              <a:gd fmla="*/ 122489 h 1618944" name="connsiteY12"/>
              <a:gd fmla="*/ 855625 w 918781" name="connsiteX13"/>
              <a:gd fmla="*/ 132891 h 1618944" name="connsiteY13"/>
              <a:gd fmla="*/ 918111 w 918781" name="connsiteX14"/>
              <a:gd fmla="*/ 702583 h 1618944" name="connsiteY14"/>
              <a:gd fmla="*/ 848678 w 918781" name="connsiteX15"/>
              <a:gd fmla="*/ 789248 h 1618944" name="connsiteY15"/>
              <a:gd fmla="*/ 839424 w 918781" name="connsiteX16"/>
              <a:gd fmla="*/ 790404 h 1618944" name="connsiteY16"/>
              <a:gd fmla="*/ 760731 w 918781" name="connsiteX17"/>
              <a:gd fmla="*/ 719917 h 1618944" name="connsiteY17"/>
              <a:gd fmla="*/ 704030 w 918781" name="connsiteX18"/>
              <a:gd fmla="*/ 201070 h 1618944" name="connsiteY18"/>
              <a:gd fmla="*/ 680887 w 918781" name="connsiteX19"/>
              <a:gd fmla="*/ 194133 h 1618944" name="connsiteY19"/>
              <a:gd fmla="*/ 680887 w 918781" name="connsiteX20"/>
              <a:gd fmla="*/ 734938 h 1618944" name="connsiteY20"/>
              <a:gd fmla="*/ 744530 w 918781" name="connsiteX21"/>
              <a:gd fmla="*/ 1517253 h 1618944" name="connsiteY21"/>
              <a:gd fmla="*/ 657744 w 918781" name="connsiteX22"/>
              <a:gd fmla="*/ 1618944 h 1618944" name="connsiteY22"/>
              <a:gd fmla="*/ 649641 w 918781" name="connsiteX23"/>
              <a:gd fmla="*/ 1618944 h 1618944" name="connsiteY23"/>
              <a:gd fmla="*/ 554752 w 918781" name="connsiteX24"/>
              <a:gd fmla="*/ 1532279 h 1618944" name="connsiteY24"/>
              <a:gd fmla="*/ 498051 w 918781" name="connsiteX25"/>
              <a:gd fmla="*/ 825072 h 1618944" name="connsiteY25"/>
              <a:gd fmla="*/ 459864 w 918781" name="connsiteX26"/>
              <a:gd fmla="*/ 833161 h 1618944" name="connsiteY26"/>
              <a:gd fmla="*/ 421676 w 918781" name="connsiteX27"/>
              <a:gd fmla="*/ 825072 h 1618944" name="connsiteY27"/>
              <a:gd fmla="*/ 364970 w 918781" name="connsiteX28"/>
              <a:gd fmla="*/ 1532279 h 1618944" name="connsiteY28"/>
              <a:gd fmla="*/ 270081 w 918781" name="connsiteX29"/>
              <a:gd fmla="*/ 1618944 h 1618944" name="connsiteY29"/>
              <a:gd fmla="*/ 261983 w 918781" name="connsiteX30"/>
              <a:gd fmla="*/ 1618944 h 1618944" name="connsiteY30"/>
              <a:gd fmla="*/ 175192 w 918781" name="connsiteX31"/>
              <a:gd fmla="*/ 1517253 h 1618944" name="connsiteY31"/>
              <a:gd fmla="*/ 237679 w 918781" name="connsiteX32"/>
              <a:gd fmla="*/ 734938 h 1618944" name="connsiteY32"/>
              <a:gd fmla="*/ 237679 w 918781" name="connsiteX33"/>
              <a:gd fmla="*/ 194133 h 1618944" name="connsiteY33"/>
              <a:gd fmla="*/ 215693 w 918781" name="connsiteX34"/>
              <a:gd fmla="*/ 201070 h 1618944" name="connsiteY34"/>
              <a:gd fmla="*/ 157835 w 918781" name="connsiteX35"/>
              <a:gd fmla="*/ 719917 h 1618944" name="connsiteY35"/>
              <a:gd fmla="*/ 80299 w 918781" name="connsiteX36"/>
              <a:gd fmla="*/ 790404 h 1618944" name="connsiteY36"/>
              <a:gd fmla="*/ 71044 w 918781" name="connsiteX37"/>
              <a:gd fmla="*/ 789248 h 1618944" name="connsiteY37"/>
              <a:gd fmla="*/ 455 w 918781" name="connsiteX38"/>
              <a:gd fmla="*/ 702583 h 1618944" name="connsiteY38"/>
              <a:gd fmla="*/ 64098 w 918781" name="connsiteX39"/>
              <a:gd fmla="*/ 132891 h 1618944" name="connsiteY39"/>
              <a:gd fmla="*/ 67571 w 918781" name="connsiteX40"/>
              <a:gd fmla="*/ 122489 h 1618944" name="connsiteY40"/>
              <a:gd fmla="*/ 73357 w 918781" name="connsiteX41"/>
              <a:gd fmla="*/ 105155 h 1618944" name="connsiteY41"/>
              <a:gd fmla="*/ 80299 w 918781" name="connsiteX42"/>
              <a:gd fmla="*/ 94754 h 1618944" name="connsiteY42"/>
              <a:gd fmla="*/ 91875 w 918781" name="connsiteX43"/>
              <a:gd fmla="*/ 82045 h 1618944" name="connsiteY43"/>
              <a:gd fmla="*/ 103446 w 918781" name="connsiteX44"/>
              <a:gd fmla="*/ 75112 h 1618944" name="connsiteY44"/>
              <a:gd fmla="*/ 116174 w 918781" name="connsiteX45"/>
              <a:gd fmla="*/ 67024 h 1618944" name="connsiteY45"/>
              <a:gd fmla="*/ 428618 w 918781" name="connsiteX46"/>
              <a:gd fmla="*/ 0 h 1618944" name="connsiteY4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b="b" l="l" r="r" t="t"/>
            <a:pathLst>
              <a:path h="1618944" w="918781">
                <a:moveTo>
                  <a:pt x="428618" y="0"/>
                </a:moveTo>
                <a:lnTo>
                  <a:pt x="449448" y="40445"/>
                </a:lnTo>
                <a:lnTo>
                  <a:pt x="396216" y="455293"/>
                </a:lnTo>
                <a:lnTo>
                  <a:pt x="459864" y="565068"/>
                </a:lnTo>
                <a:lnTo>
                  <a:pt x="523507" y="455293"/>
                </a:lnTo>
                <a:lnTo>
                  <a:pt x="470274" y="40445"/>
                </a:lnTo>
                <a:lnTo>
                  <a:pt x="491105" y="0"/>
                </a:lnTo>
                <a:cubicBezTo>
                  <a:pt x="636914" y="8089"/>
                  <a:pt x="796606" y="64711"/>
                  <a:pt x="803548" y="67024"/>
                </a:cubicBezTo>
                <a:cubicBezTo>
                  <a:pt x="808178" y="69331"/>
                  <a:pt x="811651" y="71644"/>
                  <a:pt x="815120" y="73956"/>
                </a:cubicBezTo>
                <a:cubicBezTo>
                  <a:pt x="819749" y="77425"/>
                  <a:pt x="824379" y="78576"/>
                  <a:pt x="827852" y="82045"/>
                </a:cubicBezTo>
                <a:cubicBezTo>
                  <a:pt x="832477" y="85514"/>
                  <a:pt x="834794" y="90134"/>
                  <a:pt x="838263" y="94754"/>
                </a:cubicBezTo>
                <a:cubicBezTo>
                  <a:pt x="841736" y="98223"/>
                  <a:pt x="844053" y="101691"/>
                  <a:pt x="846366" y="105155"/>
                </a:cubicBezTo>
                <a:cubicBezTo>
                  <a:pt x="849839" y="110932"/>
                  <a:pt x="849839" y="116713"/>
                  <a:pt x="852151" y="122489"/>
                </a:cubicBezTo>
                <a:cubicBezTo>
                  <a:pt x="853307" y="125958"/>
                  <a:pt x="854464" y="129422"/>
                  <a:pt x="855625" y="132891"/>
                </a:cubicBezTo>
                <a:lnTo>
                  <a:pt x="918111" y="702583"/>
                </a:lnTo>
                <a:cubicBezTo>
                  <a:pt x="923897" y="745340"/>
                  <a:pt x="891495" y="784628"/>
                  <a:pt x="848678" y="789248"/>
                </a:cubicBezTo>
                <a:cubicBezTo>
                  <a:pt x="845209" y="789248"/>
                  <a:pt x="842892" y="790404"/>
                  <a:pt x="839424" y="790404"/>
                </a:cubicBezTo>
                <a:cubicBezTo>
                  <a:pt x="800080" y="790404"/>
                  <a:pt x="765361" y="760361"/>
                  <a:pt x="760731" y="719917"/>
                </a:cubicBezTo>
                <a:lnTo>
                  <a:pt x="704030" y="201070"/>
                </a:lnTo>
                <a:cubicBezTo>
                  <a:pt x="697088" y="198758"/>
                  <a:pt x="688985" y="196445"/>
                  <a:pt x="680887" y="194133"/>
                </a:cubicBezTo>
                <a:lnTo>
                  <a:pt x="680887" y="734938"/>
                </a:lnTo>
                <a:lnTo>
                  <a:pt x="744530" y="1517253"/>
                </a:lnTo>
                <a:cubicBezTo>
                  <a:pt x="749160" y="1569255"/>
                  <a:pt x="709816" y="1615480"/>
                  <a:pt x="657744" y="1618944"/>
                </a:cubicBezTo>
                <a:cubicBezTo>
                  <a:pt x="654271" y="1618944"/>
                  <a:pt x="651958" y="1618944"/>
                  <a:pt x="649641" y="1618944"/>
                </a:cubicBezTo>
                <a:cubicBezTo>
                  <a:pt x="601038" y="1618944"/>
                  <a:pt x="559382" y="1581969"/>
                  <a:pt x="554752" y="1532279"/>
                </a:cubicBezTo>
                <a:lnTo>
                  <a:pt x="498051" y="825072"/>
                </a:lnTo>
                <a:cubicBezTo>
                  <a:pt x="486475" y="829692"/>
                  <a:pt x="473747" y="833161"/>
                  <a:pt x="459864" y="833161"/>
                </a:cubicBezTo>
                <a:cubicBezTo>
                  <a:pt x="445975" y="833161"/>
                  <a:pt x="433247" y="829692"/>
                  <a:pt x="421676" y="825072"/>
                </a:cubicBezTo>
                <a:lnTo>
                  <a:pt x="364970" y="1532279"/>
                </a:lnTo>
                <a:cubicBezTo>
                  <a:pt x="360340" y="1581969"/>
                  <a:pt x="318684" y="1618944"/>
                  <a:pt x="270081" y="1618944"/>
                </a:cubicBezTo>
                <a:cubicBezTo>
                  <a:pt x="267769" y="1618944"/>
                  <a:pt x="264295" y="1618944"/>
                  <a:pt x="261983" y="1618944"/>
                </a:cubicBezTo>
                <a:cubicBezTo>
                  <a:pt x="209907" y="1615480"/>
                  <a:pt x="170563" y="1569255"/>
                  <a:pt x="175192" y="1517253"/>
                </a:cubicBezTo>
                <a:lnTo>
                  <a:pt x="237679" y="734938"/>
                </a:lnTo>
                <a:lnTo>
                  <a:pt x="237679" y="194133"/>
                </a:lnTo>
                <a:cubicBezTo>
                  <a:pt x="230737" y="196445"/>
                  <a:pt x="222634" y="198758"/>
                  <a:pt x="215693" y="201070"/>
                </a:cubicBezTo>
                <a:lnTo>
                  <a:pt x="157835" y="719917"/>
                </a:lnTo>
                <a:cubicBezTo>
                  <a:pt x="154362" y="760361"/>
                  <a:pt x="119647" y="790404"/>
                  <a:pt x="80299" y="790404"/>
                </a:cubicBezTo>
                <a:cubicBezTo>
                  <a:pt x="76830" y="790404"/>
                  <a:pt x="74513" y="789248"/>
                  <a:pt x="71044" y="789248"/>
                </a:cubicBezTo>
                <a:cubicBezTo>
                  <a:pt x="27071" y="784628"/>
                  <a:pt x="-4175" y="745340"/>
                  <a:pt x="455" y="702583"/>
                </a:cubicBezTo>
                <a:lnTo>
                  <a:pt x="64098" y="132891"/>
                </a:lnTo>
                <a:cubicBezTo>
                  <a:pt x="65259" y="129422"/>
                  <a:pt x="66415" y="125958"/>
                  <a:pt x="67571" y="122489"/>
                </a:cubicBezTo>
                <a:cubicBezTo>
                  <a:pt x="68727" y="116713"/>
                  <a:pt x="71044" y="110932"/>
                  <a:pt x="73357" y="105155"/>
                </a:cubicBezTo>
                <a:cubicBezTo>
                  <a:pt x="75674" y="101691"/>
                  <a:pt x="77986" y="98223"/>
                  <a:pt x="80299" y="94754"/>
                </a:cubicBezTo>
                <a:cubicBezTo>
                  <a:pt x="84928" y="90134"/>
                  <a:pt x="87245" y="85514"/>
                  <a:pt x="91875" y="82045"/>
                </a:cubicBezTo>
                <a:cubicBezTo>
                  <a:pt x="95344" y="78576"/>
                  <a:pt x="99973" y="77425"/>
                  <a:pt x="103446" y="75112"/>
                </a:cubicBezTo>
                <a:cubicBezTo>
                  <a:pt x="108076" y="71644"/>
                  <a:pt x="111545" y="69331"/>
                  <a:pt x="116174" y="67024"/>
                </a:cubicBezTo>
                <a:cubicBezTo>
                  <a:pt x="123116" y="64711"/>
                  <a:pt x="282809" y="8089"/>
                  <a:pt x="428618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560165" y="1612780"/>
            <a:ext cx="1075661" cy="2677610"/>
            <a:chOff x="6295263" y="1606248"/>
            <a:chExt cx="1224870" cy="3049033"/>
          </a:xfrm>
        </p:grpSpPr>
        <p:sp>
          <p:nvSpPr>
            <p:cNvPr id="78" name="任意多边形 77"/>
            <p:cNvSpPr/>
            <p:nvPr/>
          </p:nvSpPr>
          <p:spPr>
            <a:xfrm>
              <a:off x="6295263" y="2203591"/>
              <a:ext cx="1224870" cy="2451690"/>
            </a:xfrm>
            <a:custGeom>
              <a:gdLst>
                <a:gd fmla="*/ 813325 w 1224870" name="connsiteX0"/>
                <a:gd fmla="*/ 0 h 2451690" name="connsiteY0"/>
                <a:gd fmla="*/ 814656 w 1224870" name="connsiteX1"/>
                <a:gd fmla="*/ 2659 h 2451690" name="connsiteY1"/>
                <a:gd fmla="*/ 935408 w 1224870" name="connsiteX2"/>
                <a:gd fmla="*/ 2659 h 2451690" name="connsiteY2"/>
                <a:gd fmla="*/ 1220429 w 1224870" name="connsiteX3"/>
                <a:gd fmla="*/ 285515 h 2451690" name="connsiteY3"/>
                <a:gd fmla="*/ 1224868 w 1224870" name="connsiteX4"/>
                <a:gd fmla="*/ 1168652 h 2451690" name="connsiteY4"/>
                <a:gd fmla="*/ 1105000 w 1224870" name="connsiteX5"/>
                <a:gd fmla="*/ 1289244 h 2451690" name="connsiteY5"/>
                <a:gd fmla="*/ 1104556 w 1224870" name="connsiteX6"/>
                <a:gd fmla="*/ 1289244 h 2451690" name="connsiteY6"/>
                <a:gd fmla="*/ 984243 w 1224870" name="connsiteX7"/>
                <a:gd fmla="*/ 1169984 h 2451690" name="connsiteY7"/>
                <a:gd fmla="*/ 979804 w 1224870" name="connsiteX8"/>
                <a:gd fmla="*/ 286842 h 2451690" name="connsiteY8"/>
                <a:gd fmla="*/ 979804 w 1224870" name="connsiteX9"/>
                <a:gd fmla="*/ 285071 h 2451690" name="connsiteY9"/>
                <a:gd fmla="*/ 954498 w 1224870" name="connsiteX10"/>
                <a:gd fmla="*/ 259800 h 2451690" name="connsiteY10"/>
                <a:gd fmla="*/ 929193 w 1224870" name="connsiteX11"/>
                <a:gd fmla="*/ 285071 h 2451690" name="connsiteY11"/>
                <a:gd fmla="*/ 931856 w 1224870" name="connsiteX12"/>
                <a:gd fmla="*/ 2307159 h 2451690" name="connsiteY12"/>
                <a:gd fmla="*/ 787575 w 1224870" name="connsiteX13"/>
                <a:gd fmla="*/ 2451690 h 2451690" name="connsiteY13"/>
                <a:gd fmla="*/ 642845 w 1224870" name="connsiteX14"/>
                <a:gd fmla="*/ 2307159 h 2451690" name="connsiteY14"/>
                <a:gd fmla="*/ 642845 w 1224870" name="connsiteX15"/>
                <a:gd fmla="*/ 1154465 h 2451690" name="connsiteY15"/>
                <a:gd fmla="*/ 580691 w 1224870" name="connsiteX16"/>
                <a:gd fmla="*/ 1154465 h 2451690" name="connsiteY16"/>
                <a:gd fmla="*/ 580691 w 1224870" name="connsiteX17"/>
                <a:gd fmla="*/ 2307159 h 2451690" name="connsiteY17"/>
                <a:gd fmla="*/ 436405 w 1224870" name="connsiteX18"/>
                <a:gd fmla="*/ 2451690 h 2451690" name="connsiteY18"/>
                <a:gd fmla="*/ 291680 w 1224870" name="connsiteX19"/>
                <a:gd fmla="*/ 2307159 h 2451690" name="connsiteY19"/>
                <a:gd fmla="*/ 291680 w 1224870" name="connsiteX20"/>
                <a:gd fmla="*/ 286842 h 2451690" name="connsiteY20"/>
                <a:gd fmla="*/ 268594 w 1224870" name="connsiteX21"/>
                <a:gd fmla="*/ 263791 h 2451690" name="connsiteY21"/>
                <a:gd fmla="*/ 245508 w 1224870" name="connsiteX22"/>
                <a:gd fmla="*/ 286842 h 2451690" name="connsiteY22"/>
                <a:gd fmla="*/ 241069 w 1224870" name="connsiteX23"/>
                <a:gd fmla="*/ 1169984 h 2451690" name="connsiteY23"/>
                <a:gd fmla="*/ 120312 w 1224870" name="connsiteX24"/>
                <a:gd fmla="*/ 1289244 h 2451690" name="connsiteY24"/>
                <a:gd fmla="*/ 119868 w 1224870" name="connsiteX25"/>
                <a:gd fmla="*/ 1289244 h 2451690" name="connsiteY25"/>
                <a:gd fmla="*/ 0 w 1224870" name="connsiteX26"/>
                <a:gd fmla="*/ 1168652 h 2451690" name="connsiteY26"/>
                <a:gd fmla="*/ 4439 w 1224870" name="connsiteX27"/>
                <a:gd fmla="*/ 285515 h 2451690" name="connsiteY27"/>
                <a:gd fmla="*/ 289460 w 1224870" name="connsiteX28"/>
                <a:gd fmla="*/ 2659 h 2451690" name="connsiteY28"/>
                <a:gd fmla="*/ 411543 w 1224870" name="connsiteX29"/>
                <a:gd fmla="*/ 2659 h 2451690" name="connsiteY29"/>
                <a:gd fmla="*/ 559381 w 1224870" name="connsiteX30"/>
                <a:gd fmla="*/ 391915 h 2451690" name="connsiteY30"/>
                <a:gd fmla="*/ 528748 w 1224870" name="connsiteX31"/>
                <a:gd fmla="*/ 226104 h 2451690" name="connsiteY31"/>
                <a:gd fmla="*/ 533631 w 1224870" name="connsiteX32"/>
                <a:gd fmla="*/ 192413 h 2451690" name="connsiteY32"/>
                <a:gd fmla="*/ 582023 w 1224870" name="connsiteX33"/>
                <a:gd fmla="*/ 104629 h 2451690" name="connsiteY33"/>
                <a:gd fmla="*/ 539403 w 1224870" name="connsiteX34"/>
                <a:gd fmla="*/ 26602 h 2451690" name="connsiteY34"/>
                <a:gd fmla="*/ 554497 w 1224870" name="connsiteX35"/>
                <a:gd fmla="*/ 444 h 2451690" name="connsiteY35"/>
                <a:gd fmla="*/ 672590 w 1224870" name="connsiteX36"/>
                <a:gd fmla="*/ 444 h 2451690" name="connsiteY36"/>
                <a:gd fmla="*/ 687685 w 1224870" name="connsiteX37"/>
                <a:gd fmla="*/ 26602 h 2451690" name="connsiteY37"/>
                <a:gd fmla="*/ 644621 w 1224870" name="connsiteX38"/>
                <a:gd fmla="*/ 104629 h 2451690" name="connsiteY38"/>
                <a:gd fmla="*/ 693012 w 1224870" name="connsiteX39"/>
                <a:gd fmla="*/ 192413 h 2451690" name="connsiteY39"/>
                <a:gd fmla="*/ 698340 w 1224870" name="connsiteX40"/>
                <a:gd fmla="*/ 226548 h 2451690" name="connsiteY40"/>
                <a:gd fmla="*/ 662823 w 1224870" name="connsiteX41"/>
                <a:gd fmla="*/ 391915 h 2451690" name="connsiteY41"/>
                <a:gd fmla="*/ 813325 w 1224870" name="connsiteX42"/>
                <a:gd fmla="*/ 0 h 2451690" name="connsiteY4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b="b" l="l" r="r" t="t"/>
              <a:pathLst>
                <a:path h="2451690" w="1224870">
                  <a:moveTo>
                    <a:pt x="813325" y="0"/>
                  </a:moveTo>
                  <a:cubicBezTo>
                    <a:pt x="813769" y="888"/>
                    <a:pt x="814213" y="1776"/>
                    <a:pt x="814656" y="2659"/>
                  </a:cubicBezTo>
                  <a:lnTo>
                    <a:pt x="935408" y="2659"/>
                  </a:lnTo>
                  <a:cubicBezTo>
                    <a:pt x="1091681" y="2659"/>
                    <a:pt x="1219541" y="129456"/>
                    <a:pt x="1220429" y="285515"/>
                  </a:cubicBezTo>
                  <a:lnTo>
                    <a:pt x="1224868" y="1168652"/>
                  </a:lnTo>
                  <a:cubicBezTo>
                    <a:pt x="1225312" y="1235156"/>
                    <a:pt x="1171593" y="1289244"/>
                    <a:pt x="1105000" y="1289244"/>
                  </a:cubicBezTo>
                  <a:lnTo>
                    <a:pt x="1104556" y="1289244"/>
                  </a:lnTo>
                  <a:cubicBezTo>
                    <a:pt x="1038406" y="1289244"/>
                    <a:pt x="984243" y="1236044"/>
                    <a:pt x="984243" y="1169984"/>
                  </a:cubicBezTo>
                  <a:lnTo>
                    <a:pt x="979804" y="286842"/>
                  </a:lnTo>
                  <a:cubicBezTo>
                    <a:pt x="979804" y="285959"/>
                    <a:pt x="979804" y="285515"/>
                    <a:pt x="979804" y="285071"/>
                  </a:cubicBezTo>
                  <a:cubicBezTo>
                    <a:pt x="979804" y="270884"/>
                    <a:pt x="968261" y="259800"/>
                    <a:pt x="954498" y="259800"/>
                  </a:cubicBezTo>
                  <a:cubicBezTo>
                    <a:pt x="940735" y="259800"/>
                    <a:pt x="929193" y="270884"/>
                    <a:pt x="929193" y="285071"/>
                  </a:cubicBezTo>
                  <a:cubicBezTo>
                    <a:pt x="929193" y="1493180"/>
                    <a:pt x="931856" y="398564"/>
                    <a:pt x="931856" y="2307159"/>
                  </a:cubicBezTo>
                  <a:cubicBezTo>
                    <a:pt x="931856" y="2386962"/>
                    <a:pt x="867043" y="2451690"/>
                    <a:pt x="787575" y="2451690"/>
                  </a:cubicBezTo>
                  <a:cubicBezTo>
                    <a:pt x="707663" y="2451690"/>
                    <a:pt x="642845" y="2386962"/>
                    <a:pt x="642845" y="2307159"/>
                  </a:cubicBezTo>
                  <a:lnTo>
                    <a:pt x="642845" y="1154465"/>
                  </a:lnTo>
                  <a:lnTo>
                    <a:pt x="580691" y="1154465"/>
                  </a:lnTo>
                  <a:lnTo>
                    <a:pt x="580691" y="2307159"/>
                  </a:lnTo>
                  <a:cubicBezTo>
                    <a:pt x="580691" y="2386962"/>
                    <a:pt x="515873" y="2451690"/>
                    <a:pt x="436405" y="2451690"/>
                  </a:cubicBezTo>
                  <a:cubicBezTo>
                    <a:pt x="356493" y="2451690"/>
                    <a:pt x="291680" y="2386962"/>
                    <a:pt x="291680" y="2307159"/>
                  </a:cubicBezTo>
                  <a:cubicBezTo>
                    <a:pt x="291680" y="2249969"/>
                    <a:pt x="291680" y="580782"/>
                    <a:pt x="291680" y="286842"/>
                  </a:cubicBezTo>
                  <a:cubicBezTo>
                    <a:pt x="291680" y="273987"/>
                    <a:pt x="281469" y="263791"/>
                    <a:pt x="268594" y="263791"/>
                  </a:cubicBezTo>
                  <a:cubicBezTo>
                    <a:pt x="255719" y="263791"/>
                    <a:pt x="245508" y="273987"/>
                    <a:pt x="245508" y="286842"/>
                  </a:cubicBezTo>
                  <a:lnTo>
                    <a:pt x="241069" y="1169984"/>
                  </a:lnTo>
                  <a:cubicBezTo>
                    <a:pt x="240625" y="1236044"/>
                    <a:pt x="186906" y="1289244"/>
                    <a:pt x="120312" y="1289244"/>
                  </a:cubicBezTo>
                  <a:lnTo>
                    <a:pt x="119868" y="1289244"/>
                  </a:lnTo>
                  <a:cubicBezTo>
                    <a:pt x="53275" y="1289244"/>
                    <a:pt x="0" y="1235156"/>
                    <a:pt x="0" y="1168652"/>
                  </a:cubicBezTo>
                  <a:lnTo>
                    <a:pt x="4439" y="285515"/>
                  </a:lnTo>
                  <a:cubicBezTo>
                    <a:pt x="5327" y="129456"/>
                    <a:pt x="133187" y="2659"/>
                    <a:pt x="289460" y="2659"/>
                  </a:cubicBezTo>
                  <a:lnTo>
                    <a:pt x="411543" y="2659"/>
                  </a:lnTo>
                  <a:cubicBezTo>
                    <a:pt x="428414" y="45224"/>
                    <a:pt x="543399" y="350687"/>
                    <a:pt x="559381" y="391915"/>
                  </a:cubicBezTo>
                  <a:lnTo>
                    <a:pt x="528748" y="226104"/>
                  </a:lnTo>
                  <a:cubicBezTo>
                    <a:pt x="526084" y="214576"/>
                    <a:pt x="528304" y="202609"/>
                    <a:pt x="533631" y="192413"/>
                  </a:cubicBezTo>
                  <a:lnTo>
                    <a:pt x="582023" y="104629"/>
                  </a:lnTo>
                  <a:lnTo>
                    <a:pt x="539403" y="26602"/>
                  </a:lnTo>
                  <a:cubicBezTo>
                    <a:pt x="532744" y="14631"/>
                    <a:pt x="541179" y="444"/>
                    <a:pt x="554497" y="444"/>
                  </a:cubicBezTo>
                  <a:lnTo>
                    <a:pt x="672590" y="444"/>
                  </a:lnTo>
                  <a:cubicBezTo>
                    <a:pt x="685909" y="444"/>
                    <a:pt x="694344" y="15075"/>
                    <a:pt x="687685" y="26602"/>
                  </a:cubicBezTo>
                  <a:lnTo>
                    <a:pt x="644621" y="104629"/>
                  </a:lnTo>
                  <a:lnTo>
                    <a:pt x="693012" y="192413"/>
                  </a:lnTo>
                  <a:cubicBezTo>
                    <a:pt x="698784" y="202609"/>
                    <a:pt x="700559" y="214576"/>
                    <a:pt x="698340" y="226548"/>
                  </a:cubicBezTo>
                  <a:lnTo>
                    <a:pt x="662823" y="391915"/>
                  </a:lnTo>
                  <a:cubicBezTo>
                    <a:pt x="780472" y="85120"/>
                    <a:pt x="804002" y="24383"/>
                    <a:pt x="813325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80" name="椭圆 79"/>
            <p:cNvSpPr/>
            <p:nvPr/>
          </p:nvSpPr>
          <p:spPr>
            <a:xfrm>
              <a:off x="6639895" y="1606248"/>
              <a:ext cx="535606" cy="535606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65" name="任意多边形 64"/>
          <p:cNvSpPr/>
          <p:nvPr/>
        </p:nvSpPr>
        <p:spPr>
          <a:xfrm>
            <a:off x="5857745" y="4739629"/>
            <a:ext cx="614672" cy="495983"/>
          </a:xfrm>
          <a:custGeom>
            <a:gdLst>
              <a:gd fmla="*/ 734956 w 734956" name="connsiteX0"/>
              <a:gd fmla="*/ 0 h 763908" name="connsiteY0"/>
              <a:gd fmla="*/ 734956 w 734956" name="connsiteX1"/>
              <a:gd fmla="*/ 258875 h 763908" name="connsiteY1"/>
              <a:gd fmla="*/ 252316 w 734956" name="connsiteX2"/>
              <a:gd fmla="*/ 763908 h 763908" name="connsiteY2"/>
              <a:gd fmla="*/ 0 w 734956" name="connsiteX3"/>
              <a:gd fmla="*/ 493480 h 763908" name="connsiteY3"/>
              <a:gd fmla="*/ 0 w 734956" name="connsiteX4"/>
              <a:gd fmla="*/ 233448 h 763908" name="connsiteY4"/>
              <a:gd fmla="*/ 253472 w 734956" name="connsiteX5"/>
              <a:gd fmla="*/ 505037 h 763908" name="connsiteY5"/>
              <a:gd fmla="*/ 734956 w 734956" name="connsiteX6"/>
              <a:gd fmla="*/ 0 h 763908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763908" w="734956">
                <a:moveTo>
                  <a:pt x="734956" y="0"/>
                </a:moveTo>
                <a:lnTo>
                  <a:pt x="734956" y="258875"/>
                </a:lnTo>
                <a:lnTo>
                  <a:pt x="252316" y="763908"/>
                </a:lnTo>
                <a:lnTo>
                  <a:pt x="0" y="493480"/>
                </a:lnTo>
                <a:lnTo>
                  <a:pt x="0" y="233448"/>
                </a:lnTo>
                <a:lnTo>
                  <a:pt x="253472" y="505037"/>
                </a:lnTo>
                <a:lnTo>
                  <a:pt x="734956" y="0"/>
                </a:lnTo>
                <a:close/>
              </a:path>
            </a:pathLst>
          </a:cu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22" name="文本框 21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中场谈判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29" name="圆角矩形 28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同侧圆角矩形 29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同侧圆角矩形 30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1686559" y="5675106"/>
            <a:ext cx="881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对方不仅要说服你，还要说服你的上级，所以他要尽可能给出有竞争力的报价</a:t>
            </a: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" name="椭圆 33"/>
          <p:cNvSpPr/>
          <p:nvPr/>
        </p:nvSpPr>
        <p:spPr>
          <a:xfrm>
            <a:off x="3299647" y="3757826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4064721" y="3794856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2.先让对方做出让步</a:t>
            </a:r>
          </a:p>
        </p:txBody>
      </p:sp>
      <p:sp>
        <p:nvSpPr>
          <p:cNvPr id="12" name="圆角矩形 11"/>
          <p:cNvSpPr/>
          <p:nvPr/>
        </p:nvSpPr>
        <p:spPr>
          <a:xfrm>
            <a:off x="3119215" y="2077082"/>
            <a:ext cx="1244660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3" name="圆角矩形 12"/>
          <p:cNvSpPr/>
          <p:nvPr/>
        </p:nvSpPr>
        <p:spPr>
          <a:xfrm>
            <a:off x="7751460" y="1449388"/>
            <a:ext cx="3109374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4" name="文本框 13"/>
          <p:cNvSpPr txBox="1"/>
          <p:nvPr/>
        </p:nvSpPr>
        <p:spPr>
          <a:xfrm>
            <a:off x="2057919" y="2197258"/>
            <a:ext cx="2166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en-US" sz="2000"/>
              <a:t>15就卖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891158" y="1569564"/>
            <a:ext cx="296967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老板，你什么价格卖它？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6275387" y="1543981"/>
            <a:ext cx="1658513" cy="2693066"/>
            <a:chOff x="6017337" y="1618626"/>
            <a:chExt cx="1916562" cy="3112082"/>
          </a:xfrm>
        </p:grpSpPr>
        <p:sp>
          <p:nvSpPr>
            <p:cNvPr id="38" name="任意多边形 37"/>
            <p:cNvSpPr/>
            <p:nvPr/>
          </p:nvSpPr>
          <p:spPr>
            <a:xfrm>
              <a:off x="6753839" y="1618626"/>
              <a:ext cx="838873" cy="716811"/>
            </a:xfrm>
            <a:custGeom>
              <a:gdLst>
                <a:gd fmla="*/ 522143 w 838873" name="connsiteX0"/>
                <a:gd fmla="*/ 2296 h 716811" name="connsiteY0"/>
                <a:gd fmla="*/ 565750 w 838873" name="connsiteX1"/>
                <a:gd fmla="*/ 20034 h 716811" name="connsiteY1"/>
                <a:gd fmla="*/ 652958 w 838873" name="connsiteX2"/>
                <a:gd fmla="*/ 220525 h 716811" name="connsiteY2"/>
                <a:gd fmla="*/ 709481 w 838873" name="connsiteX3"/>
                <a:gd fmla="*/ 195267 h 716811" name="connsiteY3"/>
                <a:gd fmla="*/ 830066 w 838873" name="connsiteX4"/>
                <a:gd fmla="*/ 237730 h 716811" name="connsiteY4"/>
                <a:gd fmla="*/ 787536 w 838873" name="connsiteX5"/>
                <a:gd fmla="*/ 358134 h 716811" name="connsiteY5"/>
                <a:gd fmla="*/ 675027 w 838873" name="connsiteX6"/>
                <a:gd fmla="*/ 404899 h 716811" name="connsiteY6"/>
                <a:gd fmla="*/ 682027 w 838873" name="connsiteX7"/>
                <a:gd fmla="*/ 436612 h 716811" name="connsiteY7"/>
                <a:gd fmla="*/ 476927 w 838873" name="connsiteX8"/>
                <a:gd fmla="*/ 713971 h 716811" name="connsiteY8"/>
                <a:gd fmla="*/ 198611 w 838873" name="connsiteX9"/>
                <a:gd fmla="*/ 509173 h 716811" name="connsiteY9"/>
                <a:gd fmla="*/ 195919 w 838873" name="connsiteX10"/>
                <a:gd fmla="*/ 475851 h 716811" name="connsiteY10"/>
                <a:gd fmla="*/ 76411 w 838873" name="connsiteX11"/>
                <a:gd fmla="*/ 463485 h 716811" name="connsiteY11"/>
                <a:gd fmla="*/ 1049 w 838873" name="connsiteX12"/>
                <a:gd fmla="*/ 361358 h 716811" name="connsiteY12"/>
                <a:gd fmla="*/ 103327 w 838873" name="connsiteX13"/>
                <a:gd fmla="*/ 285566 h 716811" name="connsiteY13"/>
                <a:gd fmla="*/ 165235 w 838873" name="connsiteX14"/>
                <a:gd fmla="*/ 293092 h 716811" name="connsiteY14"/>
                <a:gd fmla="*/ 189996 w 838873" name="connsiteX15"/>
                <a:gd fmla="*/ 75935 h 716811" name="connsiteY15"/>
                <a:gd fmla="*/ 226604 w 838873" name="connsiteX16"/>
                <a:gd fmla="*/ 46375 h 716811" name="connsiteY16"/>
                <a:gd fmla="*/ 333734 w 838873" name="connsiteX17"/>
                <a:gd fmla="*/ 54972 h 716811" name="connsiteY17"/>
                <a:gd fmla="*/ 422019 w 838873" name="connsiteX18"/>
                <a:gd fmla="*/ 41535 h 716811" name="connsiteY18"/>
                <a:gd fmla="*/ 522143 w 838873" name="connsiteX19"/>
                <a:gd fmla="*/ 2296 h 716811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716811" w="838872">
                  <a:moveTo>
                    <a:pt x="522143" y="2296"/>
                  </a:moveTo>
                  <a:cubicBezTo>
                    <a:pt x="539373" y="-4153"/>
                    <a:pt x="558750" y="3373"/>
                    <a:pt x="565750" y="20034"/>
                  </a:cubicBezTo>
                  <a:lnTo>
                    <a:pt x="652958" y="220525"/>
                  </a:lnTo>
                  <a:cubicBezTo>
                    <a:pt x="671797" y="212467"/>
                    <a:pt x="691174" y="204402"/>
                    <a:pt x="709481" y="195267"/>
                  </a:cubicBezTo>
                  <a:cubicBezTo>
                    <a:pt x="754697" y="174298"/>
                    <a:pt x="808528" y="193113"/>
                    <a:pt x="830066" y="237730"/>
                  </a:cubicBezTo>
                  <a:cubicBezTo>
                    <a:pt x="851597" y="282880"/>
                    <a:pt x="832220" y="336633"/>
                    <a:pt x="787536" y="358134"/>
                  </a:cubicBezTo>
                  <a:cubicBezTo>
                    <a:pt x="750390" y="375333"/>
                    <a:pt x="713250" y="390918"/>
                    <a:pt x="675027" y="404899"/>
                  </a:cubicBezTo>
                  <a:cubicBezTo>
                    <a:pt x="677720" y="415111"/>
                    <a:pt x="680412" y="425861"/>
                    <a:pt x="682027" y="436612"/>
                  </a:cubicBezTo>
                  <a:cubicBezTo>
                    <a:pt x="701943" y="569913"/>
                    <a:pt x="609889" y="694079"/>
                    <a:pt x="476927" y="713971"/>
                  </a:cubicBezTo>
                  <a:cubicBezTo>
                    <a:pt x="343419" y="734395"/>
                    <a:pt x="219066" y="642481"/>
                    <a:pt x="198611" y="509173"/>
                  </a:cubicBezTo>
                  <a:cubicBezTo>
                    <a:pt x="196996" y="497884"/>
                    <a:pt x="196458" y="486601"/>
                    <a:pt x="195919" y="475851"/>
                  </a:cubicBezTo>
                  <a:cubicBezTo>
                    <a:pt x="156087" y="473697"/>
                    <a:pt x="116249" y="469934"/>
                    <a:pt x="76411" y="463485"/>
                  </a:cubicBezTo>
                  <a:cubicBezTo>
                    <a:pt x="27426" y="455959"/>
                    <a:pt x="-6489" y="410271"/>
                    <a:pt x="1049" y="361358"/>
                  </a:cubicBezTo>
                  <a:cubicBezTo>
                    <a:pt x="8581" y="311907"/>
                    <a:pt x="54342" y="278040"/>
                    <a:pt x="103327" y="285566"/>
                  </a:cubicBezTo>
                  <a:cubicBezTo>
                    <a:pt x="124326" y="288791"/>
                    <a:pt x="144780" y="290945"/>
                    <a:pt x="165235" y="293092"/>
                  </a:cubicBezTo>
                  <a:lnTo>
                    <a:pt x="189996" y="75935"/>
                  </a:lnTo>
                  <a:cubicBezTo>
                    <a:pt x="192150" y="58197"/>
                    <a:pt x="208303" y="44760"/>
                    <a:pt x="226604" y="46375"/>
                  </a:cubicBezTo>
                  <a:lnTo>
                    <a:pt x="333734" y="54972"/>
                  </a:lnTo>
                  <a:cubicBezTo>
                    <a:pt x="363874" y="57120"/>
                    <a:pt x="394020" y="52824"/>
                    <a:pt x="422019" y="41535"/>
                  </a:cubicBezTo>
                  <a:lnTo>
                    <a:pt x="522143" y="2296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7" name="任意多边形 36"/>
            <p:cNvSpPr/>
            <p:nvPr/>
          </p:nvSpPr>
          <p:spPr>
            <a:xfrm>
              <a:off x="6017337" y="2423741"/>
              <a:ext cx="1916562" cy="2306967"/>
            </a:xfrm>
            <a:custGeom>
              <a:gdLst>
                <a:gd fmla="*/ 1379301 w 1916562" name="connsiteX0"/>
                <a:gd fmla="*/ 1569 h 2306967" name="connsiteY0"/>
                <a:gd fmla="*/ 1442497 w 1916562" name="connsiteX1"/>
                <a:gd fmla="*/ 27372 h 2306967" name="connsiteY1"/>
                <a:gd fmla="*/ 1874871 w 1916562" name="connsiteX2"/>
                <a:gd fmla="*/ 364975 h 2306967" name="connsiteY2"/>
                <a:gd fmla="*/ 1914177 w 1916562" name="connsiteX3"/>
                <a:gd fmla="*/ 473024 h 2306967" name="connsiteY3"/>
                <a:gd fmla="*/ 1795177 w 1916562" name="connsiteX4"/>
                <a:gd fmla="*/ 1036951 h 2306967" name="connsiteY4"/>
                <a:gd fmla="*/ 1688567 w 1916562" name="connsiteX5"/>
                <a:gd fmla="*/ 1123499 h 2306967" name="connsiteY5"/>
                <a:gd fmla="*/ 1592726 w 1916562" name="connsiteX6"/>
                <a:gd fmla="*/ 1067055 h 2306967" name="connsiteY6"/>
                <a:gd fmla="*/ 1530800 w 1916562" name="connsiteX7"/>
                <a:gd fmla="*/ 1565927 h 2306967" name="connsiteY7"/>
                <a:gd fmla="*/ 1703643 w 1916562" name="connsiteX8"/>
                <a:gd fmla="*/ 2128232 h 2306967" name="connsiteY8"/>
                <a:gd fmla="*/ 1611571 w 1916562" name="connsiteX9"/>
                <a:gd fmla="*/ 2300797 h 2306967" name="connsiteY9"/>
                <a:gd fmla="*/ 1438728 w 1916562" name="connsiteX10"/>
                <a:gd fmla="*/ 2209409 h 2306967" name="connsiteY10"/>
                <a:gd fmla="*/ 1257271 w 1916562" name="connsiteX11"/>
                <a:gd fmla="*/ 1618609 h 2306967" name="connsiteY11"/>
                <a:gd fmla="*/ 1252425 w 1916562" name="connsiteX12"/>
                <a:gd fmla="*/ 1561088 h 2306967" name="connsiteY12"/>
                <a:gd fmla="*/ 1308960 w 1916562" name="connsiteX13"/>
                <a:gd fmla="*/ 1106294 h 2306967" name="connsiteY13"/>
                <a:gd fmla="*/ 1295499 w 1916562" name="connsiteX14"/>
                <a:gd fmla="*/ 1108447 h 2306967" name="connsiteY14"/>
                <a:gd fmla="*/ 1118893 w 1916562" name="connsiteX15"/>
                <a:gd fmla="*/ 1571300 h 2306967" name="connsiteY15"/>
                <a:gd fmla="*/ 1151199 w 1916562" name="connsiteX16"/>
                <a:gd fmla="*/ 2161028 h 2306967" name="connsiteY16"/>
                <a:gd fmla="*/ 1020354 w 1916562" name="connsiteX17"/>
                <a:gd fmla="*/ 2306714 h 2306967" name="connsiteY17"/>
                <a:gd fmla="*/ 874439 w 1916562" name="connsiteX18"/>
                <a:gd fmla="*/ 2176080 h 2306967" name="connsiteY18"/>
                <a:gd fmla="*/ 841056 w 1916562" name="connsiteX19"/>
                <a:gd fmla="*/ 1556786 h 2306967" name="connsiteY19"/>
                <a:gd fmla="*/ 849671 w 1916562" name="connsiteX20"/>
                <a:gd fmla="*/ 1500341 h 2306967" name="connsiteY20"/>
                <a:gd fmla="*/ 1071505 w 1916562" name="connsiteX21"/>
                <a:gd fmla="*/ 922446 h 2306967" name="connsiteY21"/>
                <a:gd fmla="*/ 1043507 w 1916562" name="connsiteX22"/>
                <a:gd fmla="*/ 738593 h 2306967" name="connsiteY22"/>
                <a:gd fmla="*/ 1314344 w 1916562" name="connsiteX23"/>
                <a:gd fmla="*/ 320352 h 2306967" name="connsiteY23"/>
                <a:gd fmla="*/ 1008509 w 1916562" name="connsiteX24"/>
                <a:gd fmla="*/ 616562 h 2306967" name="connsiteY24"/>
                <a:gd fmla="*/ 895976 w 1916562" name="connsiteX25"/>
                <a:gd fmla="*/ 640749 h 2306967" name="connsiteY25"/>
                <a:gd fmla="*/ 352679 w 1916562" name="connsiteX26"/>
                <a:gd fmla="*/ 445613 h 2306967" name="connsiteY26"/>
                <a:gd fmla="*/ 281606 w 1916562" name="connsiteX27"/>
                <a:gd fmla="*/ 357987 h 2306967" name="connsiteY27"/>
                <a:gd fmla="*/ 224533 w 1916562" name="connsiteX28"/>
                <a:gd fmla="*/ 368200 h 2306967" name="connsiteY28"/>
                <a:gd fmla="*/ 205149 w 1916562" name="connsiteX29"/>
                <a:gd fmla="*/ 304229 h 2306967" name="connsiteY29"/>
                <a:gd fmla="*/ 225071 w 1916562" name="connsiteX30"/>
                <a:gd fmla="*/ 268208 h 2306967" name="connsiteY30"/>
                <a:gd fmla="*/ 185227 w 1916562" name="connsiteX31"/>
                <a:gd fmla="*/ 266593 h 2306967" name="connsiteY31"/>
                <a:gd fmla="*/ 25306 w 1916562" name="connsiteX32"/>
                <a:gd fmla="*/ 258535 h 2306967" name="connsiteY32"/>
                <a:gd fmla="*/ 0 w 1916562" name="connsiteX33"/>
                <a:gd fmla="*/ 232194 h 2306967" name="connsiteY33"/>
                <a:gd fmla="*/ 0 w 1916562" name="connsiteX34"/>
                <a:gd fmla="*/ 181660 h 2306967" name="connsiteY34"/>
                <a:gd fmla="*/ 25306 w 1916562" name="connsiteX35"/>
                <a:gd fmla="*/ 155319 h 2306967" name="connsiteY35"/>
                <a:gd fmla="*/ 276222 w 1916562" name="connsiteX36"/>
                <a:gd fmla="*/ 143492 h 2306967" name="connsiteY36"/>
                <a:gd fmla="*/ 276222 w 1916562" name="connsiteX37"/>
                <a:gd fmla="*/ 89733 h 2306967" name="connsiteY37"/>
                <a:gd fmla="*/ 302605 w 1916562" name="connsiteX38"/>
                <a:gd fmla="*/ 63392 h 2306967" name="connsiteY38"/>
                <a:gd fmla="*/ 359141 w 1916562" name="connsiteX39"/>
                <a:gd fmla="*/ 63392 h 2306967" name="connsiteY39"/>
                <a:gd fmla="*/ 385530 w 1916562" name="connsiteX40"/>
                <a:gd fmla="*/ 89733 h 2306967" name="connsiteY40"/>
                <a:gd fmla="*/ 385530 w 1916562" name="connsiteX41"/>
                <a:gd fmla="*/ 138113 h 2306967" name="connsiteY41"/>
                <a:gd fmla="*/ 386607 w 1916562" name="connsiteX42"/>
                <a:gd fmla="*/ 138113 h 2306967" name="connsiteY42"/>
                <a:gd fmla="*/ 404913 w 1916562" name="connsiteX43"/>
                <a:gd fmla="*/ 139190 h 2306967" name="connsiteY43"/>
                <a:gd fmla="*/ 481371 w 1916562" name="connsiteX44"/>
                <a:gd fmla="*/ 260144 h 2306967" name="connsiteY44"/>
                <a:gd fmla="*/ 905668 w 1916562" name="connsiteX45"/>
                <a:gd fmla="*/ 412817 h 2306967" name="connsiteY45"/>
                <a:gd fmla="*/ 1163045 w 1916562" name="connsiteX46"/>
                <a:gd fmla="*/ 163916 h 2306967" name="connsiteY46"/>
                <a:gd fmla="*/ 973510 w 1916562" name="connsiteX47"/>
                <a:gd fmla="*/ 271971 h 2306967" name="connsiteY47"/>
                <a:gd fmla="*/ 968665 w 1916562" name="connsiteX48"/>
                <a:gd fmla="*/ 239720 h 2306967" name="connsiteY48"/>
                <a:gd fmla="*/ 1106509 w 1916562" name="connsiteX49"/>
                <a:gd fmla="*/ 39738 h 2306967" name="connsiteY49"/>
                <a:gd fmla="*/ 1321350 w 1916562" name="connsiteX50"/>
                <a:gd fmla="*/ 3185 h 2306967" name="connsiteY50"/>
                <a:gd fmla="*/ 1379301 w 1916562" name="connsiteX51"/>
                <a:gd fmla="*/ 1569 h 2306967" name="connsiteY51"/>
                <a:gd fmla="*/ 1555030 w 1916562" name="connsiteX52"/>
                <a:gd fmla="*/ 391854 h 2306967" name="connsiteY52"/>
                <a:gd fmla="*/ 1619109 w 1916562" name="connsiteX53"/>
                <a:gd fmla="*/ 814391 h 2306967" name="connsiteY53"/>
                <a:gd fmla="*/ 1686952 w 1916562" name="connsiteX54"/>
                <a:gd fmla="*/ 494532 h 2306967" name="connsiteY54"/>
                <a:gd fmla="*/ 1555030 w 1916562" name="connsiteX55"/>
                <a:gd fmla="*/ 391854 h 2306967" name="connsiteY5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b="b" l="l" r="r" t="t"/>
              <a:pathLst>
                <a:path h="2306967" w="1916562">
                  <a:moveTo>
                    <a:pt x="1379301" y="1569"/>
                  </a:moveTo>
                  <a:cubicBezTo>
                    <a:pt x="1399961" y="4528"/>
                    <a:pt x="1421499" y="12054"/>
                    <a:pt x="1442497" y="27372"/>
                  </a:cubicBezTo>
                  <a:lnTo>
                    <a:pt x="1874871" y="364975"/>
                  </a:lnTo>
                  <a:cubicBezTo>
                    <a:pt x="1907715" y="390777"/>
                    <a:pt x="1922791" y="432709"/>
                    <a:pt x="1914177" y="473024"/>
                  </a:cubicBezTo>
                  <a:lnTo>
                    <a:pt x="1795177" y="1036951"/>
                  </a:lnTo>
                  <a:cubicBezTo>
                    <a:pt x="1784408" y="1088017"/>
                    <a:pt x="1739180" y="1123499"/>
                    <a:pt x="1688567" y="1123499"/>
                  </a:cubicBezTo>
                  <a:cubicBezTo>
                    <a:pt x="1649800" y="1123499"/>
                    <a:pt x="1612648" y="1103069"/>
                    <a:pt x="1592726" y="1067055"/>
                  </a:cubicBezTo>
                  <a:lnTo>
                    <a:pt x="1530800" y="1565927"/>
                  </a:lnTo>
                  <a:lnTo>
                    <a:pt x="1703643" y="2128232"/>
                  </a:lnTo>
                  <a:cubicBezTo>
                    <a:pt x="1725719" y="2201344"/>
                    <a:pt x="1684798" y="2278758"/>
                    <a:pt x="1611571" y="2300797"/>
                  </a:cubicBezTo>
                  <a:cubicBezTo>
                    <a:pt x="1538338" y="2323375"/>
                    <a:pt x="1460804" y="2281982"/>
                    <a:pt x="1438728" y="2209409"/>
                  </a:cubicBezTo>
                  <a:lnTo>
                    <a:pt x="1257271" y="1618609"/>
                  </a:lnTo>
                  <a:cubicBezTo>
                    <a:pt x="1251886" y="1599794"/>
                    <a:pt x="1250271" y="1580441"/>
                    <a:pt x="1252425" y="1561088"/>
                  </a:cubicBezTo>
                  <a:lnTo>
                    <a:pt x="1308960" y="1106294"/>
                  </a:lnTo>
                  <a:lnTo>
                    <a:pt x="1295499" y="1108447"/>
                  </a:lnTo>
                  <a:lnTo>
                    <a:pt x="1118893" y="1571300"/>
                  </a:lnTo>
                  <a:lnTo>
                    <a:pt x="1151199" y="2161028"/>
                  </a:lnTo>
                  <a:cubicBezTo>
                    <a:pt x="1155507" y="2237365"/>
                    <a:pt x="1096818" y="2302412"/>
                    <a:pt x="1020354" y="2306714"/>
                  </a:cubicBezTo>
                  <a:cubicBezTo>
                    <a:pt x="944974" y="2311009"/>
                    <a:pt x="878746" y="2252955"/>
                    <a:pt x="874439" y="2176080"/>
                  </a:cubicBezTo>
                  <a:lnTo>
                    <a:pt x="841056" y="1556786"/>
                  </a:lnTo>
                  <a:cubicBezTo>
                    <a:pt x="839979" y="1537971"/>
                    <a:pt x="842665" y="1518618"/>
                    <a:pt x="849671" y="1500341"/>
                  </a:cubicBezTo>
                  <a:cubicBezTo>
                    <a:pt x="1011739" y="1076190"/>
                    <a:pt x="1071505" y="922446"/>
                    <a:pt x="1071505" y="922446"/>
                  </a:cubicBezTo>
                  <a:lnTo>
                    <a:pt x="1043507" y="738593"/>
                  </a:lnTo>
                  <a:lnTo>
                    <a:pt x="1314344" y="320352"/>
                  </a:lnTo>
                  <a:lnTo>
                    <a:pt x="1008509" y="616562"/>
                  </a:lnTo>
                  <a:cubicBezTo>
                    <a:pt x="978356" y="645589"/>
                    <a:pt x="934743" y="654730"/>
                    <a:pt x="895976" y="640749"/>
                  </a:cubicBezTo>
                  <a:lnTo>
                    <a:pt x="352679" y="445613"/>
                  </a:lnTo>
                  <a:cubicBezTo>
                    <a:pt x="313374" y="431632"/>
                    <a:pt x="286991" y="396688"/>
                    <a:pt x="281606" y="357987"/>
                  </a:cubicBezTo>
                  <a:cubicBezTo>
                    <a:pt x="267069" y="374110"/>
                    <a:pt x="243378" y="378412"/>
                    <a:pt x="224533" y="368200"/>
                  </a:cubicBezTo>
                  <a:cubicBezTo>
                    <a:pt x="201380" y="355834"/>
                    <a:pt x="192765" y="327345"/>
                    <a:pt x="205149" y="304229"/>
                  </a:cubicBezTo>
                  <a:lnTo>
                    <a:pt x="225071" y="268208"/>
                  </a:lnTo>
                  <a:cubicBezTo>
                    <a:pt x="211610" y="267670"/>
                    <a:pt x="198149" y="267131"/>
                    <a:pt x="185227" y="266593"/>
                  </a:cubicBezTo>
                  <a:cubicBezTo>
                    <a:pt x="116840" y="263369"/>
                    <a:pt x="57612" y="260144"/>
                    <a:pt x="25306" y="258535"/>
                  </a:cubicBezTo>
                  <a:cubicBezTo>
                    <a:pt x="11307" y="257996"/>
                    <a:pt x="0" y="246707"/>
                    <a:pt x="0" y="232194"/>
                  </a:cubicBezTo>
                  <a:lnTo>
                    <a:pt x="0" y="181660"/>
                  </a:lnTo>
                  <a:cubicBezTo>
                    <a:pt x="0" y="167679"/>
                    <a:pt x="11307" y="155857"/>
                    <a:pt x="25306" y="155319"/>
                  </a:cubicBezTo>
                  <a:cubicBezTo>
                    <a:pt x="71073" y="153165"/>
                    <a:pt x="172305" y="148331"/>
                    <a:pt x="276222" y="143492"/>
                  </a:cubicBezTo>
                  <a:lnTo>
                    <a:pt x="276222" y="89733"/>
                  </a:lnTo>
                  <a:cubicBezTo>
                    <a:pt x="276222" y="75220"/>
                    <a:pt x="288068" y="63392"/>
                    <a:pt x="302605" y="63392"/>
                  </a:cubicBezTo>
                  <a:lnTo>
                    <a:pt x="359141" y="63392"/>
                  </a:lnTo>
                  <a:cubicBezTo>
                    <a:pt x="373684" y="63392"/>
                    <a:pt x="385530" y="75220"/>
                    <a:pt x="385530" y="89733"/>
                  </a:cubicBezTo>
                  <a:lnTo>
                    <a:pt x="385530" y="138113"/>
                  </a:lnTo>
                  <a:cubicBezTo>
                    <a:pt x="386068" y="138113"/>
                    <a:pt x="386607" y="138113"/>
                    <a:pt x="386607" y="138113"/>
                  </a:cubicBezTo>
                  <a:cubicBezTo>
                    <a:pt x="386607" y="138113"/>
                    <a:pt x="397375" y="138113"/>
                    <a:pt x="404913" y="139190"/>
                  </a:cubicBezTo>
                  <a:cubicBezTo>
                    <a:pt x="461449" y="148331"/>
                    <a:pt x="497524" y="204776"/>
                    <a:pt x="481371" y="260144"/>
                  </a:cubicBezTo>
                  <a:lnTo>
                    <a:pt x="905668" y="412817"/>
                  </a:lnTo>
                  <a:lnTo>
                    <a:pt x="1163045" y="163916"/>
                  </a:lnTo>
                  <a:lnTo>
                    <a:pt x="973510" y="271971"/>
                  </a:lnTo>
                  <a:lnTo>
                    <a:pt x="968665" y="239720"/>
                  </a:lnTo>
                  <a:cubicBezTo>
                    <a:pt x="954127" y="142953"/>
                    <a:pt x="1015508" y="53174"/>
                    <a:pt x="1106509" y="39738"/>
                  </a:cubicBezTo>
                  <a:lnTo>
                    <a:pt x="1321350" y="3185"/>
                  </a:lnTo>
                  <a:cubicBezTo>
                    <a:pt x="1338846" y="226"/>
                    <a:pt x="1358635" y="-1389"/>
                    <a:pt x="1379301" y="1569"/>
                  </a:cubicBezTo>
                  <a:close/>
                  <a:moveTo>
                    <a:pt x="1555030" y="391854"/>
                  </a:moveTo>
                  <a:lnTo>
                    <a:pt x="1619109" y="814391"/>
                  </a:lnTo>
                  <a:lnTo>
                    <a:pt x="1686952" y="494532"/>
                  </a:lnTo>
                  <a:lnTo>
                    <a:pt x="1555030" y="39185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659273" y="2713627"/>
            <a:ext cx="2422735" cy="1356935"/>
            <a:chOff x="3736975" y="3001962"/>
            <a:chExt cx="3038476" cy="1701801"/>
          </a:xfrm>
        </p:grpSpPr>
        <p:sp>
          <p:nvSpPr>
            <p:cNvPr id="17" name="Oval 5"/>
            <p:cNvSpPr>
              <a:spLocks noChangeArrowheads="1"/>
            </p:cNvSpPr>
            <p:nvPr/>
          </p:nvSpPr>
          <p:spPr bwMode="auto">
            <a:xfrm>
              <a:off x="6129338" y="3208338"/>
              <a:ext cx="646113" cy="6477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8" name="Freeform 6"/>
            <p:cNvSpPr/>
            <p:nvPr/>
          </p:nvSpPr>
          <p:spPr bwMode="auto">
            <a:xfrm>
              <a:off x="3736975" y="3001962"/>
              <a:ext cx="2428875" cy="1701801"/>
            </a:xfrm>
            <a:custGeom>
              <a:gdLst>
                <a:gd fmla="*/ 1280 w 1384" name="T0"/>
                <a:gd fmla="*/ 611 h 968" name="T1"/>
                <a:gd fmla="*/ 1344 w 1384" name="T2"/>
                <a:gd fmla="*/ 403 h 968" name="T3"/>
                <a:gd fmla="*/ 912 w 1384" name="T4"/>
                <a:gd fmla="*/ 176 h 968" name="T5"/>
                <a:gd fmla="*/ 406 w 1384" name="T6"/>
                <a:gd fmla="*/ 144 h 968" name="T7"/>
                <a:gd fmla="*/ 406 w 1384" name="T8"/>
                <a:gd fmla="*/ 504 h 968" name="T9"/>
                <a:gd fmla="*/ 478 w 1384" name="T10"/>
                <a:gd fmla="*/ 742 h 968" name="T11"/>
                <a:gd fmla="*/ 83 w 1384" name="T12"/>
                <a:gd fmla="*/ 747 h 968" name="T13"/>
                <a:gd fmla="*/ 0 w 1384" name="T14"/>
                <a:gd fmla="*/ 856 h 968" name="T15"/>
                <a:gd fmla="*/ 67 w 1384" name="T16"/>
                <a:gd fmla="*/ 960 h 968" name="T17"/>
                <a:gd fmla="*/ 592 w 1384" name="T18"/>
                <a:gd fmla="*/ 960 h 968" name="T19"/>
                <a:gd fmla="*/ 763 w 1384" name="T20"/>
                <a:gd fmla="*/ 771 h 968" name="T21"/>
                <a:gd fmla="*/ 712 w 1384" name="T22"/>
                <a:gd fmla="*/ 486 h 968" name="T23"/>
                <a:gd fmla="*/ 993 w 1384" name="T24"/>
                <a:gd fmla="*/ 602 h 968" name="T25"/>
                <a:gd fmla="*/ 1111 w 1384" name="T26"/>
                <a:gd fmla="*/ 393 h 968" name="T27"/>
                <a:gd fmla="*/ 1134 w 1384" name="T28"/>
                <a:gd fmla="*/ 397 h 968" name="T29"/>
                <a:gd fmla="*/ 1129 w 1384" name="T30"/>
                <a:gd fmla="*/ 420 h 968" name="T31"/>
                <a:gd fmla="*/ 1023 w 1384" name="T32"/>
                <a:gd fmla="*/ 622 h 968" name="T33"/>
                <a:gd fmla="*/ 1067 w 1384" name="T34"/>
                <a:gd fmla="*/ 659 h 968" name="T35"/>
                <a:gd fmla="*/ 1254 w 1384" name="T36"/>
                <a:gd fmla="*/ 960 h 968" name="T37"/>
                <a:gd fmla="*/ 1344 w 1384" name="T38"/>
                <a:gd fmla="*/ 856 h 968" name="T39"/>
                <a:gd fmla="*/ 1280 w 1384" name="T40"/>
                <a:gd fmla="*/ 611 h 968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966" w="1384">
                  <a:moveTo>
                    <a:pt x="1280" y="611"/>
                  </a:moveTo>
                  <a:cubicBezTo>
                    <a:pt x="1323" y="555"/>
                    <a:pt x="1384" y="470"/>
                    <a:pt x="1344" y="403"/>
                  </a:cubicBezTo>
                  <a:cubicBezTo>
                    <a:pt x="1304" y="336"/>
                    <a:pt x="998" y="219"/>
                    <a:pt x="912" y="176"/>
                  </a:cubicBezTo>
                  <a:cubicBezTo>
                    <a:pt x="827" y="134"/>
                    <a:pt x="518" y="0"/>
                    <a:pt x="406" y="144"/>
                  </a:cubicBezTo>
                  <a:cubicBezTo>
                    <a:pt x="294" y="288"/>
                    <a:pt x="358" y="414"/>
                    <a:pt x="406" y="504"/>
                  </a:cubicBezTo>
                  <a:cubicBezTo>
                    <a:pt x="454" y="595"/>
                    <a:pt x="502" y="742"/>
                    <a:pt x="478" y="742"/>
                  </a:cubicBezTo>
                  <a:cubicBezTo>
                    <a:pt x="454" y="742"/>
                    <a:pt x="152" y="747"/>
                    <a:pt x="83" y="747"/>
                  </a:cubicBezTo>
                  <a:cubicBezTo>
                    <a:pt x="14" y="747"/>
                    <a:pt x="0" y="816"/>
                    <a:pt x="0" y="856"/>
                  </a:cubicBezTo>
                  <a:cubicBezTo>
                    <a:pt x="0" y="896"/>
                    <a:pt x="14" y="960"/>
                    <a:pt x="67" y="960"/>
                  </a:cubicBezTo>
                  <a:cubicBezTo>
                    <a:pt x="120" y="960"/>
                    <a:pt x="478" y="960"/>
                    <a:pt x="592" y="960"/>
                  </a:cubicBezTo>
                  <a:cubicBezTo>
                    <a:pt x="707" y="960"/>
                    <a:pt x="787" y="915"/>
                    <a:pt x="763" y="771"/>
                  </a:cubicBezTo>
                  <a:cubicBezTo>
                    <a:pt x="739" y="627"/>
                    <a:pt x="694" y="518"/>
                    <a:pt x="712" y="486"/>
                  </a:cubicBezTo>
                  <a:cubicBezTo>
                    <a:pt x="726" y="462"/>
                    <a:pt x="892" y="539"/>
                    <a:pt x="993" y="602"/>
                  </a:cubicBezTo>
                  <a:cubicBezTo>
                    <a:pt x="1005" y="509"/>
                    <a:pt x="1046" y="437"/>
                    <a:pt x="1111" y="393"/>
                  </a:cubicBezTo>
                  <a:cubicBezTo>
                    <a:pt x="1119" y="388"/>
                    <a:pt x="1129" y="390"/>
                    <a:pt x="1134" y="397"/>
                  </a:cubicBezTo>
                  <a:cubicBezTo>
                    <a:pt x="1139" y="405"/>
                    <a:pt x="1137" y="415"/>
                    <a:pt x="1129" y="420"/>
                  </a:cubicBezTo>
                  <a:cubicBezTo>
                    <a:pt x="1055" y="469"/>
                    <a:pt x="1030" y="551"/>
                    <a:pt x="1023" y="622"/>
                  </a:cubicBezTo>
                  <a:cubicBezTo>
                    <a:pt x="1045" y="636"/>
                    <a:pt x="1061" y="650"/>
                    <a:pt x="1067" y="659"/>
                  </a:cubicBezTo>
                  <a:cubicBezTo>
                    <a:pt x="1102" y="710"/>
                    <a:pt x="1192" y="968"/>
                    <a:pt x="1254" y="960"/>
                  </a:cubicBezTo>
                  <a:cubicBezTo>
                    <a:pt x="1315" y="952"/>
                    <a:pt x="1355" y="926"/>
                    <a:pt x="1344" y="856"/>
                  </a:cubicBezTo>
                  <a:cubicBezTo>
                    <a:pt x="1336" y="803"/>
                    <a:pt x="1238" y="667"/>
                    <a:pt x="1280" y="61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中场谈判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42" name="圆角矩形 41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同侧圆角矩形 42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同侧圆角矩形 43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5" name="文本框 44"/>
          <p:cNvSpPr txBox="1"/>
          <p:nvPr/>
        </p:nvSpPr>
        <p:spPr>
          <a:xfrm>
            <a:off x="924560" y="5675106"/>
            <a:ext cx="1034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如果你先让步，你会失去继续进行还价的机会，对方接受了你的报价，会有输掉谈判的感觉</a:t>
            </a: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" name="椭圆 44"/>
          <p:cNvSpPr/>
          <p:nvPr/>
        </p:nvSpPr>
        <p:spPr>
          <a:xfrm>
            <a:off x="3299647" y="4085895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椭圆 45"/>
          <p:cNvSpPr/>
          <p:nvPr/>
        </p:nvSpPr>
        <p:spPr>
          <a:xfrm>
            <a:off x="4064721" y="4122925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3.绝对不要折中</a:t>
            </a:r>
          </a:p>
        </p:txBody>
      </p:sp>
      <p:grpSp>
        <p:nvGrpSpPr>
          <p:cNvPr id="7" name="组合 6"/>
          <p:cNvGrpSpPr/>
          <p:nvPr/>
        </p:nvGrpSpPr>
        <p:grpSpPr>
          <a:xfrm rot="530218">
            <a:off x="6696942" y="1507708"/>
            <a:ext cx="1804338" cy="3117396"/>
            <a:chOff x="3798893" y="1628775"/>
            <a:chExt cx="1804338" cy="3117396"/>
          </a:xfrm>
        </p:grpSpPr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4074307" y="1628775"/>
              <a:ext cx="660995" cy="671417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5" name="Freeform 7"/>
            <p:cNvSpPr/>
            <p:nvPr/>
          </p:nvSpPr>
          <p:spPr bwMode="auto">
            <a:xfrm>
              <a:off x="4753167" y="3517970"/>
              <a:ext cx="850064" cy="1228201"/>
            </a:xfrm>
            <a:custGeom>
              <a:gdLst>
                <a:gd fmla="*/ 104 w 360" name="T0"/>
                <a:gd fmla="*/ 0 h 520" name="T1"/>
                <a:gd fmla="*/ 139 w 360" name="T2"/>
                <a:gd fmla="*/ 192 h 520" name="T3"/>
                <a:gd fmla="*/ 344 w 360" name="T4"/>
                <a:gd fmla="*/ 411 h 520" name="T5"/>
                <a:gd fmla="*/ 338 w 360" name="T6"/>
                <a:gd fmla="*/ 483 h 520" name="T7"/>
                <a:gd fmla="*/ 253 w 360" name="T8"/>
                <a:gd fmla="*/ 495 h 520" name="T9"/>
                <a:gd fmla="*/ 28 w 360" name="T10"/>
                <a:gd fmla="*/ 245 h 520" name="T11"/>
                <a:gd fmla="*/ 0 w 360" name="T12"/>
                <a:gd fmla="*/ 98 h 520" name="T13"/>
                <a:gd fmla="*/ 104 w 360" name="T14"/>
                <a:gd fmla="*/ 0 h 520" name="T15"/>
                <a:gd fmla="*/ 104 w 360" name="T16"/>
                <a:gd fmla="*/ 0 h 5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0" w="360">
                  <a:moveTo>
                    <a:pt x="104" y="0"/>
                  </a:moveTo>
                  <a:cubicBezTo>
                    <a:pt x="104" y="0"/>
                    <a:pt x="136" y="185"/>
                    <a:pt x="139" y="192"/>
                  </a:cubicBezTo>
                  <a:cubicBezTo>
                    <a:pt x="145" y="198"/>
                    <a:pt x="325" y="392"/>
                    <a:pt x="344" y="411"/>
                  </a:cubicBezTo>
                  <a:cubicBezTo>
                    <a:pt x="360" y="426"/>
                    <a:pt x="354" y="467"/>
                    <a:pt x="338" y="483"/>
                  </a:cubicBezTo>
                  <a:cubicBezTo>
                    <a:pt x="309" y="514"/>
                    <a:pt x="275" y="520"/>
                    <a:pt x="253" y="495"/>
                  </a:cubicBezTo>
                  <a:cubicBezTo>
                    <a:pt x="230" y="473"/>
                    <a:pt x="38" y="260"/>
                    <a:pt x="28" y="245"/>
                  </a:cubicBezTo>
                  <a:cubicBezTo>
                    <a:pt x="19" y="229"/>
                    <a:pt x="0" y="98"/>
                    <a:pt x="0" y="98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4" y="0"/>
                    <a:pt x="104" y="0"/>
                    <a:pt x="104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6" name="Freeform 8"/>
            <p:cNvSpPr/>
            <p:nvPr/>
          </p:nvSpPr>
          <p:spPr bwMode="auto">
            <a:xfrm>
              <a:off x="4206805" y="2261485"/>
              <a:ext cx="908124" cy="2475754"/>
            </a:xfrm>
            <a:custGeom>
              <a:gdLst>
                <a:gd fmla="*/ 373 w 385" name="T0"/>
                <a:gd fmla="*/ 408 h 1048" name="T1"/>
                <a:gd fmla="*/ 301 w 385" name="T2"/>
                <a:gd fmla="*/ 120 h 1048" name="T3"/>
                <a:gd fmla="*/ 224 w 385" name="T4"/>
                <a:gd fmla="*/ 3 h 1048" name="T5"/>
                <a:gd fmla="*/ 179 w 385" name="T6"/>
                <a:gd fmla="*/ 0 h 1048" name="T7"/>
                <a:gd fmla="*/ 75 w 385" name="T8"/>
                <a:gd fmla="*/ 64 h 1048" name="T9"/>
                <a:gd fmla="*/ 64 w 385" name="T10"/>
                <a:gd fmla="*/ 126 h 1048" name="T11"/>
                <a:gd fmla="*/ 82 w 385" name="T12"/>
                <a:gd fmla="*/ 132 h 1048" name="T13"/>
                <a:gd fmla="*/ 182 w 385" name="T14"/>
                <a:gd fmla="*/ 94 h 1048" name="T15"/>
                <a:gd fmla="*/ 252 w 385" name="T16"/>
                <a:gd fmla="*/ 164 h 1048" name="T17"/>
                <a:gd fmla="*/ 210 w 385" name="T18"/>
                <a:gd fmla="*/ 228 h 1048" name="T19"/>
                <a:gd fmla="*/ 103 w 385" name="T20"/>
                <a:gd fmla="*/ 276 h 1048" name="T21"/>
                <a:gd fmla="*/ 157 w 385" name="T22"/>
                <a:gd fmla="*/ 477 h 1048" name="T23"/>
                <a:gd fmla="*/ 28 w 385" name="T24"/>
                <a:gd fmla="*/ 625 h 1048" name="T25"/>
                <a:gd fmla="*/ 16 w 385" name="T26"/>
                <a:gd fmla="*/ 714 h 1048" name="T27"/>
                <a:gd fmla="*/ 56 w 385" name="T28"/>
                <a:gd fmla="*/ 995 h 1048" name="T29"/>
                <a:gd fmla="*/ 125 w 385" name="T30"/>
                <a:gd fmla="*/ 1042 h 1048" name="T31"/>
                <a:gd fmla="*/ 175 w 385" name="T32"/>
                <a:gd fmla="*/ 970 h 1048" name="T33"/>
                <a:gd fmla="*/ 135 w 385" name="T34"/>
                <a:gd fmla="*/ 692 h 1048" name="T35"/>
                <a:gd fmla="*/ 313 w 385" name="T36"/>
                <a:gd fmla="*/ 524 h 1048" name="T37"/>
                <a:gd fmla="*/ 373 w 385" name="T38"/>
                <a:gd fmla="*/ 408 h 104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048" w="385">
                  <a:moveTo>
                    <a:pt x="373" y="408"/>
                  </a:moveTo>
                  <a:cubicBezTo>
                    <a:pt x="363" y="360"/>
                    <a:pt x="301" y="120"/>
                    <a:pt x="301" y="120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10" y="2"/>
                    <a:pt x="195" y="1"/>
                    <a:pt x="179" y="0"/>
                  </a:cubicBezTo>
                  <a:cubicBezTo>
                    <a:pt x="75" y="64"/>
                    <a:pt x="75" y="64"/>
                    <a:pt x="75" y="64"/>
                  </a:cubicBezTo>
                  <a:cubicBezTo>
                    <a:pt x="62" y="78"/>
                    <a:pt x="61" y="103"/>
                    <a:pt x="64" y="126"/>
                  </a:cubicBezTo>
                  <a:cubicBezTo>
                    <a:pt x="82" y="132"/>
                    <a:pt x="82" y="132"/>
                    <a:pt x="82" y="132"/>
                  </a:cubicBezTo>
                  <a:cubicBezTo>
                    <a:pt x="165" y="94"/>
                    <a:pt x="173" y="94"/>
                    <a:pt x="182" y="94"/>
                  </a:cubicBezTo>
                  <a:cubicBezTo>
                    <a:pt x="220" y="94"/>
                    <a:pt x="252" y="126"/>
                    <a:pt x="252" y="164"/>
                  </a:cubicBezTo>
                  <a:cubicBezTo>
                    <a:pt x="252" y="192"/>
                    <a:pt x="235" y="217"/>
                    <a:pt x="210" y="228"/>
                  </a:cubicBezTo>
                  <a:cubicBezTo>
                    <a:pt x="103" y="276"/>
                    <a:pt x="103" y="276"/>
                    <a:pt x="103" y="276"/>
                  </a:cubicBezTo>
                  <a:cubicBezTo>
                    <a:pt x="115" y="320"/>
                    <a:pt x="132" y="385"/>
                    <a:pt x="157" y="477"/>
                  </a:cubicBezTo>
                  <a:cubicBezTo>
                    <a:pt x="157" y="477"/>
                    <a:pt x="53" y="597"/>
                    <a:pt x="28" y="625"/>
                  </a:cubicBezTo>
                  <a:cubicBezTo>
                    <a:pt x="0" y="657"/>
                    <a:pt x="16" y="714"/>
                    <a:pt x="16" y="714"/>
                  </a:cubicBezTo>
                  <a:cubicBezTo>
                    <a:pt x="16" y="714"/>
                    <a:pt x="16" y="714"/>
                    <a:pt x="56" y="995"/>
                  </a:cubicBezTo>
                  <a:cubicBezTo>
                    <a:pt x="56" y="995"/>
                    <a:pt x="72" y="1048"/>
                    <a:pt x="125" y="1042"/>
                  </a:cubicBezTo>
                  <a:cubicBezTo>
                    <a:pt x="185" y="1036"/>
                    <a:pt x="175" y="970"/>
                    <a:pt x="175" y="970"/>
                  </a:cubicBezTo>
                  <a:cubicBezTo>
                    <a:pt x="175" y="970"/>
                    <a:pt x="175" y="970"/>
                    <a:pt x="135" y="692"/>
                  </a:cubicBezTo>
                  <a:cubicBezTo>
                    <a:pt x="135" y="692"/>
                    <a:pt x="266" y="572"/>
                    <a:pt x="313" y="524"/>
                  </a:cubicBezTo>
                  <a:cubicBezTo>
                    <a:pt x="357" y="477"/>
                    <a:pt x="385" y="455"/>
                    <a:pt x="373" y="408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7" name="Freeform 9"/>
            <p:cNvSpPr/>
            <p:nvPr/>
          </p:nvSpPr>
          <p:spPr bwMode="auto">
            <a:xfrm>
              <a:off x="3800381" y="2816779"/>
              <a:ext cx="605913" cy="311144"/>
            </a:xfrm>
            <a:custGeom>
              <a:gdLst>
                <a:gd fmla="*/ 124 w 257" name="T0"/>
                <a:gd fmla="*/ 0 h 132" name="T1"/>
                <a:gd fmla="*/ 28 w 257" name="T2"/>
                <a:gd fmla="*/ 41 h 132" name="T3"/>
                <a:gd fmla="*/ 10 w 257" name="T4"/>
                <a:gd fmla="*/ 100 h 132" name="T5"/>
                <a:gd fmla="*/ 64 w 257" name="T6"/>
                <a:gd fmla="*/ 126 h 132" name="T7"/>
                <a:gd fmla="*/ 253 w 257" name="T8"/>
                <a:gd fmla="*/ 53 h 132" name="T9"/>
                <a:gd fmla="*/ 257 w 257" name="T10"/>
                <a:gd fmla="*/ 51 h 132" name="T11"/>
                <a:gd fmla="*/ 253 w 257" name="T12"/>
                <a:gd fmla="*/ 39 h 132" name="T13"/>
                <a:gd fmla="*/ 124 w 257" name="T14"/>
                <a:gd fmla="*/ 0 h 13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32" w="257">
                  <a:moveTo>
                    <a:pt x="124" y="0"/>
                  </a:moveTo>
                  <a:cubicBezTo>
                    <a:pt x="85" y="16"/>
                    <a:pt x="41" y="34"/>
                    <a:pt x="28" y="41"/>
                  </a:cubicBezTo>
                  <a:cubicBezTo>
                    <a:pt x="3" y="51"/>
                    <a:pt x="0" y="79"/>
                    <a:pt x="10" y="100"/>
                  </a:cubicBezTo>
                  <a:cubicBezTo>
                    <a:pt x="19" y="121"/>
                    <a:pt x="38" y="132"/>
                    <a:pt x="64" y="126"/>
                  </a:cubicBezTo>
                  <a:cubicBezTo>
                    <a:pt x="90" y="120"/>
                    <a:pt x="243" y="58"/>
                    <a:pt x="253" y="53"/>
                  </a:cubicBezTo>
                  <a:cubicBezTo>
                    <a:pt x="254" y="53"/>
                    <a:pt x="255" y="52"/>
                    <a:pt x="257" y="51"/>
                  </a:cubicBezTo>
                  <a:cubicBezTo>
                    <a:pt x="257" y="51"/>
                    <a:pt x="255" y="46"/>
                    <a:pt x="253" y="39"/>
                  </a:cubicBezTo>
                  <a:lnTo>
                    <a:pt x="124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8" name="Freeform 10"/>
            <p:cNvSpPr/>
            <p:nvPr/>
          </p:nvSpPr>
          <p:spPr bwMode="auto">
            <a:xfrm>
              <a:off x="3798893" y="2446087"/>
              <a:ext cx="954275" cy="422799"/>
            </a:xfrm>
            <a:custGeom>
              <a:gdLst>
                <a:gd fmla="*/ 405 w 405" name="T0"/>
                <a:gd fmla="*/ 86 h 179" name="T1"/>
                <a:gd fmla="*/ 355 w 405" name="T2"/>
                <a:gd fmla="*/ 36 h 179" name="T3"/>
                <a:gd fmla="*/ 256 w 405" name="T4"/>
                <a:gd fmla="*/ 76 h 179" name="T5"/>
                <a:gd fmla="*/ 79 w 405" name="T6"/>
                <a:gd fmla="*/ 14 h 179" name="T7"/>
                <a:gd fmla="*/ 20 w 405" name="T8"/>
                <a:gd fmla="*/ 44 h 179" name="T9"/>
                <a:gd fmla="*/ 34 w 405" name="T10"/>
                <a:gd fmla="*/ 109 h 179" name="T11"/>
                <a:gd fmla="*/ 269 w 405" name="T12"/>
                <a:gd fmla="*/ 179 h 179" name="T13"/>
                <a:gd fmla="*/ 375 w 405" name="T14"/>
                <a:gd fmla="*/ 132 h 179" name="T15"/>
                <a:gd fmla="*/ 405 w 405" name="T16"/>
                <a:gd fmla="*/ 86 h 17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9" w="405">
                  <a:moveTo>
                    <a:pt x="405" y="86"/>
                  </a:moveTo>
                  <a:cubicBezTo>
                    <a:pt x="405" y="59"/>
                    <a:pt x="382" y="36"/>
                    <a:pt x="355" y="36"/>
                  </a:cubicBezTo>
                  <a:cubicBezTo>
                    <a:pt x="349" y="36"/>
                    <a:pt x="339" y="38"/>
                    <a:pt x="256" y="76"/>
                  </a:cubicBezTo>
                  <a:cubicBezTo>
                    <a:pt x="256" y="76"/>
                    <a:pt x="256" y="76"/>
                    <a:pt x="79" y="14"/>
                  </a:cubicBezTo>
                  <a:cubicBezTo>
                    <a:pt x="79" y="14"/>
                    <a:pt x="37" y="0"/>
                    <a:pt x="20" y="44"/>
                  </a:cubicBezTo>
                  <a:cubicBezTo>
                    <a:pt x="0" y="88"/>
                    <a:pt x="34" y="109"/>
                    <a:pt x="34" y="109"/>
                  </a:cubicBezTo>
                  <a:cubicBezTo>
                    <a:pt x="34" y="109"/>
                    <a:pt x="34" y="109"/>
                    <a:pt x="269" y="179"/>
                  </a:cubicBezTo>
                  <a:cubicBezTo>
                    <a:pt x="375" y="132"/>
                    <a:pt x="375" y="132"/>
                    <a:pt x="375" y="132"/>
                  </a:cubicBezTo>
                  <a:cubicBezTo>
                    <a:pt x="392" y="124"/>
                    <a:pt x="405" y="107"/>
                    <a:pt x="405" y="86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539434" y="1463183"/>
            <a:ext cx="1804338" cy="3117396"/>
            <a:chOff x="6535428" y="1628775"/>
            <a:chExt cx="1804338" cy="3117396"/>
          </a:xfrm>
        </p:grpSpPr>
        <p:sp>
          <p:nvSpPr>
            <p:cNvPr id="29" name="Oval 11"/>
            <p:cNvSpPr>
              <a:spLocks noChangeArrowheads="1"/>
            </p:cNvSpPr>
            <p:nvPr/>
          </p:nvSpPr>
          <p:spPr bwMode="auto">
            <a:xfrm>
              <a:off x="7403356" y="1628775"/>
              <a:ext cx="660995" cy="671417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0" name="Freeform 12"/>
            <p:cNvSpPr/>
            <p:nvPr/>
          </p:nvSpPr>
          <p:spPr bwMode="auto">
            <a:xfrm>
              <a:off x="6535428" y="3517970"/>
              <a:ext cx="848575" cy="1228201"/>
            </a:xfrm>
            <a:custGeom>
              <a:gdLst>
                <a:gd fmla="*/ 256 w 360" name="T0"/>
                <a:gd fmla="*/ 0 h 520" name="T1"/>
                <a:gd fmla="*/ 221 w 360" name="T2"/>
                <a:gd fmla="*/ 192 h 520" name="T3"/>
                <a:gd fmla="*/ 16 w 360" name="T4"/>
                <a:gd fmla="*/ 411 h 520" name="T5"/>
                <a:gd fmla="*/ 22 w 360" name="T6"/>
                <a:gd fmla="*/ 483 h 520" name="T7"/>
                <a:gd fmla="*/ 107 w 360" name="T8"/>
                <a:gd fmla="*/ 495 h 520" name="T9"/>
                <a:gd fmla="*/ 331 w 360" name="T10"/>
                <a:gd fmla="*/ 245 h 520" name="T11"/>
                <a:gd fmla="*/ 360 w 360" name="T12"/>
                <a:gd fmla="*/ 98 h 520" name="T13"/>
                <a:gd fmla="*/ 256 w 360" name="T14"/>
                <a:gd fmla="*/ 0 h 520" name="T15"/>
                <a:gd fmla="*/ 256 w 360" name="T16"/>
                <a:gd fmla="*/ 0 h 5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0" w="360">
                  <a:moveTo>
                    <a:pt x="256" y="0"/>
                  </a:moveTo>
                  <a:cubicBezTo>
                    <a:pt x="256" y="0"/>
                    <a:pt x="224" y="185"/>
                    <a:pt x="221" y="192"/>
                  </a:cubicBezTo>
                  <a:cubicBezTo>
                    <a:pt x="215" y="198"/>
                    <a:pt x="35" y="392"/>
                    <a:pt x="16" y="411"/>
                  </a:cubicBezTo>
                  <a:cubicBezTo>
                    <a:pt x="0" y="426"/>
                    <a:pt x="6" y="467"/>
                    <a:pt x="22" y="483"/>
                  </a:cubicBezTo>
                  <a:cubicBezTo>
                    <a:pt x="50" y="514"/>
                    <a:pt x="85" y="520"/>
                    <a:pt x="107" y="495"/>
                  </a:cubicBezTo>
                  <a:cubicBezTo>
                    <a:pt x="129" y="473"/>
                    <a:pt x="322" y="260"/>
                    <a:pt x="331" y="245"/>
                  </a:cubicBezTo>
                  <a:cubicBezTo>
                    <a:pt x="341" y="229"/>
                    <a:pt x="360" y="98"/>
                    <a:pt x="360" y="98"/>
                  </a:cubicBezTo>
                  <a:cubicBezTo>
                    <a:pt x="256" y="0"/>
                    <a:pt x="256" y="0"/>
                    <a:pt x="256" y="0"/>
                  </a:cubicBezTo>
                  <a:cubicBezTo>
                    <a:pt x="256" y="0"/>
                    <a:pt x="256" y="0"/>
                    <a:pt x="256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1" name="Freeform 13"/>
            <p:cNvSpPr/>
            <p:nvPr/>
          </p:nvSpPr>
          <p:spPr bwMode="auto">
            <a:xfrm>
              <a:off x="7020753" y="2261485"/>
              <a:ext cx="911101" cy="2475754"/>
            </a:xfrm>
            <a:custGeom>
              <a:gdLst>
                <a:gd fmla="*/ 13 w 386" name="T0"/>
                <a:gd fmla="*/ 408 h 1048" name="T1"/>
                <a:gd fmla="*/ 85 w 386" name="T2"/>
                <a:gd fmla="*/ 120 h 1048" name="T3"/>
                <a:gd fmla="*/ 162 w 386" name="T4"/>
                <a:gd fmla="*/ 3 h 1048" name="T5"/>
                <a:gd fmla="*/ 207 w 386" name="T6"/>
                <a:gd fmla="*/ 0 h 1048" name="T7"/>
                <a:gd fmla="*/ 310 w 386" name="T8"/>
                <a:gd fmla="*/ 64 h 1048" name="T9"/>
                <a:gd fmla="*/ 322 w 386" name="T10"/>
                <a:gd fmla="*/ 126 h 1048" name="T11"/>
                <a:gd fmla="*/ 304 w 386" name="T12"/>
                <a:gd fmla="*/ 132 h 1048" name="T13"/>
                <a:gd fmla="*/ 204 w 386" name="T14"/>
                <a:gd fmla="*/ 94 h 1048" name="T15"/>
                <a:gd fmla="*/ 134 w 386" name="T16"/>
                <a:gd fmla="*/ 164 h 1048" name="T17"/>
                <a:gd fmla="*/ 176 w 386" name="T18"/>
                <a:gd fmla="*/ 228 h 1048" name="T19"/>
                <a:gd fmla="*/ 283 w 386" name="T20"/>
                <a:gd fmla="*/ 276 h 1048" name="T21"/>
                <a:gd fmla="*/ 229 w 386" name="T22"/>
                <a:gd fmla="*/ 477 h 1048" name="T23"/>
                <a:gd fmla="*/ 357 w 386" name="T24"/>
                <a:gd fmla="*/ 625 h 1048" name="T25"/>
                <a:gd fmla="*/ 370 w 386" name="T26"/>
                <a:gd fmla="*/ 714 h 1048" name="T27"/>
                <a:gd fmla="*/ 329 w 386" name="T28"/>
                <a:gd fmla="*/ 995 h 1048" name="T29"/>
                <a:gd fmla="*/ 260 w 386" name="T30"/>
                <a:gd fmla="*/ 1042 h 1048" name="T31"/>
                <a:gd fmla="*/ 210 w 386" name="T32"/>
                <a:gd fmla="*/ 970 h 1048" name="T33"/>
                <a:gd fmla="*/ 251 w 386" name="T34"/>
                <a:gd fmla="*/ 692 h 1048" name="T35"/>
                <a:gd fmla="*/ 72 w 386" name="T36"/>
                <a:gd fmla="*/ 524 h 1048" name="T37"/>
                <a:gd fmla="*/ 13 w 386" name="T38"/>
                <a:gd fmla="*/ 408 h 104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048" w="386">
                  <a:moveTo>
                    <a:pt x="13" y="408"/>
                  </a:moveTo>
                  <a:cubicBezTo>
                    <a:pt x="22" y="360"/>
                    <a:pt x="85" y="120"/>
                    <a:pt x="85" y="120"/>
                  </a:cubicBezTo>
                  <a:cubicBezTo>
                    <a:pt x="162" y="3"/>
                    <a:pt x="162" y="3"/>
                    <a:pt x="162" y="3"/>
                  </a:cubicBezTo>
                  <a:cubicBezTo>
                    <a:pt x="176" y="2"/>
                    <a:pt x="191" y="1"/>
                    <a:pt x="207" y="0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24" y="78"/>
                    <a:pt x="324" y="103"/>
                    <a:pt x="322" y="126"/>
                  </a:cubicBezTo>
                  <a:cubicBezTo>
                    <a:pt x="304" y="132"/>
                    <a:pt x="304" y="132"/>
                    <a:pt x="304" y="132"/>
                  </a:cubicBezTo>
                  <a:cubicBezTo>
                    <a:pt x="220" y="94"/>
                    <a:pt x="212" y="94"/>
                    <a:pt x="204" y="94"/>
                  </a:cubicBezTo>
                  <a:cubicBezTo>
                    <a:pt x="165" y="94"/>
                    <a:pt x="134" y="126"/>
                    <a:pt x="134" y="164"/>
                  </a:cubicBezTo>
                  <a:cubicBezTo>
                    <a:pt x="134" y="192"/>
                    <a:pt x="150" y="217"/>
                    <a:pt x="176" y="228"/>
                  </a:cubicBezTo>
                  <a:cubicBezTo>
                    <a:pt x="283" y="276"/>
                    <a:pt x="283" y="276"/>
                    <a:pt x="283" y="276"/>
                  </a:cubicBezTo>
                  <a:cubicBezTo>
                    <a:pt x="271" y="320"/>
                    <a:pt x="254" y="385"/>
                    <a:pt x="229" y="477"/>
                  </a:cubicBezTo>
                  <a:cubicBezTo>
                    <a:pt x="229" y="477"/>
                    <a:pt x="332" y="597"/>
                    <a:pt x="357" y="625"/>
                  </a:cubicBezTo>
                  <a:cubicBezTo>
                    <a:pt x="386" y="657"/>
                    <a:pt x="370" y="714"/>
                    <a:pt x="370" y="714"/>
                  </a:cubicBezTo>
                  <a:cubicBezTo>
                    <a:pt x="370" y="714"/>
                    <a:pt x="370" y="714"/>
                    <a:pt x="329" y="995"/>
                  </a:cubicBezTo>
                  <a:cubicBezTo>
                    <a:pt x="329" y="995"/>
                    <a:pt x="314" y="1048"/>
                    <a:pt x="260" y="1042"/>
                  </a:cubicBezTo>
                  <a:cubicBezTo>
                    <a:pt x="201" y="1036"/>
                    <a:pt x="210" y="970"/>
                    <a:pt x="210" y="970"/>
                  </a:cubicBezTo>
                  <a:cubicBezTo>
                    <a:pt x="210" y="970"/>
                    <a:pt x="210" y="970"/>
                    <a:pt x="251" y="692"/>
                  </a:cubicBezTo>
                  <a:cubicBezTo>
                    <a:pt x="251" y="692"/>
                    <a:pt x="119" y="572"/>
                    <a:pt x="72" y="524"/>
                  </a:cubicBezTo>
                  <a:cubicBezTo>
                    <a:pt x="29" y="477"/>
                    <a:pt x="0" y="455"/>
                    <a:pt x="13" y="40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2" name="Freeform 14"/>
            <p:cNvSpPr/>
            <p:nvPr/>
          </p:nvSpPr>
          <p:spPr bwMode="auto">
            <a:xfrm>
              <a:off x="7730876" y="2816779"/>
              <a:ext cx="607401" cy="311144"/>
            </a:xfrm>
            <a:custGeom>
              <a:gdLst>
                <a:gd fmla="*/ 133 w 257" name="T0"/>
                <a:gd fmla="*/ 0 h 132" name="T1"/>
                <a:gd fmla="*/ 229 w 257" name="T2"/>
                <a:gd fmla="*/ 41 h 132" name="T3"/>
                <a:gd fmla="*/ 247 w 257" name="T4"/>
                <a:gd fmla="*/ 100 h 132" name="T5"/>
                <a:gd fmla="*/ 193 w 257" name="T6"/>
                <a:gd fmla="*/ 126 h 132" name="T7"/>
                <a:gd fmla="*/ 4 w 257" name="T8"/>
                <a:gd fmla="*/ 53 h 132" name="T9"/>
                <a:gd fmla="*/ 0 w 257" name="T10"/>
                <a:gd fmla="*/ 51 h 132" name="T11"/>
                <a:gd fmla="*/ 4 w 257" name="T12"/>
                <a:gd fmla="*/ 39 h 132" name="T13"/>
                <a:gd fmla="*/ 133 w 257" name="T14"/>
                <a:gd fmla="*/ 0 h 13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32" w="257">
                  <a:moveTo>
                    <a:pt x="133" y="0"/>
                  </a:moveTo>
                  <a:cubicBezTo>
                    <a:pt x="171" y="16"/>
                    <a:pt x="215" y="34"/>
                    <a:pt x="229" y="41"/>
                  </a:cubicBezTo>
                  <a:cubicBezTo>
                    <a:pt x="254" y="51"/>
                    <a:pt x="257" y="79"/>
                    <a:pt x="247" y="100"/>
                  </a:cubicBezTo>
                  <a:cubicBezTo>
                    <a:pt x="238" y="121"/>
                    <a:pt x="219" y="132"/>
                    <a:pt x="193" y="126"/>
                  </a:cubicBezTo>
                  <a:cubicBezTo>
                    <a:pt x="167" y="120"/>
                    <a:pt x="14" y="58"/>
                    <a:pt x="4" y="53"/>
                  </a:cubicBezTo>
                  <a:cubicBezTo>
                    <a:pt x="2" y="53"/>
                    <a:pt x="1" y="52"/>
                    <a:pt x="0" y="51"/>
                  </a:cubicBezTo>
                  <a:cubicBezTo>
                    <a:pt x="0" y="51"/>
                    <a:pt x="1" y="46"/>
                    <a:pt x="4" y="39"/>
                  </a:cubicBezTo>
                  <a:lnTo>
                    <a:pt x="133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3" name="Freeform 15"/>
            <p:cNvSpPr/>
            <p:nvPr/>
          </p:nvSpPr>
          <p:spPr bwMode="auto">
            <a:xfrm>
              <a:off x="7384003" y="2446087"/>
              <a:ext cx="955763" cy="422799"/>
            </a:xfrm>
            <a:custGeom>
              <a:gdLst>
                <a:gd fmla="*/ 0 w 405" name="T0"/>
                <a:gd fmla="*/ 86 h 179" name="T1"/>
                <a:gd fmla="*/ 50 w 405" name="T2"/>
                <a:gd fmla="*/ 36 h 179" name="T3"/>
                <a:gd fmla="*/ 148 w 405" name="T4"/>
                <a:gd fmla="*/ 76 h 179" name="T5"/>
                <a:gd fmla="*/ 326 w 405" name="T6"/>
                <a:gd fmla="*/ 14 h 179" name="T7"/>
                <a:gd fmla="*/ 385 w 405" name="T8"/>
                <a:gd fmla="*/ 44 h 179" name="T9"/>
                <a:gd fmla="*/ 370 w 405" name="T10"/>
                <a:gd fmla="*/ 109 h 179" name="T11"/>
                <a:gd fmla="*/ 136 w 405" name="T12"/>
                <a:gd fmla="*/ 179 h 179" name="T13"/>
                <a:gd fmla="*/ 30 w 405" name="T14"/>
                <a:gd fmla="*/ 132 h 179" name="T15"/>
                <a:gd fmla="*/ 0 w 405" name="T16"/>
                <a:gd fmla="*/ 86 h 17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9" w="405">
                  <a:moveTo>
                    <a:pt x="0" y="86"/>
                  </a:moveTo>
                  <a:cubicBezTo>
                    <a:pt x="0" y="59"/>
                    <a:pt x="22" y="36"/>
                    <a:pt x="50" y="36"/>
                  </a:cubicBezTo>
                  <a:cubicBezTo>
                    <a:pt x="55" y="36"/>
                    <a:pt x="66" y="38"/>
                    <a:pt x="148" y="76"/>
                  </a:cubicBezTo>
                  <a:cubicBezTo>
                    <a:pt x="148" y="76"/>
                    <a:pt x="148" y="76"/>
                    <a:pt x="326" y="14"/>
                  </a:cubicBezTo>
                  <a:cubicBezTo>
                    <a:pt x="326" y="14"/>
                    <a:pt x="368" y="0"/>
                    <a:pt x="385" y="44"/>
                  </a:cubicBezTo>
                  <a:cubicBezTo>
                    <a:pt x="405" y="88"/>
                    <a:pt x="370" y="109"/>
                    <a:pt x="370" y="109"/>
                  </a:cubicBezTo>
                  <a:cubicBezTo>
                    <a:pt x="370" y="109"/>
                    <a:pt x="370" y="109"/>
                    <a:pt x="136" y="179"/>
                  </a:cubicBezTo>
                  <a:cubicBezTo>
                    <a:pt x="30" y="132"/>
                    <a:pt x="30" y="132"/>
                    <a:pt x="30" y="132"/>
                  </a:cubicBezTo>
                  <a:cubicBezTo>
                    <a:pt x="12" y="124"/>
                    <a:pt x="0" y="107"/>
                    <a:pt x="0" y="8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71" name="圆角矩形 70"/>
          <p:cNvSpPr/>
          <p:nvPr/>
        </p:nvSpPr>
        <p:spPr>
          <a:xfrm>
            <a:off x="2249473" y="2978829"/>
            <a:ext cx="1258321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圆角矩形 71"/>
          <p:cNvSpPr/>
          <p:nvPr/>
        </p:nvSpPr>
        <p:spPr>
          <a:xfrm>
            <a:off x="8072344" y="2978829"/>
            <a:ext cx="1211534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文本框 72"/>
          <p:cNvSpPr txBox="1"/>
          <p:nvPr/>
        </p:nvSpPr>
        <p:spPr>
          <a:xfrm>
            <a:off x="2531260" y="3109016"/>
            <a:ext cx="110903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/>
              <a:t>10万</a:t>
            </a:r>
          </a:p>
        </p:txBody>
      </p:sp>
      <p:sp>
        <p:nvSpPr>
          <p:cNvPr id="74" name="文本框 73"/>
          <p:cNvSpPr txBox="1"/>
          <p:nvPr/>
        </p:nvSpPr>
        <p:spPr>
          <a:xfrm>
            <a:off x="8412304" y="3109016"/>
            <a:ext cx="62270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/>
              <a:t>8万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5486437" y="1884583"/>
            <a:ext cx="1419226" cy="1135063"/>
            <a:chOff x="5549900" y="1057275"/>
            <a:chExt cx="1419226" cy="1135063"/>
          </a:xfrm>
          <a:solidFill>
            <a:schemeClr val="accent2"/>
          </a:solidFill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5549900" y="1333500"/>
              <a:ext cx="1009650" cy="858838"/>
            </a:xfrm>
            <a:custGeom>
              <a:gdLst>
                <a:gd fmla="*/ 1399 w 2163" name="T0"/>
                <a:gd fmla="*/ 43 h 1834" name="T1"/>
                <a:gd fmla="*/ 1317 w 2163" name="T2"/>
                <a:gd fmla="*/ 22 h 1834" name="T3"/>
                <a:gd fmla="*/ 1246 w 2163" name="T4"/>
                <a:gd fmla="*/ 10 h 1834" name="T5"/>
                <a:gd fmla="*/ 1169 w 2163" name="T6"/>
                <a:gd fmla="*/ 2 h 1834" name="T7"/>
                <a:gd fmla="*/ 1097 w 2163" name="T8"/>
                <a:gd fmla="*/ 0 h 1834" name="T9"/>
                <a:gd fmla="*/ 1019 w 2163" name="T10"/>
                <a:gd fmla="*/ 3 h 1834" name="T11"/>
                <a:gd fmla="*/ 952 w 2163" name="T12"/>
                <a:gd fmla="*/ 11 h 1834" name="T13"/>
                <a:gd fmla="*/ 874 w 2163" name="T14"/>
                <a:gd fmla="*/ 25 h 1834" name="T15"/>
                <a:gd fmla="*/ 805 w 2163" name="T16"/>
                <a:gd fmla="*/ 43 h 1834" name="T17"/>
                <a:gd fmla="*/ 729 w 2163" name="T18"/>
                <a:gd fmla="*/ 69 h 1834" name="T19"/>
                <a:gd fmla="*/ 663 w 2163" name="T20"/>
                <a:gd fmla="*/ 97 h 1834" name="T21"/>
                <a:gd fmla="*/ 595 w 2163" name="T22"/>
                <a:gd fmla="*/ 132 h 1834" name="T23"/>
                <a:gd fmla="*/ 526 w 2163" name="T24"/>
                <a:gd fmla="*/ 174 h 1834" name="T25"/>
                <a:gd fmla="*/ 472 w 2163" name="T26"/>
                <a:gd fmla="*/ 213 h 1834" name="T27"/>
                <a:gd fmla="*/ 412 w 2163" name="T28"/>
                <a:gd fmla="*/ 264 h 1834" name="T29"/>
                <a:gd fmla="*/ 359 w 2163" name="T30"/>
                <a:gd fmla="*/ 316 h 1834" name="T31"/>
                <a:gd fmla="*/ 312 w 2163" name="T32"/>
                <a:gd fmla="*/ 370 h 1834" name="T33"/>
                <a:gd fmla="*/ 265 w 2163" name="T34"/>
                <a:gd fmla="*/ 435 h 1834" name="T35"/>
                <a:gd fmla="*/ 229 w 2163" name="T36"/>
                <a:gd fmla="*/ 495 h 1834" name="T37"/>
                <a:gd fmla="*/ 194 w 2163" name="T38"/>
                <a:gd fmla="*/ 564 h 1834" name="T39"/>
                <a:gd fmla="*/ 164 w 2163" name="T40"/>
                <a:gd fmla="*/ 641 h 1834" name="T41"/>
                <a:gd fmla="*/ 872 w 2163" name="T42"/>
                <a:gd fmla="*/ 1808 h 1834" name="T43"/>
                <a:gd fmla="*/ 953 w 2163" name="T44"/>
                <a:gd fmla="*/ 1824 h 1834" name="T45"/>
                <a:gd fmla="*/ 1020 w 2163" name="T46"/>
                <a:gd fmla="*/ 1831 h 1834" name="T47"/>
                <a:gd fmla="*/ 1101 w 2163" name="T48"/>
                <a:gd fmla="*/ 1834 h 1834" name="T49"/>
                <a:gd fmla="*/ 1172 w 2163" name="T50"/>
                <a:gd fmla="*/ 1832 h 1834" name="T51"/>
                <a:gd fmla="*/ 1252 w 2163" name="T52"/>
                <a:gd fmla="*/ 1823 h 1834" name="T53"/>
                <a:gd fmla="*/ 1330 w 2163" name="T54"/>
                <a:gd fmla="*/ 1809 h 1834" name="T55"/>
                <a:gd fmla="*/ 1399 w 2163" name="T56"/>
                <a:gd fmla="*/ 1791 h 1834" name="T57"/>
                <a:gd fmla="*/ 1476 w 2163" name="T58"/>
                <a:gd fmla="*/ 1765 h 1834" name="T59"/>
                <a:gd fmla="*/ 1542 w 2163" name="T60"/>
                <a:gd fmla="*/ 1737 h 1834" name="T61"/>
                <a:gd fmla="*/ 1609 w 2163" name="T62"/>
                <a:gd fmla="*/ 1703 h 1834" name="T63"/>
                <a:gd fmla="*/ 1678 w 2163" name="T64"/>
                <a:gd fmla="*/ 1661 h 1834" name="T65"/>
                <a:gd fmla="*/ 1733 w 2163" name="T66"/>
                <a:gd fmla="*/ 1621 h 1834" name="T67"/>
                <a:gd fmla="*/ 1792 w 2163" name="T68"/>
                <a:gd fmla="*/ 1571 h 1834" name="T69"/>
                <a:gd fmla="*/ 1845 w 2163" name="T70"/>
                <a:gd fmla="*/ 1519 h 1834" name="T71"/>
                <a:gd fmla="*/ 1892 w 2163" name="T72"/>
                <a:gd fmla="*/ 1464 h 1834" name="T73"/>
                <a:gd fmla="*/ 1939 w 2163" name="T74"/>
                <a:gd fmla="*/ 1400 h 1834" name="T75"/>
                <a:gd fmla="*/ 1975 w 2163" name="T76"/>
                <a:gd fmla="*/ 1340 h 1834" name="T77"/>
                <a:gd fmla="*/ 2010 w 2163" name="T78"/>
                <a:gd fmla="*/ 1270 h 1834" name="T79"/>
                <a:gd fmla="*/ 2041 w 2163" name="T80"/>
                <a:gd fmla="*/ 1193 h 1834" name="T81"/>
                <a:gd fmla="*/ 777 w 2163" name="T82"/>
                <a:gd fmla="*/ 707 h 1834" name="T83"/>
                <a:gd fmla="*/ 777 w 2163" name="T84"/>
                <a:gd fmla="*/ 352 h 1834" name="T85"/>
                <a:gd fmla="*/ 777 w 2163" name="T86"/>
                <a:gd fmla="*/ 707 h 1834" name="T87"/>
                <a:gd fmla="*/ 777 w 2163" name="T88"/>
                <a:gd fmla="*/ 707 h 1834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1834" w="2163">
                  <a:moveTo>
                    <a:pt x="1747" y="224"/>
                  </a:moveTo>
                  <a:cubicBezTo>
                    <a:pt x="1648" y="145"/>
                    <a:pt x="1531" y="82"/>
                    <a:pt x="1399" y="43"/>
                  </a:cubicBezTo>
                  <a:cubicBezTo>
                    <a:pt x="1377" y="36"/>
                    <a:pt x="1355" y="31"/>
                    <a:pt x="1333" y="26"/>
                  </a:cubicBezTo>
                  <a:cubicBezTo>
                    <a:pt x="1327" y="25"/>
                    <a:pt x="1322" y="24"/>
                    <a:pt x="1317" y="22"/>
                  </a:cubicBezTo>
                  <a:cubicBezTo>
                    <a:pt x="1295" y="18"/>
                    <a:pt x="1273" y="14"/>
                    <a:pt x="1251" y="11"/>
                  </a:cubicBezTo>
                  <a:cubicBezTo>
                    <a:pt x="1250" y="10"/>
                    <a:pt x="1248" y="10"/>
                    <a:pt x="1246" y="10"/>
                  </a:cubicBezTo>
                  <a:cubicBezTo>
                    <a:pt x="1226" y="7"/>
                    <a:pt x="1205" y="5"/>
                    <a:pt x="1185" y="4"/>
                  </a:cubicBezTo>
                  <a:cubicBezTo>
                    <a:pt x="1179" y="3"/>
                    <a:pt x="1174" y="3"/>
                    <a:pt x="1169" y="2"/>
                  </a:cubicBezTo>
                  <a:cubicBezTo>
                    <a:pt x="1147" y="1"/>
                    <a:pt x="1125" y="0"/>
                    <a:pt x="1104" y="0"/>
                  </a:cubicBezTo>
                  <a:cubicBezTo>
                    <a:pt x="1102" y="0"/>
                    <a:pt x="1099" y="0"/>
                    <a:pt x="1097" y="0"/>
                  </a:cubicBezTo>
                  <a:cubicBezTo>
                    <a:pt x="1075" y="0"/>
                    <a:pt x="1054" y="1"/>
                    <a:pt x="1032" y="3"/>
                  </a:cubicBezTo>
                  <a:cubicBezTo>
                    <a:pt x="1028" y="3"/>
                    <a:pt x="1024" y="3"/>
                    <a:pt x="1019" y="3"/>
                  </a:cubicBezTo>
                  <a:cubicBezTo>
                    <a:pt x="1013" y="4"/>
                    <a:pt x="1008" y="5"/>
                    <a:pt x="1002" y="5"/>
                  </a:cubicBezTo>
                  <a:cubicBezTo>
                    <a:pt x="985" y="7"/>
                    <a:pt x="969" y="9"/>
                    <a:pt x="952" y="11"/>
                  </a:cubicBezTo>
                  <a:cubicBezTo>
                    <a:pt x="948" y="12"/>
                    <a:pt x="944" y="12"/>
                    <a:pt x="939" y="13"/>
                  </a:cubicBezTo>
                  <a:cubicBezTo>
                    <a:pt x="918" y="16"/>
                    <a:pt x="896" y="20"/>
                    <a:pt x="874" y="25"/>
                  </a:cubicBezTo>
                  <a:cubicBezTo>
                    <a:pt x="873" y="25"/>
                    <a:pt x="872" y="26"/>
                    <a:pt x="871" y="26"/>
                  </a:cubicBezTo>
                  <a:cubicBezTo>
                    <a:pt x="849" y="31"/>
                    <a:pt x="827" y="37"/>
                    <a:pt x="805" y="43"/>
                  </a:cubicBezTo>
                  <a:cubicBezTo>
                    <a:pt x="801" y="45"/>
                    <a:pt x="796" y="46"/>
                    <a:pt x="792" y="47"/>
                  </a:cubicBezTo>
                  <a:cubicBezTo>
                    <a:pt x="771" y="54"/>
                    <a:pt x="750" y="61"/>
                    <a:pt x="729" y="69"/>
                  </a:cubicBezTo>
                  <a:cubicBezTo>
                    <a:pt x="726" y="70"/>
                    <a:pt x="723" y="71"/>
                    <a:pt x="720" y="72"/>
                  </a:cubicBezTo>
                  <a:cubicBezTo>
                    <a:pt x="701" y="80"/>
                    <a:pt x="681" y="88"/>
                    <a:pt x="663" y="97"/>
                  </a:cubicBezTo>
                  <a:cubicBezTo>
                    <a:pt x="660" y="98"/>
                    <a:pt x="657" y="100"/>
                    <a:pt x="654" y="101"/>
                  </a:cubicBezTo>
                  <a:cubicBezTo>
                    <a:pt x="634" y="111"/>
                    <a:pt x="614" y="121"/>
                    <a:pt x="595" y="132"/>
                  </a:cubicBezTo>
                  <a:cubicBezTo>
                    <a:pt x="591" y="134"/>
                    <a:pt x="587" y="136"/>
                    <a:pt x="584" y="138"/>
                  </a:cubicBezTo>
                  <a:cubicBezTo>
                    <a:pt x="564" y="149"/>
                    <a:pt x="545" y="161"/>
                    <a:pt x="526" y="174"/>
                  </a:cubicBezTo>
                  <a:cubicBezTo>
                    <a:pt x="526" y="174"/>
                    <a:pt x="525" y="175"/>
                    <a:pt x="525" y="175"/>
                  </a:cubicBezTo>
                  <a:cubicBezTo>
                    <a:pt x="506" y="187"/>
                    <a:pt x="489" y="200"/>
                    <a:pt x="472" y="213"/>
                  </a:cubicBezTo>
                  <a:cubicBezTo>
                    <a:pt x="468" y="216"/>
                    <a:pt x="465" y="218"/>
                    <a:pt x="462" y="221"/>
                  </a:cubicBezTo>
                  <a:cubicBezTo>
                    <a:pt x="445" y="235"/>
                    <a:pt x="428" y="249"/>
                    <a:pt x="412" y="264"/>
                  </a:cubicBezTo>
                  <a:cubicBezTo>
                    <a:pt x="409" y="266"/>
                    <a:pt x="407" y="269"/>
                    <a:pt x="404" y="272"/>
                  </a:cubicBezTo>
                  <a:cubicBezTo>
                    <a:pt x="388" y="286"/>
                    <a:pt x="374" y="301"/>
                    <a:pt x="359" y="316"/>
                  </a:cubicBezTo>
                  <a:cubicBezTo>
                    <a:pt x="358" y="317"/>
                    <a:pt x="357" y="319"/>
                    <a:pt x="355" y="320"/>
                  </a:cubicBezTo>
                  <a:cubicBezTo>
                    <a:pt x="340" y="336"/>
                    <a:pt x="326" y="353"/>
                    <a:pt x="312" y="370"/>
                  </a:cubicBezTo>
                  <a:cubicBezTo>
                    <a:pt x="310" y="374"/>
                    <a:pt x="307" y="378"/>
                    <a:pt x="304" y="381"/>
                  </a:cubicBezTo>
                  <a:cubicBezTo>
                    <a:pt x="290" y="399"/>
                    <a:pt x="277" y="416"/>
                    <a:pt x="265" y="435"/>
                  </a:cubicBezTo>
                  <a:cubicBezTo>
                    <a:pt x="264" y="437"/>
                    <a:pt x="262" y="439"/>
                    <a:pt x="261" y="442"/>
                  </a:cubicBezTo>
                  <a:cubicBezTo>
                    <a:pt x="250" y="459"/>
                    <a:pt x="239" y="477"/>
                    <a:pt x="229" y="495"/>
                  </a:cubicBezTo>
                  <a:cubicBezTo>
                    <a:pt x="227" y="498"/>
                    <a:pt x="225" y="501"/>
                    <a:pt x="224" y="505"/>
                  </a:cubicBezTo>
                  <a:cubicBezTo>
                    <a:pt x="213" y="524"/>
                    <a:pt x="203" y="544"/>
                    <a:pt x="194" y="564"/>
                  </a:cubicBezTo>
                  <a:cubicBezTo>
                    <a:pt x="193" y="568"/>
                    <a:pt x="191" y="572"/>
                    <a:pt x="189" y="577"/>
                  </a:cubicBezTo>
                  <a:cubicBezTo>
                    <a:pt x="180" y="598"/>
                    <a:pt x="171" y="619"/>
                    <a:pt x="164" y="641"/>
                  </a:cubicBezTo>
                  <a:cubicBezTo>
                    <a:pt x="0" y="1124"/>
                    <a:pt x="288" y="1639"/>
                    <a:pt x="806" y="1791"/>
                  </a:cubicBezTo>
                  <a:cubicBezTo>
                    <a:pt x="828" y="1798"/>
                    <a:pt x="850" y="1803"/>
                    <a:pt x="872" y="1808"/>
                  </a:cubicBezTo>
                  <a:cubicBezTo>
                    <a:pt x="877" y="1809"/>
                    <a:pt x="882" y="1811"/>
                    <a:pt x="888" y="1812"/>
                  </a:cubicBezTo>
                  <a:cubicBezTo>
                    <a:pt x="910" y="1816"/>
                    <a:pt x="932" y="1820"/>
                    <a:pt x="953" y="1824"/>
                  </a:cubicBezTo>
                  <a:cubicBezTo>
                    <a:pt x="955" y="1824"/>
                    <a:pt x="956" y="1824"/>
                    <a:pt x="958" y="1824"/>
                  </a:cubicBezTo>
                  <a:cubicBezTo>
                    <a:pt x="979" y="1827"/>
                    <a:pt x="999" y="1829"/>
                    <a:pt x="1020" y="1831"/>
                  </a:cubicBezTo>
                  <a:cubicBezTo>
                    <a:pt x="1025" y="1831"/>
                    <a:pt x="1031" y="1832"/>
                    <a:pt x="1036" y="1832"/>
                  </a:cubicBezTo>
                  <a:cubicBezTo>
                    <a:pt x="1058" y="1833"/>
                    <a:pt x="1079" y="1834"/>
                    <a:pt x="1101" y="1834"/>
                  </a:cubicBezTo>
                  <a:cubicBezTo>
                    <a:pt x="1103" y="1834"/>
                    <a:pt x="1105" y="1834"/>
                    <a:pt x="1108" y="1834"/>
                  </a:cubicBezTo>
                  <a:cubicBezTo>
                    <a:pt x="1129" y="1834"/>
                    <a:pt x="1151" y="1833"/>
                    <a:pt x="1172" y="1832"/>
                  </a:cubicBezTo>
                  <a:cubicBezTo>
                    <a:pt x="1177" y="1831"/>
                    <a:pt x="1181" y="1831"/>
                    <a:pt x="1185" y="1831"/>
                  </a:cubicBezTo>
                  <a:cubicBezTo>
                    <a:pt x="1208" y="1829"/>
                    <a:pt x="1230" y="1826"/>
                    <a:pt x="1252" y="1823"/>
                  </a:cubicBezTo>
                  <a:cubicBezTo>
                    <a:pt x="1257" y="1823"/>
                    <a:pt x="1261" y="1822"/>
                    <a:pt x="1265" y="1821"/>
                  </a:cubicBezTo>
                  <a:cubicBezTo>
                    <a:pt x="1287" y="1818"/>
                    <a:pt x="1309" y="1814"/>
                    <a:pt x="1330" y="1809"/>
                  </a:cubicBezTo>
                  <a:cubicBezTo>
                    <a:pt x="1331" y="1809"/>
                    <a:pt x="1332" y="1809"/>
                    <a:pt x="1334" y="1808"/>
                  </a:cubicBezTo>
                  <a:cubicBezTo>
                    <a:pt x="1356" y="1803"/>
                    <a:pt x="1378" y="1797"/>
                    <a:pt x="1399" y="1791"/>
                  </a:cubicBezTo>
                  <a:cubicBezTo>
                    <a:pt x="1404" y="1790"/>
                    <a:pt x="1408" y="1788"/>
                    <a:pt x="1413" y="1787"/>
                  </a:cubicBezTo>
                  <a:cubicBezTo>
                    <a:pt x="1434" y="1780"/>
                    <a:pt x="1455" y="1773"/>
                    <a:pt x="1476" y="1765"/>
                  </a:cubicBezTo>
                  <a:cubicBezTo>
                    <a:pt x="1479" y="1764"/>
                    <a:pt x="1482" y="1763"/>
                    <a:pt x="1485" y="1762"/>
                  </a:cubicBezTo>
                  <a:cubicBezTo>
                    <a:pt x="1504" y="1754"/>
                    <a:pt x="1523" y="1746"/>
                    <a:pt x="1542" y="1737"/>
                  </a:cubicBezTo>
                  <a:cubicBezTo>
                    <a:pt x="1545" y="1736"/>
                    <a:pt x="1548" y="1735"/>
                    <a:pt x="1551" y="1733"/>
                  </a:cubicBezTo>
                  <a:cubicBezTo>
                    <a:pt x="1571" y="1724"/>
                    <a:pt x="1590" y="1713"/>
                    <a:pt x="1609" y="1703"/>
                  </a:cubicBezTo>
                  <a:cubicBezTo>
                    <a:pt x="1613" y="1700"/>
                    <a:pt x="1617" y="1698"/>
                    <a:pt x="1621" y="1696"/>
                  </a:cubicBezTo>
                  <a:cubicBezTo>
                    <a:pt x="1640" y="1685"/>
                    <a:pt x="1660" y="1673"/>
                    <a:pt x="1678" y="1661"/>
                  </a:cubicBezTo>
                  <a:cubicBezTo>
                    <a:pt x="1679" y="1660"/>
                    <a:pt x="1680" y="1660"/>
                    <a:pt x="1681" y="1659"/>
                  </a:cubicBezTo>
                  <a:cubicBezTo>
                    <a:pt x="1698" y="1647"/>
                    <a:pt x="1716" y="1634"/>
                    <a:pt x="1733" y="1621"/>
                  </a:cubicBezTo>
                  <a:cubicBezTo>
                    <a:pt x="1736" y="1618"/>
                    <a:pt x="1739" y="1616"/>
                    <a:pt x="1743" y="1613"/>
                  </a:cubicBezTo>
                  <a:cubicBezTo>
                    <a:pt x="1760" y="1600"/>
                    <a:pt x="1776" y="1585"/>
                    <a:pt x="1792" y="1571"/>
                  </a:cubicBezTo>
                  <a:cubicBezTo>
                    <a:pt x="1795" y="1568"/>
                    <a:pt x="1798" y="1565"/>
                    <a:pt x="1801" y="1563"/>
                  </a:cubicBezTo>
                  <a:cubicBezTo>
                    <a:pt x="1816" y="1548"/>
                    <a:pt x="1831" y="1534"/>
                    <a:pt x="1845" y="1519"/>
                  </a:cubicBezTo>
                  <a:cubicBezTo>
                    <a:pt x="1846" y="1517"/>
                    <a:pt x="1848" y="1516"/>
                    <a:pt x="1850" y="1514"/>
                  </a:cubicBezTo>
                  <a:cubicBezTo>
                    <a:pt x="1864" y="1498"/>
                    <a:pt x="1878" y="1481"/>
                    <a:pt x="1892" y="1464"/>
                  </a:cubicBezTo>
                  <a:cubicBezTo>
                    <a:pt x="1895" y="1460"/>
                    <a:pt x="1898" y="1457"/>
                    <a:pt x="1901" y="1453"/>
                  </a:cubicBezTo>
                  <a:cubicBezTo>
                    <a:pt x="1914" y="1436"/>
                    <a:pt x="1927" y="1418"/>
                    <a:pt x="1939" y="1400"/>
                  </a:cubicBezTo>
                  <a:cubicBezTo>
                    <a:pt x="1941" y="1397"/>
                    <a:pt x="1942" y="1395"/>
                    <a:pt x="1944" y="1392"/>
                  </a:cubicBezTo>
                  <a:cubicBezTo>
                    <a:pt x="1955" y="1375"/>
                    <a:pt x="1965" y="1358"/>
                    <a:pt x="1975" y="1340"/>
                  </a:cubicBezTo>
                  <a:cubicBezTo>
                    <a:pt x="1977" y="1336"/>
                    <a:pt x="1979" y="1333"/>
                    <a:pt x="1981" y="1330"/>
                  </a:cubicBezTo>
                  <a:cubicBezTo>
                    <a:pt x="1991" y="1310"/>
                    <a:pt x="2001" y="1291"/>
                    <a:pt x="2010" y="1270"/>
                  </a:cubicBezTo>
                  <a:cubicBezTo>
                    <a:pt x="2012" y="1266"/>
                    <a:pt x="2014" y="1262"/>
                    <a:pt x="2016" y="1258"/>
                  </a:cubicBezTo>
                  <a:cubicBezTo>
                    <a:pt x="2025" y="1237"/>
                    <a:pt x="2033" y="1215"/>
                    <a:pt x="2041" y="1193"/>
                  </a:cubicBezTo>
                  <a:cubicBezTo>
                    <a:pt x="2163" y="834"/>
                    <a:pt x="2034" y="457"/>
                    <a:pt x="1747" y="224"/>
                  </a:cubicBezTo>
                  <a:close/>
                  <a:moveTo>
                    <a:pt x="777" y="707"/>
                  </a:moveTo>
                  <a:cubicBezTo>
                    <a:pt x="672" y="707"/>
                    <a:pt x="587" y="627"/>
                    <a:pt x="587" y="530"/>
                  </a:cubicBezTo>
                  <a:cubicBezTo>
                    <a:pt x="587" y="432"/>
                    <a:pt x="672" y="352"/>
                    <a:pt x="777" y="352"/>
                  </a:cubicBezTo>
                  <a:cubicBezTo>
                    <a:pt x="882" y="352"/>
                    <a:pt x="968" y="432"/>
                    <a:pt x="968" y="530"/>
                  </a:cubicBezTo>
                  <a:cubicBezTo>
                    <a:pt x="968" y="627"/>
                    <a:pt x="882" y="707"/>
                    <a:pt x="777" y="707"/>
                  </a:cubicBezTo>
                  <a:close/>
                  <a:moveTo>
                    <a:pt x="777" y="707"/>
                  </a:moveTo>
                  <a:cubicBezTo>
                    <a:pt x="777" y="707"/>
                    <a:pt x="777" y="707"/>
                    <a:pt x="777" y="707"/>
                  </a:cubicBezTo>
                </a:path>
              </a:pathLst>
            </a:custGeom>
            <a:grpFill/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10800000" scaled="0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lt1"/>
                </a:solidFill>
              </a:endParaRPr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6738938" y="1082675"/>
              <a:ext cx="230188" cy="209550"/>
            </a:xfrm>
            <a:custGeom>
              <a:gdLst>
                <a:gd fmla="*/ 493 w 495" name="T0"/>
                <a:gd fmla="*/ 189 h 449" name="T1"/>
                <a:gd fmla="*/ 481 w 495" name="T2"/>
                <a:gd fmla="*/ 178 h 449" name="T3"/>
                <a:gd fmla="*/ 317 w 495" name="T4"/>
                <a:gd fmla="*/ 159 h 449" name="T5"/>
                <a:gd fmla="*/ 279 w 495" name="T6"/>
                <a:gd fmla="*/ 11 h 449" name="T7"/>
                <a:gd fmla="*/ 266 w 495" name="T8"/>
                <a:gd fmla="*/ 1 h 449" name="T9"/>
                <a:gd fmla="*/ 251 w 495" name="T10"/>
                <a:gd fmla="*/ 9 h 449" name="T11"/>
                <a:gd fmla="*/ 181 w 495" name="T12"/>
                <a:gd fmla="*/ 146 h 449" name="T13"/>
                <a:gd fmla="*/ 17 w 495" name="T14"/>
                <a:gd fmla="*/ 133 h 449" name="T15"/>
                <a:gd fmla="*/ 2 w 495" name="T16"/>
                <a:gd fmla="*/ 141 h 449" name="T17"/>
                <a:gd fmla="*/ 6 w 495" name="T18"/>
                <a:gd fmla="*/ 157 h 449" name="T19"/>
                <a:gd fmla="*/ 126 w 495" name="T20"/>
                <a:gd fmla="*/ 261 h 449" name="T21"/>
                <a:gd fmla="*/ 62 w 495" name="T22"/>
                <a:gd fmla="*/ 401 h 449" name="T23"/>
                <a:gd fmla="*/ 66 w 495" name="T24"/>
                <a:gd fmla="*/ 417 h 449" name="T25"/>
                <a:gd fmla="*/ 83 w 495" name="T26"/>
                <a:gd fmla="*/ 419 h 449" name="T27"/>
                <a:gd fmla="*/ 228 w 495" name="T28"/>
                <a:gd fmla="*/ 345 h 449" name="T29"/>
                <a:gd fmla="*/ 353 w 495" name="T30"/>
                <a:gd fmla="*/ 445 h 449" name="T31"/>
                <a:gd fmla="*/ 361 w 495" name="T32"/>
                <a:gd fmla="*/ 448 h 449" name="T33"/>
                <a:gd fmla="*/ 370 w 495" name="T34"/>
                <a:gd fmla="*/ 446 h 449" name="T35"/>
                <a:gd fmla="*/ 377 w 495" name="T36"/>
                <a:gd fmla="*/ 432 h 449" name="T37"/>
                <a:gd fmla="*/ 346 w 495" name="T38"/>
                <a:gd fmla="*/ 283 h 449" name="T39"/>
                <a:gd fmla="*/ 486 w 495" name="T40"/>
                <a:gd fmla="*/ 204 h 449" name="T41"/>
                <a:gd fmla="*/ 493 w 495" name="T42"/>
                <a:gd fmla="*/ 189 h 449" name="T43"/>
                <a:gd fmla="*/ 493 w 495" name="T44"/>
                <a:gd fmla="*/ 189 h 449" name="T45"/>
                <a:gd fmla="*/ 493 w 495" name="T46"/>
                <a:gd fmla="*/ 189 h 449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9" w="495">
                  <a:moveTo>
                    <a:pt x="493" y="189"/>
                  </a:moveTo>
                  <a:cubicBezTo>
                    <a:pt x="492" y="184"/>
                    <a:pt x="487" y="179"/>
                    <a:pt x="481" y="178"/>
                  </a:cubicBezTo>
                  <a:cubicBezTo>
                    <a:pt x="317" y="159"/>
                    <a:pt x="317" y="159"/>
                    <a:pt x="317" y="159"/>
                  </a:cubicBezTo>
                  <a:cubicBezTo>
                    <a:pt x="279" y="11"/>
                    <a:pt x="279" y="11"/>
                    <a:pt x="279" y="11"/>
                  </a:cubicBezTo>
                  <a:cubicBezTo>
                    <a:pt x="278" y="6"/>
                    <a:pt x="273" y="1"/>
                    <a:pt x="266" y="1"/>
                  </a:cubicBezTo>
                  <a:cubicBezTo>
                    <a:pt x="260" y="0"/>
                    <a:pt x="254" y="3"/>
                    <a:pt x="251" y="9"/>
                  </a:cubicBezTo>
                  <a:cubicBezTo>
                    <a:pt x="181" y="146"/>
                    <a:pt x="181" y="146"/>
                    <a:pt x="181" y="146"/>
                  </a:cubicBezTo>
                  <a:cubicBezTo>
                    <a:pt x="17" y="133"/>
                    <a:pt x="17" y="133"/>
                    <a:pt x="17" y="133"/>
                  </a:cubicBezTo>
                  <a:cubicBezTo>
                    <a:pt x="11" y="133"/>
                    <a:pt x="5" y="136"/>
                    <a:pt x="2" y="141"/>
                  </a:cubicBezTo>
                  <a:cubicBezTo>
                    <a:pt x="0" y="147"/>
                    <a:pt x="1" y="153"/>
                    <a:pt x="6" y="157"/>
                  </a:cubicBezTo>
                  <a:cubicBezTo>
                    <a:pt x="126" y="261"/>
                    <a:pt x="126" y="261"/>
                    <a:pt x="126" y="261"/>
                  </a:cubicBezTo>
                  <a:cubicBezTo>
                    <a:pt x="62" y="401"/>
                    <a:pt x="62" y="401"/>
                    <a:pt x="62" y="401"/>
                  </a:cubicBezTo>
                  <a:cubicBezTo>
                    <a:pt x="60" y="407"/>
                    <a:pt x="61" y="413"/>
                    <a:pt x="66" y="417"/>
                  </a:cubicBezTo>
                  <a:cubicBezTo>
                    <a:pt x="71" y="421"/>
                    <a:pt x="78" y="422"/>
                    <a:pt x="83" y="419"/>
                  </a:cubicBezTo>
                  <a:cubicBezTo>
                    <a:pt x="228" y="345"/>
                    <a:pt x="228" y="345"/>
                    <a:pt x="228" y="345"/>
                  </a:cubicBezTo>
                  <a:cubicBezTo>
                    <a:pt x="353" y="445"/>
                    <a:pt x="353" y="445"/>
                    <a:pt x="353" y="445"/>
                  </a:cubicBezTo>
                  <a:cubicBezTo>
                    <a:pt x="355" y="447"/>
                    <a:pt x="358" y="448"/>
                    <a:pt x="361" y="448"/>
                  </a:cubicBezTo>
                  <a:cubicBezTo>
                    <a:pt x="364" y="449"/>
                    <a:pt x="367" y="448"/>
                    <a:pt x="370" y="446"/>
                  </a:cubicBezTo>
                  <a:cubicBezTo>
                    <a:pt x="375" y="444"/>
                    <a:pt x="378" y="438"/>
                    <a:pt x="377" y="432"/>
                  </a:cubicBezTo>
                  <a:cubicBezTo>
                    <a:pt x="346" y="283"/>
                    <a:pt x="346" y="283"/>
                    <a:pt x="346" y="283"/>
                  </a:cubicBezTo>
                  <a:cubicBezTo>
                    <a:pt x="486" y="204"/>
                    <a:pt x="486" y="204"/>
                    <a:pt x="486" y="204"/>
                  </a:cubicBezTo>
                  <a:cubicBezTo>
                    <a:pt x="492" y="201"/>
                    <a:pt x="495" y="195"/>
                    <a:pt x="493" y="189"/>
                  </a:cubicBezTo>
                  <a:close/>
                  <a:moveTo>
                    <a:pt x="493" y="189"/>
                  </a:moveTo>
                  <a:cubicBezTo>
                    <a:pt x="493" y="189"/>
                    <a:pt x="493" y="189"/>
                    <a:pt x="493" y="189"/>
                  </a:cubicBezTo>
                </a:path>
              </a:pathLst>
            </a:custGeom>
            <a:grpFill/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10800000" scaled="0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lt1"/>
                </a:solidFill>
              </a:endParaRPr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6029325" y="1057275"/>
              <a:ext cx="722313" cy="346075"/>
            </a:xfrm>
            <a:custGeom>
              <a:gdLst>
                <a:gd fmla="*/ 925 w 1547" name="T0"/>
                <a:gd fmla="*/ 105 h 739" name="T1"/>
                <a:gd fmla="*/ 514 w 1547" name="T2"/>
                <a:gd fmla="*/ 195 h 739" name="T3"/>
                <a:gd fmla="*/ 452 w 1547" name="T4"/>
                <a:gd fmla="*/ 293 h 739" name="T5"/>
                <a:gd fmla="*/ 441 w 1547" name="T6"/>
                <a:gd fmla="*/ 331 h 739" name="T7"/>
                <a:gd fmla="*/ 63 w 1547" name="T8"/>
                <a:gd fmla="*/ 334 h 739" name="T9"/>
                <a:gd fmla="*/ 62 w 1547" name="T10"/>
                <a:gd fmla="*/ 352 h 739" name="T11"/>
                <a:gd fmla="*/ 57 w 1547" name="T12"/>
                <a:gd fmla="*/ 350 h 739" name="T13"/>
                <a:gd fmla="*/ 0 w 1547" name="T14"/>
                <a:gd fmla="*/ 519 h 739" name="T15"/>
                <a:gd fmla="*/ 74 w 1547" name="T16"/>
                <a:gd fmla="*/ 516 h 739" name="T17"/>
                <a:gd fmla="*/ 74 w 1547" name="T18"/>
                <a:gd fmla="*/ 516 h 739" name="T19"/>
                <a:gd fmla="*/ 395 w 1547" name="T20"/>
                <a:gd fmla="*/ 563 h 739" name="T21"/>
                <a:gd fmla="*/ 745 w 1547" name="T22"/>
                <a:gd fmla="*/ 739 h 739" name="T23"/>
                <a:gd fmla="*/ 802 w 1547" name="T24"/>
                <a:gd fmla="*/ 570 h 739" name="T25"/>
                <a:gd fmla="*/ 797 w 1547" name="T26"/>
                <a:gd fmla="*/ 568 h 739" name="T27"/>
                <a:gd fmla="*/ 808 w 1547" name="T28"/>
                <a:gd fmla="*/ 553 h 739" name="T29"/>
                <a:gd fmla="*/ 583 w 1547" name="T30"/>
                <a:gd fmla="*/ 377 h 739" name="T31"/>
                <a:gd fmla="*/ 590 w 1547" name="T32"/>
                <a:gd fmla="*/ 369 h 739" name="T33"/>
                <a:gd fmla="*/ 651 w 1547" name="T34"/>
                <a:gd fmla="*/ 271 h 739" name="T35"/>
                <a:gd fmla="*/ 844 w 1547" name="T36"/>
                <a:gd fmla="*/ 234 h 739" name="T37"/>
                <a:gd fmla="*/ 1468 w 1547" name="T38"/>
                <a:gd fmla="*/ 425 h 739" name="T39"/>
                <a:gd fmla="*/ 1507 w 1547" name="T40"/>
                <a:gd fmla="*/ 423 h 739" name="T41"/>
                <a:gd fmla="*/ 1547 w 1547" name="T42"/>
                <a:gd fmla="*/ 334 h 739" name="T43"/>
                <a:gd fmla="*/ 1478 w 1547" name="T44"/>
                <a:gd fmla="*/ 275 h 739" name="T45"/>
                <a:gd fmla="*/ 925 w 1547" name="T46"/>
                <a:gd fmla="*/ 105 h 739" name="T47"/>
                <a:gd fmla="*/ 925 w 1547" name="T48"/>
                <a:gd fmla="*/ 105 h 739" name="T49"/>
                <a:gd fmla="*/ 925 w 1547" name="T50"/>
                <a:gd fmla="*/ 105 h 739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739" w="1547">
                  <a:moveTo>
                    <a:pt x="925" y="105"/>
                  </a:moveTo>
                  <a:cubicBezTo>
                    <a:pt x="734" y="0"/>
                    <a:pt x="574" y="101"/>
                    <a:pt x="514" y="195"/>
                  </a:cubicBezTo>
                  <a:cubicBezTo>
                    <a:pt x="452" y="293"/>
                    <a:pt x="452" y="293"/>
                    <a:pt x="452" y="293"/>
                  </a:cubicBezTo>
                  <a:cubicBezTo>
                    <a:pt x="444" y="305"/>
                    <a:pt x="441" y="318"/>
                    <a:pt x="441" y="331"/>
                  </a:cubicBezTo>
                  <a:cubicBezTo>
                    <a:pt x="248" y="278"/>
                    <a:pt x="82" y="279"/>
                    <a:pt x="63" y="334"/>
                  </a:cubicBezTo>
                  <a:cubicBezTo>
                    <a:pt x="61" y="339"/>
                    <a:pt x="61" y="345"/>
                    <a:pt x="62" y="352"/>
                  </a:cubicBezTo>
                  <a:cubicBezTo>
                    <a:pt x="57" y="350"/>
                    <a:pt x="57" y="350"/>
                    <a:pt x="57" y="350"/>
                  </a:cubicBezTo>
                  <a:cubicBezTo>
                    <a:pt x="0" y="519"/>
                    <a:pt x="0" y="519"/>
                    <a:pt x="0" y="519"/>
                  </a:cubicBezTo>
                  <a:cubicBezTo>
                    <a:pt x="25" y="517"/>
                    <a:pt x="49" y="516"/>
                    <a:pt x="74" y="516"/>
                  </a:cubicBezTo>
                  <a:cubicBezTo>
                    <a:pt x="74" y="516"/>
                    <a:pt x="74" y="516"/>
                    <a:pt x="74" y="516"/>
                  </a:cubicBezTo>
                  <a:cubicBezTo>
                    <a:pt x="183" y="516"/>
                    <a:pt x="291" y="532"/>
                    <a:pt x="395" y="563"/>
                  </a:cubicBezTo>
                  <a:cubicBezTo>
                    <a:pt x="526" y="601"/>
                    <a:pt x="644" y="662"/>
                    <a:pt x="745" y="739"/>
                  </a:cubicBezTo>
                  <a:cubicBezTo>
                    <a:pt x="802" y="570"/>
                    <a:pt x="802" y="570"/>
                    <a:pt x="802" y="570"/>
                  </a:cubicBezTo>
                  <a:cubicBezTo>
                    <a:pt x="797" y="568"/>
                    <a:pt x="797" y="568"/>
                    <a:pt x="797" y="568"/>
                  </a:cubicBezTo>
                  <a:cubicBezTo>
                    <a:pt x="802" y="564"/>
                    <a:pt x="806" y="559"/>
                    <a:pt x="808" y="553"/>
                  </a:cubicBezTo>
                  <a:cubicBezTo>
                    <a:pt x="824" y="506"/>
                    <a:pt x="728" y="435"/>
                    <a:pt x="583" y="377"/>
                  </a:cubicBezTo>
                  <a:cubicBezTo>
                    <a:pt x="585" y="375"/>
                    <a:pt x="588" y="372"/>
                    <a:pt x="590" y="369"/>
                  </a:cubicBezTo>
                  <a:cubicBezTo>
                    <a:pt x="651" y="271"/>
                    <a:pt x="651" y="271"/>
                    <a:pt x="651" y="271"/>
                  </a:cubicBezTo>
                  <a:cubicBezTo>
                    <a:pt x="663" y="253"/>
                    <a:pt x="725" y="169"/>
                    <a:pt x="844" y="234"/>
                  </a:cubicBezTo>
                  <a:cubicBezTo>
                    <a:pt x="849" y="236"/>
                    <a:pt x="1199" y="425"/>
                    <a:pt x="1468" y="425"/>
                  </a:cubicBezTo>
                  <a:cubicBezTo>
                    <a:pt x="1481" y="425"/>
                    <a:pt x="1494" y="424"/>
                    <a:pt x="1507" y="423"/>
                  </a:cubicBezTo>
                  <a:cubicBezTo>
                    <a:pt x="1547" y="334"/>
                    <a:pt x="1547" y="334"/>
                    <a:pt x="1547" y="334"/>
                  </a:cubicBezTo>
                  <a:cubicBezTo>
                    <a:pt x="1478" y="275"/>
                    <a:pt x="1478" y="275"/>
                    <a:pt x="1478" y="275"/>
                  </a:cubicBezTo>
                  <a:cubicBezTo>
                    <a:pt x="1334" y="278"/>
                    <a:pt x="1090" y="195"/>
                    <a:pt x="925" y="105"/>
                  </a:cubicBezTo>
                  <a:close/>
                  <a:moveTo>
                    <a:pt x="925" y="105"/>
                  </a:moveTo>
                  <a:cubicBezTo>
                    <a:pt x="925" y="105"/>
                    <a:pt x="925" y="105"/>
                    <a:pt x="925" y="105"/>
                  </a:cubicBezTo>
                </a:path>
              </a:pathLst>
            </a:custGeom>
            <a:grpFill/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10800000" scaled="0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lt1"/>
                </a:solidFill>
              </a:endParaRPr>
            </a:p>
          </p:txBody>
        </p:sp>
      </p:grpSp>
      <p:sp>
        <p:nvSpPr>
          <p:cNvPr id="76" name="文本框 75"/>
          <p:cNvSpPr txBox="1"/>
          <p:nvPr/>
        </p:nvSpPr>
        <p:spPr>
          <a:xfrm>
            <a:off x="5752850" y="2533323"/>
            <a:ext cx="62270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/>
              <a:t>9万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中场谈判</a:t>
            </a:r>
          </a:p>
        </p:txBody>
      </p:sp>
      <p:grpSp>
        <p:nvGrpSpPr>
          <p:cNvPr id="40" name="组合 39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41" name="圆角矩形 40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同侧圆角矩形 41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同侧圆角矩形 49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2702559" y="5675106"/>
            <a:ext cx="678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千万不要主动提出对价格进行折中，要鼓励对方首先提出来</a:t>
            </a:r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" name="圆角矩形 22"/>
          <p:cNvSpPr/>
          <p:nvPr/>
        </p:nvSpPr>
        <p:spPr>
          <a:xfrm>
            <a:off x="6415086" y="1449388"/>
            <a:ext cx="3395663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>
          <a:xfrm>
            <a:off x="385762" y="290934"/>
            <a:ext cx="6345238" cy="446185"/>
          </a:xfrm>
        </p:spPr>
        <p:txBody>
          <a:bodyPr/>
          <a:lstStyle/>
          <a:p>
            <a:r>
              <a:rPr altLang="zh-CN" b="1" lang="en-US"/>
              <a:t>4. 引入第三方破局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415088" y="1559205"/>
            <a:ext cx="3395663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你们可以把情况说明一下吗？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362101" y="1959315"/>
            <a:ext cx="1913814" cy="1802041"/>
            <a:chOff x="5362101" y="2149061"/>
            <a:chExt cx="1913814" cy="1802041"/>
          </a:xfrm>
        </p:grpSpPr>
        <p:sp>
          <p:nvSpPr>
            <p:cNvPr id="20" name="任意多边形 19"/>
            <p:cNvSpPr/>
            <p:nvPr/>
          </p:nvSpPr>
          <p:spPr>
            <a:xfrm>
              <a:off x="5749323" y="2149061"/>
              <a:ext cx="723763" cy="799554"/>
            </a:xfrm>
            <a:custGeom>
              <a:gdLst>
                <a:gd fmla="*/ 365943 w 723763" name="connsiteX0"/>
                <a:gd fmla="*/ 0 h 799554" name="connsiteY0"/>
                <a:gd fmla="*/ 383002 w 723763" name="connsiteX1"/>
                <a:gd fmla="*/ 405 h 799554" name="connsiteY1"/>
                <a:gd fmla="*/ 399654 w 723763" name="connsiteX2"/>
                <a:gd fmla="*/ 1217 h 799554" name="connsiteY2"/>
                <a:gd fmla="*/ 415901 w 723763" name="connsiteX3"/>
                <a:gd fmla="*/ 3651 h 799554" name="connsiteY3"/>
                <a:gd fmla="*/ 431740 w 723763" name="connsiteX4"/>
                <a:gd fmla="*/ 6490 h 799554" name="connsiteY4"/>
                <a:gd fmla="*/ 446767 w 723763" name="connsiteX5"/>
                <a:gd fmla="*/ 9736 h 799554" name="connsiteY5"/>
                <a:gd fmla="*/ 461796 w 723763" name="connsiteX6"/>
                <a:gd fmla="*/ 14604 h 799554" name="connsiteY6"/>
                <a:gd fmla="*/ 476417 w 723763" name="connsiteX7"/>
                <a:gd fmla="*/ 19471 h 799554" name="connsiteY7"/>
                <a:gd fmla="*/ 490632 w 723763" name="connsiteX8"/>
                <a:gd fmla="*/ 25556 h 799554" name="connsiteY8"/>
                <a:gd fmla="*/ 504441 w 723763" name="connsiteX9"/>
                <a:gd fmla="*/ 31641 h 799554" name="connsiteY9"/>
                <a:gd fmla="*/ 517438 w 723763" name="connsiteX10"/>
                <a:gd fmla="*/ 39349 h 799554" name="connsiteY10"/>
                <a:gd fmla="*/ 530434 w 723763" name="connsiteX11"/>
                <a:gd fmla="*/ 47056 h 799554" name="connsiteY11"/>
                <a:gd fmla="*/ 542619 w 723763" name="connsiteX12"/>
                <a:gd fmla="*/ 55575 h 799554" name="connsiteY12"/>
                <a:gd fmla="*/ 554805 w 723763" name="connsiteX13"/>
                <a:gd fmla="*/ 64500 h 799554" name="connsiteY13"/>
                <a:gd fmla="*/ 566176 w 723763" name="connsiteX14"/>
                <a:gd fmla="*/ 74641 h 799554" name="connsiteY14"/>
                <a:gd fmla="*/ 577142 w 723763" name="connsiteX15"/>
                <a:gd fmla="*/ 84377 h 799554" name="connsiteY15"/>
                <a:gd fmla="*/ 587296 w 723763" name="connsiteX16"/>
                <a:gd fmla="*/ 95329 h 799554" name="connsiteY16"/>
                <a:gd fmla="*/ 597450 w 723763" name="connsiteX17"/>
                <a:gd fmla="*/ 106688 h 799554" name="connsiteY17"/>
                <a:gd fmla="*/ 606386 w 723763" name="connsiteX18"/>
                <a:gd fmla="*/ 118453 h 799554" name="connsiteY18"/>
                <a:gd fmla="*/ 615321 w 723763" name="connsiteX19"/>
                <a:gd fmla="*/ 131434 h 799554" name="connsiteY19"/>
                <a:gd fmla="*/ 623849 w 723763" name="connsiteX20"/>
                <a:gd fmla="*/ 144414 h 799554" name="connsiteY20"/>
                <a:gd fmla="*/ 631567 w 723763" name="connsiteX21"/>
                <a:gd fmla="*/ 157395 h 799554" name="connsiteY21"/>
                <a:gd fmla="*/ 638878 w 723763" name="connsiteX22"/>
                <a:gd fmla="*/ 171188 h 799554" name="connsiteY22"/>
                <a:gd fmla="*/ 645376 w 723763" name="connsiteX23"/>
                <a:gd fmla="*/ 185386 h 799554" name="connsiteY23"/>
                <a:gd fmla="*/ 651469 w 723763" name="connsiteX24"/>
                <a:gd fmla="*/ 200395 h 799554" name="connsiteY24"/>
                <a:gd fmla="*/ 657154 w 723763" name="connsiteX25"/>
                <a:gd fmla="*/ 214999 h 799554" name="connsiteY25"/>
                <a:gd fmla="*/ 662029 w 723763" name="connsiteX26"/>
                <a:gd fmla="*/ 230820 h 799554" name="connsiteY26"/>
                <a:gd fmla="*/ 666496 w 723763" name="connsiteX27"/>
                <a:gd fmla="*/ 246234 h 799554" name="connsiteY27"/>
                <a:gd fmla="*/ 670151 w 723763" name="connsiteX28"/>
                <a:gd fmla="*/ 262461 h 799554" name="connsiteY28"/>
                <a:gd fmla="*/ 673401 w 723763" name="connsiteX29"/>
                <a:gd fmla="*/ 278688 h 799554" name="connsiteY29"/>
                <a:gd fmla="*/ 675838 w 723763" name="connsiteX30"/>
                <a:gd fmla="*/ 295319 h 799554" name="connsiteY30"/>
                <a:gd fmla="*/ 677868 w 723763" name="connsiteX31"/>
                <a:gd fmla="*/ 312358 h 799554" name="connsiteY31"/>
                <a:gd fmla="*/ 678680 w 723763" name="connsiteX32"/>
                <a:gd fmla="*/ 329395 h 799554" name="connsiteY32"/>
                <a:gd fmla="*/ 687210 w 723763" name="connsiteX33"/>
                <a:gd fmla="*/ 332641 h 799554" name="connsiteY33"/>
                <a:gd fmla="*/ 691677 w 723763" name="connsiteX34"/>
                <a:gd fmla="*/ 334668 h 799554" name="connsiteY34"/>
                <a:gd fmla="*/ 695333 w 723763" name="connsiteX35"/>
                <a:gd fmla="*/ 337102 h 799554" name="connsiteY35"/>
                <a:gd fmla="*/ 698988 w 723763" name="connsiteX36"/>
                <a:gd fmla="*/ 339536 h 799554" name="connsiteY36"/>
                <a:gd fmla="*/ 702643 w 723763" name="connsiteX37"/>
                <a:gd fmla="*/ 342376 h 799554" name="connsiteY37"/>
                <a:gd fmla="*/ 705892 w 723763" name="connsiteX38"/>
                <a:gd fmla="*/ 345215 h 799554" name="connsiteY38"/>
                <a:gd fmla="*/ 708736 w 723763" name="connsiteX39"/>
                <a:gd fmla="*/ 348461 h 799554" name="connsiteY39"/>
                <a:gd fmla="*/ 711579 w 723763" name="connsiteX40"/>
                <a:gd fmla="*/ 351707 h 799554" name="connsiteY40"/>
                <a:gd fmla="*/ 714016 w 723763" name="connsiteX41"/>
                <a:gd fmla="*/ 355358 h 799554" name="connsiteY41"/>
                <a:gd fmla="*/ 716046 w 723763" name="connsiteX42"/>
                <a:gd fmla="*/ 359819 h 799554" name="connsiteY42"/>
                <a:gd fmla="*/ 718078 w 723763" name="connsiteX43"/>
                <a:gd fmla="*/ 363876 h 799554" name="connsiteY43"/>
                <a:gd fmla="*/ 719702 w 723763" name="connsiteX44"/>
                <a:gd fmla="*/ 368744 h 799554" name="connsiteY44"/>
                <a:gd fmla="*/ 721327 w 723763" name="connsiteX45"/>
                <a:gd fmla="*/ 373612 h 799554" name="connsiteY45"/>
                <a:gd fmla="*/ 722545 w 723763" name="connsiteX46"/>
                <a:gd fmla="*/ 378885 h 799554" name="connsiteY46"/>
                <a:gd fmla="*/ 723357 w 723763" name="connsiteX47"/>
                <a:gd fmla="*/ 384564 h 799554" name="connsiteY47"/>
                <a:gd fmla="*/ 723763 w 723763" name="connsiteX48"/>
                <a:gd fmla="*/ 393490 h 799554" name="connsiteY48"/>
                <a:gd fmla="*/ 723763 w 723763" name="connsiteX49"/>
                <a:gd fmla="*/ 402819 h 799554" name="connsiteY49"/>
                <a:gd fmla="*/ 722951 w 723763" name="connsiteX50"/>
                <a:gd fmla="*/ 412961 h 799554" name="connsiteY50"/>
                <a:gd fmla="*/ 721327 w 723763" name="connsiteX51"/>
                <a:gd fmla="*/ 422291 h 799554" name="connsiteY51"/>
                <a:gd fmla="*/ 719702 w 723763" name="connsiteX52"/>
                <a:gd fmla="*/ 432027 h 799554" name="connsiteY52"/>
                <a:gd fmla="*/ 716858 w 723763" name="connsiteX53"/>
                <a:gd fmla="*/ 441763 h 799554" name="connsiteY53"/>
                <a:gd fmla="*/ 713203 w 723763" name="connsiteX54"/>
                <a:gd fmla="*/ 451498 h 799554" name="connsiteY54"/>
                <a:gd fmla="*/ 709142 w 723763" name="connsiteX55"/>
                <a:gd fmla="*/ 460422 h 799554" name="connsiteY55"/>
                <a:gd fmla="*/ 704268 w 723763" name="connsiteX56"/>
                <a:gd fmla="*/ 469347 h 799554" name="connsiteY56"/>
                <a:gd fmla="*/ 699394 w 723763" name="connsiteX57"/>
                <a:gd fmla="*/ 477866 h 799554" name="connsiteY57"/>
                <a:gd fmla="*/ 693708 w 723763" name="connsiteX58"/>
                <a:gd fmla="*/ 485573 h 799554" name="connsiteY58"/>
                <a:gd fmla="*/ 687210 w 723763" name="connsiteX59"/>
                <a:gd fmla="*/ 493281 h 799554" name="connsiteY59"/>
                <a:gd fmla="*/ 680711 w 723763" name="connsiteX60"/>
                <a:gd fmla="*/ 499771 h 799554" name="connsiteY60"/>
                <a:gd fmla="*/ 673401 w 723763" name="connsiteX61"/>
                <a:gd fmla="*/ 505451 h 799554" name="connsiteY61"/>
                <a:gd fmla="*/ 665684 w 723763" name="connsiteX62"/>
                <a:gd fmla="*/ 510319 h 799554" name="connsiteY62"/>
                <a:gd fmla="*/ 657966 w 723763" name="connsiteX63"/>
                <a:gd fmla="*/ 513970 h 799554" name="connsiteY63"/>
                <a:gd fmla="*/ 653905 w 723763" name="connsiteX64"/>
                <a:gd fmla="*/ 528168 h 799554" name="connsiteY64"/>
                <a:gd fmla="*/ 649844 w 723763" name="connsiteX65"/>
                <a:gd fmla="*/ 541961 h 799554" name="connsiteY65"/>
                <a:gd fmla="*/ 644970 w 723763" name="connsiteX66"/>
                <a:gd fmla="*/ 555753 h 799554" name="connsiteY66"/>
                <a:gd fmla="*/ 640096 w 723763" name="connsiteX67"/>
                <a:gd fmla="*/ 569139 h 799554" name="connsiteY67"/>
                <a:gd fmla="*/ 634816 w 723763" name="connsiteX68"/>
                <a:gd fmla="*/ 582932 h 799554" name="connsiteY68"/>
                <a:gd fmla="*/ 629130 w 723763" name="connsiteX69"/>
                <a:gd fmla="*/ 595913 h 799554" name="connsiteY69"/>
                <a:gd fmla="*/ 623443 w 723763" name="connsiteX70"/>
                <a:gd fmla="*/ 608893 h 799554" name="connsiteY70"/>
                <a:gd fmla="*/ 617352 w 723763" name="connsiteX71"/>
                <a:gd fmla="*/ 621875 h 799554" name="connsiteY71"/>
                <a:gd fmla="*/ 610853 w 723763" name="connsiteX72"/>
                <a:gd fmla="*/ 634044 h 799554" name="connsiteY72"/>
                <a:gd fmla="*/ 603543 w 723763" name="connsiteX73"/>
                <a:gd fmla="*/ 646620 h 799554" name="connsiteY73"/>
                <a:gd fmla="*/ 596638 w 723763" name="connsiteX74"/>
                <a:gd fmla="*/ 658385 h 799554" name="connsiteY74"/>
                <a:gd fmla="*/ 588920 w 723763" name="connsiteX75"/>
                <a:gd fmla="*/ 669742 h 799554" name="connsiteY75"/>
                <a:gd fmla="*/ 581204 w 723763" name="connsiteX76"/>
                <a:gd fmla="*/ 681102 h 799554" name="connsiteY76"/>
                <a:gd fmla="*/ 572675 w 723763" name="connsiteX77"/>
                <a:gd fmla="*/ 692054 h 799554" name="connsiteY77"/>
                <a:gd fmla="*/ 564145 w 723763" name="connsiteX78"/>
                <a:gd fmla="*/ 702601 h 799554" name="connsiteY78"/>
                <a:gd fmla="*/ 555211 w 723763" name="connsiteX79"/>
                <a:gd fmla="*/ 712337 h 799554" name="connsiteY79"/>
                <a:gd fmla="*/ 546275 w 723763" name="connsiteX80"/>
                <a:gd fmla="*/ 722478 h 799554" name="connsiteY80"/>
                <a:gd fmla="*/ 536527 w 723763" name="connsiteX81"/>
                <a:gd fmla="*/ 731403 h 799554" name="connsiteY81"/>
                <a:gd fmla="*/ 526780 w 723763" name="connsiteX82"/>
                <a:gd fmla="*/ 739922 h 799554" name="connsiteY82"/>
                <a:gd fmla="*/ 516219 w 723763" name="connsiteX83"/>
                <a:gd fmla="*/ 748441 h 799554" name="connsiteY83"/>
                <a:gd fmla="*/ 505659 w 723763" name="connsiteX84"/>
                <a:gd fmla="*/ 756149 h 799554" name="connsiteY84"/>
                <a:gd fmla="*/ 494693 w 723763" name="connsiteX85"/>
                <a:gd fmla="*/ 763451 h 799554" name="connsiteY85"/>
                <a:gd fmla="*/ 483321 w 723763" name="connsiteX86"/>
                <a:gd fmla="*/ 769535 h 799554" name="connsiteY86"/>
                <a:gd fmla="*/ 471949 w 723763" name="connsiteX87"/>
                <a:gd fmla="*/ 775620 h 799554" name="connsiteY87"/>
                <a:gd fmla="*/ 459764 w 723763" name="connsiteX88"/>
                <a:gd fmla="*/ 780893 h 799554" name="connsiteY88"/>
                <a:gd fmla="*/ 447173 w 723763" name="connsiteX89"/>
                <a:gd fmla="*/ 785761 h 799554" name="connsiteY89"/>
                <a:gd fmla="*/ 434989 w 723763" name="connsiteX90"/>
                <a:gd fmla="*/ 789818 h 799554" name="connsiteY90"/>
                <a:gd fmla="*/ 421586 w 723763" name="connsiteX91"/>
                <a:gd fmla="*/ 793063 h 799554" name="connsiteY91"/>
                <a:gd fmla="*/ 408183 w 723763" name="connsiteX92"/>
                <a:gd fmla="*/ 795497 h 799554" name="connsiteY92"/>
                <a:gd fmla="*/ 394374 w 723763" name="connsiteX93"/>
                <a:gd fmla="*/ 797525 h 799554" name="connsiteY93"/>
                <a:gd fmla="*/ 380565 w 723763" name="connsiteX94"/>
                <a:gd fmla="*/ 798742 h 799554" name="connsiteY94"/>
                <a:gd fmla="*/ 365943 w 723763" name="connsiteX95"/>
                <a:gd fmla="*/ 799554 h 799554" name="connsiteY95"/>
                <a:gd fmla="*/ 351728 w 723763" name="connsiteX96"/>
                <a:gd fmla="*/ 798742 h 799554" name="connsiteY96"/>
                <a:gd fmla="*/ 337919 w 723763" name="connsiteX97"/>
                <a:gd fmla="*/ 797525 h 799554" name="connsiteY97"/>
                <a:gd fmla="*/ 324110 w 723763" name="connsiteX98"/>
                <a:gd fmla="*/ 795497 h 799554" name="connsiteY98"/>
                <a:gd fmla="*/ 310707 w 723763" name="connsiteX99"/>
                <a:gd fmla="*/ 793063 h 799554" name="connsiteY99"/>
                <a:gd fmla="*/ 297710 w 723763" name="connsiteX100"/>
                <a:gd fmla="*/ 789818 h 799554" name="connsiteY100"/>
                <a:gd fmla="*/ 285119 w 723763" name="connsiteX101"/>
                <a:gd fmla="*/ 785761 h 799554" name="connsiteY101"/>
                <a:gd fmla="*/ 272934 w 723763" name="connsiteX102"/>
                <a:gd fmla="*/ 781300 h 799554" name="connsiteY102"/>
                <a:gd fmla="*/ 260750 w 723763" name="connsiteX103"/>
                <a:gd fmla="*/ 775620 h 799554" name="connsiteY103"/>
                <a:gd fmla="*/ 248971 w 723763" name="connsiteX104"/>
                <a:gd fmla="*/ 769941 h 799554" name="connsiteY104"/>
                <a:gd fmla="*/ 238005 w 723763" name="connsiteX105"/>
                <a:gd fmla="*/ 763451 h 799554" name="connsiteY105"/>
                <a:gd fmla="*/ 227039 w 723763" name="connsiteX106"/>
                <a:gd fmla="*/ 756554 h 799554" name="connsiteY106"/>
                <a:gd fmla="*/ 216886 w 723763" name="connsiteX107"/>
                <a:gd fmla="*/ 749252 h 799554" name="connsiteY107"/>
                <a:gd fmla="*/ 206326 w 723763" name="connsiteX108"/>
                <a:gd fmla="*/ 741139 h 799554" name="connsiteY108"/>
                <a:gd fmla="*/ 196172 w 723763" name="connsiteX109"/>
                <a:gd fmla="*/ 731808 h 799554" name="connsiteY109"/>
                <a:gd fmla="*/ 186830 w 723763" name="connsiteX110"/>
                <a:gd fmla="*/ 722884 h 799554" name="connsiteY110"/>
                <a:gd fmla="*/ 177895 w 723763" name="connsiteX111"/>
                <a:gd fmla="*/ 713554 h 799554" name="connsiteY111"/>
                <a:gd fmla="*/ 168553 w 723763" name="connsiteX112"/>
                <a:gd fmla="*/ 703412 h 799554" name="connsiteY112"/>
                <a:gd fmla="*/ 160025 w 723763" name="connsiteX113"/>
                <a:gd fmla="*/ 692866 h 799554" name="connsiteY113"/>
                <a:gd fmla="*/ 151901 w 723763" name="connsiteX114"/>
                <a:gd fmla="*/ 682724 h 799554" name="connsiteY114"/>
                <a:gd fmla="*/ 144184 w 723763" name="connsiteX115"/>
                <a:gd fmla="*/ 671366 h 799554" name="connsiteY115"/>
                <a:gd fmla="*/ 136468 w 723763" name="connsiteX116"/>
                <a:gd fmla="*/ 660007 h 799554" name="connsiteY116"/>
                <a:gd fmla="*/ 129157 w 723763" name="connsiteX117"/>
                <a:gd fmla="*/ 647837 h 799554" name="connsiteY117"/>
                <a:gd fmla="*/ 122252 w 723763" name="connsiteX118"/>
                <a:gd fmla="*/ 635668 h 799554" name="connsiteY118"/>
                <a:gd fmla="*/ 115348 w 723763" name="connsiteX119"/>
                <a:gd fmla="*/ 623092 h 799554" name="connsiteY119"/>
                <a:gd fmla="*/ 109255 w 723763" name="connsiteX120"/>
                <a:gd fmla="*/ 610922 h 799554" name="connsiteY120"/>
                <a:gd fmla="*/ 103569 w 723763" name="connsiteX121"/>
                <a:gd fmla="*/ 597536 h 799554" name="connsiteY121"/>
                <a:gd fmla="*/ 97883 w 723763" name="connsiteX122"/>
                <a:gd fmla="*/ 584959 h 799554" name="connsiteY122"/>
                <a:gd fmla="*/ 92603 w 723763" name="connsiteX123"/>
                <a:gd fmla="*/ 571573 h 799554" name="connsiteY123"/>
                <a:gd fmla="*/ 88136 w 723763" name="connsiteX124"/>
                <a:gd fmla="*/ 557781 h 799554" name="connsiteY124"/>
                <a:gd fmla="*/ 83261 w 723763" name="connsiteX125"/>
                <a:gd fmla="*/ 544395 h 799554" name="connsiteY125"/>
                <a:gd fmla="*/ 78794 w 723763" name="connsiteX126"/>
                <a:gd fmla="*/ 530602 h 799554" name="connsiteY126"/>
                <a:gd fmla="*/ 75138 w 723763" name="connsiteX127"/>
                <a:gd fmla="*/ 516810 h 799554" name="connsiteY127"/>
                <a:gd fmla="*/ 70265 w 723763" name="connsiteX128"/>
                <a:gd fmla="*/ 515593 h 799554" name="connsiteY128"/>
                <a:gd fmla="*/ 66204 w 723763" name="connsiteX129"/>
                <a:gd fmla="*/ 513564 h 799554" name="connsiteY129"/>
                <a:gd fmla="*/ 61735 w 723763" name="connsiteX130"/>
                <a:gd fmla="*/ 511536 h 799554" name="connsiteY130"/>
                <a:gd fmla="*/ 57674 w 723763" name="connsiteX131"/>
                <a:gd fmla="*/ 509507 h 799554" name="connsiteY131"/>
                <a:gd fmla="*/ 53207 w 723763" name="connsiteX132"/>
                <a:gd fmla="*/ 507073 h 799554" name="connsiteY132"/>
                <a:gd fmla="*/ 49551 w 723763" name="connsiteX133"/>
                <a:gd fmla="*/ 504234 h 799554" name="connsiteY133"/>
                <a:gd fmla="*/ 41835 w 723763" name="connsiteX134"/>
                <a:gd fmla="*/ 497744 h 799554" name="connsiteY134"/>
                <a:gd fmla="*/ 34523 w 723763" name="connsiteX135"/>
                <a:gd fmla="*/ 490847 h 799554" name="connsiteY135"/>
                <a:gd fmla="*/ 28430 w 723763" name="connsiteX136"/>
                <a:gd fmla="*/ 482734 h 799554" name="connsiteY136"/>
                <a:gd fmla="*/ 22339 w 723763" name="connsiteX137"/>
                <a:gd fmla="*/ 474215 h 799554" name="connsiteY137"/>
                <a:gd fmla="*/ 17058 w 723763" name="connsiteX138"/>
                <a:gd fmla="*/ 465291 h 799554" name="connsiteY138"/>
                <a:gd fmla="*/ 12185 w 723763" name="connsiteX139"/>
                <a:gd fmla="*/ 455149 h 799554" name="connsiteY139"/>
                <a:gd fmla="*/ 8530 w 723763" name="connsiteX140"/>
                <a:gd fmla="*/ 445414 h 799554" name="connsiteY140"/>
                <a:gd fmla="*/ 5280 w 723763" name="connsiteX141"/>
                <a:gd fmla="*/ 435271 h 799554" name="connsiteY141"/>
                <a:gd fmla="*/ 2843 w 723763" name="connsiteX142"/>
                <a:gd fmla="*/ 424725 h 799554" name="connsiteY142"/>
                <a:gd fmla="*/ 813 w 723763" name="connsiteX143"/>
                <a:gd fmla="*/ 414583 h 799554" name="connsiteY143"/>
                <a:gd fmla="*/ 0 w 723763" name="connsiteX144"/>
                <a:gd fmla="*/ 404442 h 799554" name="connsiteY144"/>
                <a:gd fmla="*/ 0 w 723763" name="connsiteX145"/>
                <a:gd fmla="*/ 394300 h 799554" name="connsiteY145"/>
                <a:gd fmla="*/ 813 w 723763" name="connsiteX146"/>
                <a:gd fmla="*/ 384564 h 799554" name="connsiteY146"/>
                <a:gd fmla="*/ 2031 w 723763" name="connsiteX147"/>
                <a:gd fmla="*/ 378480 h 799554" name="connsiteY147"/>
                <a:gd fmla="*/ 2843 w 723763" name="connsiteX148"/>
                <a:gd fmla="*/ 372800 h 799554" name="connsiteY148"/>
                <a:gd fmla="*/ 4874 w 723763" name="connsiteX149"/>
                <a:gd fmla="*/ 366715 h 799554" name="connsiteY149"/>
                <a:gd fmla="*/ 6499 w 723763" name="connsiteX150"/>
                <a:gd fmla="*/ 362253 h 799554" name="connsiteY150"/>
                <a:gd fmla="*/ 8936 w 723763" name="connsiteX151"/>
                <a:gd fmla="*/ 357385 h 799554" name="connsiteY151"/>
                <a:gd fmla="*/ 11779 w 723763" name="connsiteX152"/>
                <a:gd fmla="*/ 352517 h 799554" name="connsiteY152"/>
                <a:gd fmla="*/ 14622 w 723763" name="connsiteX153"/>
                <a:gd fmla="*/ 348866 h 799554" name="connsiteY153"/>
                <a:gd fmla="*/ 17872 w 723763" name="connsiteX154"/>
                <a:gd fmla="*/ 345215 h 799554" name="connsiteY154"/>
                <a:gd fmla="*/ 21527 w 723763" name="connsiteX155"/>
                <a:gd fmla="*/ 341565 h 799554" name="connsiteY155"/>
                <a:gd fmla="*/ 25182 w 723763" name="connsiteX156"/>
                <a:gd fmla="*/ 338725 h 799554" name="connsiteY156"/>
                <a:gd fmla="*/ 29650 w 723763" name="connsiteX157"/>
                <a:gd fmla="*/ 335885 h 799554" name="connsiteY157"/>
                <a:gd fmla="*/ 33711 w 723763" name="connsiteX158"/>
                <a:gd fmla="*/ 333858 h 799554" name="connsiteY158"/>
                <a:gd fmla="*/ 38584 w 723763" name="connsiteX159"/>
                <a:gd fmla="*/ 331424 h 799554" name="connsiteY159"/>
                <a:gd fmla="*/ 43459 w 723763" name="connsiteX160"/>
                <a:gd fmla="*/ 329395 h 799554" name="connsiteY160"/>
                <a:gd fmla="*/ 47926 w 723763" name="connsiteX161"/>
                <a:gd fmla="*/ 328178 h 799554" name="connsiteY161"/>
                <a:gd fmla="*/ 53207 w 723763" name="connsiteX162"/>
                <a:gd fmla="*/ 326556 h 799554" name="connsiteY162"/>
                <a:gd fmla="*/ 54831 w 723763" name="connsiteX163"/>
                <a:gd fmla="*/ 309924 h 799554" name="connsiteY163"/>
                <a:gd fmla="*/ 56456 w 723763" name="connsiteX164"/>
                <a:gd fmla="*/ 292885 h 799554" name="connsiteY164"/>
                <a:gd fmla="*/ 58892 w 723763" name="connsiteX165"/>
                <a:gd fmla="*/ 276254 h 799554" name="connsiteY165"/>
                <a:gd fmla="*/ 62141 w 723763" name="connsiteX166"/>
                <a:gd fmla="*/ 260027 h 799554" name="connsiteY166"/>
                <a:gd fmla="*/ 66204 w 723763" name="connsiteX167"/>
                <a:gd fmla="*/ 244612 h 799554" name="connsiteY167"/>
                <a:gd fmla="*/ 70265 w 723763" name="connsiteX168"/>
                <a:gd fmla="*/ 228792 h 799554" name="connsiteY168"/>
                <a:gd fmla="*/ 75544 w 723763" name="connsiteX169"/>
                <a:gd fmla="*/ 213782 h 799554" name="connsiteY169"/>
                <a:gd fmla="*/ 81231 w 723763" name="connsiteX170"/>
                <a:gd fmla="*/ 198366 h 799554" name="connsiteY170"/>
                <a:gd fmla="*/ 87322 w 723763" name="connsiteX171"/>
                <a:gd fmla="*/ 184169 h 799554" name="connsiteY171"/>
                <a:gd fmla="*/ 94228 w 723763" name="connsiteX172"/>
                <a:gd fmla="*/ 169971 h 799554" name="connsiteY172"/>
                <a:gd fmla="*/ 101133 w 723763" name="connsiteX173"/>
                <a:gd fmla="*/ 156178 h 799554" name="connsiteY173"/>
                <a:gd fmla="*/ 108849 w 723763" name="connsiteX174"/>
                <a:gd fmla="*/ 142792 h 799554" name="connsiteY174"/>
                <a:gd fmla="*/ 117378 w 723763" name="connsiteX175"/>
                <a:gd fmla="*/ 130217 h 799554" name="connsiteY175"/>
                <a:gd fmla="*/ 126314 w 723763" name="connsiteX176"/>
                <a:gd fmla="*/ 117641 h 799554" name="connsiteY176"/>
                <a:gd fmla="*/ 136062 w 723763" name="connsiteX177"/>
                <a:gd fmla="*/ 105877 h 799554" name="connsiteY177"/>
                <a:gd fmla="*/ 145402 w 723763" name="connsiteX178"/>
                <a:gd fmla="*/ 94924 h 799554" name="connsiteY178"/>
                <a:gd fmla="*/ 155962 w 723763" name="connsiteX179"/>
                <a:gd fmla="*/ 83971 h 799554" name="connsiteY179"/>
                <a:gd fmla="*/ 166929 w 723763" name="connsiteX180"/>
                <a:gd fmla="*/ 73424 h 799554" name="connsiteY180"/>
                <a:gd fmla="*/ 178301 w 723763" name="connsiteX181"/>
                <a:gd fmla="*/ 64094 h 799554" name="connsiteY181"/>
                <a:gd fmla="*/ 190079 w 723763" name="connsiteX182"/>
                <a:gd fmla="*/ 55170 h 799554" name="connsiteY182"/>
                <a:gd fmla="*/ 202670 w 723763" name="connsiteX183"/>
                <a:gd fmla="*/ 46651 h 799554" name="connsiteY183"/>
                <a:gd fmla="*/ 215260 w 723763" name="connsiteX184"/>
                <a:gd fmla="*/ 38943 h 799554" name="connsiteY184"/>
                <a:gd fmla="*/ 228665 w 723763" name="connsiteX185"/>
                <a:gd fmla="*/ 31641 h 799554" name="connsiteY185"/>
                <a:gd fmla="*/ 242474 w 723763" name="connsiteX186"/>
                <a:gd fmla="*/ 25151 h 799554" name="connsiteY186"/>
                <a:gd fmla="*/ 256282 w 723763" name="connsiteX187"/>
                <a:gd fmla="*/ 19471 h 799554" name="connsiteY187"/>
                <a:gd fmla="*/ 270904 w 723763" name="connsiteX188"/>
                <a:gd fmla="*/ 14198 h 799554" name="connsiteY188"/>
                <a:gd fmla="*/ 285525 w 723763" name="connsiteX189"/>
                <a:gd fmla="*/ 9736 h 799554" name="connsiteY189"/>
                <a:gd fmla="*/ 300959 w 723763" name="connsiteX190"/>
                <a:gd fmla="*/ 6490 h 799554" name="connsiteY190"/>
                <a:gd fmla="*/ 316393 w 723763" name="connsiteX191"/>
                <a:gd fmla="*/ 3651 h 799554" name="connsiteY191"/>
                <a:gd fmla="*/ 332638 w 723763" name="connsiteX192"/>
                <a:gd fmla="*/ 1217 h 799554" name="connsiteY192"/>
                <a:gd fmla="*/ 349291 w 723763" name="connsiteX193"/>
                <a:gd fmla="*/ 405 h 799554" name="connsiteY193"/>
                <a:gd fmla="*/ 365943 w 723763" name="connsiteX194"/>
                <a:gd fmla="*/ 0 h 799554" name="connsiteY1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b="b" l="l" r="r" t="t"/>
              <a:pathLst>
                <a:path h="799554" w="723763">
                  <a:moveTo>
                    <a:pt x="365943" y="0"/>
                  </a:moveTo>
                  <a:lnTo>
                    <a:pt x="383002" y="405"/>
                  </a:lnTo>
                  <a:lnTo>
                    <a:pt x="399654" y="1217"/>
                  </a:lnTo>
                  <a:lnTo>
                    <a:pt x="415901" y="3651"/>
                  </a:lnTo>
                  <a:lnTo>
                    <a:pt x="431740" y="6490"/>
                  </a:lnTo>
                  <a:lnTo>
                    <a:pt x="446767" y="9736"/>
                  </a:lnTo>
                  <a:lnTo>
                    <a:pt x="461796" y="14604"/>
                  </a:lnTo>
                  <a:lnTo>
                    <a:pt x="476417" y="19471"/>
                  </a:lnTo>
                  <a:lnTo>
                    <a:pt x="490632" y="25556"/>
                  </a:lnTo>
                  <a:lnTo>
                    <a:pt x="504441" y="31641"/>
                  </a:lnTo>
                  <a:lnTo>
                    <a:pt x="517438" y="39349"/>
                  </a:lnTo>
                  <a:lnTo>
                    <a:pt x="530434" y="47056"/>
                  </a:lnTo>
                  <a:lnTo>
                    <a:pt x="542619" y="55575"/>
                  </a:lnTo>
                  <a:lnTo>
                    <a:pt x="554805" y="64500"/>
                  </a:lnTo>
                  <a:lnTo>
                    <a:pt x="566176" y="74641"/>
                  </a:lnTo>
                  <a:lnTo>
                    <a:pt x="577142" y="84377"/>
                  </a:lnTo>
                  <a:lnTo>
                    <a:pt x="587296" y="95329"/>
                  </a:lnTo>
                  <a:lnTo>
                    <a:pt x="597450" y="106688"/>
                  </a:lnTo>
                  <a:lnTo>
                    <a:pt x="606386" y="118453"/>
                  </a:lnTo>
                  <a:lnTo>
                    <a:pt x="615321" y="131434"/>
                  </a:lnTo>
                  <a:lnTo>
                    <a:pt x="623849" y="144414"/>
                  </a:lnTo>
                  <a:lnTo>
                    <a:pt x="631567" y="157395"/>
                  </a:lnTo>
                  <a:lnTo>
                    <a:pt x="638878" y="171188"/>
                  </a:lnTo>
                  <a:lnTo>
                    <a:pt x="645376" y="185386"/>
                  </a:lnTo>
                  <a:lnTo>
                    <a:pt x="651469" y="200395"/>
                  </a:lnTo>
                  <a:lnTo>
                    <a:pt x="657154" y="214999"/>
                  </a:lnTo>
                  <a:lnTo>
                    <a:pt x="662029" y="230820"/>
                  </a:lnTo>
                  <a:lnTo>
                    <a:pt x="666496" y="246234"/>
                  </a:lnTo>
                  <a:lnTo>
                    <a:pt x="670151" y="262461"/>
                  </a:lnTo>
                  <a:lnTo>
                    <a:pt x="673401" y="278688"/>
                  </a:lnTo>
                  <a:lnTo>
                    <a:pt x="675838" y="295319"/>
                  </a:lnTo>
                  <a:lnTo>
                    <a:pt x="677868" y="312358"/>
                  </a:lnTo>
                  <a:lnTo>
                    <a:pt x="678680" y="329395"/>
                  </a:lnTo>
                  <a:lnTo>
                    <a:pt x="687210" y="332641"/>
                  </a:lnTo>
                  <a:lnTo>
                    <a:pt x="691677" y="334668"/>
                  </a:lnTo>
                  <a:lnTo>
                    <a:pt x="695333" y="337102"/>
                  </a:lnTo>
                  <a:lnTo>
                    <a:pt x="698988" y="339536"/>
                  </a:lnTo>
                  <a:lnTo>
                    <a:pt x="702643" y="342376"/>
                  </a:lnTo>
                  <a:lnTo>
                    <a:pt x="705892" y="345215"/>
                  </a:lnTo>
                  <a:lnTo>
                    <a:pt x="708736" y="348461"/>
                  </a:lnTo>
                  <a:lnTo>
                    <a:pt x="711579" y="351707"/>
                  </a:lnTo>
                  <a:lnTo>
                    <a:pt x="714016" y="355358"/>
                  </a:lnTo>
                  <a:lnTo>
                    <a:pt x="716046" y="359819"/>
                  </a:lnTo>
                  <a:lnTo>
                    <a:pt x="718078" y="363876"/>
                  </a:lnTo>
                  <a:lnTo>
                    <a:pt x="719702" y="368744"/>
                  </a:lnTo>
                  <a:lnTo>
                    <a:pt x="721327" y="373612"/>
                  </a:lnTo>
                  <a:lnTo>
                    <a:pt x="722545" y="378885"/>
                  </a:lnTo>
                  <a:lnTo>
                    <a:pt x="723357" y="384564"/>
                  </a:lnTo>
                  <a:lnTo>
                    <a:pt x="723763" y="393490"/>
                  </a:lnTo>
                  <a:lnTo>
                    <a:pt x="723763" y="402819"/>
                  </a:lnTo>
                  <a:lnTo>
                    <a:pt x="722951" y="412961"/>
                  </a:lnTo>
                  <a:lnTo>
                    <a:pt x="721327" y="422291"/>
                  </a:lnTo>
                  <a:lnTo>
                    <a:pt x="719702" y="432027"/>
                  </a:lnTo>
                  <a:lnTo>
                    <a:pt x="716858" y="441763"/>
                  </a:lnTo>
                  <a:lnTo>
                    <a:pt x="713203" y="451498"/>
                  </a:lnTo>
                  <a:lnTo>
                    <a:pt x="709142" y="460422"/>
                  </a:lnTo>
                  <a:lnTo>
                    <a:pt x="704268" y="469347"/>
                  </a:lnTo>
                  <a:lnTo>
                    <a:pt x="699394" y="477866"/>
                  </a:lnTo>
                  <a:lnTo>
                    <a:pt x="693708" y="485573"/>
                  </a:lnTo>
                  <a:lnTo>
                    <a:pt x="687210" y="493281"/>
                  </a:lnTo>
                  <a:lnTo>
                    <a:pt x="680711" y="499771"/>
                  </a:lnTo>
                  <a:lnTo>
                    <a:pt x="673401" y="505451"/>
                  </a:lnTo>
                  <a:lnTo>
                    <a:pt x="665684" y="510319"/>
                  </a:lnTo>
                  <a:lnTo>
                    <a:pt x="657966" y="513970"/>
                  </a:lnTo>
                  <a:lnTo>
                    <a:pt x="653905" y="528168"/>
                  </a:lnTo>
                  <a:lnTo>
                    <a:pt x="649844" y="541961"/>
                  </a:lnTo>
                  <a:lnTo>
                    <a:pt x="644970" y="555753"/>
                  </a:lnTo>
                  <a:lnTo>
                    <a:pt x="640096" y="569139"/>
                  </a:lnTo>
                  <a:lnTo>
                    <a:pt x="634816" y="582932"/>
                  </a:lnTo>
                  <a:lnTo>
                    <a:pt x="629130" y="595913"/>
                  </a:lnTo>
                  <a:lnTo>
                    <a:pt x="623443" y="608893"/>
                  </a:lnTo>
                  <a:lnTo>
                    <a:pt x="617352" y="621875"/>
                  </a:lnTo>
                  <a:lnTo>
                    <a:pt x="610853" y="634044"/>
                  </a:lnTo>
                  <a:lnTo>
                    <a:pt x="603543" y="646620"/>
                  </a:lnTo>
                  <a:lnTo>
                    <a:pt x="596638" y="658385"/>
                  </a:lnTo>
                  <a:lnTo>
                    <a:pt x="588920" y="669742"/>
                  </a:lnTo>
                  <a:lnTo>
                    <a:pt x="581204" y="681102"/>
                  </a:lnTo>
                  <a:lnTo>
                    <a:pt x="572675" y="692054"/>
                  </a:lnTo>
                  <a:lnTo>
                    <a:pt x="564145" y="702601"/>
                  </a:lnTo>
                  <a:lnTo>
                    <a:pt x="555211" y="712337"/>
                  </a:lnTo>
                  <a:lnTo>
                    <a:pt x="546275" y="722478"/>
                  </a:lnTo>
                  <a:lnTo>
                    <a:pt x="536527" y="731403"/>
                  </a:lnTo>
                  <a:lnTo>
                    <a:pt x="526780" y="739922"/>
                  </a:lnTo>
                  <a:lnTo>
                    <a:pt x="516219" y="748441"/>
                  </a:lnTo>
                  <a:lnTo>
                    <a:pt x="505659" y="756149"/>
                  </a:lnTo>
                  <a:lnTo>
                    <a:pt x="494693" y="763451"/>
                  </a:lnTo>
                  <a:lnTo>
                    <a:pt x="483321" y="769535"/>
                  </a:lnTo>
                  <a:lnTo>
                    <a:pt x="471949" y="775620"/>
                  </a:lnTo>
                  <a:lnTo>
                    <a:pt x="459764" y="780893"/>
                  </a:lnTo>
                  <a:lnTo>
                    <a:pt x="447173" y="785761"/>
                  </a:lnTo>
                  <a:lnTo>
                    <a:pt x="434989" y="789818"/>
                  </a:lnTo>
                  <a:lnTo>
                    <a:pt x="421586" y="793063"/>
                  </a:lnTo>
                  <a:lnTo>
                    <a:pt x="408183" y="795497"/>
                  </a:lnTo>
                  <a:lnTo>
                    <a:pt x="394374" y="797525"/>
                  </a:lnTo>
                  <a:lnTo>
                    <a:pt x="380565" y="798742"/>
                  </a:lnTo>
                  <a:lnTo>
                    <a:pt x="365943" y="799554"/>
                  </a:lnTo>
                  <a:lnTo>
                    <a:pt x="351728" y="798742"/>
                  </a:lnTo>
                  <a:lnTo>
                    <a:pt x="337919" y="797525"/>
                  </a:lnTo>
                  <a:lnTo>
                    <a:pt x="324110" y="795497"/>
                  </a:lnTo>
                  <a:lnTo>
                    <a:pt x="310707" y="793063"/>
                  </a:lnTo>
                  <a:lnTo>
                    <a:pt x="297710" y="789818"/>
                  </a:lnTo>
                  <a:lnTo>
                    <a:pt x="285119" y="785761"/>
                  </a:lnTo>
                  <a:lnTo>
                    <a:pt x="272934" y="781300"/>
                  </a:lnTo>
                  <a:lnTo>
                    <a:pt x="260750" y="775620"/>
                  </a:lnTo>
                  <a:lnTo>
                    <a:pt x="248971" y="769941"/>
                  </a:lnTo>
                  <a:lnTo>
                    <a:pt x="238005" y="763451"/>
                  </a:lnTo>
                  <a:lnTo>
                    <a:pt x="227039" y="756554"/>
                  </a:lnTo>
                  <a:lnTo>
                    <a:pt x="216886" y="749252"/>
                  </a:lnTo>
                  <a:lnTo>
                    <a:pt x="206326" y="741139"/>
                  </a:lnTo>
                  <a:lnTo>
                    <a:pt x="196172" y="731808"/>
                  </a:lnTo>
                  <a:lnTo>
                    <a:pt x="186830" y="722884"/>
                  </a:lnTo>
                  <a:lnTo>
                    <a:pt x="177895" y="713554"/>
                  </a:lnTo>
                  <a:lnTo>
                    <a:pt x="168553" y="703412"/>
                  </a:lnTo>
                  <a:lnTo>
                    <a:pt x="160025" y="692866"/>
                  </a:lnTo>
                  <a:lnTo>
                    <a:pt x="151901" y="682724"/>
                  </a:lnTo>
                  <a:lnTo>
                    <a:pt x="144184" y="671366"/>
                  </a:lnTo>
                  <a:lnTo>
                    <a:pt x="136468" y="660007"/>
                  </a:lnTo>
                  <a:lnTo>
                    <a:pt x="129157" y="647837"/>
                  </a:lnTo>
                  <a:lnTo>
                    <a:pt x="122252" y="635668"/>
                  </a:lnTo>
                  <a:lnTo>
                    <a:pt x="115348" y="623092"/>
                  </a:lnTo>
                  <a:lnTo>
                    <a:pt x="109255" y="610922"/>
                  </a:lnTo>
                  <a:lnTo>
                    <a:pt x="103569" y="597536"/>
                  </a:lnTo>
                  <a:lnTo>
                    <a:pt x="97883" y="584959"/>
                  </a:lnTo>
                  <a:lnTo>
                    <a:pt x="92603" y="571573"/>
                  </a:lnTo>
                  <a:lnTo>
                    <a:pt x="88136" y="557781"/>
                  </a:lnTo>
                  <a:lnTo>
                    <a:pt x="83261" y="544395"/>
                  </a:lnTo>
                  <a:lnTo>
                    <a:pt x="78794" y="530602"/>
                  </a:lnTo>
                  <a:lnTo>
                    <a:pt x="75138" y="516810"/>
                  </a:lnTo>
                  <a:lnTo>
                    <a:pt x="70265" y="515593"/>
                  </a:lnTo>
                  <a:lnTo>
                    <a:pt x="66204" y="513564"/>
                  </a:lnTo>
                  <a:lnTo>
                    <a:pt x="61735" y="511536"/>
                  </a:lnTo>
                  <a:lnTo>
                    <a:pt x="57674" y="509507"/>
                  </a:lnTo>
                  <a:lnTo>
                    <a:pt x="53207" y="507073"/>
                  </a:lnTo>
                  <a:lnTo>
                    <a:pt x="49551" y="504234"/>
                  </a:lnTo>
                  <a:lnTo>
                    <a:pt x="41835" y="497744"/>
                  </a:lnTo>
                  <a:lnTo>
                    <a:pt x="34523" y="490847"/>
                  </a:lnTo>
                  <a:lnTo>
                    <a:pt x="28430" y="482734"/>
                  </a:lnTo>
                  <a:lnTo>
                    <a:pt x="22339" y="474215"/>
                  </a:lnTo>
                  <a:lnTo>
                    <a:pt x="17058" y="465291"/>
                  </a:lnTo>
                  <a:lnTo>
                    <a:pt x="12185" y="455149"/>
                  </a:lnTo>
                  <a:lnTo>
                    <a:pt x="8530" y="445414"/>
                  </a:lnTo>
                  <a:lnTo>
                    <a:pt x="5280" y="435271"/>
                  </a:lnTo>
                  <a:lnTo>
                    <a:pt x="2843" y="424725"/>
                  </a:lnTo>
                  <a:lnTo>
                    <a:pt x="813" y="414583"/>
                  </a:lnTo>
                  <a:lnTo>
                    <a:pt x="0" y="404442"/>
                  </a:lnTo>
                  <a:lnTo>
                    <a:pt x="0" y="394300"/>
                  </a:lnTo>
                  <a:lnTo>
                    <a:pt x="813" y="384564"/>
                  </a:lnTo>
                  <a:lnTo>
                    <a:pt x="2031" y="378480"/>
                  </a:lnTo>
                  <a:lnTo>
                    <a:pt x="2843" y="372800"/>
                  </a:lnTo>
                  <a:lnTo>
                    <a:pt x="4874" y="366715"/>
                  </a:lnTo>
                  <a:lnTo>
                    <a:pt x="6499" y="362253"/>
                  </a:lnTo>
                  <a:lnTo>
                    <a:pt x="8936" y="357385"/>
                  </a:lnTo>
                  <a:lnTo>
                    <a:pt x="11779" y="352517"/>
                  </a:lnTo>
                  <a:lnTo>
                    <a:pt x="14622" y="348866"/>
                  </a:lnTo>
                  <a:lnTo>
                    <a:pt x="17872" y="345215"/>
                  </a:lnTo>
                  <a:lnTo>
                    <a:pt x="21527" y="341565"/>
                  </a:lnTo>
                  <a:lnTo>
                    <a:pt x="25182" y="338725"/>
                  </a:lnTo>
                  <a:lnTo>
                    <a:pt x="29650" y="335885"/>
                  </a:lnTo>
                  <a:lnTo>
                    <a:pt x="33711" y="333858"/>
                  </a:lnTo>
                  <a:lnTo>
                    <a:pt x="38584" y="331424"/>
                  </a:lnTo>
                  <a:lnTo>
                    <a:pt x="43459" y="329395"/>
                  </a:lnTo>
                  <a:lnTo>
                    <a:pt x="47926" y="328178"/>
                  </a:lnTo>
                  <a:lnTo>
                    <a:pt x="53207" y="326556"/>
                  </a:lnTo>
                  <a:lnTo>
                    <a:pt x="54831" y="309924"/>
                  </a:lnTo>
                  <a:lnTo>
                    <a:pt x="56456" y="292885"/>
                  </a:lnTo>
                  <a:lnTo>
                    <a:pt x="58892" y="276254"/>
                  </a:lnTo>
                  <a:lnTo>
                    <a:pt x="62141" y="260027"/>
                  </a:lnTo>
                  <a:lnTo>
                    <a:pt x="66204" y="244612"/>
                  </a:lnTo>
                  <a:lnTo>
                    <a:pt x="70265" y="228792"/>
                  </a:lnTo>
                  <a:lnTo>
                    <a:pt x="75544" y="213782"/>
                  </a:lnTo>
                  <a:lnTo>
                    <a:pt x="81231" y="198366"/>
                  </a:lnTo>
                  <a:lnTo>
                    <a:pt x="87322" y="184169"/>
                  </a:lnTo>
                  <a:lnTo>
                    <a:pt x="94228" y="169971"/>
                  </a:lnTo>
                  <a:lnTo>
                    <a:pt x="101133" y="156178"/>
                  </a:lnTo>
                  <a:lnTo>
                    <a:pt x="108849" y="142792"/>
                  </a:lnTo>
                  <a:lnTo>
                    <a:pt x="117378" y="130217"/>
                  </a:lnTo>
                  <a:lnTo>
                    <a:pt x="126314" y="117641"/>
                  </a:lnTo>
                  <a:lnTo>
                    <a:pt x="136062" y="105877"/>
                  </a:lnTo>
                  <a:lnTo>
                    <a:pt x="145402" y="94924"/>
                  </a:lnTo>
                  <a:lnTo>
                    <a:pt x="155962" y="83971"/>
                  </a:lnTo>
                  <a:lnTo>
                    <a:pt x="166929" y="73424"/>
                  </a:lnTo>
                  <a:lnTo>
                    <a:pt x="178301" y="64094"/>
                  </a:lnTo>
                  <a:lnTo>
                    <a:pt x="190079" y="55170"/>
                  </a:lnTo>
                  <a:lnTo>
                    <a:pt x="202670" y="46651"/>
                  </a:lnTo>
                  <a:lnTo>
                    <a:pt x="215260" y="38943"/>
                  </a:lnTo>
                  <a:lnTo>
                    <a:pt x="228665" y="31641"/>
                  </a:lnTo>
                  <a:lnTo>
                    <a:pt x="242474" y="25151"/>
                  </a:lnTo>
                  <a:lnTo>
                    <a:pt x="256282" y="19471"/>
                  </a:lnTo>
                  <a:lnTo>
                    <a:pt x="270904" y="14198"/>
                  </a:lnTo>
                  <a:lnTo>
                    <a:pt x="285525" y="9736"/>
                  </a:lnTo>
                  <a:lnTo>
                    <a:pt x="300959" y="6490"/>
                  </a:lnTo>
                  <a:lnTo>
                    <a:pt x="316393" y="3651"/>
                  </a:lnTo>
                  <a:lnTo>
                    <a:pt x="332638" y="1217"/>
                  </a:lnTo>
                  <a:lnTo>
                    <a:pt x="349291" y="405"/>
                  </a:lnTo>
                  <a:lnTo>
                    <a:pt x="365943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9" name="任意多边形 18"/>
            <p:cNvSpPr/>
            <p:nvPr/>
          </p:nvSpPr>
          <p:spPr>
            <a:xfrm>
              <a:off x="5362101" y="2991231"/>
              <a:ext cx="1913814" cy="959871"/>
            </a:xfrm>
            <a:custGeom>
              <a:gdLst>
                <a:gd fmla="*/ 543384 w 1913814" name="connsiteX0"/>
                <a:gd fmla="*/ 0 h 959871" name="connsiteY0"/>
                <a:gd fmla="*/ 543384 w 1913814" name="connsiteX1"/>
                <a:gd fmla="*/ 407 h 959871" name="connsiteY1"/>
                <a:gd fmla="*/ 543790 w 1913814" name="connsiteX2"/>
                <a:gd fmla="*/ 0 h 959871" name="connsiteY2"/>
                <a:gd fmla="*/ 544601 w 1913814" name="connsiteX3"/>
                <a:gd fmla="*/ 13811 h 959871" name="connsiteY3"/>
                <a:gd fmla="*/ 546630 w 1913814" name="connsiteX4"/>
                <a:gd fmla="*/ 29653 h 959871" name="connsiteY4"/>
                <a:gd fmla="*/ 549065 w 1913814" name="connsiteX5"/>
                <a:gd fmla="*/ 47120 h 959871" name="connsiteY5"/>
                <a:gd fmla="*/ 551905 w 1913814" name="connsiteX6"/>
                <a:gd fmla="*/ 67025 h 959871" name="connsiteY6"/>
                <a:gd fmla="*/ 555558 w 1913814" name="connsiteX7"/>
                <a:gd fmla="*/ 88553 h 959871" name="connsiteY7"/>
                <a:gd fmla="*/ 560427 w 1913814" name="connsiteX8"/>
                <a:gd fmla="*/ 111707 h 959871" name="connsiteY8"/>
                <a:gd fmla="*/ 565703 w 1913814" name="connsiteX9"/>
                <a:gd fmla="*/ 136892 h 959871" name="connsiteY9"/>
                <a:gd fmla="*/ 572197 w 1913814" name="connsiteX10"/>
                <a:gd fmla="*/ 163702 h 959871" name="connsiteY10"/>
                <a:gd fmla="*/ 579502 w 1913814" name="connsiteX11"/>
                <a:gd fmla="*/ 191731 h 959871" name="connsiteY11"/>
                <a:gd fmla="*/ 588024 w 1913814" name="connsiteX12"/>
                <a:gd fmla="*/ 220977 h 959871" name="connsiteY12"/>
                <a:gd fmla="*/ 597762 w 1913814" name="connsiteX13"/>
                <a:gd fmla="*/ 251849 h 959871" name="connsiteY13"/>
                <a:gd fmla="*/ 608720 w 1913814" name="connsiteX14"/>
                <a:gd fmla="*/ 284346 h 959871" name="connsiteY14"/>
                <a:gd fmla="*/ 621300 w 1913814" name="connsiteX15"/>
                <a:gd fmla="*/ 317655 h 959871" name="connsiteY15"/>
                <a:gd fmla="*/ 635504 w 1913814" name="connsiteX16"/>
                <a:gd fmla="*/ 351777 h 959871" name="connsiteY16"/>
                <a:gd fmla="*/ 650518 w 1913814" name="connsiteX17"/>
                <a:gd fmla="*/ 387523 h 959871" name="connsiteY17"/>
                <a:gd fmla="*/ 667562 w 1913814" name="connsiteX18"/>
                <a:gd fmla="*/ 423676 h 959871" name="connsiteY18"/>
                <a:gd fmla="*/ 673244 w 1913814" name="connsiteX19"/>
                <a:gd fmla="*/ 376149 h 959871" name="connsiteY19"/>
                <a:gd fmla="*/ 679737 w 1913814" name="connsiteX20"/>
                <a:gd fmla="*/ 330654 h 959871" name="connsiteY20"/>
                <a:gd fmla="*/ 685824 w 1913814" name="connsiteX21"/>
                <a:gd fmla="*/ 288814 h 959871" name="connsiteY21"/>
                <a:gd fmla="*/ 691912 w 1913814" name="connsiteX22"/>
                <a:gd fmla="*/ 251037 h 959871" name="connsiteY22"/>
                <a:gd fmla="*/ 697592 w 1913814" name="connsiteX23"/>
                <a:gd fmla="*/ 218946 h 959871" name="connsiteY23"/>
                <a:gd fmla="*/ 702463 w 1913814" name="connsiteX24"/>
                <a:gd fmla="*/ 192949 h 959871" name="connsiteY24"/>
                <a:gd fmla="*/ 707738 w 1913814" name="connsiteX25"/>
                <a:gd fmla="*/ 166139 h 959871" name="connsiteY25"/>
                <a:gd fmla="*/ 672839 w 1913814" name="connsiteX26"/>
                <a:gd fmla="*/ 84897 h 959871" name="connsiteY26"/>
                <a:gd fmla="*/ 728841 w 1913814" name="connsiteX27"/>
                <a:gd fmla="*/ 31278 h 959871" name="connsiteY27"/>
                <a:gd fmla="*/ 769016 w 1913814" name="connsiteX28"/>
                <a:gd fmla="*/ 31278 h 959871" name="connsiteY28"/>
                <a:gd fmla="*/ 825424 w 1913814" name="connsiteX29"/>
                <a:gd fmla="*/ 84897 h 959871" name="connsiteY29"/>
                <a:gd fmla="*/ 790524 w 1913814" name="connsiteX30"/>
                <a:gd fmla="*/ 166139 h 959871" name="connsiteY30"/>
                <a:gd fmla="*/ 795800 w 1913814" name="connsiteX31"/>
                <a:gd fmla="*/ 192949 h 959871" name="connsiteY31"/>
                <a:gd fmla="*/ 805945 w 1913814" name="connsiteX32"/>
                <a:gd fmla="*/ 251037 h 959871" name="connsiteY32"/>
                <a:gd fmla="*/ 812031 w 1913814" name="connsiteX33"/>
                <a:gd fmla="*/ 288814 h 959871" name="connsiteY33"/>
                <a:gd fmla="*/ 818119 w 1913814" name="connsiteX34"/>
                <a:gd fmla="*/ 330654 h 959871" name="connsiteY34"/>
                <a:gd fmla="*/ 825018 w 1913814" name="connsiteX35"/>
                <a:gd fmla="*/ 376149 h 959871" name="connsiteY35"/>
                <a:gd fmla="*/ 830700 w 1913814" name="connsiteX36"/>
                <a:gd fmla="*/ 423676 h 959871" name="connsiteY36"/>
                <a:gd fmla="*/ 847743 w 1913814" name="connsiteX37"/>
                <a:gd fmla="*/ 387523 h 959871" name="connsiteY37"/>
                <a:gd fmla="*/ 862759 w 1913814" name="connsiteX38"/>
                <a:gd fmla="*/ 351777 h 959871" name="connsiteY38"/>
                <a:gd fmla="*/ 876557 w 1913814" name="connsiteX39"/>
                <a:gd fmla="*/ 317655 h 959871" name="connsiteY39"/>
                <a:gd fmla="*/ 889136 w 1913814" name="connsiteX40"/>
                <a:gd fmla="*/ 284346 h 959871" name="connsiteY40"/>
                <a:gd fmla="*/ 900499 w 1913814" name="connsiteX41"/>
                <a:gd fmla="*/ 251849 h 959871" name="connsiteY41"/>
                <a:gd fmla="*/ 909833 w 1913814" name="connsiteX42"/>
                <a:gd fmla="*/ 220977 h 959871" name="connsiteY42"/>
                <a:gd fmla="*/ 918355 w 1913814" name="connsiteX43"/>
                <a:gd fmla="*/ 191731 h 959871" name="connsiteY43"/>
                <a:gd fmla="*/ 926066 w 1913814" name="connsiteX44"/>
                <a:gd fmla="*/ 163702 h 959871" name="connsiteY44"/>
                <a:gd fmla="*/ 932152 w 1913814" name="connsiteX45"/>
                <a:gd fmla="*/ 136892 h 959871" name="connsiteY45"/>
                <a:gd fmla="*/ 937834 w 1913814" name="connsiteX46"/>
                <a:gd fmla="*/ 111707 h 959871" name="connsiteY46"/>
                <a:gd fmla="*/ 942298 w 1913814" name="connsiteX47"/>
                <a:gd fmla="*/ 88553 h 959871" name="connsiteY47"/>
                <a:gd fmla="*/ 945950 w 1913814" name="connsiteX48"/>
                <a:gd fmla="*/ 67025 h 959871" name="connsiteY48"/>
                <a:gd fmla="*/ 949196 w 1913814" name="connsiteX49"/>
                <a:gd fmla="*/ 47120 h 959871" name="connsiteY49"/>
                <a:gd fmla="*/ 951632 w 1913814" name="connsiteX50"/>
                <a:gd fmla="*/ 29653 h 959871" name="connsiteY50"/>
                <a:gd fmla="*/ 953255 w 1913814" name="connsiteX51"/>
                <a:gd fmla="*/ 13811 h 959871" name="connsiteY51"/>
                <a:gd fmla="*/ 954472 w 1913814" name="connsiteX52"/>
                <a:gd fmla="*/ 0 h 959871" name="connsiteY52"/>
                <a:gd fmla="*/ 954878 w 1913814" name="connsiteX53"/>
                <a:gd fmla="*/ 407 h 959871" name="connsiteY53"/>
                <a:gd fmla="*/ 954878 w 1913814" name="connsiteX54"/>
                <a:gd fmla="*/ 0 h 959871" name="connsiteY54"/>
                <a:gd fmla="*/ 976792 w 1913814" name="connsiteX55"/>
                <a:gd fmla="*/ 5281 h 959871" name="connsiteY55"/>
                <a:gd fmla="*/ 999518 w 1913814" name="connsiteX56"/>
                <a:gd fmla="*/ 10968 h 959871" name="connsiteY56"/>
                <a:gd fmla="*/ 1023866 w 1913814" name="connsiteX57"/>
                <a:gd fmla="*/ 18279 h 959871" name="connsiteY57"/>
                <a:gd fmla="*/ 1049027 w 1913814" name="connsiteX58"/>
                <a:gd fmla="*/ 26404 h 959871" name="connsiteY58"/>
                <a:gd fmla="*/ 1073376 w 1913814" name="connsiteX59"/>
                <a:gd fmla="*/ 33309 h 959871" name="connsiteY59"/>
                <a:gd fmla="*/ 1095695 w 1913814" name="connsiteX60"/>
                <a:gd fmla="*/ 40215 h 959871" name="connsiteY60"/>
                <a:gd fmla="*/ 1115986 w 1913814" name="connsiteX61"/>
                <a:gd fmla="*/ 46714 h 959871" name="connsiteY61"/>
                <a:gd fmla="*/ 1134653 w 1913814" name="connsiteX62"/>
                <a:gd fmla="*/ 52807 h 959871" name="connsiteY62"/>
                <a:gd fmla="*/ 1151292 w 1913814" name="connsiteX63"/>
                <a:gd fmla="*/ 58900 h 959871" name="connsiteY63"/>
                <a:gd fmla="*/ 1166307 w 1913814" name="connsiteX64"/>
                <a:gd fmla="*/ 64587 h 959871" name="connsiteY64"/>
                <a:gd fmla="*/ 1179698 w 1913814" name="connsiteX65"/>
                <a:gd fmla="*/ 70274 h 959871" name="connsiteY65"/>
                <a:gd fmla="*/ 1191468 w 1913814" name="connsiteX66"/>
                <a:gd fmla="*/ 75555 h 959871" name="connsiteY66"/>
                <a:gd fmla="*/ 1202019 w 1913814" name="connsiteX67"/>
                <a:gd fmla="*/ 80836 h 959871" name="connsiteY67"/>
                <a:gd fmla="*/ 1210947 w 1913814" name="connsiteX68"/>
                <a:gd fmla="*/ 85710 h 959871" name="connsiteY68"/>
                <a:gd fmla="*/ 1218656 w 1913814" name="connsiteX69"/>
                <a:gd fmla="*/ 90584 h 959871" name="connsiteY69"/>
                <a:gd fmla="*/ 1225150 w 1913814" name="connsiteX70"/>
                <a:gd fmla="*/ 95053 h 959871" name="connsiteY70"/>
                <a:gd fmla="*/ 1230831 w 1913814" name="connsiteX71"/>
                <a:gd fmla="*/ 99521 h 959871" name="connsiteY71"/>
                <a:gd fmla="*/ 1235295 w 1913814" name="connsiteX72"/>
                <a:gd fmla="*/ 103583 h 959871" name="connsiteY72"/>
                <a:gd fmla="*/ 1238948 w 1913814" name="connsiteX73"/>
                <a:gd fmla="*/ 107646 h 959871" name="connsiteY73"/>
                <a:gd fmla="*/ 1241788 w 1913814" name="connsiteX74"/>
                <a:gd fmla="*/ 111707 h 959871" name="connsiteY74"/>
                <a:gd fmla="*/ 1248687 w 1913814" name="connsiteX75"/>
                <a:gd fmla="*/ 118612 h 959871" name="connsiteY75"/>
                <a:gd fmla="*/ 1255179 w 1913814" name="connsiteX76"/>
                <a:gd fmla="*/ 125518 h 959871" name="connsiteY76"/>
                <a:gd fmla="*/ 1260861 w 1913814" name="connsiteX77"/>
                <a:gd fmla="*/ 133236 h 959871" name="connsiteY77"/>
                <a:gd fmla="*/ 1266137 w 1913814" name="connsiteX78"/>
                <a:gd fmla="*/ 141360 h 959871" name="connsiteY78"/>
                <a:gd fmla="*/ 1269789 w 1913814" name="connsiteX79"/>
                <a:gd fmla="*/ 147860 h 959871" name="connsiteY79"/>
                <a:gd fmla="*/ 1280746 w 1913814" name="connsiteX80"/>
                <a:gd fmla="*/ 166139 h 959871" name="connsiteY80"/>
                <a:gd fmla="*/ 1318892 w 1913814" name="connsiteX81"/>
                <a:gd fmla="*/ 229101 h 959871" name="connsiteY81"/>
                <a:gd fmla="*/ 1344053 w 1913814" name="connsiteX82"/>
                <a:gd fmla="*/ 270535 h 959871" name="connsiteY82"/>
                <a:gd fmla="*/ 1372054 w 1913814" name="connsiteX83"/>
                <a:gd fmla="*/ 315217 h 959871" name="connsiteY83"/>
                <a:gd fmla="*/ 1400867 w 1913814" name="connsiteX84"/>
                <a:gd fmla="*/ 361525 h 959871" name="connsiteY84"/>
                <a:gd fmla="*/ 1430896 w 1913814" name="connsiteX85"/>
                <a:gd fmla="*/ 407021 h 959871" name="connsiteY85"/>
                <a:gd fmla="*/ 1450377 w 1913814" name="connsiteX86"/>
                <a:gd fmla="*/ 435862 h 959871" name="connsiteY86"/>
                <a:gd fmla="*/ 1468637 w 1913814" name="connsiteX87"/>
                <a:gd fmla="*/ 463077 h 959871" name="connsiteY87"/>
                <a:gd fmla="*/ 1499885 w 1913814" name="connsiteX88"/>
                <a:gd fmla="*/ 433018 h 959871" name="connsiteY88"/>
                <a:gd fmla="*/ 1531538 w 1913814" name="connsiteX89"/>
                <a:gd fmla="*/ 400928 h 959871" name="connsiteY89"/>
                <a:gd fmla="*/ 1557510 w 1913814" name="connsiteX90"/>
                <a:gd fmla="*/ 373712 h 959871" name="connsiteY90"/>
                <a:gd fmla="*/ 1582265 w 1913814" name="connsiteX91"/>
                <a:gd fmla="*/ 346902 h 959871" name="connsiteY91"/>
                <a:gd fmla="*/ 1626498 w 1913814" name="connsiteX92"/>
                <a:gd fmla="*/ 298563 h 959871" name="connsiteY92"/>
                <a:gd fmla="*/ 1658964 w 1913814" name="connsiteX93"/>
                <a:gd fmla="*/ 262410 h 959871" name="connsiteY93"/>
                <a:gd fmla="*/ 1673978 w 1913814" name="connsiteX94"/>
                <a:gd fmla="*/ 244538 h 959871" name="connsiteY94"/>
                <a:gd fmla="*/ 1674791 w 1913814" name="connsiteX95"/>
                <a:gd fmla="*/ 244131 h 959871" name="connsiteY95"/>
                <a:gd fmla="*/ 1679660 w 1913814" name="connsiteX96"/>
                <a:gd fmla="*/ 238851 h 959871" name="connsiteY96"/>
                <a:gd fmla="*/ 1684530 w 1913814" name="connsiteX97"/>
                <a:gd fmla="*/ 233976 h 959871" name="connsiteY97"/>
                <a:gd fmla="*/ 1689805 w 1913814" name="connsiteX98"/>
                <a:gd fmla="*/ 229101 h 959871" name="connsiteY98"/>
                <a:gd fmla="*/ 1694676 w 1913814" name="connsiteX99"/>
                <a:gd fmla="*/ 225040 h 959871" name="connsiteY99"/>
                <a:gd fmla="*/ 1700356 w 1913814" name="connsiteX100"/>
                <a:gd fmla="*/ 220977 h 959871" name="connsiteY100"/>
                <a:gd fmla="*/ 1705632 w 1913814" name="connsiteX101"/>
                <a:gd fmla="*/ 217321 h 959871" name="connsiteY101"/>
                <a:gd fmla="*/ 1711314 w 1913814" name="connsiteX102"/>
                <a:gd fmla="*/ 214072 h 959871" name="connsiteY102"/>
                <a:gd fmla="*/ 1717806 w 1913814" name="connsiteX103"/>
                <a:gd fmla="*/ 210822 h 959871" name="connsiteY103"/>
                <a:gd fmla="*/ 1723488 w 1913814" name="connsiteX104"/>
                <a:gd fmla="*/ 207978 h 959871" name="connsiteY104"/>
                <a:gd fmla="*/ 1729576 w 1913814" name="connsiteX105"/>
                <a:gd fmla="*/ 205542 h 959871" name="connsiteY105"/>
                <a:gd fmla="*/ 1735662 w 1913814" name="connsiteX106"/>
                <a:gd fmla="*/ 203510 h 959871" name="connsiteY106"/>
                <a:gd fmla="*/ 1742156 w 1913814" name="connsiteX107"/>
                <a:gd fmla="*/ 201479 h 959871" name="connsiteY107"/>
                <a:gd fmla="*/ 1748649 w 1913814" name="connsiteX108"/>
                <a:gd fmla="*/ 199854 h 959871" name="connsiteY108"/>
                <a:gd fmla="*/ 1754735 w 1913814" name="connsiteX109"/>
                <a:gd fmla="*/ 198636 h 959871" name="connsiteY109"/>
                <a:gd fmla="*/ 1761229 w 1913814" name="connsiteX110"/>
                <a:gd fmla="*/ 197823 h 959871" name="connsiteY110"/>
                <a:gd fmla="*/ 1768128 w 1913814" name="connsiteX111"/>
                <a:gd fmla="*/ 197011 h 959871" name="connsiteY111"/>
                <a:gd fmla="*/ 1774214 w 1913814" name="connsiteX112"/>
                <a:gd fmla="*/ 197011 h 959871" name="connsiteY112"/>
                <a:gd fmla="*/ 1780708 w 1913814" name="connsiteX113"/>
                <a:gd fmla="*/ 197011 h 959871" name="connsiteY113"/>
                <a:gd fmla="*/ 1787607 w 1913814" name="connsiteX114"/>
                <a:gd fmla="*/ 197011 h 959871" name="connsiteY114"/>
                <a:gd fmla="*/ 1794100 w 1913814" name="connsiteX115"/>
                <a:gd fmla="*/ 197823 h 959871" name="connsiteY115"/>
                <a:gd fmla="*/ 1800187 w 1913814" name="connsiteX116"/>
                <a:gd fmla="*/ 198636 h 959871" name="connsiteY116"/>
                <a:gd fmla="*/ 1807086 w 1913814" name="connsiteX117"/>
                <a:gd fmla="*/ 199854 h 959871" name="connsiteY117"/>
                <a:gd fmla="*/ 1813173 w 1913814" name="connsiteX118"/>
                <a:gd fmla="*/ 201479 h 959871" name="connsiteY118"/>
                <a:gd fmla="*/ 1819666 w 1913814" name="connsiteX119"/>
                <a:gd fmla="*/ 203104 h 959871" name="connsiteY119"/>
                <a:gd fmla="*/ 1825753 w 1913814" name="connsiteX120"/>
                <a:gd fmla="*/ 205542 h 959871" name="connsiteY120"/>
                <a:gd fmla="*/ 1832246 w 1913814" name="connsiteX121"/>
                <a:gd fmla="*/ 207978 h 959871" name="connsiteY121"/>
                <a:gd fmla="*/ 1838333 w 1913814" name="connsiteX122"/>
                <a:gd fmla="*/ 210822 h 959871" name="connsiteY122"/>
                <a:gd fmla="*/ 1844015 w 1913814" name="connsiteX123"/>
                <a:gd fmla="*/ 214072 h 959871" name="connsiteY123"/>
                <a:gd fmla="*/ 1850102 w 1913814" name="connsiteX124"/>
                <a:gd fmla="*/ 217321 h 959871" name="connsiteY124"/>
                <a:gd fmla="*/ 1855783 w 1913814" name="connsiteX125"/>
                <a:gd fmla="*/ 220977 h 959871" name="connsiteY125"/>
                <a:gd fmla="*/ 1861059 w 1913814" name="connsiteX126"/>
                <a:gd fmla="*/ 225446 h 959871" name="connsiteY126"/>
                <a:gd fmla="*/ 1866740 w 1913814" name="connsiteX127"/>
                <a:gd fmla="*/ 229507 h 959871" name="connsiteY127"/>
                <a:gd fmla="*/ 1872016 w 1913814" name="connsiteX128"/>
                <a:gd fmla="*/ 234382 h 959871" name="connsiteY128"/>
                <a:gd fmla="*/ 1876885 w 1913814" name="connsiteX129"/>
                <a:gd fmla="*/ 239257 h 959871" name="connsiteY129"/>
                <a:gd fmla="*/ 1881349 w 1913814" name="connsiteX130"/>
                <a:gd fmla="*/ 244538 h 959871" name="connsiteY130"/>
                <a:gd fmla="*/ 1885813 w 1913814" name="connsiteX131"/>
                <a:gd fmla="*/ 249819 h 959871" name="connsiteY131"/>
                <a:gd fmla="*/ 1889466 w 1913814" name="connsiteX132"/>
                <a:gd fmla="*/ 255505 h 959871" name="connsiteY132"/>
                <a:gd fmla="*/ 1893524 w 1913814" name="connsiteX133"/>
                <a:gd fmla="*/ 261192 h 959871" name="connsiteY133"/>
                <a:gd fmla="*/ 1896771 w 1913814" name="connsiteX134"/>
                <a:gd fmla="*/ 266879 h 959871" name="connsiteY134"/>
                <a:gd fmla="*/ 1899611 w 1913814" name="connsiteX135"/>
                <a:gd fmla="*/ 272566 h 959871" name="connsiteY135"/>
                <a:gd fmla="*/ 1902451 w 1913814" name="connsiteX136"/>
                <a:gd fmla="*/ 278659 h 959871" name="connsiteY136"/>
                <a:gd fmla="*/ 1904886 w 1913814" name="connsiteX137"/>
                <a:gd fmla="*/ 284346 h 959871" name="connsiteY137"/>
                <a:gd fmla="*/ 1907322 w 1913814" name="connsiteX138"/>
                <a:gd fmla="*/ 290845 h 959871" name="connsiteY138"/>
                <a:gd fmla="*/ 1908945 w 1913814" name="connsiteX139"/>
                <a:gd fmla="*/ 297345 h 959871" name="connsiteY139"/>
                <a:gd fmla="*/ 1910568 w 1913814" name="connsiteX140"/>
                <a:gd fmla="*/ 303438 h 959871" name="connsiteY140"/>
                <a:gd fmla="*/ 1911785 w 1913814" name="connsiteX141"/>
                <a:gd fmla="*/ 309936 h 959871" name="connsiteY141"/>
                <a:gd fmla="*/ 1913002 w 1913814" name="connsiteX142"/>
                <a:gd fmla="*/ 316030 h 959871" name="connsiteY142"/>
                <a:gd fmla="*/ 1913408 w 1913814" name="connsiteX143"/>
                <a:gd fmla="*/ 322936 h 959871" name="connsiteY143"/>
                <a:gd fmla="*/ 1913814 w 1913814" name="connsiteX144"/>
                <a:gd fmla="*/ 329435 h 959871" name="connsiteY144"/>
                <a:gd fmla="*/ 1913814 w 1913814" name="connsiteX145"/>
                <a:gd fmla="*/ 335528 h 959871" name="connsiteY145"/>
                <a:gd fmla="*/ 1913408 w 1913814" name="connsiteX146"/>
                <a:gd fmla="*/ 342434 h 959871" name="connsiteY146"/>
                <a:gd fmla="*/ 1913002 w 1913814" name="connsiteX147"/>
                <a:gd fmla="*/ 348933 h 959871" name="connsiteY147"/>
                <a:gd fmla="*/ 1911785 w 1913814" name="connsiteX148"/>
                <a:gd fmla="*/ 355026 h 959871" name="connsiteY148"/>
                <a:gd fmla="*/ 1910568 w 1913814" name="connsiteX149"/>
                <a:gd fmla="*/ 361932 h 959871" name="connsiteY149"/>
                <a:gd fmla="*/ 1908945 w 1913814" name="connsiteX150"/>
                <a:gd fmla="*/ 368431 h 959871" name="connsiteY150"/>
                <a:gd fmla="*/ 1907322 w 1913814" name="connsiteX151"/>
                <a:gd fmla="*/ 374525 h 959871" name="connsiteY151"/>
                <a:gd fmla="*/ 1905293 w 1913814" name="connsiteX152"/>
                <a:gd fmla="*/ 381024 h 959871" name="connsiteY152"/>
                <a:gd fmla="*/ 1902451 w 1913814" name="connsiteX153"/>
                <a:gd fmla="*/ 387117 h 959871" name="connsiteY153"/>
                <a:gd fmla="*/ 1899611 w 1913814" name="connsiteX154"/>
                <a:gd fmla="*/ 393210 h 959871" name="connsiteY154"/>
                <a:gd fmla="*/ 1896771 w 1913814" name="connsiteX155"/>
                <a:gd fmla="*/ 398897 h 959871" name="connsiteY155"/>
                <a:gd fmla="*/ 1892712 w 1913814" name="connsiteX156"/>
                <a:gd fmla="*/ 404989 h 959871" name="connsiteY156"/>
                <a:gd fmla="*/ 1889060 w 1913814" name="connsiteX157"/>
                <a:gd fmla="*/ 410677 h 959871" name="connsiteY157"/>
                <a:gd fmla="*/ 1885407 w 1913814" name="connsiteX158"/>
                <a:gd fmla="*/ 415957 h 959871" name="connsiteY158"/>
                <a:gd fmla="*/ 1880944 w 1913814" name="connsiteX159"/>
                <a:gd fmla="*/ 421645 h 959871" name="connsiteY159"/>
                <a:gd fmla="*/ 1864711 w 1913814" name="connsiteX160"/>
                <a:gd fmla="*/ 440330 h 959871" name="connsiteY160"/>
                <a:gd fmla="*/ 1823724 w 1913814" name="connsiteX161"/>
                <a:gd fmla="*/ 486231 h 959871" name="connsiteY161"/>
                <a:gd fmla="*/ 1796129 w 1913814" name="connsiteX162"/>
                <a:gd fmla="*/ 516697 h 959871" name="connsiteY162"/>
                <a:gd fmla="*/ 1765286 w 1913814" name="connsiteX163"/>
                <a:gd fmla="*/ 550007 h 959871" name="connsiteY163"/>
                <a:gd fmla="*/ 1732416 w 1913814" name="connsiteX164"/>
                <a:gd fmla="*/ 584940 h 959871" name="connsiteY164"/>
                <a:gd fmla="*/ 1698327 w 1913814" name="connsiteX165"/>
                <a:gd fmla="*/ 619468 h 959871" name="connsiteY165"/>
                <a:gd fmla="*/ 1674791 w 1913814" name="connsiteX166"/>
                <a:gd fmla="*/ 642215 h 959871" name="connsiteY166"/>
                <a:gd fmla="*/ 1652065 w 1913814" name="connsiteX167"/>
                <a:gd fmla="*/ 664558 h 959871" name="connsiteY167"/>
                <a:gd fmla="*/ 1629340 w 1913814" name="connsiteX168"/>
                <a:gd fmla="*/ 685680 h 959871" name="connsiteY168"/>
                <a:gd fmla="*/ 1606614 w 1913814" name="connsiteX169"/>
                <a:gd fmla="*/ 705584 h 959871" name="connsiteY169"/>
                <a:gd fmla="*/ 1593222 w 1913814" name="connsiteX170"/>
                <a:gd fmla="*/ 716145 h 959871" name="connsiteY170"/>
                <a:gd fmla="*/ 1580237 w 1913814" name="connsiteX171"/>
                <a:gd fmla="*/ 726301 h 959871" name="connsiteY171"/>
                <a:gd fmla="*/ 1566844 w 1913814" name="connsiteX172"/>
                <a:gd fmla="*/ 736456 h 959871" name="connsiteY172"/>
                <a:gd fmla="*/ 1553047 w 1913814" name="connsiteX173"/>
                <a:gd fmla="*/ 745393 h 959871" name="connsiteY173"/>
                <a:gd fmla="*/ 1544931 w 1913814" name="connsiteX174"/>
                <a:gd fmla="*/ 750674 h 959871" name="connsiteY174"/>
                <a:gd fmla="*/ 1536408 w 1913814" name="connsiteX175"/>
                <a:gd fmla="*/ 755548 h 959871" name="connsiteY175"/>
                <a:gd fmla="*/ 1526669 w 1913814" name="connsiteX176"/>
                <a:gd fmla="*/ 760016 h 959871" name="connsiteY176"/>
                <a:gd fmla="*/ 1516930 w 1913814" name="connsiteX177"/>
                <a:gd fmla="*/ 764891 h 959871" name="connsiteY177"/>
                <a:gd fmla="*/ 1503943 w 1913814" name="connsiteX178"/>
                <a:gd fmla="*/ 769765 h 959871" name="connsiteY178"/>
                <a:gd fmla="*/ 1497451 w 1913814" name="connsiteX179"/>
                <a:gd fmla="*/ 772203 h 959871" name="connsiteY179"/>
                <a:gd fmla="*/ 1489334 w 1913814" name="connsiteX180"/>
                <a:gd fmla="*/ 774640 h 959871" name="connsiteY180"/>
                <a:gd fmla="*/ 1481218 w 1913814" name="connsiteX181"/>
                <a:gd fmla="*/ 776264 h 959871" name="connsiteY181"/>
                <a:gd fmla="*/ 1471479 w 1913814" name="connsiteX182"/>
                <a:gd fmla="*/ 777889 h 959871" name="connsiteY182"/>
                <a:gd fmla="*/ 1461333 w 1913814" name="connsiteX183"/>
                <a:gd fmla="*/ 778702 h 959871" name="connsiteY183"/>
                <a:gd fmla="*/ 1449158 w 1913814" name="connsiteX184"/>
                <a:gd fmla="*/ 779514 h 959871" name="connsiteY184"/>
                <a:gd fmla="*/ 1439825 w 1913814" name="connsiteX185"/>
                <a:gd fmla="*/ 779109 h 959871" name="connsiteY185"/>
                <a:gd fmla="*/ 1430085 w 1913814" name="connsiteX186"/>
                <a:gd fmla="*/ 778296 h 959871" name="connsiteY186"/>
                <a:gd fmla="*/ 1419128 w 1913814" name="connsiteX187"/>
                <a:gd fmla="*/ 776264 h 959871" name="connsiteY187"/>
                <a:gd fmla="*/ 1408172 w 1913814" name="connsiteX188"/>
                <a:gd fmla="*/ 773421 h 959871" name="connsiteY188"/>
                <a:gd fmla="*/ 1395186 w 1913814" name="connsiteX189"/>
                <a:gd fmla="*/ 769359 h 959871" name="connsiteY189"/>
                <a:gd fmla="*/ 1384634 w 1913814" name="connsiteX190"/>
                <a:gd fmla="*/ 764891 h 959871" name="connsiteY190"/>
                <a:gd fmla="*/ 1376113 w 1913814" name="connsiteX191"/>
                <a:gd fmla="*/ 760016 h 959871" name="connsiteY191"/>
                <a:gd fmla="*/ 1368808 w 1913814" name="connsiteX192"/>
                <a:gd fmla="*/ 755955 h 959871" name="connsiteY192"/>
                <a:gd fmla="*/ 1361909 w 1913814" name="connsiteX193"/>
                <a:gd fmla="*/ 751486 h 959871" name="connsiteY193"/>
                <a:gd fmla="*/ 1356227 w 1913814" name="connsiteX194"/>
                <a:gd fmla="*/ 747830 h 959871" name="connsiteY194"/>
                <a:gd fmla="*/ 1346487 w 1913814" name="connsiteX195"/>
                <a:gd fmla="*/ 740112 h 959871" name="connsiteY195"/>
                <a:gd fmla="*/ 1338371 w 1913814" name="connsiteX196"/>
                <a:gd fmla="*/ 732800 h 959871" name="connsiteY196"/>
                <a:gd fmla="*/ 1330662 w 1913814" name="connsiteX197"/>
                <a:gd fmla="*/ 725488 h 959871" name="connsiteY197"/>
                <a:gd fmla="*/ 1317269 w 1913814" name="connsiteX198"/>
                <a:gd fmla="*/ 711271 h 959871" name="connsiteY198"/>
                <a:gd fmla="*/ 1304689 w 1913814" name="connsiteX199"/>
                <a:gd fmla="*/ 697054 h 959871" name="connsiteY199"/>
                <a:gd fmla="*/ 1292108 w 1913814" name="connsiteX200"/>
                <a:gd fmla="*/ 681618 h 959871" name="connsiteY200"/>
                <a:gd fmla="*/ 1280340 w 1913814" name="connsiteX201"/>
                <a:gd fmla="*/ 666182 h 959871" name="connsiteY201"/>
                <a:gd fmla="*/ 1267355 w 1913814" name="connsiteX202"/>
                <a:gd fmla="*/ 649527 h 959871" name="connsiteY202"/>
                <a:gd fmla="*/ 1241788 w 1913814" name="connsiteX203"/>
                <a:gd fmla="*/ 613782 h 959871" name="connsiteY203"/>
                <a:gd fmla="*/ 1215816 w 1913814" name="connsiteX204"/>
                <a:gd fmla="*/ 575192 h 959871" name="connsiteY204"/>
                <a:gd fmla="*/ 1189032 w 1913814" name="connsiteX205"/>
                <a:gd fmla="*/ 534976 h 959871" name="connsiteY205"/>
                <a:gd fmla="*/ 1163060 w 1913814" name="connsiteX206"/>
                <a:gd fmla="*/ 493950 h 959871" name="connsiteY206"/>
                <a:gd fmla="*/ 1157379 w 1913814" name="connsiteX207"/>
                <a:gd fmla="*/ 485420 h 959871" name="connsiteY207"/>
                <a:gd fmla="*/ 1157379 w 1913814" name="connsiteX208"/>
                <a:gd fmla="*/ 959871 h 959871" name="connsiteY208"/>
                <a:gd fmla="*/ 340477 w 1913814" name="connsiteX209"/>
                <a:gd fmla="*/ 959871 h 959871" name="connsiteY209"/>
                <a:gd fmla="*/ 340477 w 1913814" name="connsiteX210"/>
                <a:gd fmla="*/ 438705 h 959871" name="connsiteY210"/>
                <a:gd fmla="*/ 340072 w 1913814" name="connsiteX211"/>
                <a:gd fmla="*/ 438705 h 959871" name="connsiteY211"/>
                <a:gd fmla="*/ 338042 w 1913814" name="connsiteX212"/>
                <a:gd fmla="*/ 440736 h 959871" name="connsiteY212"/>
                <a:gd fmla="*/ 335607 w 1913814" name="connsiteX213"/>
                <a:gd fmla="*/ 443579 h 959871" name="connsiteY213"/>
                <a:gd fmla="*/ 333578 w 1913814" name="connsiteX214"/>
                <a:gd fmla="*/ 448048 h 959871" name="connsiteY214"/>
                <a:gd fmla="*/ 330738 w 1913814" name="connsiteX215"/>
                <a:gd fmla="*/ 452922 h 959871" name="connsiteY215"/>
                <a:gd fmla="*/ 327897 w 1913814" name="connsiteX216"/>
                <a:gd fmla="*/ 459828 h 959871" name="connsiteY216"/>
                <a:gd fmla="*/ 325462 w 1913814" name="connsiteX217"/>
                <a:gd fmla="*/ 467953 h 959871" name="connsiteY217"/>
                <a:gd fmla="*/ 319374 w 1913814" name="connsiteX218"/>
                <a:gd fmla="*/ 486231 h 959871" name="connsiteY218"/>
                <a:gd fmla="*/ 313288 w 1913814" name="connsiteX219"/>
                <a:gd fmla="*/ 508573 h 959871" name="connsiteY219"/>
                <a:gd fmla="*/ 307200 w 1913814" name="connsiteX220"/>
                <a:gd fmla="*/ 534976 h 959871" name="connsiteY220"/>
                <a:gd fmla="*/ 301114 w 1913814" name="connsiteX221"/>
                <a:gd fmla="*/ 563411 h 959871" name="connsiteY221"/>
                <a:gd fmla="*/ 295026 w 1913814" name="connsiteX222"/>
                <a:gd fmla="*/ 594689 h 959871" name="connsiteY222"/>
                <a:gd fmla="*/ 288939 w 1913814" name="connsiteX223"/>
                <a:gd fmla="*/ 627593 h 959871" name="connsiteY223"/>
                <a:gd fmla="*/ 283258 w 1913814" name="connsiteX224"/>
                <a:gd fmla="*/ 662120 h 959871" name="connsiteY224"/>
                <a:gd fmla="*/ 277982 w 1913814" name="connsiteX225"/>
                <a:gd fmla="*/ 697460 h 959871" name="connsiteY225"/>
                <a:gd fmla="*/ 272706 w 1913814" name="connsiteX226"/>
                <a:gd fmla="*/ 733612 h 959871" name="connsiteY226"/>
                <a:gd fmla="*/ 268243 w 1913814" name="connsiteX227"/>
                <a:gd fmla="*/ 769765 h 959871" name="connsiteY227"/>
                <a:gd fmla="*/ 264591 w 1913814" name="connsiteX228"/>
                <a:gd fmla="*/ 805512 h 959871" name="connsiteY228"/>
                <a:gd fmla="*/ 261749 w 1913814" name="connsiteX229"/>
                <a:gd fmla="*/ 840446 h 959871" name="connsiteY229"/>
                <a:gd fmla="*/ 259315 w 1913814" name="connsiteX230"/>
                <a:gd fmla="*/ 873755 h 959871" name="connsiteY230"/>
                <a:gd fmla="*/ 258097 w 1913814" name="connsiteX231"/>
                <a:gd fmla="*/ 916407 h 959871" name="connsiteY231"/>
                <a:gd fmla="*/ 256880 w 1913814" name="connsiteX232"/>
                <a:gd fmla="*/ 959871 h 959871" name="connsiteY232"/>
                <a:gd fmla="*/ 0 w 1913814" name="connsiteX233"/>
                <a:gd fmla="*/ 959871 h 959871" name="connsiteY233"/>
                <a:gd fmla="*/ 0 w 1913814" name="connsiteX234"/>
                <a:gd fmla="*/ 932655 h 959871" name="connsiteY234"/>
                <a:gd fmla="*/ 0 w 1913814" name="connsiteX235"/>
                <a:gd fmla="*/ 906658 h 959871" name="connsiteY235"/>
                <a:gd fmla="*/ 1217 w 1913814" name="connsiteX236"/>
                <a:gd fmla="*/ 881879 h 959871" name="connsiteY236"/>
                <a:gd fmla="*/ 2029 w 1913814" name="connsiteX237"/>
                <a:gd fmla="*/ 859131 h 959871" name="connsiteY237"/>
                <a:gd fmla="*/ 6088 w 1913814" name="connsiteX238"/>
                <a:gd fmla="*/ 811198 h 959871" name="connsiteY238"/>
                <a:gd fmla="*/ 10551 w 1913814" name="connsiteX239"/>
                <a:gd fmla="*/ 764891 h 959871" name="connsiteY239"/>
                <a:gd fmla="*/ 15421 w 1913814" name="connsiteX240"/>
                <a:gd fmla="*/ 720614 h 959871" name="connsiteY240"/>
                <a:gd fmla="*/ 20696 w 1913814" name="connsiteX241"/>
                <a:gd fmla="*/ 678368 h 959871" name="connsiteY241"/>
                <a:gd fmla="*/ 26378 w 1913814" name="connsiteX242"/>
                <a:gd fmla="*/ 638560 h 959871" name="connsiteY242"/>
                <a:gd fmla="*/ 32059 w 1913814" name="connsiteX243"/>
                <a:gd fmla="*/ 599969 h 959871" name="connsiteY243"/>
                <a:gd fmla="*/ 38146 w 1913814" name="connsiteX244"/>
                <a:gd fmla="*/ 563817 h 959871" name="connsiteY244"/>
                <a:gd fmla="*/ 44234 w 1913814" name="connsiteX245"/>
                <a:gd fmla="*/ 529290 h 959871" name="connsiteY245"/>
                <a:gd fmla="*/ 50726 w 1913814" name="connsiteX246"/>
                <a:gd fmla="*/ 496386 h 959871" name="connsiteY246"/>
                <a:gd fmla="*/ 58031 w 1913814" name="connsiteX247"/>
                <a:gd fmla="*/ 465515 h 959871" name="connsiteY247"/>
                <a:gd fmla="*/ 64524 w 1913814" name="connsiteX248"/>
                <a:gd fmla="*/ 435862 h 959871" name="connsiteY248"/>
                <a:gd fmla="*/ 71829 w 1913814" name="connsiteX249"/>
                <a:gd fmla="*/ 408240 h 959871" name="connsiteY249"/>
                <a:gd fmla="*/ 78727 w 1913814" name="connsiteX250"/>
                <a:gd fmla="*/ 382242 h 959871" name="connsiteY250"/>
                <a:gd fmla="*/ 86438 w 1913814" name="connsiteX251"/>
                <a:gd fmla="*/ 357463 h 959871" name="connsiteY251"/>
                <a:gd fmla="*/ 93743 w 1913814" name="connsiteX252"/>
                <a:gd fmla="*/ 334715 h 959871" name="connsiteY252"/>
                <a:gd fmla="*/ 100642 w 1913814" name="connsiteX253"/>
                <a:gd fmla="*/ 313187 h 959871" name="connsiteY253"/>
                <a:gd fmla="*/ 108352 w 1913814" name="connsiteX254"/>
                <a:gd fmla="*/ 292876 h 959871" name="connsiteY254"/>
                <a:gd fmla="*/ 115656 w 1913814" name="connsiteX255"/>
                <a:gd fmla="*/ 274191 h 959871" name="connsiteY255"/>
                <a:gd fmla="*/ 122555 w 1913814" name="connsiteX256"/>
                <a:gd fmla="*/ 257129 h 959871" name="connsiteY256"/>
                <a:gd fmla="*/ 129860 w 1913814" name="connsiteX257"/>
                <a:gd fmla="*/ 241288 h 959871" name="connsiteY257"/>
                <a:gd fmla="*/ 136353 w 1913814" name="connsiteX258"/>
                <a:gd fmla="*/ 226258 h 959871" name="connsiteY258"/>
                <a:gd fmla="*/ 142846 w 1913814" name="connsiteX259"/>
                <a:gd fmla="*/ 212447 h 959871" name="connsiteY259"/>
                <a:gd fmla="*/ 149745 w 1913814" name="connsiteX260"/>
                <a:gd fmla="*/ 200261 h 959871" name="connsiteY260"/>
                <a:gd fmla="*/ 155832 w 1913814" name="connsiteX261"/>
                <a:gd fmla="*/ 189293 h 959871" name="connsiteY261"/>
                <a:gd fmla="*/ 161919 w 1913814" name="connsiteX262"/>
                <a:gd fmla="*/ 179138 h 959871" name="connsiteY262"/>
                <a:gd fmla="*/ 167601 w 1913814" name="connsiteX263"/>
                <a:gd fmla="*/ 170201 h 959871" name="connsiteY263"/>
                <a:gd fmla="*/ 178152 w 1913814" name="connsiteX264"/>
                <a:gd fmla="*/ 155171 h 959871" name="connsiteY264"/>
                <a:gd fmla="*/ 187080 w 1913814" name="connsiteX265"/>
                <a:gd fmla="*/ 143798 h 959871" name="connsiteY265"/>
                <a:gd fmla="*/ 194385 w 1913814" name="connsiteX266"/>
                <a:gd fmla="*/ 135674 h 959871" name="connsiteY266"/>
                <a:gd fmla="*/ 207776 w 1913814" name="connsiteX267"/>
                <a:gd fmla="*/ 128769 h 959871" name="connsiteY267"/>
                <a:gd fmla="*/ 221980 w 1913814" name="connsiteX268"/>
                <a:gd fmla="*/ 121862 h 959871" name="connsiteY268"/>
                <a:gd fmla="*/ 237401 w 1913814" name="connsiteX269"/>
                <a:gd fmla="*/ 114145 h 959871" name="connsiteY269"/>
                <a:gd fmla="*/ 253227 w 1913814" name="connsiteX270"/>
                <a:gd fmla="*/ 107239 h 959871" name="connsiteY270"/>
                <a:gd fmla="*/ 287316 w 1913814" name="connsiteX271"/>
                <a:gd fmla="*/ 92615 h 959871" name="connsiteY271"/>
                <a:gd fmla="*/ 323433 w 1913814" name="connsiteX272"/>
                <a:gd fmla="*/ 78398 h 959871" name="connsiteY272"/>
                <a:gd fmla="*/ 359956 w 1913814" name="connsiteX273"/>
                <a:gd fmla="*/ 65400 h 959871" name="connsiteY273"/>
                <a:gd fmla="*/ 396480 w 1913814" name="connsiteX274"/>
                <a:gd fmla="*/ 51994 h 959871" name="connsiteY274"/>
                <a:gd fmla="*/ 431786 w 1913814" name="connsiteX275"/>
                <a:gd fmla="*/ 40215 h 959871" name="connsiteY275"/>
                <a:gd fmla="*/ 465062 w 1913814" name="connsiteX276"/>
                <a:gd fmla="*/ 29247 h 959871" name="connsiteY276"/>
                <a:gd fmla="*/ 473584 w 1913814" name="connsiteX277"/>
                <a:gd fmla="*/ 24372 h 959871" name="connsiteY277"/>
                <a:gd fmla="*/ 482512 w 1913814" name="connsiteX278"/>
                <a:gd fmla="*/ 19498 h 959871" name="connsiteY278"/>
                <a:gd fmla="*/ 491845 w 1913814" name="connsiteX279"/>
                <a:gd fmla="*/ 15842 h 959871" name="connsiteY279"/>
                <a:gd fmla="*/ 501991 w 1913814" name="connsiteX280"/>
                <a:gd fmla="*/ 11780 h 959871" name="connsiteY280"/>
                <a:gd fmla="*/ 512136 w 1913814" name="connsiteX281"/>
                <a:gd fmla="*/ 8124 h 959871" name="connsiteY281"/>
                <a:gd fmla="*/ 521875 w 1913814" name="connsiteX282"/>
                <a:gd fmla="*/ 5281 h 959871" name="connsiteY282"/>
                <a:gd fmla="*/ 532426 w 1913814" name="connsiteX283"/>
                <a:gd fmla="*/ 2437 h 959871" name="connsiteY283"/>
                <a:gd fmla="*/ 543384 w 1913814" name="connsiteX284"/>
                <a:gd fmla="*/ 0 h 959871" name="connsiteY28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</a:cxnLst>
              <a:rect b="b" l="l" r="r" t="t"/>
              <a:pathLst>
                <a:path h="959870" w="1913814">
                  <a:moveTo>
                    <a:pt x="543384" y="0"/>
                  </a:moveTo>
                  <a:lnTo>
                    <a:pt x="543384" y="407"/>
                  </a:lnTo>
                  <a:lnTo>
                    <a:pt x="543790" y="0"/>
                  </a:lnTo>
                  <a:lnTo>
                    <a:pt x="544601" y="13811"/>
                  </a:lnTo>
                  <a:lnTo>
                    <a:pt x="546630" y="29653"/>
                  </a:lnTo>
                  <a:lnTo>
                    <a:pt x="549065" y="47120"/>
                  </a:lnTo>
                  <a:lnTo>
                    <a:pt x="551905" y="67025"/>
                  </a:lnTo>
                  <a:lnTo>
                    <a:pt x="555558" y="88553"/>
                  </a:lnTo>
                  <a:lnTo>
                    <a:pt x="560427" y="111707"/>
                  </a:lnTo>
                  <a:lnTo>
                    <a:pt x="565703" y="136892"/>
                  </a:lnTo>
                  <a:lnTo>
                    <a:pt x="572197" y="163702"/>
                  </a:lnTo>
                  <a:lnTo>
                    <a:pt x="579502" y="191731"/>
                  </a:lnTo>
                  <a:lnTo>
                    <a:pt x="588024" y="220977"/>
                  </a:lnTo>
                  <a:lnTo>
                    <a:pt x="597762" y="251849"/>
                  </a:lnTo>
                  <a:lnTo>
                    <a:pt x="608720" y="284346"/>
                  </a:lnTo>
                  <a:lnTo>
                    <a:pt x="621300" y="317655"/>
                  </a:lnTo>
                  <a:lnTo>
                    <a:pt x="635504" y="351777"/>
                  </a:lnTo>
                  <a:lnTo>
                    <a:pt x="650518" y="387523"/>
                  </a:lnTo>
                  <a:lnTo>
                    <a:pt x="667562" y="423676"/>
                  </a:lnTo>
                  <a:lnTo>
                    <a:pt x="673244" y="376149"/>
                  </a:lnTo>
                  <a:lnTo>
                    <a:pt x="679737" y="330654"/>
                  </a:lnTo>
                  <a:lnTo>
                    <a:pt x="685824" y="288814"/>
                  </a:lnTo>
                  <a:lnTo>
                    <a:pt x="691912" y="251037"/>
                  </a:lnTo>
                  <a:lnTo>
                    <a:pt x="697592" y="218946"/>
                  </a:lnTo>
                  <a:lnTo>
                    <a:pt x="702463" y="192949"/>
                  </a:lnTo>
                  <a:lnTo>
                    <a:pt x="707738" y="166139"/>
                  </a:lnTo>
                  <a:lnTo>
                    <a:pt x="672839" y="84897"/>
                  </a:lnTo>
                  <a:lnTo>
                    <a:pt x="728841" y="31278"/>
                  </a:lnTo>
                  <a:lnTo>
                    <a:pt x="769016" y="31278"/>
                  </a:lnTo>
                  <a:lnTo>
                    <a:pt x="825424" y="84897"/>
                  </a:lnTo>
                  <a:lnTo>
                    <a:pt x="790524" y="166139"/>
                  </a:lnTo>
                  <a:lnTo>
                    <a:pt x="795800" y="192949"/>
                  </a:lnTo>
                  <a:lnTo>
                    <a:pt x="805945" y="251037"/>
                  </a:lnTo>
                  <a:lnTo>
                    <a:pt x="812031" y="288814"/>
                  </a:lnTo>
                  <a:lnTo>
                    <a:pt x="818119" y="330654"/>
                  </a:lnTo>
                  <a:lnTo>
                    <a:pt x="825018" y="376149"/>
                  </a:lnTo>
                  <a:lnTo>
                    <a:pt x="830700" y="423676"/>
                  </a:lnTo>
                  <a:lnTo>
                    <a:pt x="847743" y="387523"/>
                  </a:lnTo>
                  <a:lnTo>
                    <a:pt x="862759" y="351777"/>
                  </a:lnTo>
                  <a:lnTo>
                    <a:pt x="876557" y="317655"/>
                  </a:lnTo>
                  <a:lnTo>
                    <a:pt x="889136" y="284346"/>
                  </a:lnTo>
                  <a:lnTo>
                    <a:pt x="900499" y="251849"/>
                  </a:lnTo>
                  <a:lnTo>
                    <a:pt x="909833" y="220977"/>
                  </a:lnTo>
                  <a:lnTo>
                    <a:pt x="918355" y="191731"/>
                  </a:lnTo>
                  <a:lnTo>
                    <a:pt x="926066" y="163702"/>
                  </a:lnTo>
                  <a:lnTo>
                    <a:pt x="932152" y="136892"/>
                  </a:lnTo>
                  <a:lnTo>
                    <a:pt x="937834" y="111707"/>
                  </a:lnTo>
                  <a:lnTo>
                    <a:pt x="942298" y="88553"/>
                  </a:lnTo>
                  <a:lnTo>
                    <a:pt x="945950" y="67025"/>
                  </a:lnTo>
                  <a:lnTo>
                    <a:pt x="949196" y="47120"/>
                  </a:lnTo>
                  <a:lnTo>
                    <a:pt x="951632" y="29653"/>
                  </a:lnTo>
                  <a:lnTo>
                    <a:pt x="953255" y="13811"/>
                  </a:lnTo>
                  <a:lnTo>
                    <a:pt x="954472" y="0"/>
                  </a:lnTo>
                  <a:lnTo>
                    <a:pt x="954878" y="407"/>
                  </a:lnTo>
                  <a:lnTo>
                    <a:pt x="954878" y="0"/>
                  </a:lnTo>
                  <a:lnTo>
                    <a:pt x="976792" y="5281"/>
                  </a:lnTo>
                  <a:lnTo>
                    <a:pt x="999518" y="10968"/>
                  </a:lnTo>
                  <a:lnTo>
                    <a:pt x="1023866" y="18279"/>
                  </a:lnTo>
                  <a:lnTo>
                    <a:pt x="1049027" y="26404"/>
                  </a:lnTo>
                  <a:lnTo>
                    <a:pt x="1073376" y="33309"/>
                  </a:lnTo>
                  <a:lnTo>
                    <a:pt x="1095695" y="40215"/>
                  </a:lnTo>
                  <a:lnTo>
                    <a:pt x="1115986" y="46714"/>
                  </a:lnTo>
                  <a:lnTo>
                    <a:pt x="1134653" y="52807"/>
                  </a:lnTo>
                  <a:lnTo>
                    <a:pt x="1151292" y="58900"/>
                  </a:lnTo>
                  <a:lnTo>
                    <a:pt x="1166307" y="64587"/>
                  </a:lnTo>
                  <a:lnTo>
                    <a:pt x="1179698" y="70274"/>
                  </a:lnTo>
                  <a:lnTo>
                    <a:pt x="1191468" y="75555"/>
                  </a:lnTo>
                  <a:lnTo>
                    <a:pt x="1202019" y="80836"/>
                  </a:lnTo>
                  <a:lnTo>
                    <a:pt x="1210947" y="85710"/>
                  </a:lnTo>
                  <a:lnTo>
                    <a:pt x="1218656" y="90584"/>
                  </a:lnTo>
                  <a:lnTo>
                    <a:pt x="1225150" y="95053"/>
                  </a:lnTo>
                  <a:lnTo>
                    <a:pt x="1230831" y="99521"/>
                  </a:lnTo>
                  <a:lnTo>
                    <a:pt x="1235295" y="103583"/>
                  </a:lnTo>
                  <a:lnTo>
                    <a:pt x="1238948" y="107646"/>
                  </a:lnTo>
                  <a:lnTo>
                    <a:pt x="1241788" y="111707"/>
                  </a:lnTo>
                  <a:lnTo>
                    <a:pt x="1248687" y="118612"/>
                  </a:lnTo>
                  <a:lnTo>
                    <a:pt x="1255179" y="125518"/>
                  </a:lnTo>
                  <a:lnTo>
                    <a:pt x="1260861" y="133236"/>
                  </a:lnTo>
                  <a:lnTo>
                    <a:pt x="1266137" y="141360"/>
                  </a:lnTo>
                  <a:lnTo>
                    <a:pt x="1269789" y="147860"/>
                  </a:lnTo>
                  <a:lnTo>
                    <a:pt x="1280746" y="166139"/>
                  </a:lnTo>
                  <a:lnTo>
                    <a:pt x="1318892" y="229101"/>
                  </a:lnTo>
                  <a:lnTo>
                    <a:pt x="1344053" y="270535"/>
                  </a:lnTo>
                  <a:lnTo>
                    <a:pt x="1372054" y="315217"/>
                  </a:lnTo>
                  <a:lnTo>
                    <a:pt x="1400867" y="361525"/>
                  </a:lnTo>
                  <a:lnTo>
                    <a:pt x="1430896" y="407021"/>
                  </a:lnTo>
                  <a:lnTo>
                    <a:pt x="1450377" y="435862"/>
                  </a:lnTo>
                  <a:lnTo>
                    <a:pt x="1468637" y="463077"/>
                  </a:lnTo>
                  <a:lnTo>
                    <a:pt x="1499885" y="433018"/>
                  </a:lnTo>
                  <a:lnTo>
                    <a:pt x="1531538" y="400928"/>
                  </a:lnTo>
                  <a:lnTo>
                    <a:pt x="1557510" y="373712"/>
                  </a:lnTo>
                  <a:lnTo>
                    <a:pt x="1582265" y="346902"/>
                  </a:lnTo>
                  <a:lnTo>
                    <a:pt x="1626498" y="298563"/>
                  </a:lnTo>
                  <a:lnTo>
                    <a:pt x="1658964" y="262410"/>
                  </a:lnTo>
                  <a:lnTo>
                    <a:pt x="1673978" y="244538"/>
                  </a:lnTo>
                  <a:lnTo>
                    <a:pt x="1674791" y="244131"/>
                  </a:lnTo>
                  <a:lnTo>
                    <a:pt x="1679660" y="238851"/>
                  </a:lnTo>
                  <a:lnTo>
                    <a:pt x="1684530" y="233976"/>
                  </a:lnTo>
                  <a:lnTo>
                    <a:pt x="1689805" y="229101"/>
                  </a:lnTo>
                  <a:lnTo>
                    <a:pt x="1694676" y="225040"/>
                  </a:lnTo>
                  <a:lnTo>
                    <a:pt x="1700356" y="220977"/>
                  </a:lnTo>
                  <a:lnTo>
                    <a:pt x="1705632" y="217321"/>
                  </a:lnTo>
                  <a:lnTo>
                    <a:pt x="1711314" y="214072"/>
                  </a:lnTo>
                  <a:lnTo>
                    <a:pt x="1717806" y="210822"/>
                  </a:lnTo>
                  <a:lnTo>
                    <a:pt x="1723488" y="207978"/>
                  </a:lnTo>
                  <a:lnTo>
                    <a:pt x="1729576" y="205542"/>
                  </a:lnTo>
                  <a:lnTo>
                    <a:pt x="1735662" y="203510"/>
                  </a:lnTo>
                  <a:lnTo>
                    <a:pt x="1742156" y="201479"/>
                  </a:lnTo>
                  <a:lnTo>
                    <a:pt x="1748649" y="199854"/>
                  </a:lnTo>
                  <a:lnTo>
                    <a:pt x="1754735" y="198636"/>
                  </a:lnTo>
                  <a:lnTo>
                    <a:pt x="1761229" y="197823"/>
                  </a:lnTo>
                  <a:lnTo>
                    <a:pt x="1768128" y="197011"/>
                  </a:lnTo>
                  <a:lnTo>
                    <a:pt x="1774214" y="197011"/>
                  </a:lnTo>
                  <a:lnTo>
                    <a:pt x="1780708" y="197011"/>
                  </a:lnTo>
                  <a:lnTo>
                    <a:pt x="1787607" y="197011"/>
                  </a:lnTo>
                  <a:lnTo>
                    <a:pt x="1794100" y="197823"/>
                  </a:lnTo>
                  <a:lnTo>
                    <a:pt x="1800187" y="198636"/>
                  </a:lnTo>
                  <a:lnTo>
                    <a:pt x="1807086" y="199854"/>
                  </a:lnTo>
                  <a:lnTo>
                    <a:pt x="1813173" y="201479"/>
                  </a:lnTo>
                  <a:lnTo>
                    <a:pt x="1819666" y="203104"/>
                  </a:lnTo>
                  <a:lnTo>
                    <a:pt x="1825753" y="205542"/>
                  </a:lnTo>
                  <a:lnTo>
                    <a:pt x="1832246" y="207978"/>
                  </a:lnTo>
                  <a:lnTo>
                    <a:pt x="1838333" y="210822"/>
                  </a:lnTo>
                  <a:lnTo>
                    <a:pt x="1844015" y="214072"/>
                  </a:lnTo>
                  <a:lnTo>
                    <a:pt x="1850102" y="217321"/>
                  </a:lnTo>
                  <a:lnTo>
                    <a:pt x="1855783" y="220977"/>
                  </a:lnTo>
                  <a:lnTo>
                    <a:pt x="1861059" y="225446"/>
                  </a:lnTo>
                  <a:lnTo>
                    <a:pt x="1866740" y="229507"/>
                  </a:lnTo>
                  <a:lnTo>
                    <a:pt x="1872016" y="234382"/>
                  </a:lnTo>
                  <a:lnTo>
                    <a:pt x="1876885" y="239257"/>
                  </a:lnTo>
                  <a:lnTo>
                    <a:pt x="1881349" y="244538"/>
                  </a:lnTo>
                  <a:lnTo>
                    <a:pt x="1885813" y="249819"/>
                  </a:lnTo>
                  <a:lnTo>
                    <a:pt x="1889466" y="255505"/>
                  </a:lnTo>
                  <a:lnTo>
                    <a:pt x="1893524" y="261192"/>
                  </a:lnTo>
                  <a:lnTo>
                    <a:pt x="1896771" y="266879"/>
                  </a:lnTo>
                  <a:lnTo>
                    <a:pt x="1899611" y="272566"/>
                  </a:lnTo>
                  <a:lnTo>
                    <a:pt x="1902451" y="278659"/>
                  </a:lnTo>
                  <a:lnTo>
                    <a:pt x="1904886" y="284346"/>
                  </a:lnTo>
                  <a:lnTo>
                    <a:pt x="1907322" y="290845"/>
                  </a:lnTo>
                  <a:lnTo>
                    <a:pt x="1908945" y="297345"/>
                  </a:lnTo>
                  <a:lnTo>
                    <a:pt x="1910568" y="303438"/>
                  </a:lnTo>
                  <a:lnTo>
                    <a:pt x="1911785" y="309936"/>
                  </a:lnTo>
                  <a:lnTo>
                    <a:pt x="1913002" y="316030"/>
                  </a:lnTo>
                  <a:lnTo>
                    <a:pt x="1913408" y="322936"/>
                  </a:lnTo>
                  <a:lnTo>
                    <a:pt x="1913814" y="329435"/>
                  </a:lnTo>
                  <a:lnTo>
                    <a:pt x="1913814" y="335528"/>
                  </a:lnTo>
                  <a:lnTo>
                    <a:pt x="1913408" y="342434"/>
                  </a:lnTo>
                  <a:lnTo>
                    <a:pt x="1913002" y="348933"/>
                  </a:lnTo>
                  <a:lnTo>
                    <a:pt x="1911785" y="355026"/>
                  </a:lnTo>
                  <a:lnTo>
                    <a:pt x="1910568" y="361932"/>
                  </a:lnTo>
                  <a:lnTo>
                    <a:pt x="1908945" y="368431"/>
                  </a:lnTo>
                  <a:lnTo>
                    <a:pt x="1907322" y="374525"/>
                  </a:lnTo>
                  <a:lnTo>
                    <a:pt x="1905293" y="381024"/>
                  </a:lnTo>
                  <a:lnTo>
                    <a:pt x="1902451" y="387117"/>
                  </a:lnTo>
                  <a:lnTo>
                    <a:pt x="1899611" y="393210"/>
                  </a:lnTo>
                  <a:lnTo>
                    <a:pt x="1896771" y="398897"/>
                  </a:lnTo>
                  <a:lnTo>
                    <a:pt x="1892712" y="404989"/>
                  </a:lnTo>
                  <a:lnTo>
                    <a:pt x="1889060" y="410677"/>
                  </a:lnTo>
                  <a:lnTo>
                    <a:pt x="1885407" y="415957"/>
                  </a:lnTo>
                  <a:lnTo>
                    <a:pt x="1880944" y="421645"/>
                  </a:lnTo>
                  <a:lnTo>
                    <a:pt x="1864711" y="440330"/>
                  </a:lnTo>
                  <a:lnTo>
                    <a:pt x="1823724" y="486231"/>
                  </a:lnTo>
                  <a:lnTo>
                    <a:pt x="1796129" y="516697"/>
                  </a:lnTo>
                  <a:lnTo>
                    <a:pt x="1765286" y="550007"/>
                  </a:lnTo>
                  <a:lnTo>
                    <a:pt x="1732416" y="584940"/>
                  </a:lnTo>
                  <a:lnTo>
                    <a:pt x="1698327" y="619468"/>
                  </a:lnTo>
                  <a:lnTo>
                    <a:pt x="1674791" y="642215"/>
                  </a:lnTo>
                  <a:lnTo>
                    <a:pt x="1652065" y="664558"/>
                  </a:lnTo>
                  <a:lnTo>
                    <a:pt x="1629340" y="685680"/>
                  </a:lnTo>
                  <a:lnTo>
                    <a:pt x="1606614" y="705584"/>
                  </a:lnTo>
                  <a:lnTo>
                    <a:pt x="1593222" y="716145"/>
                  </a:lnTo>
                  <a:lnTo>
                    <a:pt x="1580237" y="726301"/>
                  </a:lnTo>
                  <a:lnTo>
                    <a:pt x="1566844" y="736456"/>
                  </a:lnTo>
                  <a:lnTo>
                    <a:pt x="1553047" y="745393"/>
                  </a:lnTo>
                  <a:lnTo>
                    <a:pt x="1544931" y="750674"/>
                  </a:lnTo>
                  <a:lnTo>
                    <a:pt x="1536408" y="755548"/>
                  </a:lnTo>
                  <a:lnTo>
                    <a:pt x="1526669" y="760016"/>
                  </a:lnTo>
                  <a:lnTo>
                    <a:pt x="1516930" y="764891"/>
                  </a:lnTo>
                  <a:lnTo>
                    <a:pt x="1503943" y="769765"/>
                  </a:lnTo>
                  <a:lnTo>
                    <a:pt x="1497451" y="772203"/>
                  </a:lnTo>
                  <a:lnTo>
                    <a:pt x="1489334" y="774640"/>
                  </a:lnTo>
                  <a:lnTo>
                    <a:pt x="1481218" y="776264"/>
                  </a:lnTo>
                  <a:lnTo>
                    <a:pt x="1471479" y="777889"/>
                  </a:lnTo>
                  <a:lnTo>
                    <a:pt x="1461333" y="778702"/>
                  </a:lnTo>
                  <a:lnTo>
                    <a:pt x="1449158" y="779514"/>
                  </a:lnTo>
                  <a:lnTo>
                    <a:pt x="1439825" y="779109"/>
                  </a:lnTo>
                  <a:lnTo>
                    <a:pt x="1430085" y="778296"/>
                  </a:lnTo>
                  <a:lnTo>
                    <a:pt x="1419128" y="776264"/>
                  </a:lnTo>
                  <a:lnTo>
                    <a:pt x="1408172" y="773421"/>
                  </a:lnTo>
                  <a:lnTo>
                    <a:pt x="1395186" y="769359"/>
                  </a:lnTo>
                  <a:lnTo>
                    <a:pt x="1384634" y="764891"/>
                  </a:lnTo>
                  <a:lnTo>
                    <a:pt x="1376113" y="760016"/>
                  </a:lnTo>
                  <a:lnTo>
                    <a:pt x="1368808" y="755955"/>
                  </a:lnTo>
                  <a:lnTo>
                    <a:pt x="1361909" y="751486"/>
                  </a:lnTo>
                  <a:lnTo>
                    <a:pt x="1356227" y="747830"/>
                  </a:lnTo>
                  <a:lnTo>
                    <a:pt x="1346487" y="740112"/>
                  </a:lnTo>
                  <a:lnTo>
                    <a:pt x="1338371" y="732800"/>
                  </a:lnTo>
                  <a:lnTo>
                    <a:pt x="1330662" y="725488"/>
                  </a:lnTo>
                  <a:lnTo>
                    <a:pt x="1317269" y="711271"/>
                  </a:lnTo>
                  <a:lnTo>
                    <a:pt x="1304689" y="697054"/>
                  </a:lnTo>
                  <a:lnTo>
                    <a:pt x="1292108" y="681618"/>
                  </a:lnTo>
                  <a:lnTo>
                    <a:pt x="1280340" y="666182"/>
                  </a:lnTo>
                  <a:lnTo>
                    <a:pt x="1267355" y="649527"/>
                  </a:lnTo>
                  <a:lnTo>
                    <a:pt x="1241788" y="613782"/>
                  </a:lnTo>
                  <a:lnTo>
                    <a:pt x="1215816" y="575192"/>
                  </a:lnTo>
                  <a:lnTo>
                    <a:pt x="1189032" y="534976"/>
                  </a:lnTo>
                  <a:lnTo>
                    <a:pt x="1163060" y="493950"/>
                  </a:lnTo>
                  <a:lnTo>
                    <a:pt x="1157379" y="485420"/>
                  </a:lnTo>
                  <a:lnTo>
                    <a:pt x="1157379" y="959871"/>
                  </a:lnTo>
                  <a:lnTo>
                    <a:pt x="340477" y="959871"/>
                  </a:lnTo>
                  <a:lnTo>
                    <a:pt x="340477" y="438705"/>
                  </a:lnTo>
                  <a:lnTo>
                    <a:pt x="340072" y="438705"/>
                  </a:lnTo>
                  <a:lnTo>
                    <a:pt x="338042" y="440736"/>
                  </a:lnTo>
                  <a:lnTo>
                    <a:pt x="335607" y="443579"/>
                  </a:lnTo>
                  <a:lnTo>
                    <a:pt x="333578" y="448048"/>
                  </a:lnTo>
                  <a:lnTo>
                    <a:pt x="330738" y="452922"/>
                  </a:lnTo>
                  <a:lnTo>
                    <a:pt x="327897" y="459828"/>
                  </a:lnTo>
                  <a:lnTo>
                    <a:pt x="325462" y="467953"/>
                  </a:lnTo>
                  <a:lnTo>
                    <a:pt x="319374" y="486231"/>
                  </a:lnTo>
                  <a:lnTo>
                    <a:pt x="313288" y="508573"/>
                  </a:lnTo>
                  <a:lnTo>
                    <a:pt x="307200" y="534976"/>
                  </a:lnTo>
                  <a:lnTo>
                    <a:pt x="301114" y="563411"/>
                  </a:lnTo>
                  <a:lnTo>
                    <a:pt x="295026" y="594689"/>
                  </a:lnTo>
                  <a:lnTo>
                    <a:pt x="288939" y="627593"/>
                  </a:lnTo>
                  <a:lnTo>
                    <a:pt x="283258" y="662120"/>
                  </a:lnTo>
                  <a:lnTo>
                    <a:pt x="277982" y="697460"/>
                  </a:lnTo>
                  <a:lnTo>
                    <a:pt x="272706" y="733612"/>
                  </a:lnTo>
                  <a:lnTo>
                    <a:pt x="268243" y="769765"/>
                  </a:lnTo>
                  <a:lnTo>
                    <a:pt x="264591" y="805512"/>
                  </a:lnTo>
                  <a:lnTo>
                    <a:pt x="261749" y="840446"/>
                  </a:lnTo>
                  <a:lnTo>
                    <a:pt x="259315" y="873755"/>
                  </a:lnTo>
                  <a:lnTo>
                    <a:pt x="258097" y="916407"/>
                  </a:lnTo>
                  <a:lnTo>
                    <a:pt x="256880" y="959871"/>
                  </a:lnTo>
                  <a:lnTo>
                    <a:pt x="0" y="959871"/>
                  </a:lnTo>
                  <a:lnTo>
                    <a:pt x="0" y="932655"/>
                  </a:lnTo>
                  <a:lnTo>
                    <a:pt x="0" y="906658"/>
                  </a:lnTo>
                  <a:lnTo>
                    <a:pt x="1217" y="881879"/>
                  </a:lnTo>
                  <a:lnTo>
                    <a:pt x="2029" y="859131"/>
                  </a:lnTo>
                  <a:lnTo>
                    <a:pt x="6088" y="811198"/>
                  </a:lnTo>
                  <a:lnTo>
                    <a:pt x="10551" y="764891"/>
                  </a:lnTo>
                  <a:lnTo>
                    <a:pt x="15421" y="720614"/>
                  </a:lnTo>
                  <a:lnTo>
                    <a:pt x="20696" y="678368"/>
                  </a:lnTo>
                  <a:lnTo>
                    <a:pt x="26378" y="638560"/>
                  </a:lnTo>
                  <a:lnTo>
                    <a:pt x="32059" y="599969"/>
                  </a:lnTo>
                  <a:lnTo>
                    <a:pt x="38146" y="563817"/>
                  </a:lnTo>
                  <a:lnTo>
                    <a:pt x="44234" y="529290"/>
                  </a:lnTo>
                  <a:lnTo>
                    <a:pt x="50726" y="496386"/>
                  </a:lnTo>
                  <a:lnTo>
                    <a:pt x="58031" y="465515"/>
                  </a:lnTo>
                  <a:lnTo>
                    <a:pt x="64524" y="435862"/>
                  </a:lnTo>
                  <a:lnTo>
                    <a:pt x="71829" y="408240"/>
                  </a:lnTo>
                  <a:lnTo>
                    <a:pt x="78727" y="382242"/>
                  </a:lnTo>
                  <a:lnTo>
                    <a:pt x="86438" y="357463"/>
                  </a:lnTo>
                  <a:lnTo>
                    <a:pt x="93743" y="334715"/>
                  </a:lnTo>
                  <a:lnTo>
                    <a:pt x="100642" y="313187"/>
                  </a:lnTo>
                  <a:lnTo>
                    <a:pt x="108352" y="292876"/>
                  </a:lnTo>
                  <a:lnTo>
                    <a:pt x="115656" y="274191"/>
                  </a:lnTo>
                  <a:lnTo>
                    <a:pt x="122555" y="257129"/>
                  </a:lnTo>
                  <a:lnTo>
                    <a:pt x="129860" y="241288"/>
                  </a:lnTo>
                  <a:lnTo>
                    <a:pt x="136353" y="226258"/>
                  </a:lnTo>
                  <a:lnTo>
                    <a:pt x="142846" y="212447"/>
                  </a:lnTo>
                  <a:lnTo>
                    <a:pt x="149745" y="200261"/>
                  </a:lnTo>
                  <a:lnTo>
                    <a:pt x="155832" y="189293"/>
                  </a:lnTo>
                  <a:lnTo>
                    <a:pt x="161919" y="179138"/>
                  </a:lnTo>
                  <a:lnTo>
                    <a:pt x="167601" y="170201"/>
                  </a:lnTo>
                  <a:lnTo>
                    <a:pt x="178152" y="155171"/>
                  </a:lnTo>
                  <a:lnTo>
                    <a:pt x="187080" y="143798"/>
                  </a:lnTo>
                  <a:lnTo>
                    <a:pt x="194385" y="135674"/>
                  </a:lnTo>
                  <a:lnTo>
                    <a:pt x="207776" y="128769"/>
                  </a:lnTo>
                  <a:lnTo>
                    <a:pt x="221980" y="121862"/>
                  </a:lnTo>
                  <a:lnTo>
                    <a:pt x="237401" y="114145"/>
                  </a:lnTo>
                  <a:lnTo>
                    <a:pt x="253227" y="107239"/>
                  </a:lnTo>
                  <a:lnTo>
                    <a:pt x="287316" y="92615"/>
                  </a:lnTo>
                  <a:lnTo>
                    <a:pt x="323433" y="78398"/>
                  </a:lnTo>
                  <a:lnTo>
                    <a:pt x="359956" y="65400"/>
                  </a:lnTo>
                  <a:lnTo>
                    <a:pt x="396480" y="51994"/>
                  </a:lnTo>
                  <a:lnTo>
                    <a:pt x="431786" y="40215"/>
                  </a:lnTo>
                  <a:lnTo>
                    <a:pt x="465062" y="29247"/>
                  </a:lnTo>
                  <a:lnTo>
                    <a:pt x="473584" y="24372"/>
                  </a:lnTo>
                  <a:lnTo>
                    <a:pt x="482512" y="19498"/>
                  </a:lnTo>
                  <a:lnTo>
                    <a:pt x="491845" y="15842"/>
                  </a:lnTo>
                  <a:lnTo>
                    <a:pt x="501991" y="11780"/>
                  </a:lnTo>
                  <a:lnTo>
                    <a:pt x="512136" y="8124"/>
                  </a:lnTo>
                  <a:lnTo>
                    <a:pt x="521875" y="5281"/>
                  </a:lnTo>
                  <a:lnTo>
                    <a:pt x="532426" y="2437"/>
                  </a:lnTo>
                  <a:lnTo>
                    <a:pt x="543384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3949040" y="2273860"/>
            <a:ext cx="4293920" cy="2784234"/>
            <a:chOff x="3949040" y="2463606"/>
            <a:chExt cx="4293920" cy="2784234"/>
          </a:xfrm>
        </p:grpSpPr>
        <p:sp>
          <p:nvSpPr>
            <p:cNvPr id="17" name="任意多边形 16"/>
            <p:cNvSpPr/>
            <p:nvPr/>
          </p:nvSpPr>
          <p:spPr>
            <a:xfrm>
              <a:off x="4090954" y="2463606"/>
              <a:ext cx="575767" cy="767084"/>
            </a:xfrm>
            <a:custGeom>
              <a:gdLst>
                <a:gd fmla="*/ 287274 w 575767" name="connsiteX0"/>
                <a:gd fmla="*/ 0 h 767084" name="connsiteY0"/>
                <a:gd fmla="*/ 299447 w 575767" name="connsiteX1"/>
                <a:gd fmla="*/ 0 h 767084" name="connsiteY1"/>
                <a:gd fmla="*/ 312431 w 575767" name="connsiteX2"/>
                <a:gd fmla="*/ 405 h 767084" name="connsiteY2"/>
                <a:gd fmla="*/ 324604 w 575767" name="connsiteX3"/>
                <a:gd fmla="*/ 2027 h 767084" name="connsiteY3"/>
                <a:gd fmla="*/ 337182 w 575767" name="connsiteX4"/>
                <a:gd fmla="*/ 3651 h 767084" name="connsiteY4"/>
                <a:gd fmla="*/ 349761 w 575767" name="connsiteX5"/>
                <a:gd fmla="*/ 6490 h 767084" name="connsiteY5"/>
                <a:gd fmla="*/ 362339 w 575767" name="connsiteX6"/>
                <a:gd fmla="*/ 10141 h 767084" name="connsiteY6"/>
                <a:gd fmla="*/ 374512 w 575767" name="connsiteX7"/>
                <a:gd fmla="*/ 14197 h 767084" name="connsiteY7"/>
                <a:gd fmla="*/ 387090 w 575767" name="connsiteX8"/>
                <a:gd fmla="*/ 19065 h 767084" name="connsiteY8"/>
                <a:gd fmla="*/ 399263 w 575767" name="connsiteX9"/>
                <a:gd fmla="*/ 24339 h 767084" name="connsiteY9"/>
                <a:gd fmla="*/ 411030 w 575767" name="connsiteX10"/>
                <a:gd fmla="*/ 30017 h 767084" name="connsiteY10"/>
                <a:gd fmla="*/ 423203 w 575767" name="connsiteX11"/>
                <a:gd fmla="*/ 36508 h 767084" name="connsiteY11"/>
                <a:gd fmla="*/ 434564 w 575767" name="connsiteX12"/>
                <a:gd fmla="*/ 44215 h 767084" name="connsiteY12"/>
                <a:gd fmla="*/ 445925 w 575767" name="connsiteX13"/>
                <a:gd fmla="*/ 51517 h 767084" name="connsiteY13"/>
                <a:gd fmla="*/ 456881 w 575767" name="connsiteX14"/>
                <a:gd fmla="*/ 60441 h 767084" name="connsiteY14"/>
                <a:gd fmla="*/ 467835 w 575767" name="connsiteX15"/>
                <a:gd fmla="*/ 69366 h 767084" name="connsiteY15"/>
                <a:gd fmla="*/ 477574 w 575767" name="connsiteX16"/>
                <a:gd fmla="*/ 78695 h 767084" name="connsiteY16"/>
                <a:gd fmla="*/ 487718 w 575767" name="connsiteX17"/>
                <a:gd fmla="*/ 89243 h 767084" name="connsiteY17"/>
                <a:gd fmla="*/ 497456 w 575767" name="connsiteX18"/>
                <a:gd fmla="*/ 99789 h 767084" name="connsiteY18"/>
                <a:gd fmla="*/ 506788 w 575767" name="connsiteX19"/>
                <a:gd fmla="*/ 111148 h 767084" name="connsiteY19"/>
                <a:gd fmla="*/ 515309 w 575767" name="connsiteX20"/>
                <a:gd fmla="*/ 122911 h 767084" name="connsiteY20"/>
                <a:gd fmla="*/ 523830 w 575767" name="connsiteX21"/>
                <a:gd fmla="*/ 135081 h 767084" name="connsiteY21"/>
                <a:gd fmla="*/ 531133 w 575767" name="connsiteX22"/>
                <a:gd fmla="*/ 148062 h 767084" name="connsiteY22"/>
                <a:gd fmla="*/ 538437 w 575767" name="connsiteX23"/>
                <a:gd fmla="*/ 161448 h 767084" name="connsiteY23"/>
                <a:gd fmla="*/ 544929 w 575767" name="connsiteX24"/>
                <a:gd fmla="*/ 175240 h 767084" name="connsiteY24"/>
                <a:gd fmla="*/ 551422 w 575767" name="connsiteX25"/>
                <a:gd fmla="*/ 189438 h 767084" name="connsiteY25"/>
                <a:gd fmla="*/ 556290 w 575767" name="connsiteX26"/>
                <a:gd fmla="*/ 204042 h 767084" name="connsiteY26"/>
                <a:gd fmla="*/ 561566 w 575767" name="connsiteX27"/>
                <a:gd fmla="*/ 219456 h 767084" name="connsiteY27"/>
                <a:gd fmla="*/ 565623 w 575767" name="connsiteX28"/>
                <a:gd fmla="*/ 234871 h 767084" name="connsiteY28"/>
                <a:gd fmla="*/ 568869 w 575767" name="connsiteX29"/>
                <a:gd fmla="*/ 251097 h 767084" name="connsiteY29"/>
                <a:gd fmla="*/ 571709 w 575767" name="connsiteX30"/>
                <a:gd fmla="*/ 267729 h 767084" name="connsiteY30"/>
                <a:gd fmla="*/ 573737 w 575767" name="connsiteX31"/>
                <a:gd fmla="*/ 284361 h 767084" name="connsiteY31"/>
                <a:gd fmla="*/ 574550 w 575767" name="connsiteX32"/>
                <a:gd fmla="*/ 301803 h 767084" name="connsiteY32"/>
                <a:gd fmla="*/ 575361 w 575767" name="connsiteX33"/>
                <a:gd fmla="*/ 337095 h 767084" name="connsiteY33"/>
                <a:gd fmla="*/ 575767 w 575767" name="connsiteX34"/>
                <a:gd fmla="*/ 373604 h 767084" name="connsiteY34"/>
                <a:gd fmla="*/ 575361 w 575767" name="connsiteX35"/>
                <a:gd fmla="*/ 391452 h 767084" name="connsiteY35"/>
                <a:gd fmla="*/ 574956 w 575767" name="connsiteX36"/>
                <a:gd fmla="*/ 410113 h 767084" name="connsiteY36"/>
                <a:gd fmla="*/ 574144 w 575767" name="connsiteX37"/>
                <a:gd fmla="*/ 427960 h 767084" name="connsiteY37"/>
                <a:gd fmla="*/ 572520 w 575767" name="connsiteX38"/>
                <a:gd fmla="*/ 446620 h 767084" name="connsiteY38"/>
                <a:gd fmla="*/ 571303 w 575767" name="connsiteX39"/>
                <a:gd fmla="*/ 464874 h 767084" name="connsiteY39"/>
                <a:gd fmla="*/ 569274 w 575767" name="connsiteX40"/>
                <a:gd fmla="*/ 482723 h 767084" name="connsiteY40"/>
                <a:gd fmla="*/ 566840 w 575767" name="connsiteX41"/>
                <a:gd fmla="*/ 500978 h 767084" name="connsiteY41"/>
                <a:gd fmla="*/ 564000 w 575767" name="connsiteX42"/>
                <a:gd fmla="*/ 518420 h 767084" name="connsiteY42"/>
                <a:gd fmla="*/ 561160 w 575767" name="connsiteX43"/>
                <a:gd fmla="*/ 535863 h 767084" name="connsiteY43"/>
                <a:gd fmla="*/ 557507 w 575767" name="connsiteX44"/>
                <a:gd fmla="*/ 552900 h 767084" name="connsiteY44"/>
                <a:gd fmla="*/ 553450 w 575767" name="connsiteX45"/>
                <a:gd fmla="*/ 569938 h 767084" name="connsiteY45"/>
                <a:gd fmla="*/ 548987 w 575767" name="connsiteX46"/>
                <a:gd fmla="*/ 586165 h 767084" name="connsiteY46"/>
                <a:gd fmla="*/ 544118 w 575767" name="connsiteX47"/>
                <a:gd fmla="*/ 602390 h 767084" name="connsiteY47"/>
                <a:gd fmla="*/ 538437 w 575767" name="connsiteX48"/>
                <a:gd fmla="*/ 618211 h 767084" name="connsiteY48"/>
                <a:gd fmla="*/ 532351 w 575767" name="connsiteX49"/>
                <a:gd fmla="*/ 633219 h 767084" name="connsiteY49"/>
                <a:gd fmla="*/ 525453 w 575767" name="connsiteX50"/>
                <a:gd fmla="*/ 647418 h 767084" name="connsiteY50"/>
                <a:gd fmla="*/ 518555 w 575767" name="connsiteX51"/>
                <a:gd fmla="*/ 661615 h 767084" name="connsiteY51"/>
                <a:gd fmla="*/ 510440 w 575767" name="connsiteX52"/>
                <a:gd fmla="*/ 674596 h 767084" name="connsiteY52"/>
                <a:gd fmla="*/ 501919 w 575767" name="connsiteX53"/>
                <a:gd fmla="*/ 687171 h 767084" name="connsiteY53"/>
                <a:gd fmla="*/ 492992 w 575767" name="connsiteX54"/>
                <a:gd fmla="*/ 699340 h 767084" name="connsiteY54"/>
                <a:gd fmla="*/ 482848 w 575767" name="connsiteX55"/>
                <a:gd fmla="*/ 710293 h 767084" name="connsiteY55"/>
                <a:gd fmla="*/ 471894 w 575767" name="connsiteX56"/>
                <a:gd fmla="*/ 720435 h 767084" name="connsiteY56"/>
                <a:gd fmla="*/ 466618 w 575767" name="connsiteX57"/>
                <a:gd fmla="*/ 725303 h 767084" name="connsiteY57"/>
                <a:gd fmla="*/ 460938 w 575767" name="connsiteX58"/>
                <a:gd fmla="*/ 730171 h 767084" name="connsiteY58"/>
                <a:gd fmla="*/ 454851 w 575767" name="connsiteX59"/>
                <a:gd fmla="*/ 734227 h 767084" name="connsiteY59"/>
                <a:gd fmla="*/ 448765 w 575767" name="connsiteX60"/>
                <a:gd fmla="*/ 738689 h 767084" name="connsiteY60"/>
                <a:gd fmla="*/ 442680 w 575767" name="connsiteX61"/>
                <a:gd fmla="*/ 742340 h 767084" name="connsiteY61"/>
                <a:gd fmla="*/ 435781 w 575767" name="connsiteX62"/>
                <a:gd fmla="*/ 746396 h 767084" name="connsiteY62"/>
                <a:gd fmla="*/ 429290 w 575767" name="connsiteX63"/>
                <a:gd fmla="*/ 749642 h 767084" name="connsiteY63"/>
                <a:gd fmla="*/ 422391 w 575767" name="connsiteX64"/>
                <a:gd fmla="*/ 752886 h 767084" name="connsiteY64"/>
                <a:gd fmla="*/ 415493 w 575767" name="connsiteX65"/>
                <a:gd fmla="*/ 755725 h 767084" name="connsiteY65"/>
                <a:gd fmla="*/ 407784 w 575767" name="connsiteX66"/>
                <a:gd fmla="*/ 758159 h 767084" name="connsiteY66"/>
                <a:gd fmla="*/ 400886 w 575767" name="connsiteX67"/>
                <a:gd fmla="*/ 760593 h 767084" name="connsiteY67"/>
                <a:gd fmla="*/ 392772 w 575767" name="connsiteX68"/>
                <a:gd fmla="*/ 762622 h 767084" name="connsiteY68"/>
                <a:gd fmla="*/ 380599 w 575767" name="connsiteX69"/>
                <a:gd fmla="*/ 765056 h 767084" name="connsiteY69"/>
                <a:gd fmla="*/ 368426 w 575767" name="connsiteX70"/>
                <a:gd fmla="*/ 766678 h 767084" name="connsiteY70"/>
                <a:gd fmla="*/ 355442 w 575767" name="connsiteX71"/>
                <a:gd fmla="*/ 767084 h 767084" name="connsiteY71"/>
                <a:gd fmla="*/ 342458 w 575767" name="connsiteX72"/>
                <a:gd fmla="*/ 766273 h 767084" name="connsiteY72"/>
                <a:gd fmla="*/ 328662 w 575767" name="connsiteX73"/>
                <a:gd fmla="*/ 764651 h 767084" name="connsiteY73"/>
                <a:gd fmla="*/ 314867 w 575767" name="connsiteX74"/>
                <a:gd fmla="*/ 761810 h 767084" name="connsiteY74"/>
                <a:gd fmla="*/ 300664 w 575767" name="connsiteX75"/>
                <a:gd fmla="*/ 758566 h 767084" name="connsiteY75"/>
                <a:gd fmla="*/ 285653 w 575767" name="connsiteX76"/>
                <a:gd fmla="*/ 753698 h 767084" name="connsiteY76"/>
                <a:gd fmla="*/ 271044 w 575767" name="connsiteX77"/>
                <a:gd fmla="*/ 748018 h 767084" name="connsiteY77"/>
                <a:gd fmla="*/ 256032 w 575767" name="connsiteX78"/>
                <a:gd fmla="*/ 741528 h 767084" name="connsiteY78"/>
                <a:gd fmla="*/ 241019 w 575767" name="connsiteX79"/>
                <a:gd fmla="*/ 733821 h 767084" name="connsiteY79"/>
                <a:gd fmla="*/ 226006 w 575767" name="connsiteX80"/>
                <a:gd fmla="*/ 725303 h 767084" name="connsiteY80"/>
                <a:gd fmla="*/ 211399 w 575767" name="connsiteX81"/>
                <a:gd fmla="*/ 715972 h 767084" name="connsiteY81"/>
                <a:gd fmla="*/ 195981 w 575767" name="connsiteX82"/>
                <a:gd fmla="*/ 705425 h 767084" name="connsiteY82"/>
                <a:gd fmla="*/ 181374 w 575767" name="connsiteX83"/>
                <a:gd fmla="*/ 693662 h 767084" name="connsiteY83"/>
                <a:gd fmla="*/ 166765 w 575767" name="connsiteX84"/>
                <a:gd fmla="*/ 681086 h 767084" name="connsiteY84"/>
                <a:gd fmla="*/ 152564 w 575767" name="connsiteX85"/>
                <a:gd fmla="*/ 667699 h 767084" name="connsiteY85"/>
                <a:gd fmla="*/ 138363 w 575767" name="connsiteX86"/>
                <a:gd fmla="*/ 653096 h 767084" name="connsiteY86"/>
                <a:gd fmla="*/ 124567 w 575767" name="connsiteX87"/>
                <a:gd fmla="*/ 638087 h 767084" name="connsiteY87"/>
                <a:gd fmla="*/ 111177 w 575767" name="connsiteX88"/>
                <a:gd fmla="*/ 621456 h 767084" name="connsiteY88"/>
                <a:gd fmla="*/ 98193 w 575767" name="connsiteX89"/>
                <a:gd fmla="*/ 603607 h 767084" name="connsiteY89"/>
                <a:gd fmla="*/ 86020 w 575767" name="connsiteX90"/>
                <a:gd fmla="*/ 585758 h 767084" name="connsiteY90"/>
                <a:gd fmla="*/ 74253 w 575767" name="connsiteX91"/>
                <a:gd fmla="*/ 566287 h 767084" name="connsiteY91"/>
                <a:gd fmla="*/ 62486 w 575767" name="connsiteX92"/>
                <a:gd fmla="*/ 546410 h 767084" name="connsiteY92"/>
                <a:gd fmla="*/ 52342 w 575767" name="connsiteX93"/>
                <a:gd fmla="*/ 524912 h 767084" name="connsiteY93"/>
                <a:gd fmla="*/ 42199 w 575767" name="connsiteX94"/>
                <a:gd fmla="*/ 502600 h 767084" name="connsiteY94"/>
                <a:gd fmla="*/ 32867 w 575767" name="connsiteX95"/>
                <a:gd fmla="*/ 479478 h 767084" name="connsiteY95"/>
                <a:gd fmla="*/ 24751 w 575767" name="connsiteX96"/>
                <a:gd fmla="*/ 455545 h 767084" name="connsiteY96"/>
                <a:gd fmla="*/ 17042 w 575767" name="connsiteX97"/>
                <a:gd fmla="*/ 430394 h 767084" name="connsiteY97"/>
                <a:gd fmla="*/ 13797 w 575767" name="connsiteX98"/>
                <a:gd fmla="*/ 417819 h 767084" name="connsiteY98"/>
                <a:gd fmla="*/ 10550 w 575767" name="connsiteX99"/>
                <a:gd fmla="*/ 404433 h 767084" name="connsiteY99"/>
                <a:gd fmla="*/ 7710 w 575767" name="connsiteX100"/>
                <a:gd fmla="*/ 391046 h 767084" name="connsiteY100"/>
                <a:gd fmla="*/ 4870 w 575767" name="connsiteX101"/>
                <a:gd fmla="*/ 377660 h 767084" name="connsiteY101"/>
                <a:gd fmla="*/ 2434 w 575767" name="connsiteX102"/>
                <a:gd fmla="*/ 363868 h 767084" name="connsiteY102"/>
                <a:gd fmla="*/ 406 w 575767" name="connsiteX103"/>
                <a:gd fmla="*/ 349670 h 767084" name="connsiteY103"/>
                <a:gd fmla="*/ 0 w 575767" name="connsiteX104"/>
                <a:gd fmla="*/ 332227 h 767084" name="connsiteY104"/>
                <a:gd fmla="*/ 406 w 575767" name="connsiteX105"/>
                <a:gd fmla="*/ 315190 h 767084" name="connsiteY105"/>
                <a:gd fmla="*/ 1624 w 575767" name="connsiteX106"/>
                <a:gd fmla="*/ 298153 h 767084" name="connsiteY106"/>
                <a:gd fmla="*/ 2841 w 575767" name="connsiteX107"/>
                <a:gd fmla="*/ 281520 h 767084" name="connsiteY107"/>
                <a:gd fmla="*/ 5275 w 575767" name="connsiteX108"/>
                <a:gd fmla="*/ 264890 h 767084" name="connsiteY108"/>
                <a:gd fmla="*/ 8521 w 575767" name="connsiteX109"/>
                <a:gd fmla="*/ 248663 h 767084" name="connsiteY109"/>
                <a:gd fmla="*/ 12173 w 575767" name="connsiteX110"/>
                <a:gd fmla="*/ 233249 h 767084" name="connsiteY110"/>
                <a:gd fmla="*/ 16637 w 575767" name="connsiteX111"/>
                <a:gd fmla="*/ 217428 h 767084" name="connsiteY111"/>
                <a:gd fmla="*/ 21505 w 575767" name="connsiteX112"/>
                <a:gd fmla="*/ 202013 h 767084" name="connsiteY112"/>
                <a:gd fmla="*/ 27185 w 575767" name="connsiteX113"/>
                <a:gd fmla="*/ 187410 h 767084" name="connsiteY113"/>
                <a:gd fmla="*/ 33272 w 575767" name="connsiteX114"/>
                <a:gd fmla="*/ 173213 h 767084" name="connsiteY114"/>
                <a:gd fmla="*/ 39764 w 575767" name="connsiteX115"/>
                <a:gd fmla="*/ 159014 h 767084" name="connsiteY115"/>
                <a:gd fmla="*/ 47474 w 575767" name="connsiteX116"/>
                <a:gd fmla="*/ 145628 h 767084" name="connsiteY116"/>
                <a:gd fmla="*/ 55182 w 575767" name="connsiteX117"/>
                <a:gd fmla="*/ 132241 h 767084" name="connsiteY117"/>
                <a:gd fmla="*/ 63704 w 575767" name="connsiteX118"/>
                <a:gd fmla="*/ 119667 h 767084" name="connsiteY118"/>
                <a:gd fmla="*/ 72631 w 575767" name="connsiteX119"/>
                <a:gd fmla="*/ 107902 h 767084" name="connsiteY119"/>
                <a:gd fmla="*/ 82775 w 575767" name="connsiteX120"/>
                <a:gd fmla="*/ 95733 h 767084" name="connsiteY120"/>
                <a:gd fmla="*/ 92512 w 575767" name="connsiteX121"/>
                <a:gd fmla="*/ 84780 h 767084" name="connsiteY121"/>
                <a:gd fmla="*/ 103469 w 575767" name="connsiteX122"/>
                <a:gd fmla="*/ 74639 h 767084" name="connsiteY122"/>
                <a:gd fmla="*/ 114423 w 575767" name="connsiteX123"/>
                <a:gd fmla="*/ 64498 h 767084" name="connsiteY123"/>
                <a:gd fmla="*/ 126190 w 575767" name="connsiteX124"/>
                <a:gd fmla="*/ 55573 h 767084" name="connsiteY124"/>
                <a:gd fmla="*/ 138769 w 575767" name="connsiteX125"/>
                <a:gd fmla="*/ 47055 h 767084" name="connsiteY125"/>
                <a:gd fmla="*/ 151347 w 575767" name="connsiteX126"/>
                <a:gd fmla="*/ 38942 h 767084" name="connsiteY126"/>
                <a:gd fmla="*/ 164737 w 575767" name="connsiteX127"/>
                <a:gd fmla="*/ 31234 h 767084" name="connsiteY127"/>
                <a:gd fmla="*/ 178532 w 575767" name="connsiteX128"/>
                <a:gd fmla="*/ 25149 h 767084" name="connsiteY128"/>
                <a:gd fmla="*/ 192734 w 575767" name="connsiteX129"/>
                <a:gd fmla="*/ 19065 h 767084" name="connsiteY129"/>
                <a:gd fmla="*/ 207341 w 575767" name="connsiteX130"/>
                <a:gd fmla="*/ 13792 h 767084" name="connsiteY130"/>
                <a:gd fmla="*/ 222355 w 575767" name="connsiteX131"/>
                <a:gd fmla="*/ 9329 h 767084" name="connsiteY131"/>
                <a:gd fmla="*/ 237773 w 575767" name="connsiteX132"/>
                <a:gd fmla="*/ 6085 h 767084" name="connsiteY132"/>
                <a:gd fmla="*/ 254003 w 575767" name="connsiteX133"/>
                <a:gd fmla="*/ 3244 h 767084" name="connsiteY133"/>
                <a:gd fmla="*/ 270639 w 575767" name="connsiteX134"/>
                <a:gd fmla="*/ 1217 h 767084" name="connsiteY134"/>
                <a:gd fmla="*/ 287274 w 575767" name="connsiteX135"/>
                <a:gd fmla="*/ 0 h 767084" name="connsiteY13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</a:cxnLst>
              <a:rect b="b" l="l" r="r" t="t"/>
              <a:pathLst>
                <a:path h="767084" w="575767">
                  <a:moveTo>
                    <a:pt x="287274" y="0"/>
                  </a:moveTo>
                  <a:lnTo>
                    <a:pt x="299447" y="0"/>
                  </a:lnTo>
                  <a:lnTo>
                    <a:pt x="312431" y="405"/>
                  </a:lnTo>
                  <a:lnTo>
                    <a:pt x="324604" y="2027"/>
                  </a:lnTo>
                  <a:lnTo>
                    <a:pt x="337182" y="3651"/>
                  </a:lnTo>
                  <a:lnTo>
                    <a:pt x="349761" y="6490"/>
                  </a:lnTo>
                  <a:lnTo>
                    <a:pt x="362339" y="10141"/>
                  </a:lnTo>
                  <a:lnTo>
                    <a:pt x="374512" y="14197"/>
                  </a:lnTo>
                  <a:lnTo>
                    <a:pt x="387090" y="19065"/>
                  </a:lnTo>
                  <a:lnTo>
                    <a:pt x="399263" y="24339"/>
                  </a:lnTo>
                  <a:lnTo>
                    <a:pt x="411030" y="30017"/>
                  </a:lnTo>
                  <a:lnTo>
                    <a:pt x="423203" y="36508"/>
                  </a:lnTo>
                  <a:lnTo>
                    <a:pt x="434564" y="44215"/>
                  </a:lnTo>
                  <a:lnTo>
                    <a:pt x="445925" y="51517"/>
                  </a:lnTo>
                  <a:lnTo>
                    <a:pt x="456881" y="60441"/>
                  </a:lnTo>
                  <a:lnTo>
                    <a:pt x="467835" y="69366"/>
                  </a:lnTo>
                  <a:lnTo>
                    <a:pt x="477574" y="78695"/>
                  </a:lnTo>
                  <a:lnTo>
                    <a:pt x="487718" y="89243"/>
                  </a:lnTo>
                  <a:lnTo>
                    <a:pt x="497456" y="99789"/>
                  </a:lnTo>
                  <a:lnTo>
                    <a:pt x="506788" y="111148"/>
                  </a:lnTo>
                  <a:lnTo>
                    <a:pt x="515309" y="122911"/>
                  </a:lnTo>
                  <a:lnTo>
                    <a:pt x="523830" y="135081"/>
                  </a:lnTo>
                  <a:lnTo>
                    <a:pt x="531133" y="148062"/>
                  </a:lnTo>
                  <a:lnTo>
                    <a:pt x="538437" y="161448"/>
                  </a:lnTo>
                  <a:lnTo>
                    <a:pt x="544929" y="175240"/>
                  </a:lnTo>
                  <a:lnTo>
                    <a:pt x="551422" y="189438"/>
                  </a:lnTo>
                  <a:lnTo>
                    <a:pt x="556290" y="204042"/>
                  </a:lnTo>
                  <a:lnTo>
                    <a:pt x="561566" y="219456"/>
                  </a:lnTo>
                  <a:lnTo>
                    <a:pt x="565623" y="234871"/>
                  </a:lnTo>
                  <a:lnTo>
                    <a:pt x="568869" y="251097"/>
                  </a:lnTo>
                  <a:lnTo>
                    <a:pt x="571709" y="267729"/>
                  </a:lnTo>
                  <a:lnTo>
                    <a:pt x="573737" y="284361"/>
                  </a:lnTo>
                  <a:lnTo>
                    <a:pt x="574550" y="301803"/>
                  </a:lnTo>
                  <a:lnTo>
                    <a:pt x="575361" y="337095"/>
                  </a:lnTo>
                  <a:lnTo>
                    <a:pt x="575767" y="373604"/>
                  </a:lnTo>
                  <a:lnTo>
                    <a:pt x="575361" y="391452"/>
                  </a:lnTo>
                  <a:lnTo>
                    <a:pt x="574956" y="410113"/>
                  </a:lnTo>
                  <a:lnTo>
                    <a:pt x="574144" y="427960"/>
                  </a:lnTo>
                  <a:lnTo>
                    <a:pt x="572520" y="446620"/>
                  </a:lnTo>
                  <a:lnTo>
                    <a:pt x="571303" y="464874"/>
                  </a:lnTo>
                  <a:lnTo>
                    <a:pt x="569274" y="482723"/>
                  </a:lnTo>
                  <a:lnTo>
                    <a:pt x="566840" y="500978"/>
                  </a:lnTo>
                  <a:lnTo>
                    <a:pt x="564000" y="518420"/>
                  </a:lnTo>
                  <a:lnTo>
                    <a:pt x="561160" y="535863"/>
                  </a:lnTo>
                  <a:lnTo>
                    <a:pt x="557507" y="552900"/>
                  </a:lnTo>
                  <a:lnTo>
                    <a:pt x="553450" y="569938"/>
                  </a:lnTo>
                  <a:lnTo>
                    <a:pt x="548987" y="586165"/>
                  </a:lnTo>
                  <a:lnTo>
                    <a:pt x="544118" y="602390"/>
                  </a:lnTo>
                  <a:lnTo>
                    <a:pt x="538437" y="618211"/>
                  </a:lnTo>
                  <a:lnTo>
                    <a:pt x="532351" y="633219"/>
                  </a:lnTo>
                  <a:lnTo>
                    <a:pt x="525453" y="647418"/>
                  </a:lnTo>
                  <a:lnTo>
                    <a:pt x="518555" y="661615"/>
                  </a:lnTo>
                  <a:lnTo>
                    <a:pt x="510440" y="674596"/>
                  </a:lnTo>
                  <a:lnTo>
                    <a:pt x="501919" y="687171"/>
                  </a:lnTo>
                  <a:lnTo>
                    <a:pt x="492992" y="699340"/>
                  </a:lnTo>
                  <a:lnTo>
                    <a:pt x="482848" y="710293"/>
                  </a:lnTo>
                  <a:lnTo>
                    <a:pt x="471894" y="720435"/>
                  </a:lnTo>
                  <a:lnTo>
                    <a:pt x="466618" y="725303"/>
                  </a:lnTo>
                  <a:lnTo>
                    <a:pt x="460938" y="730171"/>
                  </a:lnTo>
                  <a:lnTo>
                    <a:pt x="454851" y="734227"/>
                  </a:lnTo>
                  <a:lnTo>
                    <a:pt x="448765" y="738689"/>
                  </a:lnTo>
                  <a:lnTo>
                    <a:pt x="442680" y="742340"/>
                  </a:lnTo>
                  <a:lnTo>
                    <a:pt x="435781" y="746396"/>
                  </a:lnTo>
                  <a:lnTo>
                    <a:pt x="429290" y="749642"/>
                  </a:lnTo>
                  <a:lnTo>
                    <a:pt x="422391" y="752886"/>
                  </a:lnTo>
                  <a:lnTo>
                    <a:pt x="415493" y="755725"/>
                  </a:lnTo>
                  <a:lnTo>
                    <a:pt x="407784" y="758159"/>
                  </a:lnTo>
                  <a:lnTo>
                    <a:pt x="400886" y="760593"/>
                  </a:lnTo>
                  <a:lnTo>
                    <a:pt x="392772" y="762622"/>
                  </a:lnTo>
                  <a:lnTo>
                    <a:pt x="380599" y="765056"/>
                  </a:lnTo>
                  <a:lnTo>
                    <a:pt x="368426" y="766678"/>
                  </a:lnTo>
                  <a:lnTo>
                    <a:pt x="355442" y="767084"/>
                  </a:lnTo>
                  <a:lnTo>
                    <a:pt x="342458" y="766273"/>
                  </a:lnTo>
                  <a:lnTo>
                    <a:pt x="328662" y="764651"/>
                  </a:lnTo>
                  <a:lnTo>
                    <a:pt x="314867" y="761810"/>
                  </a:lnTo>
                  <a:lnTo>
                    <a:pt x="300664" y="758566"/>
                  </a:lnTo>
                  <a:lnTo>
                    <a:pt x="285653" y="753698"/>
                  </a:lnTo>
                  <a:lnTo>
                    <a:pt x="271044" y="748018"/>
                  </a:lnTo>
                  <a:lnTo>
                    <a:pt x="256032" y="741528"/>
                  </a:lnTo>
                  <a:lnTo>
                    <a:pt x="241019" y="733821"/>
                  </a:lnTo>
                  <a:lnTo>
                    <a:pt x="226006" y="725303"/>
                  </a:lnTo>
                  <a:lnTo>
                    <a:pt x="211399" y="715972"/>
                  </a:lnTo>
                  <a:lnTo>
                    <a:pt x="195981" y="705425"/>
                  </a:lnTo>
                  <a:lnTo>
                    <a:pt x="181374" y="693662"/>
                  </a:lnTo>
                  <a:lnTo>
                    <a:pt x="166765" y="681086"/>
                  </a:lnTo>
                  <a:lnTo>
                    <a:pt x="152564" y="667699"/>
                  </a:lnTo>
                  <a:lnTo>
                    <a:pt x="138363" y="653096"/>
                  </a:lnTo>
                  <a:lnTo>
                    <a:pt x="124567" y="638087"/>
                  </a:lnTo>
                  <a:lnTo>
                    <a:pt x="111177" y="621456"/>
                  </a:lnTo>
                  <a:lnTo>
                    <a:pt x="98193" y="603607"/>
                  </a:lnTo>
                  <a:lnTo>
                    <a:pt x="86020" y="585758"/>
                  </a:lnTo>
                  <a:lnTo>
                    <a:pt x="74253" y="566287"/>
                  </a:lnTo>
                  <a:lnTo>
                    <a:pt x="62486" y="546410"/>
                  </a:lnTo>
                  <a:lnTo>
                    <a:pt x="52342" y="524912"/>
                  </a:lnTo>
                  <a:lnTo>
                    <a:pt x="42199" y="502600"/>
                  </a:lnTo>
                  <a:lnTo>
                    <a:pt x="32867" y="479478"/>
                  </a:lnTo>
                  <a:lnTo>
                    <a:pt x="24751" y="455545"/>
                  </a:lnTo>
                  <a:lnTo>
                    <a:pt x="17042" y="430394"/>
                  </a:lnTo>
                  <a:lnTo>
                    <a:pt x="13797" y="417819"/>
                  </a:lnTo>
                  <a:lnTo>
                    <a:pt x="10550" y="404433"/>
                  </a:lnTo>
                  <a:lnTo>
                    <a:pt x="7710" y="391046"/>
                  </a:lnTo>
                  <a:lnTo>
                    <a:pt x="4870" y="377660"/>
                  </a:lnTo>
                  <a:lnTo>
                    <a:pt x="2434" y="363868"/>
                  </a:lnTo>
                  <a:lnTo>
                    <a:pt x="406" y="349670"/>
                  </a:lnTo>
                  <a:lnTo>
                    <a:pt x="0" y="332227"/>
                  </a:lnTo>
                  <a:lnTo>
                    <a:pt x="406" y="315190"/>
                  </a:lnTo>
                  <a:lnTo>
                    <a:pt x="1624" y="298153"/>
                  </a:lnTo>
                  <a:lnTo>
                    <a:pt x="2841" y="281520"/>
                  </a:lnTo>
                  <a:lnTo>
                    <a:pt x="5275" y="264890"/>
                  </a:lnTo>
                  <a:lnTo>
                    <a:pt x="8521" y="248663"/>
                  </a:lnTo>
                  <a:lnTo>
                    <a:pt x="12173" y="233249"/>
                  </a:lnTo>
                  <a:lnTo>
                    <a:pt x="16637" y="217428"/>
                  </a:lnTo>
                  <a:lnTo>
                    <a:pt x="21505" y="202013"/>
                  </a:lnTo>
                  <a:lnTo>
                    <a:pt x="27185" y="187410"/>
                  </a:lnTo>
                  <a:lnTo>
                    <a:pt x="33272" y="173213"/>
                  </a:lnTo>
                  <a:lnTo>
                    <a:pt x="39764" y="159014"/>
                  </a:lnTo>
                  <a:lnTo>
                    <a:pt x="47474" y="145628"/>
                  </a:lnTo>
                  <a:lnTo>
                    <a:pt x="55182" y="132241"/>
                  </a:lnTo>
                  <a:lnTo>
                    <a:pt x="63704" y="119667"/>
                  </a:lnTo>
                  <a:lnTo>
                    <a:pt x="72631" y="107902"/>
                  </a:lnTo>
                  <a:lnTo>
                    <a:pt x="82775" y="95733"/>
                  </a:lnTo>
                  <a:lnTo>
                    <a:pt x="92512" y="84780"/>
                  </a:lnTo>
                  <a:lnTo>
                    <a:pt x="103469" y="74639"/>
                  </a:lnTo>
                  <a:lnTo>
                    <a:pt x="114423" y="64498"/>
                  </a:lnTo>
                  <a:lnTo>
                    <a:pt x="126190" y="55573"/>
                  </a:lnTo>
                  <a:lnTo>
                    <a:pt x="138769" y="47055"/>
                  </a:lnTo>
                  <a:lnTo>
                    <a:pt x="151347" y="38942"/>
                  </a:lnTo>
                  <a:lnTo>
                    <a:pt x="164737" y="31234"/>
                  </a:lnTo>
                  <a:lnTo>
                    <a:pt x="178532" y="25149"/>
                  </a:lnTo>
                  <a:lnTo>
                    <a:pt x="192734" y="19065"/>
                  </a:lnTo>
                  <a:lnTo>
                    <a:pt x="207341" y="13792"/>
                  </a:lnTo>
                  <a:lnTo>
                    <a:pt x="222355" y="9329"/>
                  </a:lnTo>
                  <a:lnTo>
                    <a:pt x="237773" y="6085"/>
                  </a:lnTo>
                  <a:lnTo>
                    <a:pt x="254003" y="3244"/>
                  </a:lnTo>
                  <a:lnTo>
                    <a:pt x="270639" y="1217"/>
                  </a:lnTo>
                  <a:lnTo>
                    <a:pt x="287274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>
              <a:off x="7525278" y="2463606"/>
              <a:ext cx="575767" cy="767084"/>
            </a:xfrm>
            <a:custGeom>
              <a:gdLst>
                <a:gd fmla="*/ 276109 w 575767" name="connsiteX0"/>
                <a:gd fmla="*/ 0 h 767084" name="connsiteY0"/>
                <a:gd fmla="*/ 288290 w 575767" name="connsiteX1"/>
                <a:gd fmla="*/ 0 h 767084" name="connsiteY1"/>
                <a:gd fmla="*/ 305344 w 575767" name="connsiteX2"/>
                <a:gd fmla="*/ 1217 h 767084" name="connsiteY2"/>
                <a:gd fmla="*/ 321585 w 575767" name="connsiteX3"/>
                <a:gd fmla="*/ 3244 h 767084" name="connsiteY3"/>
                <a:gd fmla="*/ 337827 w 575767" name="connsiteX4"/>
                <a:gd fmla="*/ 6085 h 767084" name="connsiteY4"/>
                <a:gd fmla="*/ 353257 w 575767" name="connsiteX5"/>
                <a:gd fmla="*/ 9329 h 767084" name="connsiteY5"/>
                <a:gd fmla="*/ 368686 w 575767" name="connsiteX6"/>
                <a:gd fmla="*/ 13792 h 767084" name="connsiteY6"/>
                <a:gd fmla="*/ 383303 w 575767" name="connsiteX7"/>
                <a:gd fmla="*/ 19065 h 767084" name="connsiteY7"/>
                <a:gd fmla="*/ 397109 w 575767" name="connsiteX8"/>
                <a:gd fmla="*/ 25149 h 767084" name="connsiteY8"/>
                <a:gd fmla="*/ 410914 w 575767" name="connsiteX9"/>
                <a:gd fmla="*/ 31234 h 767084" name="connsiteY9"/>
                <a:gd fmla="*/ 424313 w 575767" name="connsiteX10"/>
                <a:gd fmla="*/ 38942 h 767084" name="connsiteY10"/>
                <a:gd fmla="*/ 436901 w 575767" name="connsiteX11"/>
                <a:gd fmla="*/ 47055 h 767084" name="connsiteY11"/>
                <a:gd fmla="*/ 449488 w 575767" name="connsiteX12"/>
                <a:gd fmla="*/ 55573 h 767084" name="connsiteY12"/>
                <a:gd fmla="*/ 461263 w 575767" name="connsiteX13"/>
                <a:gd fmla="*/ 64498 h 767084" name="connsiteY13"/>
                <a:gd fmla="*/ 472226 w 575767" name="connsiteX14"/>
                <a:gd fmla="*/ 74639 h 767084" name="connsiteY14"/>
                <a:gd fmla="*/ 483189 w 575767" name="connsiteX15"/>
                <a:gd fmla="*/ 84780 h 767084" name="connsiteY15"/>
                <a:gd fmla="*/ 492935 w 575767" name="connsiteX16"/>
                <a:gd fmla="*/ 95733 h 767084" name="connsiteY16"/>
                <a:gd fmla="*/ 503085 w 575767" name="connsiteX17"/>
                <a:gd fmla="*/ 107902 h 767084" name="connsiteY17"/>
                <a:gd fmla="*/ 512018 w 575767" name="connsiteX18"/>
                <a:gd fmla="*/ 119667 h 767084" name="connsiteY18"/>
                <a:gd fmla="*/ 520545 w 575767" name="connsiteX19"/>
                <a:gd fmla="*/ 132241 h 767084" name="connsiteY19"/>
                <a:gd fmla="*/ 528666 w 575767" name="connsiteX20"/>
                <a:gd fmla="*/ 145628 h 767084" name="connsiteY20"/>
                <a:gd fmla="*/ 535974 w 575767" name="connsiteX21"/>
                <a:gd fmla="*/ 159014 h 767084" name="connsiteY21"/>
                <a:gd fmla="*/ 542471 w 575767" name="connsiteX22"/>
                <a:gd fmla="*/ 173213 h 767084" name="connsiteY22"/>
                <a:gd fmla="*/ 548563 w 575767" name="connsiteX23"/>
                <a:gd fmla="*/ 187410 h 767084" name="connsiteY23"/>
                <a:gd fmla="*/ 554247 w 575767" name="connsiteX24"/>
                <a:gd fmla="*/ 202013 h 767084" name="connsiteY24"/>
                <a:gd fmla="*/ 559525 w 575767" name="connsiteX25"/>
                <a:gd fmla="*/ 217428 h 767084" name="connsiteY25"/>
                <a:gd fmla="*/ 563992 w 575767" name="connsiteX26"/>
                <a:gd fmla="*/ 233249 h 767084" name="connsiteY26"/>
                <a:gd fmla="*/ 567240 w 575767" name="connsiteX27"/>
                <a:gd fmla="*/ 248663 h 767084" name="connsiteY27"/>
                <a:gd fmla="*/ 570489 w 575767" name="connsiteX28"/>
                <a:gd fmla="*/ 264890 h 767084" name="connsiteY28"/>
                <a:gd fmla="*/ 572924 w 575767" name="connsiteX29"/>
                <a:gd fmla="*/ 281520 h 767084" name="connsiteY29"/>
                <a:gd fmla="*/ 574142 w 575767" name="connsiteX30"/>
                <a:gd fmla="*/ 298153 h 767084" name="connsiteY30"/>
                <a:gd fmla="*/ 575767 w 575767" name="connsiteX31"/>
                <a:gd fmla="*/ 315190 h 767084" name="connsiteY31"/>
                <a:gd fmla="*/ 575767 w 575767" name="connsiteX32"/>
                <a:gd fmla="*/ 332227 h 767084" name="connsiteY32"/>
                <a:gd fmla="*/ 575767 w 575767" name="connsiteX33"/>
                <a:gd fmla="*/ 349670 h 767084" name="connsiteY33"/>
                <a:gd fmla="*/ 573330 w 575767" name="connsiteX34"/>
                <a:gd fmla="*/ 363868 h 767084" name="connsiteY34"/>
                <a:gd fmla="*/ 570895 w 575767" name="connsiteX35"/>
                <a:gd fmla="*/ 377660 h 767084" name="connsiteY35"/>
                <a:gd fmla="*/ 568052 w 575767" name="connsiteX36"/>
                <a:gd fmla="*/ 391046 h 767084" name="connsiteY36"/>
                <a:gd fmla="*/ 565209 w 575767" name="connsiteX37"/>
                <a:gd fmla="*/ 404433 h 767084" name="connsiteY37"/>
                <a:gd fmla="*/ 561962 w 575767" name="connsiteX38"/>
                <a:gd fmla="*/ 417819 h 767084" name="connsiteY38"/>
                <a:gd fmla="*/ 558713 w 575767" name="connsiteX39"/>
                <a:gd fmla="*/ 430394 h 767084" name="connsiteY39"/>
                <a:gd fmla="*/ 550998 w 575767" name="connsiteX40"/>
                <a:gd fmla="*/ 455545 h 767084" name="connsiteY40"/>
                <a:gd fmla="*/ 542877 w 575767" name="connsiteX41"/>
                <a:gd fmla="*/ 479478 h 767084" name="connsiteY41"/>
                <a:gd fmla="*/ 533538 w 575767" name="connsiteX42"/>
                <a:gd fmla="*/ 502600 h 767084" name="connsiteY42"/>
                <a:gd fmla="*/ 523794 w 575767" name="connsiteX43"/>
                <a:gd fmla="*/ 524912 h 767084" name="connsiteY43"/>
                <a:gd fmla="*/ 512830 w 575767" name="connsiteX44"/>
                <a:gd fmla="*/ 546410 h 767084" name="connsiteY44"/>
                <a:gd fmla="*/ 501462 w 575767" name="connsiteX45"/>
                <a:gd fmla="*/ 566287 h 767084" name="connsiteY45"/>
                <a:gd fmla="*/ 489686 w 575767" name="connsiteX46"/>
                <a:gd fmla="*/ 585758 h 767084" name="connsiteY46"/>
                <a:gd fmla="*/ 477505 w 575767" name="connsiteX47"/>
                <a:gd fmla="*/ 603607 h 767084" name="connsiteY47"/>
                <a:gd fmla="*/ 464511 w 575767" name="connsiteX48"/>
                <a:gd fmla="*/ 621456 h 767084" name="connsiteY48"/>
                <a:gd fmla="*/ 451112 w 575767" name="connsiteX49"/>
                <a:gd fmla="*/ 638087 h 767084" name="connsiteY49"/>
                <a:gd fmla="*/ 437307 w 575767" name="connsiteX50"/>
                <a:gd fmla="*/ 653096 h 767084" name="connsiteY50"/>
                <a:gd fmla="*/ 423096 w 575767" name="connsiteX51"/>
                <a:gd fmla="*/ 667699 h 767084" name="connsiteY51"/>
                <a:gd fmla="*/ 408883 w 575767" name="connsiteX52"/>
                <a:gd fmla="*/ 681086 h 767084" name="connsiteY52"/>
                <a:gd fmla="*/ 394266 w 575767" name="connsiteX53"/>
                <a:gd fmla="*/ 693662 h 767084" name="connsiteY53"/>
                <a:gd fmla="*/ 379649 w 575767" name="connsiteX54"/>
                <a:gd fmla="*/ 705425 h 767084" name="connsiteY54"/>
                <a:gd fmla="*/ 364625 w 575767" name="connsiteX55"/>
                <a:gd fmla="*/ 715972 h 767084" name="connsiteY55"/>
                <a:gd fmla="*/ 349602 w 575767" name="connsiteX56"/>
                <a:gd fmla="*/ 725303 h 767084" name="connsiteY56"/>
                <a:gd fmla="*/ 334578 w 575767" name="connsiteX57"/>
                <a:gd fmla="*/ 733821 h 767084" name="connsiteY57"/>
                <a:gd fmla="*/ 319555 w 575767" name="connsiteX58"/>
                <a:gd fmla="*/ 741528 h 767084" name="connsiteY58"/>
                <a:gd fmla="*/ 304531 w 575767" name="connsiteX59"/>
                <a:gd fmla="*/ 748018 h 767084" name="connsiteY59"/>
                <a:gd fmla="*/ 289914 w 575767" name="connsiteX60"/>
                <a:gd fmla="*/ 753698 h 767084" name="connsiteY60"/>
                <a:gd fmla="*/ 275297 w 575767" name="connsiteX61"/>
                <a:gd fmla="*/ 758566 h 767084" name="connsiteY61"/>
                <a:gd fmla="*/ 260678 w 575767" name="connsiteX62"/>
                <a:gd fmla="*/ 761810 h 767084" name="connsiteY62"/>
                <a:gd fmla="*/ 246873 w 575767" name="connsiteX63"/>
                <a:gd fmla="*/ 764651 h 767084" name="connsiteY63"/>
                <a:gd fmla="*/ 233068 w 575767" name="connsiteX64"/>
                <a:gd fmla="*/ 766273 h 767084" name="connsiteY64"/>
                <a:gd fmla="*/ 220075 w 575767" name="connsiteX65"/>
                <a:gd fmla="*/ 767084 h 767084" name="connsiteY65"/>
                <a:gd fmla="*/ 207081 w 575767" name="connsiteX66"/>
                <a:gd fmla="*/ 766678 h 767084" name="connsiteY66"/>
                <a:gd fmla="*/ 194494 w 575767" name="connsiteX67"/>
                <a:gd fmla="*/ 765056 h 767084" name="connsiteY67"/>
                <a:gd fmla="*/ 182719 w 575767" name="connsiteX68"/>
                <a:gd fmla="*/ 762622 h 767084" name="connsiteY68"/>
                <a:gd fmla="*/ 175410 w 575767" name="connsiteX69"/>
                <a:gd fmla="*/ 760593 h 767084" name="connsiteY69"/>
                <a:gd fmla="*/ 167695 w 575767" name="connsiteX70"/>
                <a:gd fmla="*/ 758159 h 767084" name="connsiteY70"/>
                <a:gd fmla="*/ 160386 w 575767" name="connsiteX71"/>
                <a:gd fmla="*/ 755725 h 767084" name="connsiteY71"/>
                <a:gd fmla="*/ 153484 w 575767" name="connsiteX72"/>
                <a:gd fmla="*/ 752886 h 767084" name="connsiteY72"/>
                <a:gd fmla="*/ 146175 w 575767" name="connsiteX73"/>
                <a:gd fmla="*/ 749642 h 767084" name="connsiteY73"/>
                <a:gd fmla="*/ 139678 w 575767" name="connsiteX74"/>
                <a:gd fmla="*/ 746396 h 767084" name="connsiteY74"/>
                <a:gd fmla="*/ 132776 w 575767" name="connsiteX75"/>
                <a:gd fmla="*/ 742340 h 767084" name="connsiteY75"/>
                <a:gd fmla="*/ 126686 w 575767" name="connsiteX76"/>
                <a:gd fmla="*/ 738689 h 767084" name="connsiteY76"/>
                <a:gd fmla="*/ 120594 w 575767" name="connsiteX77"/>
                <a:gd fmla="*/ 734227 h 767084" name="connsiteY77"/>
                <a:gd fmla="*/ 114910 w 575767" name="connsiteX78"/>
                <a:gd fmla="*/ 730171 h 767084" name="connsiteY78"/>
                <a:gd fmla="*/ 109225 w 575767" name="connsiteX79"/>
                <a:gd fmla="*/ 725303 h 767084" name="connsiteY79"/>
                <a:gd fmla="*/ 103541 w 575767" name="connsiteX80"/>
                <a:gd fmla="*/ 720435 h 767084" name="connsiteY80"/>
                <a:gd fmla="*/ 92984 w 575767" name="connsiteX81"/>
                <a:gd fmla="*/ 710293 h 767084" name="connsiteY81"/>
                <a:gd fmla="*/ 83238 w 575767" name="connsiteX82"/>
                <a:gd fmla="*/ 699340 h 767084" name="connsiteY82"/>
                <a:gd fmla="*/ 73494 w 575767" name="connsiteX83"/>
                <a:gd fmla="*/ 687171 h 767084" name="connsiteY83"/>
                <a:gd fmla="*/ 64967 w 575767" name="connsiteX84"/>
                <a:gd fmla="*/ 674596 h 767084" name="connsiteY84"/>
                <a:gd fmla="*/ 57253 w 575767" name="connsiteX85"/>
                <a:gd fmla="*/ 661615 h 767084" name="connsiteY85"/>
                <a:gd fmla="*/ 49944 w 575767" name="connsiteX86"/>
                <a:gd fmla="*/ 647418 h 767084" name="connsiteY86"/>
                <a:gd fmla="*/ 43040 w 575767" name="connsiteX87"/>
                <a:gd fmla="*/ 633219 h 767084" name="connsiteY87"/>
                <a:gd fmla="*/ 36950 w 575767" name="connsiteX88"/>
                <a:gd fmla="*/ 618211 h 767084" name="connsiteY88"/>
                <a:gd fmla="*/ 31672 w 575767" name="connsiteX89"/>
                <a:gd fmla="*/ 602390 h 767084" name="connsiteY89"/>
                <a:gd fmla="*/ 26394 w 575767" name="connsiteX90"/>
                <a:gd fmla="*/ 586165 h 767084" name="connsiteY90"/>
                <a:gd fmla="*/ 21926 w 575767" name="connsiteX91"/>
                <a:gd fmla="*/ 569938 h 767084" name="connsiteY91"/>
                <a:gd fmla="*/ 17867 w 575767" name="connsiteX92"/>
                <a:gd fmla="*/ 552900 h 767084" name="connsiteY92"/>
                <a:gd fmla="*/ 14212 w 575767" name="connsiteX93"/>
                <a:gd fmla="*/ 535863 h 767084" name="connsiteY93"/>
                <a:gd fmla="*/ 11370 w 575767" name="connsiteX94"/>
                <a:gd fmla="*/ 518420 h 767084" name="connsiteY94"/>
                <a:gd fmla="*/ 8527 w 575767" name="connsiteX95"/>
                <a:gd fmla="*/ 500978 h 767084" name="connsiteY95"/>
                <a:gd fmla="*/ 6091 w 575767" name="connsiteX96"/>
                <a:gd fmla="*/ 482723 h 767084" name="connsiteY96"/>
                <a:gd fmla="*/ 4060 w 575767" name="connsiteX97"/>
                <a:gd fmla="*/ 464874 h 767084" name="connsiteY97"/>
                <a:gd fmla="*/ 2843 w 575767" name="connsiteX98"/>
                <a:gd fmla="*/ 446620 h 767084" name="connsiteY98"/>
                <a:gd fmla="*/ 1219 w 575767" name="connsiteX99"/>
                <a:gd fmla="*/ 427960 h 767084" name="connsiteY99"/>
                <a:gd fmla="*/ 813 w 575767" name="connsiteX100"/>
                <a:gd fmla="*/ 410113 h 767084" name="connsiteY100"/>
                <a:gd fmla="*/ 0 w 575767" name="connsiteX101"/>
                <a:gd fmla="*/ 373604 h 767084" name="connsiteY101"/>
                <a:gd fmla="*/ 0 w 575767" name="connsiteX102"/>
                <a:gd fmla="*/ 337095 h 767084" name="connsiteY102"/>
                <a:gd fmla="*/ 813 w 575767" name="connsiteX103"/>
                <a:gd fmla="*/ 301803 h 767084" name="connsiteY103"/>
                <a:gd fmla="*/ 1625 w 575767" name="connsiteX104"/>
                <a:gd fmla="*/ 284361 h 767084" name="connsiteY104"/>
                <a:gd fmla="*/ 3655 w 575767" name="connsiteX105"/>
                <a:gd fmla="*/ 267729 h 767084" name="connsiteY105"/>
                <a:gd fmla="*/ 6497 w 575767" name="connsiteX106"/>
                <a:gd fmla="*/ 251097 h 767084" name="connsiteY106"/>
                <a:gd fmla="*/ 9746 w 575767" name="connsiteX107"/>
                <a:gd fmla="*/ 234871 h 767084" name="connsiteY107"/>
                <a:gd fmla="*/ 14212 w 575767" name="connsiteX108"/>
                <a:gd fmla="*/ 219456 h 767084" name="connsiteY108"/>
                <a:gd fmla="*/ 19085 w 575767" name="connsiteX109"/>
                <a:gd fmla="*/ 204042 h 767084" name="connsiteY109"/>
                <a:gd fmla="*/ 23957 w 575767" name="connsiteX110"/>
                <a:gd fmla="*/ 189438 h 767084" name="connsiteY110"/>
                <a:gd fmla="*/ 30453 w 575767" name="connsiteX111"/>
                <a:gd fmla="*/ 175240 h 767084" name="connsiteY111"/>
                <a:gd fmla="*/ 36950 w 575767" name="connsiteX112"/>
                <a:gd fmla="*/ 161448 h 767084" name="connsiteY112"/>
                <a:gd fmla="*/ 44258 w 575767" name="connsiteX113"/>
                <a:gd fmla="*/ 148062 h 767084" name="connsiteY113"/>
                <a:gd fmla="*/ 51567 w 575767" name="connsiteX114"/>
                <a:gd fmla="*/ 135081 h 767084" name="connsiteY114"/>
                <a:gd fmla="*/ 60094 w 575767" name="connsiteX115"/>
                <a:gd fmla="*/ 122911 h 767084" name="connsiteY115"/>
                <a:gd fmla="*/ 68621 w 575767" name="connsiteX116"/>
                <a:gd fmla="*/ 111148 h 767084" name="connsiteY116"/>
                <a:gd fmla="*/ 78366 w 575767" name="connsiteX117"/>
                <a:gd fmla="*/ 99789 h 767084" name="connsiteY117"/>
                <a:gd fmla="*/ 87706 w 575767" name="connsiteX118"/>
                <a:gd fmla="*/ 89243 h 767084" name="connsiteY118"/>
                <a:gd fmla="*/ 97856 w 575767" name="connsiteX119"/>
                <a:gd fmla="*/ 78695 h 767084" name="connsiteY119"/>
                <a:gd fmla="*/ 108413 w 575767" name="connsiteX120"/>
                <a:gd fmla="*/ 69366 h 767084" name="connsiteY120"/>
                <a:gd fmla="*/ 118565 w 575767" name="connsiteX121"/>
                <a:gd fmla="*/ 60441 h 767084" name="connsiteY121"/>
                <a:gd fmla="*/ 129527 w 575767" name="connsiteX122"/>
                <a:gd fmla="*/ 51517 h 767084" name="connsiteY122"/>
                <a:gd fmla="*/ 140897 w 575767" name="connsiteX123"/>
                <a:gd fmla="*/ 44215 h 767084" name="connsiteY123"/>
                <a:gd fmla="*/ 153077 w 575767" name="connsiteX124"/>
                <a:gd fmla="*/ 36508 h 767084" name="connsiteY124"/>
                <a:gd fmla="*/ 164447 w 575767" name="connsiteX125"/>
                <a:gd fmla="*/ 30017 h 767084" name="connsiteY125"/>
                <a:gd fmla="*/ 176628 w 575767" name="connsiteX126"/>
                <a:gd fmla="*/ 24339 h 767084" name="connsiteY126"/>
                <a:gd fmla="*/ 188404 w 575767" name="connsiteX127"/>
                <a:gd fmla="*/ 19065 h 767084" name="connsiteY127"/>
                <a:gd fmla="*/ 200991 w 575767" name="connsiteX128"/>
                <a:gd fmla="*/ 14197 h 767084" name="connsiteY128"/>
                <a:gd fmla="*/ 213172 w 575767" name="connsiteX129"/>
                <a:gd fmla="*/ 10141 h 767084" name="connsiteY129"/>
                <a:gd fmla="*/ 225759 w 575767" name="connsiteX130"/>
                <a:gd fmla="*/ 6490 h 767084" name="connsiteY130"/>
                <a:gd fmla="*/ 238346 w 575767" name="connsiteX131"/>
                <a:gd fmla="*/ 3651 h 767084" name="connsiteY131"/>
                <a:gd fmla="*/ 250934 w 575767" name="connsiteX132"/>
                <a:gd fmla="*/ 2027 h 767084" name="connsiteY132"/>
                <a:gd fmla="*/ 263521 w 575767" name="connsiteX133"/>
                <a:gd fmla="*/ 405 h 767084" name="connsiteY133"/>
                <a:gd fmla="*/ 276109 w 575767" name="connsiteX134"/>
                <a:gd fmla="*/ 0 h 767084" name="connsiteY13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b="b" l="l" r="r" t="t"/>
              <a:pathLst>
                <a:path h="767084" w="575767">
                  <a:moveTo>
                    <a:pt x="276109" y="0"/>
                  </a:moveTo>
                  <a:lnTo>
                    <a:pt x="288290" y="0"/>
                  </a:lnTo>
                  <a:lnTo>
                    <a:pt x="305344" y="1217"/>
                  </a:lnTo>
                  <a:lnTo>
                    <a:pt x="321585" y="3244"/>
                  </a:lnTo>
                  <a:lnTo>
                    <a:pt x="337827" y="6085"/>
                  </a:lnTo>
                  <a:lnTo>
                    <a:pt x="353257" y="9329"/>
                  </a:lnTo>
                  <a:lnTo>
                    <a:pt x="368686" y="13792"/>
                  </a:lnTo>
                  <a:lnTo>
                    <a:pt x="383303" y="19065"/>
                  </a:lnTo>
                  <a:lnTo>
                    <a:pt x="397109" y="25149"/>
                  </a:lnTo>
                  <a:lnTo>
                    <a:pt x="410914" y="31234"/>
                  </a:lnTo>
                  <a:lnTo>
                    <a:pt x="424313" y="38942"/>
                  </a:lnTo>
                  <a:lnTo>
                    <a:pt x="436901" y="47055"/>
                  </a:lnTo>
                  <a:lnTo>
                    <a:pt x="449488" y="55573"/>
                  </a:lnTo>
                  <a:lnTo>
                    <a:pt x="461263" y="64498"/>
                  </a:lnTo>
                  <a:lnTo>
                    <a:pt x="472226" y="74639"/>
                  </a:lnTo>
                  <a:lnTo>
                    <a:pt x="483189" y="84780"/>
                  </a:lnTo>
                  <a:lnTo>
                    <a:pt x="492935" y="95733"/>
                  </a:lnTo>
                  <a:lnTo>
                    <a:pt x="503085" y="107902"/>
                  </a:lnTo>
                  <a:lnTo>
                    <a:pt x="512018" y="119667"/>
                  </a:lnTo>
                  <a:lnTo>
                    <a:pt x="520545" y="132241"/>
                  </a:lnTo>
                  <a:lnTo>
                    <a:pt x="528666" y="145628"/>
                  </a:lnTo>
                  <a:lnTo>
                    <a:pt x="535974" y="159014"/>
                  </a:lnTo>
                  <a:lnTo>
                    <a:pt x="542471" y="173213"/>
                  </a:lnTo>
                  <a:lnTo>
                    <a:pt x="548563" y="187410"/>
                  </a:lnTo>
                  <a:lnTo>
                    <a:pt x="554247" y="202013"/>
                  </a:lnTo>
                  <a:lnTo>
                    <a:pt x="559525" y="217428"/>
                  </a:lnTo>
                  <a:lnTo>
                    <a:pt x="563992" y="233249"/>
                  </a:lnTo>
                  <a:lnTo>
                    <a:pt x="567240" y="248663"/>
                  </a:lnTo>
                  <a:lnTo>
                    <a:pt x="570489" y="264890"/>
                  </a:lnTo>
                  <a:lnTo>
                    <a:pt x="572924" y="281520"/>
                  </a:lnTo>
                  <a:lnTo>
                    <a:pt x="574142" y="298153"/>
                  </a:lnTo>
                  <a:lnTo>
                    <a:pt x="575767" y="315190"/>
                  </a:lnTo>
                  <a:lnTo>
                    <a:pt x="575767" y="332227"/>
                  </a:lnTo>
                  <a:lnTo>
                    <a:pt x="575767" y="349670"/>
                  </a:lnTo>
                  <a:lnTo>
                    <a:pt x="573330" y="363868"/>
                  </a:lnTo>
                  <a:lnTo>
                    <a:pt x="570895" y="377660"/>
                  </a:lnTo>
                  <a:lnTo>
                    <a:pt x="568052" y="391046"/>
                  </a:lnTo>
                  <a:lnTo>
                    <a:pt x="565209" y="404433"/>
                  </a:lnTo>
                  <a:lnTo>
                    <a:pt x="561962" y="417819"/>
                  </a:lnTo>
                  <a:lnTo>
                    <a:pt x="558713" y="430394"/>
                  </a:lnTo>
                  <a:lnTo>
                    <a:pt x="550998" y="455545"/>
                  </a:lnTo>
                  <a:lnTo>
                    <a:pt x="542877" y="479478"/>
                  </a:lnTo>
                  <a:lnTo>
                    <a:pt x="533538" y="502600"/>
                  </a:lnTo>
                  <a:lnTo>
                    <a:pt x="523794" y="524912"/>
                  </a:lnTo>
                  <a:lnTo>
                    <a:pt x="512830" y="546410"/>
                  </a:lnTo>
                  <a:lnTo>
                    <a:pt x="501462" y="566287"/>
                  </a:lnTo>
                  <a:lnTo>
                    <a:pt x="489686" y="585758"/>
                  </a:lnTo>
                  <a:lnTo>
                    <a:pt x="477505" y="603607"/>
                  </a:lnTo>
                  <a:lnTo>
                    <a:pt x="464511" y="621456"/>
                  </a:lnTo>
                  <a:lnTo>
                    <a:pt x="451112" y="638087"/>
                  </a:lnTo>
                  <a:lnTo>
                    <a:pt x="437307" y="653096"/>
                  </a:lnTo>
                  <a:lnTo>
                    <a:pt x="423096" y="667699"/>
                  </a:lnTo>
                  <a:lnTo>
                    <a:pt x="408883" y="681086"/>
                  </a:lnTo>
                  <a:lnTo>
                    <a:pt x="394266" y="693662"/>
                  </a:lnTo>
                  <a:lnTo>
                    <a:pt x="379649" y="705425"/>
                  </a:lnTo>
                  <a:lnTo>
                    <a:pt x="364625" y="715972"/>
                  </a:lnTo>
                  <a:lnTo>
                    <a:pt x="349602" y="725303"/>
                  </a:lnTo>
                  <a:lnTo>
                    <a:pt x="334578" y="733821"/>
                  </a:lnTo>
                  <a:lnTo>
                    <a:pt x="319555" y="741528"/>
                  </a:lnTo>
                  <a:lnTo>
                    <a:pt x="304531" y="748018"/>
                  </a:lnTo>
                  <a:lnTo>
                    <a:pt x="289914" y="753698"/>
                  </a:lnTo>
                  <a:lnTo>
                    <a:pt x="275297" y="758566"/>
                  </a:lnTo>
                  <a:lnTo>
                    <a:pt x="260678" y="761810"/>
                  </a:lnTo>
                  <a:lnTo>
                    <a:pt x="246873" y="764651"/>
                  </a:lnTo>
                  <a:lnTo>
                    <a:pt x="233068" y="766273"/>
                  </a:lnTo>
                  <a:lnTo>
                    <a:pt x="220075" y="767084"/>
                  </a:lnTo>
                  <a:lnTo>
                    <a:pt x="207081" y="766678"/>
                  </a:lnTo>
                  <a:lnTo>
                    <a:pt x="194494" y="765056"/>
                  </a:lnTo>
                  <a:lnTo>
                    <a:pt x="182719" y="762622"/>
                  </a:lnTo>
                  <a:lnTo>
                    <a:pt x="175410" y="760593"/>
                  </a:lnTo>
                  <a:lnTo>
                    <a:pt x="167695" y="758159"/>
                  </a:lnTo>
                  <a:lnTo>
                    <a:pt x="160386" y="755725"/>
                  </a:lnTo>
                  <a:lnTo>
                    <a:pt x="153484" y="752886"/>
                  </a:lnTo>
                  <a:lnTo>
                    <a:pt x="146175" y="749642"/>
                  </a:lnTo>
                  <a:lnTo>
                    <a:pt x="139678" y="746396"/>
                  </a:lnTo>
                  <a:lnTo>
                    <a:pt x="132776" y="742340"/>
                  </a:lnTo>
                  <a:lnTo>
                    <a:pt x="126686" y="738689"/>
                  </a:lnTo>
                  <a:lnTo>
                    <a:pt x="120594" y="734227"/>
                  </a:lnTo>
                  <a:lnTo>
                    <a:pt x="114910" y="730171"/>
                  </a:lnTo>
                  <a:lnTo>
                    <a:pt x="109225" y="725303"/>
                  </a:lnTo>
                  <a:lnTo>
                    <a:pt x="103541" y="720435"/>
                  </a:lnTo>
                  <a:lnTo>
                    <a:pt x="92984" y="710293"/>
                  </a:lnTo>
                  <a:lnTo>
                    <a:pt x="83238" y="699340"/>
                  </a:lnTo>
                  <a:lnTo>
                    <a:pt x="73494" y="687171"/>
                  </a:lnTo>
                  <a:lnTo>
                    <a:pt x="64967" y="674596"/>
                  </a:lnTo>
                  <a:lnTo>
                    <a:pt x="57253" y="661615"/>
                  </a:lnTo>
                  <a:lnTo>
                    <a:pt x="49944" y="647418"/>
                  </a:lnTo>
                  <a:lnTo>
                    <a:pt x="43040" y="633219"/>
                  </a:lnTo>
                  <a:lnTo>
                    <a:pt x="36950" y="618211"/>
                  </a:lnTo>
                  <a:lnTo>
                    <a:pt x="31672" y="602390"/>
                  </a:lnTo>
                  <a:lnTo>
                    <a:pt x="26394" y="586165"/>
                  </a:lnTo>
                  <a:lnTo>
                    <a:pt x="21926" y="569938"/>
                  </a:lnTo>
                  <a:lnTo>
                    <a:pt x="17867" y="552900"/>
                  </a:lnTo>
                  <a:lnTo>
                    <a:pt x="14212" y="535863"/>
                  </a:lnTo>
                  <a:lnTo>
                    <a:pt x="11370" y="518420"/>
                  </a:lnTo>
                  <a:lnTo>
                    <a:pt x="8527" y="500978"/>
                  </a:lnTo>
                  <a:lnTo>
                    <a:pt x="6091" y="482723"/>
                  </a:lnTo>
                  <a:lnTo>
                    <a:pt x="4060" y="464874"/>
                  </a:lnTo>
                  <a:lnTo>
                    <a:pt x="2843" y="446620"/>
                  </a:lnTo>
                  <a:lnTo>
                    <a:pt x="1219" y="427960"/>
                  </a:lnTo>
                  <a:lnTo>
                    <a:pt x="813" y="410113"/>
                  </a:lnTo>
                  <a:lnTo>
                    <a:pt x="0" y="373604"/>
                  </a:lnTo>
                  <a:lnTo>
                    <a:pt x="0" y="337095"/>
                  </a:lnTo>
                  <a:lnTo>
                    <a:pt x="813" y="301803"/>
                  </a:lnTo>
                  <a:lnTo>
                    <a:pt x="1625" y="284361"/>
                  </a:lnTo>
                  <a:lnTo>
                    <a:pt x="3655" y="267729"/>
                  </a:lnTo>
                  <a:lnTo>
                    <a:pt x="6497" y="251097"/>
                  </a:lnTo>
                  <a:lnTo>
                    <a:pt x="9746" y="234871"/>
                  </a:lnTo>
                  <a:lnTo>
                    <a:pt x="14212" y="219456"/>
                  </a:lnTo>
                  <a:lnTo>
                    <a:pt x="19085" y="204042"/>
                  </a:lnTo>
                  <a:lnTo>
                    <a:pt x="23957" y="189438"/>
                  </a:lnTo>
                  <a:lnTo>
                    <a:pt x="30453" y="175240"/>
                  </a:lnTo>
                  <a:lnTo>
                    <a:pt x="36950" y="161448"/>
                  </a:lnTo>
                  <a:lnTo>
                    <a:pt x="44258" y="148062"/>
                  </a:lnTo>
                  <a:lnTo>
                    <a:pt x="51567" y="135081"/>
                  </a:lnTo>
                  <a:lnTo>
                    <a:pt x="60094" y="122911"/>
                  </a:lnTo>
                  <a:lnTo>
                    <a:pt x="68621" y="111148"/>
                  </a:lnTo>
                  <a:lnTo>
                    <a:pt x="78366" y="99789"/>
                  </a:lnTo>
                  <a:lnTo>
                    <a:pt x="87706" y="89243"/>
                  </a:lnTo>
                  <a:lnTo>
                    <a:pt x="97856" y="78695"/>
                  </a:lnTo>
                  <a:lnTo>
                    <a:pt x="108413" y="69366"/>
                  </a:lnTo>
                  <a:lnTo>
                    <a:pt x="118565" y="60441"/>
                  </a:lnTo>
                  <a:lnTo>
                    <a:pt x="129527" y="51517"/>
                  </a:lnTo>
                  <a:lnTo>
                    <a:pt x="140897" y="44215"/>
                  </a:lnTo>
                  <a:lnTo>
                    <a:pt x="153077" y="36508"/>
                  </a:lnTo>
                  <a:lnTo>
                    <a:pt x="164447" y="30017"/>
                  </a:lnTo>
                  <a:lnTo>
                    <a:pt x="176628" y="24339"/>
                  </a:lnTo>
                  <a:lnTo>
                    <a:pt x="188404" y="19065"/>
                  </a:lnTo>
                  <a:lnTo>
                    <a:pt x="200991" y="14197"/>
                  </a:lnTo>
                  <a:lnTo>
                    <a:pt x="213172" y="10141"/>
                  </a:lnTo>
                  <a:lnTo>
                    <a:pt x="225759" y="6490"/>
                  </a:lnTo>
                  <a:lnTo>
                    <a:pt x="238346" y="3651"/>
                  </a:lnTo>
                  <a:lnTo>
                    <a:pt x="250934" y="2027"/>
                  </a:lnTo>
                  <a:lnTo>
                    <a:pt x="263521" y="405"/>
                  </a:lnTo>
                  <a:lnTo>
                    <a:pt x="276109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3949040" y="3352450"/>
              <a:ext cx="873787" cy="1542286"/>
            </a:xfrm>
            <a:custGeom>
              <a:gdLst>
                <a:gd fmla="*/ 225546 w 873787" name="connsiteX0"/>
                <a:gd fmla="*/ 0 h 1542286" name="connsiteY0"/>
                <a:gd fmla="*/ 235282 w 873787" name="connsiteX1"/>
                <a:gd fmla="*/ 1217 h 1542286" name="connsiteY1"/>
                <a:gd fmla="*/ 245423 w 873787" name="connsiteX2"/>
                <a:gd fmla="*/ 2029 h 1542286" name="connsiteY2"/>
                <a:gd fmla="*/ 255565 w 873787" name="connsiteX3"/>
                <a:gd fmla="*/ 2840 h 1542286" name="connsiteY3"/>
                <a:gd fmla="*/ 265301 w 873787" name="connsiteX4"/>
                <a:gd fmla="*/ 4869 h 1542286" name="connsiteY4"/>
                <a:gd fmla="*/ 274630 w 873787" name="connsiteX5"/>
                <a:gd fmla="*/ 6898 h 1542286" name="connsiteY5"/>
                <a:gd fmla="*/ 284772 w 873787" name="connsiteX6"/>
                <a:gd fmla="*/ 9332 h 1542286" name="connsiteY6"/>
                <a:gd fmla="*/ 294103 w 873787" name="connsiteX7"/>
                <a:gd fmla="*/ 12172 h 1542286" name="connsiteY7"/>
                <a:gd fmla="*/ 304244 w 873787" name="connsiteX8"/>
                <a:gd fmla="*/ 15012 h 1542286" name="connsiteY8"/>
                <a:gd fmla="*/ 313574 w 873787" name="connsiteX9"/>
                <a:gd fmla="*/ 17853 h 1542286" name="connsiteY9"/>
                <a:gd fmla="*/ 323309 w 873787" name="connsiteX10"/>
                <a:gd fmla="*/ 21505 h 1542286" name="connsiteY10"/>
                <a:gd fmla="*/ 342376 w 873787" name="connsiteX11"/>
                <a:gd fmla="*/ 29215 h 1542286" name="connsiteY11"/>
                <a:gd fmla="*/ 360630 w 873787" name="connsiteX12"/>
                <a:gd fmla="*/ 38141 h 1542286" name="connsiteY12"/>
                <a:gd fmla="*/ 378885 w 873787" name="connsiteX13"/>
                <a:gd fmla="*/ 47473 h 1542286" name="connsiteY13"/>
                <a:gd fmla="*/ 384158 w 873787" name="connsiteX14"/>
                <a:gd fmla="*/ 51125 h 1542286" name="connsiteY14"/>
                <a:gd fmla="*/ 389026 w 873787" name="connsiteX15"/>
                <a:gd fmla="*/ 55182 h 1542286" name="connsiteY15"/>
                <a:gd fmla="*/ 395516 w 873787" name="connsiteX16"/>
                <a:gd fmla="*/ 60458 h 1542286" name="connsiteY16"/>
                <a:gd fmla="*/ 402007 w 873787" name="connsiteX17"/>
                <a:gd fmla="*/ 66949 h 1542286" name="connsiteY17"/>
                <a:gd fmla="*/ 409714 w 873787" name="connsiteX18"/>
                <a:gd fmla="*/ 74659 h 1542286" name="connsiteY18"/>
                <a:gd fmla="*/ 417422 w 873787" name="connsiteX19"/>
                <a:gd fmla="*/ 83586 h 1542286" name="connsiteY19"/>
                <a:gd fmla="*/ 434460 w 873787" name="connsiteX20"/>
                <a:gd fmla="*/ 104280 h 1542286" name="connsiteY20"/>
                <a:gd fmla="*/ 453119 w 873787" name="connsiteX21"/>
                <a:gd fmla="*/ 127813 h 1542286" name="connsiteY21"/>
                <a:gd fmla="*/ 473808 w 873787" name="connsiteX22"/>
                <a:gd fmla="*/ 155405 h 1542286" name="connsiteY22"/>
                <a:gd fmla="*/ 494903 w 873787" name="connsiteX23"/>
                <a:gd fmla="*/ 185837 h 1542286" name="connsiteY23"/>
                <a:gd fmla="*/ 518025 w 873787" name="connsiteX24"/>
                <a:gd fmla="*/ 219109 h 1542286" name="connsiteY24"/>
                <a:gd fmla="*/ 541148 w 873787" name="connsiteX25"/>
                <a:gd fmla="*/ 254004 h 1542286" name="connsiteY25"/>
                <a:gd fmla="*/ 564676 w 873787" name="connsiteX26"/>
                <a:gd fmla="*/ 292146 h 1542286" name="connsiteY26"/>
                <a:gd fmla="*/ 588610 w 873787" name="connsiteX27"/>
                <a:gd fmla="*/ 331504 h 1542286" name="connsiteY27"/>
                <a:gd fmla="*/ 612950 w 873787" name="connsiteX28"/>
                <a:gd fmla="*/ 372485 h 1542286" name="connsiteY28"/>
                <a:gd fmla="*/ 636477 w 873787" name="connsiteX29"/>
                <a:gd fmla="*/ 414279 h 1542286" name="connsiteY29"/>
                <a:gd fmla="*/ 659194 w 873787" name="connsiteX30"/>
                <a:gd fmla="*/ 456884 h 1542286" name="connsiteY30"/>
                <a:gd fmla="*/ 681911 w 873787" name="connsiteX31"/>
                <a:gd fmla="*/ 500299 h 1542286" name="connsiteY31"/>
                <a:gd fmla="*/ 703411 w 873787" name="connsiteX32"/>
                <a:gd fmla="*/ 543309 h 1542286" name="connsiteY32"/>
                <a:gd fmla="*/ 703411 w 873787" name="connsiteX33"/>
                <a:gd fmla="*/ 544121 h 1542286" name="connsiteY33"/>
                <a:gd fmla="*/ 703817 w 873787" name="connsiteX34"/>
                <a:gd fmla="*/ 543716 h 1542286" name="connsiteY34"/>
                <a:gd fmla="*/ 703817 w 873787" name="connsiteX35"/>
                <a:gd fmla="*/ 542092 h 1542286" name="connsiteY35"/>
                <a:gd fmla="*/ 702194 w 873787" name="connsiteX36"/>
                <a:gd fmla="*/ 529920 h 1542286" name="connsiteY36"/>
                <a:gd fmla="*/ 698138 w 873787" name="connsiteX37"/>
                <a:gd fmla="*/ 509632 h 1542286" name="connsiteY37"/>
                <a:gd fmla="*/ 692863 w 873787" name="connsiteX38"/>
                <a:gd fmla="*/ 481634 h 1542286" name="connsiteY38"/>
                <a:gd fmla="*/ 662845 w 873787" name="connsiteX39"/>
                <a:gd fmla="*/ 327852 h 1542286" name="connsiteY39"/>
                <a:gd fmla="*/ 646213 w 873787" name="connsiteX40"/>
                <a:gd fmla="*/ 244265 h 1542286" name="connsiteY40"/>
                <a:gd fmla="*/ 632826 w 873787" name="connsiteX41"/>
                <a:gd fmla="*/ 172447 h 1542286" name="connsiteY41"/>
                <a:gd fmla="*/ 627959 w 873787" name="connsiteX42"/>
                <a:gd fmla="*/ 144449 h 1542286" name="connsiteY42"/>
                <a:gd fmla="*/ 625119 w 873787" name="connsiteX43"/>
                <a:gd fmla="*/ 123350 h 1542286" name="connsiteY43"/>
                <a:gd fmla="*/ 624308 w 873787" name="connsiteX44"/>
                <a:gd fmla="*/ 116047 h 1542286" name="connsiteY44"/>
                <a:gd fmla="*/ 623902 w 873787" name="connsiteX45"/>
                <a:gd fmla="*/ 110771 h 1542286" name="connsiteY45"/>
                <a:gd fmla="*/ 624308 w 873787" name="connsiteX46"/>
                <a:gd fmla="*/ 107932 h 1542286" name="connsiteY46"/>
                <a:gd fmla="*/ 624713 w 873787" name="connsiteX47"/>
                <a:gd fmla="*/ 107932 h 1542286" name="connsiteY47"/>
                <a:gd fmla="*/ 625119 w 873787" name="connsiteX48"/>
                <a:gd fmla="*/ 107932 h 1542286" name="connsiteY48"/>
                <a:gd fmla="*/ 632421 w 873787" name="connsiteX49"/>
                <a:gd fmla="*/ 116047 h 1542286" name="connsiteY49"/>
                <a:gd fmla="*/ 638911 w 873787" name="connsiteX50"/>
                <a:gd fmla="*/ 124161 h 1542286" name="connsiteY50"/>
                <a:gd fmla="*/ 652297 w 873787" name="connsiteX51"/>
                <a:gd fmla="*/ 140797 h 1542286" name="connsiteY51"/>
                <a:gd fmla="*/ 664468 w 873787" name="connsiteX52"/>
                <a:gd fmla="*/ 158245 h 1542286" name="connsiteY52"/>
                <a:gd fmla="*/ 675826 w 873787" name="connsiteX53"/>
                <a:gd fmla="*/ 175693 h 1542286" name="connsiteY53"/>
                <a:gd fmla="*/ 686778 w 873787" name="connsiteX54"/>
                <a:gd fmla="*/ 193546 h 1542286" name="connsiteY54"/>
                <a:gd fmla="*/ 696921 w 873787" name="connsiteX55"/>
                <a:gd fmla="*/ 210993 h 1542286" name="connsiteY55"/>
                <a:gd fmla="*/ 705845 w 873787" name="connsiteX56"/>
                <a:gd fmla="*/ 228036 h 1542286" name="connsiteY56"/>
                <a:gd fmla="*/ 713958 w 873787" name="connsiteX57"/>
                <a:gd fmla="*/ 244672 h 1542286" name="connsiteY57"/>
                <a:gd fmla="*/ 721665 w 873787" name="connsiteX58"/>
                <a:gd fmla="*/ 260091 h 1542286" name="connsiteY58"/>
                <a:gd fmla="*/ 727750 w 873787" name="connsiteX59"/>
                <a:gd fmla="*/ 274292 h 1542286" name="connsiteY59"/>
                <a:gd fmla="*/ 737485 w 873787" name="connsiteX60"/>
                <a:gd fmla="*/ 297825 h 1542286" name="connsiteY60"/>
                <a:gd fmla="*/ 743977 w 873787" name="connsiteX61"/>
                <a:gd fmla="*/ 314056 h 1542286" name="connsiteY61"/>
                <a:gd fmla="*/ 746005 w 873787" name="connsiteX62"/>
                <a:gd fmla="*/ 319737 h 1542286" name="connsiteY62"/>
                <a:gd fmla="*/ 754118 w 873787" name="connsiteX63"/>
                <a:gd fmla="*/ 350575 h 1542286" name="connsiteY63"/>
                <a:gd fmla="*/ 761825 w 873787" name="connsiteX64"/>
                <a:gd fmla="*/ 378166 h 1542286" name="connsiteY64"/>
                <a:gd fmla="*/ 769533 w 873787" name="connsiteX65"/>
                <a:gd fmla="*/ 402917 h 1542286" name="connsiteY65"/>
                <a:gd fmla="*/ 776430 w 873787" name="connsiteX66"/>
                <a:gd fmla="*/ 426451 h 1542286" name="connsiteY66"/>
                <a:gd fmla="*/ 790222 w 873787" name="connsiteX67"/>
                <a:gd fmla="*/ 470273 h 1542286" name="connsiteY67"/>
                <a:gd fmla="*/ 804419 w 873787" name="connsiteX68"/>
                <a:gd fmla="*/ 515718 h 1542286" name="connsiteY68"/>
                <a:gd fmla="*/ 811721 w 873787" name="connsiteX69"/>
                <a:gd fmla="*/ 540470 h 1542286" name="connsiteY69"/>
                <a:gd fmla="*/ 818618 w 873787" name="connsiteX70"/>
                <a:gd fmla="*/ 568061 h 1542286" name="connsiteY70"/>
                <a:gd fmla="*/ 826731 w 873787" name="connsiteX71"/>
                <a:gd fmla="*/ 598493 h 1542286" name="connsiteY71"/>
                <a:gd fmla="*/ 834844 w 873787" name="connsiteX72"/>
                <a:gd fmla="*/ 632982 h 1542286" name="connsiteY72"/>
                <a:gd fmla="*/ 843362 w 873787" name="connsiteX73"/>
                <a:gd fmla="*/ 671529 h 1542286" name="connsiteY73"/>
                <a:gd fmla="*/ 853098 w 873787" name="connsiteX74"/>
                <a:gd fmla="*/ 716163 h 1542286" name="connsiteY74"/>
                <a:gd fmla="*/ 862834 w 873787" name="connsiteX75"/>
                <a:gd fmla="*/ 766072 h 1542286" name="connsiteY75"/>
                <a:gd fmla="*/ 873787 w 873787" name="connsiteX76"/>
                <a:gd fmla="*/ 822878 h 1542286" name="connsiteY76"/>
                <a:gd fmla="*/ 408497 w 873787" name="connsiteX77"/>
                <a:gd fmla="*/ 1542286 h 1542286" name="connsiteY77"/>
                <a:gd fmla="*/ 0 w 873787" name="connsiteX78"/>
                <a:gd fmla="*/ 1542286 h 1542286" name="connsiteY78"/>
                <a:gd fmla="*/ 406 w 873787" name="connsiteX79"/>
                <a:gd fmla="*/ 1325612 h 1542286" name="connsiteY79"/>
                <a:gd fmla="*/ 1217 w 873787" name="connsiteX80"/>
                <a:gd fmla="*/ 1134500 h 1542286" name="connsiteY80"/>
                <a:gd fmla="*/ 3245 w 873787" name="connsiteX81"/>
                <a:gd fmla="*/ 964893 h 1542286" name="connsiteY81"/>
                <a:gd fmla="*/ 5679 w 873787" name="connsiteX82"/>
                <a:gd fmla="*/ 814357 h 1542286" name="connsiteY82"/>
                <a:gd fmla="*/ 8519 w 873787" name="connsiteX83"/>
                <a:gd fmla="*/ 678834 h 1542286" name="connsiteY83"/>
                <a:gd fmla="*/ 11358 w 873787" name="connsiteX84"/>
                <a:gd fmla="*/ 553454 h 1542286" name="connsiteY84"/>
                <a:gd fmla="*/ 15010 w 873787" name="connsiteX85"/>
                <a:gd fmla="*/ 436189 h 1542286" name="connsiteY85"/>
                <a:gd fmla="*/ 18661 w 873787" name="connsiteX86"/>
                <a:gd fmla="*/ 322171 h 1542286" name="connsiteY86"/>
                <a:gd fmla="*/ 21906 w 873787" name="connsiteX87"/>
                <a:gd fmla="*/ 304725 h 1542286" name="connsiteY87"/>
                <a:gd fmla="*/ 25151 w 873787" name="connsiteX88"/>
                <a:gd fmla="*/ 287277 h 1542286" name="connsiteY88"/>
                <a:gd fmla="*/ 29613 w 873787" name="connsiteX89"/>
                <a:gd fmla="*/ 270641 h 1542286" name="connsiteY89"/>
                <a:gd fmla="*/ 33670 w 873787" name="connsiteX90"/>
                <a:gd fmla="*/ 254815 h 1542286" name="connsiteY90"/>
                <a:gd fmla="*/ 38132 w 873787" name="connsiteX91"/>
                <a:gd fmla="*/ 239396 h 1542286" name="connsiteY91"/>
                <a:gd fmla="*/ 43000 w 873787" name="connsiteX92"/>
                <a:gd fmla="*/ 224384 h 1542286" name="connsiteY92"/>
                <a:gd fmla="*/ 48273 w 873787" name="connsiteX93"/>
                <a:gd fmla="*/ 210182 h 1542286" name="connsiteY93"/>
                <a:gd fmla="*/ 53952 w 873787" name="connsiteX94"/>
                <a:gd fmla="*/ 195981 h 1542286" name="connsiteY94"/>
                <a:gd fmla="*/ 59632 w 873787" name="connsiteX95"/>
                <a:gd fmla="*/ 182591 h 1542286" name="connsiteY95"/>
                <a:gd fmla="*/ 66123 w 873787" name="connsiteX96"/>
                <a:gd fmla="*/ 169607 h 1542286" name="connsiteY96"/>
                <a:gd fmla="*/ 72207 w 873787" name="connsiteX97"/>
                <a:gd fmla="*/ 157433 h 1542286" name="connsiteY97"/>
                <a:gd fmla="*/ 78698 w 873787" name="connsiteX98"/>
                <a:gd fmla="*/ 144855 h 1542286" name="connsiteY98"/>
                <a:gd fmla="*/ 85594 w 873787" name="connsiteX99"/>
                <a:gd fmla="*/ 133494 h 1542286" name="connsiteY99"/>
                <a:gd fmla="*/ 92491 w 873787" name="connsiteX100"/>
                <a:gd fmla="*/ 122539 h 1542286" name="connsiteY100"/>
                <a:gd fmla="*/ 99792 w 873787" name="connsiteX101"/>
                <a:gd fmla="*/ 112394 h 1542286" name="connsiteY101"/>
                <a:gd fmla="*/ 106688 w 873787" name="connsiteX102"/>
                <a:gd fmla="*/ 102251 h 1542286" name="connsiteY102"/>
                <a:gd fmla="*/ 113990 w 873787" name="connsiteX103"/>
                <a:gd fmla="*/ 92918 h 1542286" name="connsiteY103"/>
                <a:gd fmla="*/ 121697 w 873787" name="connsiteX104"/>
                <a:gd fmla="*/ 83180 h 1542286" name="connsiteY104"/>
                <a:gd fmla="*/ 128999 w 873787" name="connsiteX105"/>
                <a:gd fmla="*/ 74659 h 1542286" name="connsiteY105"/>
                <a:gd fmla="*/ 136706 w 873787" name="connsiteX106"/>
                <a:gd fmla="*/ 66544 h 1542286" name="connsiteY106"/>
                <a:gd fmla="*/ 144415 w 873787" name="connsiteX107"/>
                <a:gd fmla="*/ 58429 h 1542286" name="connsiteY107"/>
                <a:gd fmla="*/ 151716 w 873787" name="connsiteX108"/>
                <a:gd fmla="*/ 51531 h 1542286" name="connsiteY108"/>
                <a:gd fmla="*/ 159424 w 873787" name="connsiteX109"/>
                <a:gd fmla="*/ 44227 h 1542286" name="connsiteY109"/>
                <a:gd fmla="*/ 167131 w 873787" name="connsiteX110"/>
                <a:gd fmla="*/ 37734 h 1542286" name="connsiteY110"/>
                <a:gd fmla="*/ 174838 w 873787" name="connsiteX111"/>
                <a:gd fmla="*/ 31648 h 1542286" name="connsiteY111"/>
                <a:gd fmla="*/ 182141 w 873787" name="connsiteX112"/>
                <a:gd fmla="*/ 26374 h 1542286" name="connsiteY112"/>
                <a:gd fmla="*/ 189848 w 873787" name="connsiteX113"/>
                <a:gd fmla="*/ 20693 h 1542286" name="connsiteY113"/>
                <a:gd fmla="*/ 197555 w 873787" name="connsiteX114"/>
                <a:gd fmla="*/ 15824 h 1542286" name="connsiteY114"/>
                <a:gd fmla="*/ 211753 w 873787" name="connsiteX115"/>
                <a:gd fmla="*/ 7303 h 1542286" name="connsiteY115"/>
                <a:gd fmla="*/ 225546 w 873787" name="connsiteX116"/>
                <a:gd fmla="*/ 0 h 1542286" name="connsiteY1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b="b" l="l" r="r" t="t"/>
              <a:pathLst>
                <a:path h="1542286" w="873787">
                  <a:moveTo>
                    <a:pt x="225546" y="0"/>
                  </a:moveTo>
                  <a:lnTo>
                    <a:pt x="235282" y="1217"/>
                  </a:lnTo>
                  <a:lnTo>
                    <a:pt x="245423" y="2029"/>
                  </a:lnTo>
                  <a:lnTo>
                    <a:pt x="255565" y="2840"/>
                  </a:lnTo>
                  <a:lnTo>
                    <a:pt x="265301" y="4869"/>
                  </a:lnTo>
                  <a:lnTo>
                    <a:pt x="274630" y="6898"/>
                  </a:lnTo>
                  <a:lnTo>
                    <a:pt x="284772" y="9332"/>
                  </a:lnTo>
                  <a:lnTo>
                    <a:pt x="294103" y="12172"/>
                  </a:lnTo>
                  <a:lnTo>
                    <a:pt x="304244" y="15012"/>
                  </a:lnTo>
                  <a:lnTo>
                    <a:pt x="313574" y="17853"/>
                  </a:lnTo>
                  <a:lnTo>
                    <a:pt x="323309" y="21505"/>
                  </a:lnTo>
                  <a:lnTo>
                    <a:pt x="342376" y="29215"/>
                  </a:lnTo>
                  <a:lnTo>
                    <a:pt x="360630" y="38141"/>
                  </a:lnTo>
                  <a:lnTo>
                    <a:pt x="378885" y="47473"/>
                  </a:lnTo>
                  <a:lnTo>
                    <a:pt x="384158" y="51125"/>
                  </a:lnTo>
                  <a:lnTo>
                    <a:pt x="389026" y="55182"/>
                  </a:lnTo>
                  <a:lnTo>
                    <a:pt x="395516" y="60458"/>
                  </a:lnTo>
                  <a:lnTo>
                    <a:pt x="402007" y="66949"/>
                  </a:lnTo>
                  <a:lnTo>
                    <a:pt x="409714" y="74659"/>
                  </a:lnTo>
                  <a:lnTo>
                    <a:pt x="417422" y="83586"/>
                  </a:lnTo>
                  <a:lnTo>
                    <a:pt x="434460" y="104280"/>
                  </a:lnTo>
                  <a:lnTo>
                    <a:pt x="453119" y="127813"/>
                  </a:lnTo>
                  <a:lnTo>
                    <a:pt x="473808" y="155405"/>
                  </a:lnTo>
                  <a:lnTo>
                    <a:pt x="494903" y="185837"/>
                  </a:lnTo>
                  <a:lnTo>
                    <a:pt x="518025" y="219109"/>
                  </a:lnTo>
                  <a:lnTo>
                    <a:pt x="541148" y="254004"/>
                  </a:lnTo>
                  <a:lnTo>
                    <a:pt x="564676" y="292146"/>
                  </a:lnTo>
                  <a:lnTo>
                    <a:pt x="588610" y="331504"/>
                  </a:lnTo>
                  <a:lnTo>
                    <a:pt x="612950" y="372485"/>
                  </a:lnTo>
                  <a:lnTo>
                    <a:pt x="636477" y="414279"/>
                  </a:lnTo>
                  <a:lnTo>
                    <a:pt x="659194" y="456884"/>
                  </a:lnTo>
                  <a:lnTo>
                    <a:pt x="681911" y="500299"/>
                  </a:lnTo>
                  <a:lnTo>
                    <a:pt x="703411" y="543309"/>
                  </a:lnTo>
                  <a:lnTo>
                    <a:pt x="703411" y="544121"/>
                  </a:lnTo>
                  <a:lnTo>
                    <a:pt x="703817" y="543716"/>
                  </a:lnTo>
                  <a:lnTo>
                    <a:pt x="703817" y="542092"/>
                  </a:lnTo>
                  <a:lnTo>
                    <a:pt x="702194" y="529920"/>
                  </a:lnTo>
                  <a:lnTo>
                    <a:pt x="698138" y="509632"/>
                  </a:lnTo>
                  <a:lnTo>
                    <a:pt x="692863" y="481634"/>
                  </a:lnTo>
                  <a:lnTo>
                    <a:pt x="662845" y="327852"/>
                  </a:lnTo>
                  <a:lnTo>
                    <a:pt x="646213" y="244265"/>
                  </a:lnTo>
                  <a:lnTo>
                    <a:pt x="632826" y="172447"/>
                  </a:lnTo>
                  <a:lnTo>
                    <a:pt x="627959" y="144449"/>
                  </a:lnTo>
                  <a:lnTo>
                    <a:pt x="625119" y="123350"/>
                  </a:lnTo>
                  <a:lnTo>
                    <a:pt x="624308" y="116047"/>
                  </a:lnTo>
                  <a:lnTo>
                    <a:pt x="623902" y="110771"/>
                  </a:lnTo>
                  <a:lnTo>
                    <a:pt x="624308" y="107932"/>
                  </a:lnTo>
                  <a:lnTo>
                    <a:pt x="624713" y="107932"/>
                  </a:lnTo>
                  <a:lnTo>
                    <a:pt x="625119" y="107932"/>
                  </a:lnTo>
                  <a:lnTo>
                    <a:pt x="632421" y="116047"/>
                  </a:lnTo>
                  <a:lnTo>
                    <a:pt x="638911" y="124161"/>
                  </a:lnTo>
                  <a:lnTo>
                    <a:pt x="652297" y="140797"/>
                  </a:lnTo>
                  <a:lnTo>
                    <a:pt x="664468" y="158245"/>
                  </a:lnTo>
                  <a:lnTo>
                    <a:pt x="675826" y="175693"/>
                  </a:lnTo>
                  <a:lnTo>
                    <a:pt x="686778" y="193546"/>
                  </a:lnTo>
                  <a:lnTo>
                    <a:pt x="696921" y="210993"/>
                  </a:lnTo>
                  <a:lnTo>
                    <a:pt x="705845" y="228036"/>
                  </a:lnTo>
                  <a:lnTo>
                    <a:pt x="713958" y="244672"/>
                  </a:lnTo>
                  <a:lnTo>
                    <a:pt x="721665" y="260091"/>
                  </a:lnTo>
                  <a:lnTo>
                    <a:pt x="727750" y="274292"/>
                  </a:lnTo>
                  <a:lnTo>
                    <a:pt x="737485" y="297825"/>
                  </a:lnTo>
                  <a:lnTo>
                    <a:pt x="743977" y="314056"/>
                  </a:lnTo>
                  <a:lnTo>
                    <a:pt x="746005" y="319737"/>
                  </a:lnTo>
                  <a:lnTo>
                    <a:pt x="754118" y="350575"/>
                  </a:lnTo>
                  <a:lnTo>
                    <a:pt x="761825" y="378166"/>
                  </a:lnTo>
                  <a:lnTo>
                    <a:pt x="769533" y="402917"/>
                  </a:lnTo>
                  <a:lnTo>
                    <a:pt x="776430" y="426451"/>
                  </a:lnTo>
                  <a:lnTo>
                    <a:pt x="790222" y="470273"/>
                  </a:lnTo>
                  <a:lnTo>
                    <a:pt x="804419" y="515718"/>
                  </a:lnTo>
                  <a:lnTo>
                    <a:pt x="811721" y="540470"/>
                  </a:lnTo>
                  <a:lnTo>
                    <a:pt x="818618" y="568061"/>
                  </a:lnTo>
                  <a:lnTo>
                    <a:pt x="826731" y="598493"/>
                  </a:lnTo>
                  <a:lnTo>
                    <a:pt x="834844" y="632982"/>
                  </a:lnTo>
                  <a:lnTo>
                    <a:pt x="843362" y="671529"/>
                  </a:lnTo>
                  <a:lnTo>
                    <a:pt x="853098" y="716163"/>
                  </a:lnTo>
                  <a:lnTo>
                    <a:pt x="862834" y="766072"/>
                  </a:lnTo>
                  <a:lnTo>
                    <a:pt x="873787" y="822878"/>
                  </a:lnTo>
                  <a:lnTo>
                    <a:pt x="408497" y="1542286"/>
                  </a:lnTo>
                  <a:lnTo>
                    <a:pt x="0" y="1542286"/>
                  </a:lnTo>
                  <a:lnTo>
                    <a:pt x="406" y="1325612"/>
                  </a:lnTo>
                  <a:lnTo>
                    <a:pt x="1217" y="1134500"/>
                  </a:lnTo>
                  <a:lnTo>
                    <a:pt x="3245" y="964893"/>
                  </a:lnTo>
                  <a:lnTo>
                    <a:pt x="5679" y="814357"/>
                  </a:lnTo>
                  <a:lnTo>
                    <a:pt x="8519" y="678834"/>
                  </a:lnTo>
                  <a:lnTo>
                    <a:pt x="11358" y="553454"/>
                  </a:lnTo>
                  <a:lnTo>
                    <a:pt x="15010" y="436189"/>
                  </a:lnTo>
                  <a:lnTo>
                    <a:pt x="18661" y="322171"/>
                  </a:lnTo>
                  <a:lnTo>
                    <a:pt x="21906" y="304725"/>
                  </a:lnTo>
                  <a:lnTo>
                    <a:pt x="25151" y="287277"/>
                  </a:lnTo>
                  <a:lnTo>
                    <a:pt x="29613" y="270641"/>
                  </a:lnTo>
                  <a:lnTo>
                    <a:pt x="33670" y="254815"/>
                  </a:lnTo>
                  <a:lnTo>
                    <a:pt x="38132" y="239396"/>
                  </a:lnTo>
                  <a:lnTo>
                    <a:pt x="43000" y="224384"/>
                  </a:lnTo>
                  <a:lnTo>
                    <a:pt x="48273" y="210182"/>
                  </a:lnTo>
                  <a:lnTo>
                    <a:pt x="53952" y="195981"/>
                  </a:lnTo>
                  <a:lnTo>
                    <a:pt x="59632" y="182591"/>
                  </a:lnTo>
                  <a:lnTo>
                    <a:pt x="66123" y="169607"/>
                  </a:lnTo>
                  <a:lnTo>
                    <a:pt x="72207" y="157433"/>
                  </a:lnTo>
                  <a:lnTo>
                    <a:pt x="78698" y="144855"/>
                  </a:lnTo>
                  <a:lnTo>
                    <a:pt x="85594" y="133494"/>
                  </a:lnTo>
                  <a:lnTo>
                    <a:pt x="92491" y="122539"/>
                  </a:lnTo>
                  <a:lnTo>
                    <a:pt x="99792" y="112394"/>
                  </a:lnTo>
                  <a:lnTo>
                    <a:pt x="106688" y="102251"/>
                  </a:lnTo>
                  <a:lnTo>
                    <a:pt x="113990" y="92918"/>
                  </a:lnTo>
                  <a:lnTo>
                    <a:pt x="121697" y="83180"/>
                  </a:lnTo>
                  <a:lnTo>
                    <a:pt x="128999" y="74659"/>
                  </a:lnTo>
                  <a:lnTo>
                    <a:pt x="136706" y="66544"/>
                  </a:lnTo>
                  <a:lnTo>
                    <a:pt x="144415" y="58429"/>
                  </a:lnTo>
                  <a:lnTo>
                    <a:pt x="151716" y="51531"/>
                  </a:lnTo>
                  <a:lnTo>
                    <a:pt x="159424" y="44227"/>
                  </a:lnTo>
                  <a:lnTo>
                    <a:pt x="167131" y="37734"/>
                  </a:lnTo>
                  <a:lnTo>
                    <a:pt x="174838" y="31648"/>
                  </a:lnTo>
                  <a:lnTo>
                    <a:pt x="182141" y="26374"/>
                  </a:lnTo>
                  <a:lnTo>
                    <a:pt x="189848" y="20693"/>
                  </a:lnTo>
                  <a:lnTo>
                    <a:pt x="197555" y="15824"/>
                  </a:lnTo>
                  <a:lnTo>
                    <a:pt x="211753" y="7303"/>
                  </a:lnTo>
                  <a:lnTo>
                    <a:pt x="225546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4" name="任意多边形 13"/>
            <p:cNvSpPr/>
            <p:nvPr/>
          </p:nvSpPr>
          <p:spPr>
            <a:xfrm>
              <a:off x="7369173" y="3352450"/>
              <a:ext cx="873787" cy="1542286"/>
            </a:xfrm>
            <a:custGeom>
              <a:gdLst>
                <a:gd fmla="*/ 648242 w 873787" name="connsiteX0"/>
                <a:gd fmla="*/ 0 h 1542286" name="connsiteY0"/>
                <a:gd fmla="*/ 662034 w 873787" name="connsiteX1"/>
                <a:gd fmla="*/ 7303 h 1542286" name="connsiteY1"/>
                <a:gd fmla="*/ 676637 w 873787" name="connsiteX2"/>
                <a:gd fmla="*/ 15824 h 1542286" name="connsiteY2"/>
                <a:gd fmla="*/ 683939 w 873787" name="connsiteX3"/>
                <a:gd fmla="*/ 20693 h 1542286" name="connsiteY3"/>
                <a:gd fmla="*/ 691647 w 873787" name="connsiteX4"/>
                <a:gd fmla="*/ 26374 h 1542286" name="connsiteY4"/>
                <a:gd fmla="*/ 698949 w 873787" name="connsiteX5"/>
                <a:gd fmla="*/ 31648 h 1542286" name="connsiteY5"/>
                <a:gd fmla="*/ 706656 w 873787" name="connsiteX6"/>
                <a:gd fmla="*/ 37734 h 1542286" name="connsiteY6"/>
                <a:gd fmla="*/ 714363 w 873787" name="connsiteX7"/>
                <a:gd fmla="*/ 44227 h 1542286" name="connsiteY7"/>
                <a:gd fmla="*/ 722071 w 873787" name="connsiteX8"/>
                <a:gd fmla="*/ 51531 h 1542286" name="connsiteY8"/>
                <a:gd fmla="*/ 729372 w 873787" name="connsiteX9"/>
                <a:gd fmla="*/ 58429 h 1542286" name="connsiteY9"/>
                <a:gd fmla="*/ 737081 w 873787" name="connsiteX10"/>
                <a:gd fmla="*/ 66544 h 1542286" name="connsiteY10"/>
                <a:gd fmla="*/ 744788 w 873787" name="connsiteX11"/>
                <a:gd fmla="*/ 74659 h 1542286" name="connsiteY11"/>
                <a:gd fmla="*/ 752090 w 873787" name="connsiteX12"/>
                <a:gd fmla="*/ 83180 h 1542286" name="connsiteY12"/>
                <a:gd fmla="*/ 759797 w 873787" name="connsiteX13"/>
                <a:gd fmla="*/ 92918 h 1542286" name="connsiteY13"/>
                <a:gd fmla="*/ 767100 w 873787" name="connsiteX14"/>
                <a:gd fmla="*/ 102251 h 1542286" name="connsiteY14"/>
                <a:gd fmla="*/ 773996 w 873787" name="connsiteX15"/>
                <a:gd fmla="*/ 112394 h 1542286" name="connsiteY15"/>
                <a:gd fmla="*/ 781297 w 873787" name="connsiteX16"/>
                <a:gd fmla="*/ 122539 h 1542286" name="connsiteY16"/>
                <a:gd fmla="*/ 788193 w 873787" name="connsiteX17"/>
                <a:gd fmla="*/ 133494 h 1542286" name="connsiteY17"/>
                <a:gd fmla="*/ 795089 w 873787" name="connsiteX18"/>
                <a:gd fmla="*/ 144855 h 1542286" name="connsiteY18"/>
                <a:gd fmla="*/ 801581 w 873787" name="connsiteX19"/>
                <a:gd fmla="*/ 157433 h 1542286" name="connsiteY19"/>
                <a:gd fmla="*/ 807664 w 873787" name="connsiteX20"/>
                <a:gd fmla="*/ 169607 h 1542286" name="connsiteY20"/>
                <a:gd fmla="*/ 814156 w 873787" name="connsiteX21"/>
                <a:gd fmla="*/ 182591 h 1542286" name="connsiteY21"/>
                <a:gd fmla="*/ 819835 w 873787" name="connsiteX22"/>
                <a:gd fmla="*/ 195981 h 1542286" name="connsiteY22"/>
                <a:gd fmla="*/ 825514 w 873787" name="connsiteX23"/>
                <a:gd fmla="*/ 210182 h 1542286" name="connsiteY23"/>
                <a:gd fmla="*/ 830787 w 873787" name="connsiteX24"/>
                <a:gd fmla="*/ 224384 h 1542286" name="connsiteY24"/>
                <a:gd fmla="*/ 835655 w 873787" name="connsiteX25"/>
                <a:gd fmla="*/ 239396 h 1542286" name="connsiteY25"/>
                <a:gd fmla="*/ 840117 w 873787" name="connsiteX26"/>
                <a:gd fmla="*/ 254815 h 1542286" name="connsiteY26"/>
                <a:gd fmla="*/ 844175 w 873787" name="connsiteX27"/>
                <a:gd fmla="*/ 270641 h 1542286" name="connsiteY27"/>
                <a:gd fmla="*/ 848637 w 873787" name="connsiteX28"/>
                <a:gd fmla="*/ 287277 h 1542286" name="connsiteY28"/>
                <a:gd fmla="*/ 851882 w 873787" name="connsiteX29"/>
                <a:gd fmla="*/ 304725 h 1542286" name="connsiteY29"/>
                <a:gd fmla="*/ 855127 w 873787" name="connsiteX30"/>
                <a:gd fmla="*/ 322171 h 1542286" name="connsiteY30"/>
                <a:gd fmla="*/ 858778 w 873787" name="connsiteX31"/>
                <a:gd fmla="*/ 436189 h 1542286" name="connsiteY31"/>
                <a:gd fmla="*/ 862429 w 873787" name="connsiteX32"/>
                <a:gd fmla="*/ 553454 h 1542286" name="connsiteY32"/>
                <a:gd fmla="*/ 865268 w 873787" name="connsiteX33"/>
                <a:gd fmla="*/ 678834 h 1542286" name="connsiteY33"/>
                <a:gd fmla="*/ 868108 w 873787" name="connsiteX34"/>
                <a:gd fmla="*/ 814357 h 1542286" name="connsiteY34"/>
                <a:gd fmla="*/ 870542 w 873787" name="connsiteX35"/>
                <a:gd fmla="*/ 964893 h 1542286" name="connsiteY35"/>
                <a:gd fmla="*/ 872164 w 873787" name="connsiteX36"/>
                <a:gd fmla="*/ 1134500 h 1542286" name="connsiteY36"/>
                <a:gd fmla="*/ 873381 w 873787" name="connsiteX37"/>
                <a:gd fmla="*/ 1325612 h 1542286" name="connsiteY37"/>
                <a:gd fmla="*/ 873787 w 873787" name="connsiteX38"/>
                <a:gd fmla="*/ 1542286 h 1542286" name="connsiteY38"/>
                <a:gd fmla="*/ 465695 w 873787" name="connsiteX39"/>
                <a:gd fmla="*/ 1542286 h 1542286" name="connsiteY39"/>
                <a:gd fmla="*/ 0 w 873787" name="connsiteX40"/>
                <a:gd fmla="*/ 822878 h 1542286" name="connsiteY40"/>
                <a:gd fmla="*/ 10953 w 873787" name="connsiteX41"/>
                <a:gd fmla="*/ 766072 h 1542286" name="connsiteY41"/>
                <a:gd fmla="*/ 20689 w 873787" name="connsiteX42"/>
                <a:gd fmla="*/ 716163 h 1542286" name="connsiteY42"/>
                <a:gd fmla="*/ 30425 w 873787" name="connsiteX43"/>
                <a:gd fmla="*/ 671529 h 1542286" name="connsiteY43"/>
                <a:gd fmla="*/ 38943 w 873787" name="connsiteX44"/>
                <a:gd fmla="*/ 632982 h 1542286" name="connsiteY44"/>
                <a:gd fmla="*/ 47463 w 873787" name="connsiteX45"/>
                <a:gd fmla="*/ 598493 h 1542286" name="connsiteY45"/>
                <a:gd fmla="*/ 54764 w 873787" name="connsiteX46"/>
                <a:gd fmla="*/ 568061 h 1542286" name="connsiteY46"/>
                <a:gd fmla="*/ 62472 w 873787" name="connsiteX47"/>
                <a:gd fmla="*/ 540470 h 1542286" name="connsiteY47"/>
                <a:gd fmla="*/ 69773 w 873787" name="connsiteX48"/>
                <a:gd fmla="*/ 515718 h 1542286" name="connsiteY48"/>
                <a:gd fmla="*/ 83565 w 873787" name="connsiteX49"/>
                <a:gd fmla="*/ 470273 h 1542286" name="connsiteY49"/>
                <a:gd fmla="*/ 97358 w 873787" name="connsiteX50"/>
                <a:gd fmla="*/ 426451 h 1542286" name="connsiteY50"/>
                <a:gd fmla="*/ 104254 w 873787" name="connsiteX51"/>
                <a:gd fmla="*/ 402917 h 1542286" name="connsiteY51"/>
                <a:gd fmla="*/ 111962 w 873787" name="connsiteX52"/>
                <a:gd fmla="*/ 378166 h 1542286" name="connsiteY52"/>
                <a:gd fmla="*/ 119669 w 873787" name="connsiteX53"/>
                <a:gd fmla="*/ 350575 h 1542286" name="connsiteY53"/>
                <a:gd fmla="*/ 128189 w 873787" name="connsiteX54"/>
                <a:gd fmla="*/ 319737 h 1542286" name="connsiteY54"/>
                <a:gd fmla="*/ 129811 w 873787" name="connsiteX55"/>
                <a:gd fmla="*/ 314056 h 1542286" name="connsiteY55"/>
                <a:gd fmla="*/ 136302 w 873787" name="connsiteX56"/>
                <a:gd fmla="*/ 297825 h 1542286" name="connsiteY56"/>
                <a:gd fmla="*/ 146037 w 873787" name="connsiteX57"/>
                <a:gd fmla="*/ 274292 h 1542286" name="connsiteY57"/>
                <a:gd fmla="*/ 152933 w 873787" name="connsiteX58"/>
                <a:gd fmla="*/ 260091 h 1542286" name="connsiteY58"/>
                <a:gd fmla="*/ 159829 w 873787" name="connsiteX59"/>
                <a:gd fmla="*/ 244672 h 1542286" name="connsiteY59"/>
                <a:gd fmla="*/ 167943 w 873787" name="connsiteX60"/>
                <a:gd fmla="*/ 228036 h 1542286" name="connsiteY60"/>
                <a:gd fmla="*/ 176867 w 873787" name="connsiteX61"/>
                <a:gd fmla="*/ 210993 h 1542286" name="connsiteY61"/>
                <a:gd fmla="*/ 187009 w 873787" name="connsiteX62"/>
                <a:gd fmla="*/ 193546 h 1542286" name="connsiteY62"/>
                <a:gd fmla="*/ 197961 w 873787" name="connsiteX63"/>
                <a:gd fmla="*/ 175693 h 1542286" name="connsiteY63"/>
                <a:gd fmla="*/ 209320 w 873787" name="connsiteX64"/>
                <a:gd fmla="*/ 158245 h 1542286" name="connsiteY64"/>
                <a:gd fmla="*/ 221490 w 873787" name="connsiteX65"/>
                <a:gd fmla="*/ 140797 h 1542286" name="connsiteY65"/>
                <a:gd fmla="*/ 234876 w 873787" name="connsiteX66"/>
                <a:gd fmla="*/ 124161 h 1542286" name="connsiteY66"/>
                <a:gd fmla="*/ 241366 w 873787" name="connsiteX67"/>
                <a:gd fmla="*/ 116047 h 1542286" name="connsiteY67"/>
                <a:gd fmla="*/ 248669 w 873787" name="connsiteX68"/>
                <a:gd fmla="*/ 107932 h 1542286" name="connsiteY68"/>
                <a:gd fmla="*/ 249075 w 873787" name="connsiteX69"/>
                <a:gd fmla="*/ 107932 h 1542286" name="connsiteY69"/>
                <a:gd fmla="*/ 249480 w 873787" name="connsiteX70"/>
                <a:gd fmla="*/ 107932 h 1542286" name="connsiteY70"/>
                <a:gd fmla="*/ 249886 w 873787" name="connsiteX71"/>
                <a:gd fmla="*/ 110771 h 1542286" name="connsiteY71"/>
                <a:gd fmla="*/ 249480 w 873787" name="connsiteX72"/>
                <a:gd fmla="*/ 116047 h 1542286" name="connsiteY72"/>
                <a:gd fmla="*/ 249075 w 873787" name="connsiteX73"/>
                <a:gd fmla="*/ 123350 h 1542286" name="connsiteY73"/>
                <a:gd fmla="*/ 245828 w 873787" name="connsiteX74"/>
                <a:gd fmla="*/ 144449 h 1542286" name="connsiteY74"/>
                <a:gd fmla="*/ 240961 w 873787" name="connsiteX75"/>
                <a:gd fmla="*/ 172447 h 1542286" name="connsiteY75"/>
                <a:gd fmla="*/ 227574 w 873787" name="connsiteX76"/>
                <a:gd fmla="*/ 244265 h 1542286" name="connsiteY76"/>
                <a:gd fmla="*/ 211754 w 873787" name="connsiteX77"/>
                <a:gd fmla="*/ 327852 h 1542286" name="connsiteY77"/>
                <a:gd fmla="*/ 180924 w 873787" name="connsiteX78"/>
                <a:gd fmla="*/ 481634 h 1542286" name="connsiteY78"/>
                <a:gd fmla="*/ 175650 w 873787" name="connsiteX79"/>
                <a:gd fmla="*/ 509632 h 1542286" name="connsiteY79"/>
                <a:gd fmla="*/ 171594 w 873787" name="connsiteX80"/>
                <a:gd fmla="*/ 529920 h 1542286" name="connsiteY80"/>
                <a:gd fmla="*/ 170377 w 873787" name="connsiteX81"/>
                <a:gd fmla="*/ 542092 h 1542286" name="connsiteY81"/>
                <a:gd fmla="*/ 169971 w 873787" name="connsiteX82"/>
                <a:gd fmla="*/ 543716 h 1542286" name="connsiteY82"/>
                <a:gd fmla="*/ 170377 w 873787" name="connsiteX83"/>
                <a:gd fmla="*/ 544121 h 1542286" name="connsiteY83"/>
                <a:gd fmla="*/ 170783 w 873787" name="connsiteX84"/>
                <a:gd fmla="*/ 543309 h 1542286" name="connsiteY84"/>
                <a:gd fmla="*/ 192282 w 873787" name="connsiteX85"/>
                <a:gd fmla="*/ 500299 h 1542286" name="connsiteY85"/>
                <a:gd fmla="*/ 214594 w 873787" name="connsiteX86"/>
                <a:gd fmla="*/ 456884 h 1542286" name="connsiteY86"/>
                <a:gd fmla="*/ 237716 w 873787" name="connsiteX87"/>
                <a:gd fmla="*/ 414279 h 1542286" name="connsiteY87"/>
                <a:gd fmla="*/ 260838 w 873787" name="connsiteX88"/>
                <a:gd fmla="*/ 372485 h 1542286" name="connsiteY88"/>
                <a:gd fmla="*/ 285177 w 873787" name="connsiteX89"/>
                <a:gd fmla="*/ 331504 h 1542286" name="connsiteY89"/>
                <a:gd fmla="*/ 309111 w 873787" name="connsiteX90"/>
                <a:gd fmla="*/ 292146 h 1542286" name="connsiteY90"/>
                <a:gd fmla="*/ 332640 w 873787" name="connsiteX91"/>
                <a:gd fmla="*/ 254004 h 1542286" name="connsiteY91"/>
                <a:gd fmla="*/ 356573 w 873787" name="connsiteX92"/>
                <a:gd fmla="*/ 219109 h 1542286" name="connsiteY92"/>
                <a:gd fmla="*/ 378885 w 873787" name="connsiteX93"/>
                <a:gd fmla="*/ 185837 h 1542286" name="connsiteY93"/>
                <a:gd fmla="*/ 399979 w 873787" name="connsiteX94"/>
                <a:gd fmla="*/ 155405 h 1542286" name="connsiteY94"/>
                <a:gd fmla="*/ 420668 w 873787" name="connsiteX95"/>
                <a:gd fmla="*/ 127813 h 1542286" name="connsiteY95"/>
                <a:gd fmla="*/ 439327 w 873787" name="connsiteX96"/>
                <a:gd fmla="*/ 104280 h 1542286" name="connsiteY96"/>
                <a:gd fmla="*/ 456366 w 873787" name="connsiteX97"/>
                <a:gd fmla="*/ 83586 h 1542286" name="connsiteY97"/>
                <a:gd fmla="*/ 464479 w 873787" name="connsiteX98"/>
                <a:gd fmla="*/ 74659 h 1542286" name="connsiteY98"/>
                <a:gd fmla="*/ 471780 w 873787" name="connsiteX99"/>
                <a:gd fmla="*/ 66949 h 1542286" name="connsiteY99"/>
                <a:gd fmla="*/ 478271 w 873787" name="connsiteX100"/>
                <a:gd fmla="*/ 60458 h 1542286" name="connsiteY100"/>
                <a:gd fmla="*/ 484355 w 873787" name="connsiteX101"/>
                <a:gd fmla="*/ 55182 h 1542286" name="connsiteY101"/>
                <a:gd fmla="*/ 490441 w 873787" name="connsiteX102"/>
                <a:gd fmla="*/ 51125 h 1542286" name="connsiteY102"/>
                <a:gd fmla="*/ 494903 w 873787" name="connsiteX103"/>
                <a:gd fmla="*/ 47473 h 1542286" name="connsiteY103"/>
                <a:gd fmla="*/ 513157 w 873787" name="connsiteX104"/>
                <a:gd fmla="*/ 38141 h 1542286" name="connsiteY104"/>
                <a:gd fmla="*/ 531818 w 873787" name="connsiteX105"/>
                <a:gd fmla="*/ 29215 h 1542286" name="connsiteY105"/>
                <a:gd fmla="*/ 550478 w 873787" name="connsiteX106"/>
                <a:gd fmla="*/ 21505 h 1542286" name="connsiteY106"/>
                <a:gd fmla="*/ 560213 w 873787" name="connsiteX107"/>
                <a:gd fmla="*/ 17853 h 1542286" name="connsiteY107"/>
                <a:gd fmla="*/ 569950 w 873787" name="connsiteX108"/>
                <a:gd fmla="*/ 15012 h 1542286" name="connsiteY108"/>
                <a:gd fmla="*/ 579685 w 873787" name="connsiteX109"/>
                <a:gd fmla="*/ 12172 h 1542286" name="connsiteY109"/>
                <a:gd fmla="*/ 589015 w 873787" name="connsiteX110"/>
                <a:gd fmla="*/ 9332 h 1542286" name="connsiteY110"/>
                <a:gd fmla="*/ 598751 w 873787" name="connsiteX111"/>
                <a:gd fmla="*/ 6898 h 1542286" name="connsiteY111"/>
                <a:gd fmla="*/ 608893 w 873787" name="connsiteX112"/>
                <a:gd fmla="*/ 4869 h 1542286" name="connsiteY112"/>
                <a:gd fmla="*/ 618223 w 873787" name="connsiteX113"/>
                <a:gd fmla="*/ 2840 h 1542286" name="connsiteY113"/>
                <a:gd fmla="*/ 628364 w 873787" name="connsiteX114"/>
                <a:gd fmla="*/ 2029 h 1542286" name="connsiteY114"/>
                <a:gd fmla="*/ 638505 w 873787" name="connsiteX115"/>
                <a:gd fmla="*/ 1217 h 1542286" name="connsiteY115"/>
                <a:gd fmla="*/ 648242 w 873787" name="connsiteX116"/>
                <a:gd fmla="*/ 0 h 1542286" name="connsiteY1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b="b" l="l" r="r" t="t"/>
              <a:pathLst>
                <a:path h="1542286" w="873787">
                  <a:moveTo>
                    <a:pt x="648242" y="0"/>
                  </a:moveTo>
                  <a:lnTo>
                    <a:pt x="662034" y="7303"/>
                  </a:lnTo>
                  <a:lnTo>
                    <a:pt x="676637" y="15824"/>
                  </a:lnTo>
                  <a:lnTo>
                    <a:pt x="683939" y="20693"/>
                  </a:lnTo>
                  <a:lnTo>
                    <a:pt x="691647" y="26374"/>
                  </a:lnTo>
                  <a:lnTo>
                    <a:pt x="698949" y="31648"/>
                  </a:lnTo>
                  <a:lnTo>
                    <a:pt x="706656" y="37734"/>
                  </a:lnTo>
                  <a:lnTo>
                    <a:pt x="714363" y="44227"/>
                  </a:lnTo>
                  <a:lnTo>
                    <a:pt x="722071" y="51531"/>
                  </a:lnTo>
                  <a:lnTo>
                    <a:pt x="729372" y="58429"/>
                  </a:lnTo>
                  <a:lnTo>
                    <a:pt x="737081" y="66544"/>
                  </a:lnTo>
                  <a:lnTo>
                    <a:pt x="744788" y="74659"/>
                  </a:lnTo>
                  <a:lnTo>
                    <a:pt x="752090" y="83180"/>
                  </a:lnTo>
                  <a:lnTo>
                    <a:pt x="759797" y="92918"/>
                  </a:lnTo>
                  <a:lnTo>
                    <a:pt x="767100" y="102251"/>
                  </a:lnTo>
                  <a:lnTo>
                    <a:pt x="773996" y="112394"/>
                  </a:lnTo>
                  <a:lnTo>
                    <a:pt x="781297" y="122539"/>
                  </a:lnTo>
                  <a:lnTo>
                    <a:pt x="788193" y="133494"/>
                  </a:lnTo>
                  <a:lnTo>
                    <a:pt x="795089" y="144855"/>
                  </a:lnTo>
                  <a:lnTo>
                    <a:pt x="801581" y="157433"/>
                  </a:lnTo>
                  <a:lnTo>
                    <a:pt x="807664" y="169607"/>
                  </a:lnTo>
                  <a:lnTo>
                    <a:pt x="814156" y="182591"/>
                  </a:lnTo>
                  <a:lnTo>
                    <a:pt x="819835" y="195981"/>
                  </a:lnTo>
                  <a:lnTo>
                    <a:pt x="825514" y="210182"/>
                  </a:lnTo>
                  <a:lnTo>
                    <a:pt x="830787" y="224384"/>
                  </a:lnTo>
                  <a:lnTo>
                    <a:pt x="835655" y="239396"/>
                  </a:lnTo>
                  <a:lnTo>
                    <a:pt x="840117" y="254815"/>
                  </a:lnTo>
                  <a:lnTo>
                    <a:pt x="844175" y="270641"/>
                  </a:lnTo>
                  <a:lnTo>
                    <a:pt x="848637" y="287277"/>
                  </a:lnTo>
                  <a:lnTo>
                    <a:pt x="851882" y="304725"/>
                  </a:lnTo>
                  <a:lnTo>
                    <a:pt x="855127" y="322171"/>
                  </a:lnTo>
                  <a:lnTo>
                    <a:pt x="858778" y="436189"/>
                  </a:lnTo>
                  <a:lnTo>
                    <a:pt x="862429" y="553454"/>
                  </a:lnTo>
                  <a:lnTo>
                    <a:pt x="865268" y="678834"/>
                  </a:lnTo>
                  <a:lnTo>
                    <a:pt x="868108" y="814357"/>
                  </a:lnTo>
                  <a:lnTo>
                    <a:pt x="870542" y="964893"/>
                  </a:lnTo>
                  <a:lnTo>
                    <a:pt x="872164" y="1134500"/>
                  </a:lnTo>
                  <a:lnTo>
                    <a:pt x="873381" y="1325612"/>
                  </a:lnTo>
                  <a:lnTo>
                    <a:pt x="873787" y="1542286"/>
                  </a:lnTo>
                  <a:lnTo>
                    <a:pt x="465695" y="1542286"/>
                  </a:lnTo>
                  <a:lnTo>
                    <a:pt x="0" y="822878"/>
                  </a:lnTo>
                  <a:lnTo>
                    <a:pt x="10953" y="766072"/>
                  </a:lnTo>
                  <a:lnTo>
                    <a:pt x="20689" y="716163"/>
                  </a:lnTo>
                  <a:lnTo>
                    <a:pt x="30425" y="671529"/>
                  </a:lnTo>
                  <a:lnTo>
                    <a:pt x="38943" y="632982"/>
                  </a:lnTo>
                  <a:lnTo>
                    <a:pt x="47463" y="598493"/>
                  </a:lnTo>
                  <a:lnTo>
                    <a:pt x="54764" y="568061"/>
                  </a:lnTo>
                  <a:lnTo>
                    <a:pt x="62472" y="540470"/>
                  </a:lnTo>
                  <a:lnTo>
                    <a:pt x="69773" y="515718"/>
                  </a:lnTo>
                  <a:lnTo>
                    <a:pt x="83565" y="470273"/>
                  </a:lnTo>
                  <a:lnTo>
                    <a:pt x="97358" y="426451"/>
                  </a:lnTo>
                  <a:lnTo>
                    <a:pt x="104254" y="402917"/>
                  </a:lnTo>
                  <a:lnTo>
                    <a:pt x="111962" y="378166"/>
                  </a:lnTo>
                  <a:lnTo>
                    <a:pt x="119669" y="350575"/>
                  </a:lnTo>
                  <a:lnTo>
                    <a:pt x="128189" y="319737"/>
                  </a:lnTo>
                  <a:lnTo>
                    <a:pt x="129811" y="314056"/>
                  </a:lnTo>
                  <a:lnTo>
                    <a:pt x="136302" y="297825"/>
                  </a:lnTo>
                  <a:lnTo>
                    <a:pt x="146037" y="274292"/>
                  </a:lnTo>
                  <a:lnTo>
                    <a:pt x="152933" y="260091"/>
                  </a:lnTo>
                  <a:lnTo>
                    <a:pt x="159829" y="244672"/>
                  </a:lnTo>
                  <a:lnTo>
                    <a:pt x="167943" y="228036"/>
                  </a:lnTo>
                  <a:lnTo>
                    <a:pt x="176867" y="210993"/>
                  </a:lnTo>
                  <a:lnTo>
                    <a:pt x="187009" y="193546"/>
                  </a:lnTo>
                  <a:lnTo>
                    <a:pt x="197961" y="175693"/>
                  </a:lnTo>
                  <a:lnTo>
                    <a:pt x="209320" y="158245"/>
                  </a:lnTo>
                  <a:lnTo>
                    <a:pt x="221490" y="140797"/>
                  </a:lnTo>
                  <a:lnTo>
                    <a:pt x="234876" y="124161"/>
                  </a:lnTo>
                  <a:lnTo>
                    <a:pt x="241366" y="116047"/>
                  </a:lnTo>
                  <a:lnTo>
                    <a:pt x="248669" y="107932"/>
                  </a:lnTo>
                  <a:lnTo>
                    <a:pt x="249075" y="107932"/>
                  </a:lnTo>
                  <a:lnTo>
                    <a:pt x="249480" y="107932"/>
                  </a:lnTo>
                  <a:lnTo>
                    <a:pt x="249886" y="110771"/>
                  </a:lnTo>
                  <a:lnTo>
                    <a:pt x="249480" y="116047"/>
                  </a:lnTo>
                  <a:lnTo>
                    <a:pt x="249075" y="123350"/>
                  </a:lnTo>
                  <a:lnTo>
                    <a:pt x="245828" y="144449"/>
                  </a:lnTo>
                  <a:lnTo>
                    <a:pt x="240961" y="172447"/>
                  </a:lnTo>
                  <a:lnTo>
                    <a:pt x="227574" y="244265"/>
                  </a:lnTo>
                  <a:lnTo>
                    <a:pt x="211754" y="327852"/>
                  </a:lnTo>
                  <a:lnTo>
                    <a:pt x="180924" y="481634"/>
                  </a:lnTo>
                  <a:lnTo>
                    <a:pt x="175650" y="509632"/>
                  </a:lnTo>
                  <a:lnTo>
                    <a:pt x="171594" y="529920"/>
                  </a:lnTo>
                  <a:lnTo>
                    <a:pt x="170377" y="542092"/>
                  </a:lnTo>
                  <a:lnTo>
                    <a:pt x="169971" y="543716"/>
                  </a:lnTo>
                  <a:lnTo>
                    <a:pt x="170377" y="544121"/>
                  </a:lnTo>
                  <a:lnTo>
                    <a:pt x="170783" y="543309"/>
                  </a:lnTo>
                  <a:lnTo>
                    <a:pt x="192282" y="500299"/>
                  </a:lnTo>
                  <a:lnTo>
                    <a:pt x="214594" y="456884"/>
                  </a:lnTo>
                  <a:lnTo>
                    <a:pt x="237716" y="414279"/>
                  </a:lnTo>
                  <a:lnTo>
                    <a:pt x="260838" y="372485"/>
                  </a:lnTo>
                  <a:lnTo>
                    <a:pt x="285177" y="331504"/>
                  </a:lnTo>
                  <a:lnTo>
                    <a:pt x="309111" y="292146"/>
                  </a:lnTo>
                  <a:lnTo>
                    <a:pt x="332640" y="254004"/>
                  </a:lnTo>
                  <a:lnTo>
                    <a:pt x="356573" y="219109"/>
                  </a:lnTo>
                  <a:lnTo>
                    <a:pt x="378885" y="185837"/>
                  </a:lnTo>
                  <a:lnTo>
                    <a:pt x="399979" y="155405"/>
                  </a:lnTo>
                  <a:lnTo>
                    <a:pt x="420668" y="127813"/>
                  </a:lnTo>
                  <a:lnTo>
                    <a:pt x="439327" y="104280"/>
                  </a:lnTo>
                  <a:lnTo>
                    <a:pt x="456366" y="83586"/>
                  </a:lnTo>
                  <a:lnTo>
                    <a:pt x="464479" y="74659"/>
                  </a:lnTo>
                  <a:lnTo>
                    <a:pt x="471780" y="66949"/>
                  </a:lnTo>
                  <a:lnTo>
                    <a:pt x="478271" y="60458"/>
                  </a:lnTo>
                  <a:lnTo>
                    <a:pt x="484355" y="55182"/>
                  </a:lnTo>
                  <a:lnTo>
                    <a:pt x="490441" y="51125"/>
                  </a:lnTo>
                  <a:lnTo>
                    <a:pt x="494903" y="47473"/>
                  </a:lnTo>
                  <a:lnTo>
                    <a:pt x="513157" y="38141"/>
                  </a:lnTo>
                  <a:lnTo>
                    <a:pt x="531818" y="29215"/>
                  </a:lnTo>
                  <a:lnTo>
                    <a:pt x="550478" y="21505"/>
                  </a:lnTo>
                  <a:lnTo>
                    <a:pt x="560213" y="17853"/>
                  </a:lnTo>
                  <a:lnTo>
                    <a:pt x="569950" y="15012"/>
                  </a:lnTo>
                  <a:lnTo>
                    <a:pt x="579685" y="12172"/>
                  </a:lnTo>
                  <a:lnTo>
                    <a:pt x="589015" y="9332"/>
                  </a:lnTo>
                  <a:lnTo>
                    <a:pt x="598751" y="6898"/>
                  </a:lnTo>
                  <a:lnTo>
                    <a:pt x="608893" y="4869"/>
                  </a:lnTo>
                  <a:lnTo>
                    <a:pt x="618223" y="2840"/>
                  </a:lnTo>
                  <a:lnTo>
                    <a:pt x="628364" y="2029"/>
                  </a:lnTo>
                  <a:lnTo>
                    <a:pt x="638505" y="1217"/>
                  </a:lnTo>
                  <a:lnTo>
                    <a:pt x="648242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4380866" y="4016040"/>
              <a:ext cx="3430269" cy="1231800"/>
            </a:xfrm>
            <a:custGeom>
              <a:gdLst>
                <a:gd fmla="*/ 667481 w 3430269" name="connsiteX0"/>
                <a:gd fmla="*/ 0 h 1231800" name="connsiteY0"/>
                <a:gd fmla="*/ 800896 w 3430269" name="connsiteX1"/>
                <a:gd fmla="*/ 0 h 1231800" name="connsiteY1"/>
                <a:gd fmla="*/ 796029 w 3430269" name="connsiteX2"/>
                <a:gd fmla="*/ 6496 h 1231800" name="connsiteY2"/>
                <a:gd fmla="*/ 791164 w 3430269" name="connsiteX3"/>
                <a:gd fmla="*/ 12992 h 1231800" name="connsiteY3"/>
                <a:gd fmla="*/ 786297 w 3430269" name="connsiteX4"/>
                <a:gd fmla="*/ 20299 h 1231800" name="connsiteY4"/>
                <a:gd fmla="*/ 781025 w 3430269" name="connsiteX5"/>
                <a:gd fmla="*/ 28014 h 1231800" name="connsiteY5"/>
                <a:gd fmla="*/ 185726 w 3430269" name="connsiteX6"/>
                <a:gd fmla="*/ 1002410 h 1231800" name="connsiteY6"/>
                <a:gd fmla="*/ 185726 w 3430269" name="connsiteX7"/>
                <a:gd fmla="*/ 1007689 h 1231800" name="connsiteY7"/>
                <a:gd fmla="*/ 185726 w 3430269" name="connsiteX8"/>
                <a:gd fmla="*/ 1011748 h 1231800" name="connsiteY8"/>
                <a:gd fmla="*/ 186132 w 3430269" name="connsiteX9"/>
                <a:gd fmla="*/ 1015808 h 1231800" name="connsiteY9"/>
                <a:gd fmla="*/ 186537 w 3430269" name="connsiteX10"/>
                <a:gd fmla="*/ 1018651 h 1231800" name="connsiteY10"/>
                <a:gd fmla="*/ 3246975 w 3430269" name="connsiteX11"/>
                <a:gd fmla="*/ 1021493 h 1231800" name="connsiteY11"/>
                <a:gd fmla="*/ 3247380 w 3430269" name="connsiteX12"/>
                <a:gd fmla="*/ 1017838 h 1231800" name="connsiteY12"/>
                <a:gd fmla="*/ 3248192 w 3430269" name="connsiteX13"/>
                <a:gd fmla="*/ 1014185 h 1231800" name="connsiteY13"/>
                <a:gd fmla="*/ 3248597 w 3430269" name="connsiteX14"/>
                <a:gd fmla="*/ 1009313 h 1231800" name="connsiteY14"/>
                <a:gd fmla="*/ 3248192 w 3430269" name="connsiteX15"/>
                <a:gd fmla="*/ 1003629 h 1231800" name="connsiteY15"/>
                <a:gd fmla="*/ 2661409 w 3430269" name="connsiteX16"/>
                <a:gd fmla="*/ 31667 h 1231800" name="connsiteY16"/>
                <a:gd fmla="*/ 2647215 w 3430269" name="connsiteX17"/>
                <a:gd fmla="*/ 14616 h 1231800" name="connsiteY17"/>
                <a:gd fmla="*/ 2634644 w 3430269" name="connsiteX18"/>
                <a:gd fmla="*/ 0 h 1231800" name="connsiteY18"/>
                <a:gd fmla="*/ 2772926 w 3430269" name="connsiteX19"/>
                <a:gd fmla="*/ 0 h 1231800" name="connsiteY19"/>
                <a:gd fmla="*/ 3430269 w 3430269" name="connsiteX20"/>
                <a:gd fmla="*/ 1038951 h 1231800" name="connsiteY20"/>
                <a:gd fmla="*/ 3430269 w 3430269" name="connsiteX21"/>
                <a:gd fmla="*/ 1230988 h 1231800" name="connsiteY21"/>
                <a:gd fmla="*/ 3427025 w 3430269" name="connsiteX22"/>
                <a:gd fmla="*/ 1231800 h 1231800" name="connsiteY22"/>
                <a:gd fmla="*/ 3422969 w 3430269" name="connsiteX23"/>
                <a:gd fmla="*/ 1231800 h 1231800" name="connsiteY23"/>
                <a:gd fmla="*/ 9326 w 3430269" name="connsiteX24"/>
                <a:gd fmla="*/ 1228958 h 1231800" name="connsiteY24"/>
                <a:gd fmla="*/ 4865 w 3430269" name="connsiteX25"/>
                <a:gd fmla="*/ 1228552 h 1231800" name="connsiteY25"/>
                <a:gd fmla="*/ 0 w 3430269" name="connsiteX26"/>
                <a:gd fmla="*/ 1228147 h 1231800" name="connsiteY26"/>
                <a:gd fmla="*/ 0 w 3430269" name="connsiteX27"/>
                <a:gd fmla="*/ 1043823 h 1231800" name="connsiteY27"/>
                <a:gd fmla="*/ 667481 w 3430269" name="connsiteX28"/>
                <a:gd fmla="*/ 0 h 1231800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1231800" w="3430269">
                  <a:moveTo>
                    <a:pt x="667481" y="0"/>
                  </a:moveTo>
                  <a:lnTo>
                    <a:pt x="800896" y="0"/>
                  </a:lnTo>
                  <a:lnTo>
                    <a:pt x="796029" y="6496"/>
                  </a:lnTo>
                  <a:lnTo>
                    <a:pt x="791164" y="12992"/>
                  </a:lnTo>
                  <a:lnTo>
                    <a:pt x="786297" y="20299"/>
                  </a:lnTo>
                  <a:lnTo>
                    <a:pt x="781025" y="28014"/>
                  </a:lnTo>
                  <a:lnTo>
                    <a:pt x="185726" y="1002410"/>
                  </a:lnTo>
                  <a:lnTo>
                    <a:pt x="185726" y="1007689"/>
                  </a:lnTo>
                  <a:lnTo>
                    <a:pt x="185726" y="1011748"/>
                  </a:lnTo>
                  <a:lnTo>
                    <a:pt x="186132" y="1015808"/>
                  </a:lnTo>
                  <a:lnTo>
                    <a:pt x="186537" y="1018651"/>
                  </a:lnTo>
                  <a:lnTo>
                    <a:pt x="3246975" y="1021493"/>
                  </a:lnTo>
                  <a:lnTo>
                    <a:pt x="3247380" y="1017838"/>
                  </a:lnTo>
                  <a:lnTo>
                    <a:pt x="3248192" y="1014185"/>
                  </a:lnTo>
                  <a:lnTo>
                    <a:pt x="3248597" y="1009313"/>
                  </a:lnTo>
                  <a:lnTo>
                    <a:pt x="3248192" y="1003629"/>
                  </a:lnTo>
                  <a:lnTo>
                    <a:pt x="2661409" y="31667"/>
                  </a:lnTo>
                  <a:lnTo>
                    <a:pt x="2647215" y="14616"/>
                  </a:lnTo>
                  <a:lnTo>
                    <a:pt x="2634644" y="0"/>
                  </a:lnTo>
                  <a:lnTo>
                    <a:pt x="2772926" y="0"/>
                  </a:lnTo>
                  <a:lnTo>
                    <a:pt x="3430269" y="1038951"/>
                  </a:lnTo>
                  <a:lnTo>
                    <a:pt x="3430269" y="1230988"/>
                  </a:lnTo>
                  <a:lnTo>
                    <a:pt x="3427025" y="1231800"/>
                  </a:lnTo>
                  <a:lnTo>
                    <a:pt x="3422969" y="1231800"/>
                  </a:lnTo>
                  <a:lnTo>
                    <a:pt x="9326" y="1228958"/>
                  </a:lnTo>
                  <a:lnTo>
                    <a:pt x="4865" y="1228552"/>
                  </a:lnTo>
                  <a:lnTo>
                    <a:pt x="0" y="1228147"/>
                  </a:lnTo>
                  <a:lnTo>
                    <a:pt x="0" y="1043823"/>
                  </a:lnTo>
                  <a:lnTo>
                    <a:pt x="66748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中场谈判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5" name="圆角矩形 34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同侧圆角矩形 35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同侧圆角矩形 37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3464560" y="5675106"/>
            <a:ext cx="526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先讨论其他问题，为重大问题的达成积攒能量</a:t>
            </a:r>
          </a:p>
        </p:txBody>
      </p: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矩形 21"/>
          <p:cNvSpPr/>
          <p:nvPr/>
        </p:nvSpPr>
        <p:spPr>
          <a:xfrm>
            <a:off x="2502487" y="1511300"/>
            <a:ext cx="7187027" cy="1615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lang="zh-CN" sz="10000">
                <a:gradFill>
                  <a:gsLst>
                    <a:gs pos="44000">
                      <a:schemeClr val="accent5"/>
                    </a:gs>
                    <a:gs pos="88000">
                      <a:schemeClr val="accent5">
                        <a:alpha val="0"/>
                      </a:schemeClr>
                    </a:gs>
                  </a:gsLst>
                  <a:lin ang="5400000" scaled="1"/>
                </a:gradFill>
              </a:rPr>
              <a:t>终场谈判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038313" y="1727200"/>
            <a:ext cx="6115373" cy="493580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2221907" y="3296544"/>
            <a:ext cx="2012346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8" name="文本框 7"/>
          <p:cNvSpPr txBox="1"/>
          <p:nvPr/>
        </p:nvSpPr>
        <p:spPr>
          <a:xfrm>
            <a:off x="2347763" y="3358204"/>
            <a:ext cx="188649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白脸黑脸策略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3162300" y="4461756"/>
            <a:ext cx="1546434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0" name="文本框 9"/>
          <p:cNvSpPr txBox="1"/>
          <p:nvPr/>
        </p:nvSpPr>
        <p:spPr>
          <a:xfrm>
            <a:off x="3377478" y="4523415"/>
            <a:ext cx="120404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蚕食策略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7569197" y="4461756"/>
            <a:ext cx="1460504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4" name="文本框 13"/>
          <p:cNvSpPr txBox="1"/>
          <p:nvPr/>
        </p:nvSpPr>
        <p:spPr>
          <a:xfrm>
            <a:off x="7684748" y="4514869"/>
            <a:ext cx="177259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欣然接受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7818989" y="3296544"/>
            <a:ext cx="1948853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6" name="文本框 15"/>
          <p:cNvSpPr txBox="1"/>
          <p:nvPr/>
        </p:nvSpPr>
        <p:spPr>
          <a:xfrm>
            <a:off x="7934545" y="3358204"/>
            <a:ext cx="25538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随时准备离开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2502487" y="5768975"/>
            <a:ext cx="7187027" cy="288498"/>
          </a:xfrm>
          <a:prstGeom prst="roundRect">
            <a:avLst>
              <a:gd fmla="val 50000" name="adj"/>
            </a:avLst>
          </a:prstGeom>
          <a:solidFill>
            <a:schemeClr val="tx1"/>
          </a:solidFill>
          <a:ln w="254">
            <a:solidFill>
              <a:schemeClr val="accent5"/>
            </a:solidFill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圆角矩形 20"/>
          <p:cNvSpPr/>
          <p:nvPr/>
        </p:nvSpPr>
        <p:spPr>
          <a:xfrm>
            <a:off x="2502487" y="5768975"/>
            <a:ext cx="6954857" cy="288498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6"/>
              </a:gs>
              <a:gs pos="100000">
                <a:schemeClr val="accent5"/>
              </a:gs>
            </a:gsLst>
            <a:lin ang="0" scaled="0"/>
          </a:gradFill>
          <a:ln w="254">
            <a:solidFill>
              <a:schemeClr val="accent6"/>
            </a:solidFill>
          </a:ln>
          <a:effectLst>
            <a:outerShdw algn="tl" blurRad="88900" dir="2700000" dist="25400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文本框 22"/>
          <p:cNvSpPr txBox="1"/>
          <p:nvPr/>
        </p:nvSpPr>
        <p:spPr>
          <a:xfrm>
            <a:off x="8811014" y="5728558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/>
              <a:t>90%</a:t>
            </a:r>
          </a:p>
        </p:txBody>
      </p: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1.白脸黑脸策略</a:t>
            </a:r>
          </a:p>
        </p:txBody>
      </p:sp>
      <p:sp>
        <p:nvSpPr>
          <p:cNvPr id="56" name="圆角矩形 55"/>
          <p:cNvSpPr/>
          <p:nvPr/>
        </p:nvSpPr>
        <p:spPr>
          <a:xfrm>
            <a:off x="1336947" y="3144421"/>
            <a:ext cx="1258321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7" name="圆角矩形 56"/>
          <p:cNvSpPr/>
          <p:nvPr/>
        </p:nvSpPr>
        <p:spPr>
          <a:xfrm>
            <a:off x="9591829" y="3144421"/>
            <a:ext cx="1262638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文本框 57"/>
          <p:cNvSpPr txBox="1"/>
          <p:nvPr/>
        </p:nvSpPr>
        <p:spPr>
          <a:xfrm>
            <a:off x="1486237" y="3274607"/>
            <a:ext cx="110903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不谈了</a:t>
            </a:r>
          </a:p>
        </p:txBody>
      </p:sp>
      <p:sp>
        <p:nvSpPr>
          <p:cNvPr id="59" name="文本框 58"/>
          <p:cNvSpPr txBox="1"/>
          <p:nvPr/>
        </p:nvSpPr>
        <p:spPr>
          <a:xfrm>
            <a:off x="9731530" y="3274607"/>
            <a:ext cx="124540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慢慢谈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3125183" y="1955800"/>
            <a:ext cx="5941634" cy="2984598"/>
            <a:chOff x="2942197" y="1955800"/>
            <a:chExt cx="5941634" cy="2984598"/>
          </a:xfrm>
        </p:grpSpPr>
        <p:grpSp>
          <p:nvGrpSpPr>
            <p:cNvPr id="3" name="组合 2"/>
            <p:cNvGrpSpPr/>
            <p:nvPr/>
          </p:nvGrpSpPr>
          <p:grpSpPr>
            <a:xfrm>
              <a:off x="2942197" y="1966371"/>
              <a:ext cx="2199168" cy="2974027"/>
              <a:chOff x="6825492" y="1628775"/>
              <a:chExt cx="2448806" cy="3311623"/>
            </a:xfrm>
          </p:grpSpPr>
          <p:sp>
            <p:nvSpPr>
              <p:cNvPr id="41" name="Freeform 44"/>
              <p:cNvSpPr/>
              <p:nvPr/>
            </p:nvSpPr>
            <p:spPr bwMode="auto">
              <a:xfrm>
                <a:off x="7177934" y="3449170"/>
                <a:ext cx="1743922" cy="1491228"/>
              </a:xfrm>
              <a:custGeom>
                <a:gdLst>
                  <a:gd fmla="*/ 2129 w 2243" name="T0"/>
                  <a:gd fmla="*/ 712 h 1917" name="T1"/>
                  <a:gd fmla="*/ 1869 w 2243" name="T2"/>
                  <a:gd fmla="*/ 278 h 1917" name="T3"/>
                  <a:gd fmla="*/ 1509 w 2243" name="T4"/>
                  <a:gd fmla="*/ 122 h 1917" name="T5"/>
                  <a:gd fmla="*/ 1121 w 2243" name="T6"/>
                  <a:gd fmla="*/ 144 h 1917" name="T7"/>
                  <a:gd fmla="*/ 734 w 2243" name="T8"/>
                  <a:gd fmla="*/ 122 h 1917" name="T9"/>
                  <a:gd fmla="*/ 374 w 2243" name="T10"/>
                  <a:gd fmla="*/ 278 h 1917" name="T11"/>
                  <a:gd fmla="*/ 114 w 2243" name="T12"/>
                  <a:gd fmla="*/ 712 h 1917" name="T13"/>
                  <a:gd fmla="*/ 46 w 2243" name="T14"/>
                  <a:gd fmla="*/ 1086 h 1917" name="T15"/>
                  <a:gd fmla="*/ 170 w 2243" name="T16"/>
                  <a:gd fmla="*/ 1368 h 1917" name="T17"/>
                  <a:gd fmla="*/ 290 w 2243" name="T18"/>
                  <a:gd fmla="*/ 1567 h 1917" name="T19"/>
                  <a:gd fmla="*/ 484 w 2243" name="T20"/>
                  <a:gd fmla="*/ 1723 h 1917" name="T21"/>
                  <a:gd fmla="*/ 811 w 2243" name="T22"/>
                  <a:gd fmla="*/ 1867 h 1917" name="T23"/>
                  <a:gd fmla="*/ 985 w 2243" name="T24"/>
                  <a:gd fmla="*/ 1902 h 1917" name="T25"/>
                  <a:gd fmla="*/ 1121 w 2243" name="T26"/>
                  <a:gd fmla="*/ 1915 h 1917" name="T27"/>
                  <a:gd fmla="*/ 1258 w 2243" name="T28"/>
                  <a:gd fmla="*/ 1902 h 1917" name="T29"/>
                  <a:gd fmla="*/ 1432 w 2243" name="T30"/>
                  <a:gd fmla="*/ 1867 h 1917" name="T31"/>
                  <a:gd fmla="*/ 1759 w 2243" name="T32"/>
                  <a:gd fmla="*/ 1723 h 1917" name="T33"/>
                  <a:gd fmla="*/ 1953 w 2243" name="T34"/>
                  <a:gd fmla="*/ 1567 h 1917" name="T35"/>
                  <a:gd fmla="*/ 2072 w 2243" name="T36"/>
                  <a:gd fmla="*/ 1368 h 1917" name="T37"/>
                  <a:gd fmla="*/ 2197 w 2243" name="T38"/>
                  <a:gd fmla="*/ 1086 h 1917" name="T39"/>
                  <a:gd fmla="*/ 2129 w 2243" name="T40"/>
                  <a:gd fmla="*/ 712 h 1917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917" w="2243">
                    <a:moveTo>
                      <a:pt x="2129" y="712"/>
                    </a:moveTo>
                    <a:cubicBezTo>
                      <a:pt x="2129" y="712"/>
                      <a:pt x="1963" y="406"/>
                      <a:pt x="1869" y="278"/>
                    </a:cubicBezTo>
                    <a:cubicBezTo>
                      <a:pt x="1727" y="0"/>
                      <a:pt x="1509" y="122"/>
                      <a:pt x="1509" y="122"/>
                    </a:cubicBezTo>
                    <a:cubicBezTo>
                      <a:pt x="1121" y="144"/>
                      <a:pt x="1121" y="144"/>
                      <a:pt x="1121" y="144"/>
                    </a:cubicBezTo>
                    <a:cubicBezTo>
                      <a:pt x="734" y="122"/>
                      <a:pt x="734" y="122"/>
                      <a:pt x="734" y="122"/>
                    </a:cubicBezTo>
                    <a:cubicBezTo>
                      <a:pt x="734" y="122"/>
                      <a:pt x="516" y="0"/>
                      <a:pt x="374" y="278"/>
                    </a:cubicBezTo>
                    <a:cubicBezTo>
                      <a:pt x="280" y="406"/>
                      <a:pt x="114" y="712"/>
                      <a:pt x="114" y="712"/>
                    </a:cubicBezTo>
                    <a:cubicBezTo>
                      <a:pt x="114" y="712"/>
                      <a:pt x="0" y="910"/>
                      <a:pt x="46" y="1086"/>
                    </a:cubicBezTo>
                    <a:cubicBezTo>
                      <a:pt x="72" y="1185"/>
                      <a:pt x="122" y="1278"/>
                      <a:pt x="170" y="1368"/>
                    </a:cubicBezTo>
                    <a:cubicBezTo>
                      <a:pt x="207" y="1435"/>
                      <a:pt x="243" y="1506"/>
                      <a:pt x="290" y="1567"/>
                    </a:cubicBezTo>
                    <a:cubicBezTo>
                      <a:pt x="344" y="1635"/>
                      <a:pt x="413" y="1675"/>
                      <a:pt x="484" y="1723"/>
                    </a:cubicBezTo>
                    <a:cubicBezTo>
                      <a:pt x="583" y="1790"/>
                      <a:pt x="695" y="1836"/>
                      <a:pt x="811" y="1867"/>
                    </a:cubicBezTo>
                    <a:cubicBezTo>
                      <a:pt x="868" y="1883"/>
                      <a:pt x="926" y="1894"/>
                      <a:pt x="985" y="1902"/>
                    </a:cubicBezTo>
                    <a:cubicBezTo>
                      <a:pt x="993" y="1903"/>
                      <a:pt x="1097" y="1917"/>
                      <a:pt x="1121" y="1915"/>
                    </a:cubicBezTo>
                    <a:cubicBezTo>
                      <a:pt x="1146" y="1917"/>
                      <a:pt x="1250" y="1903"/>
                      <a:pt x="1258" y="1902"/>
                    </a:cubicBezTo>
                    <a:cubicBezTo>
                      <a:pt x="1317" y="1894"/>
                      <a:pt x="1375" y="1883"/>
                      <a:pt x="1432" y="1867"/>
                    </a:cubicBezTo>
                    <a:cubicBezTo>
                      <a:pt x="1548" y="1836"/>
                      <a:pt x="1660" y="1790"/>
                      <a:pt x="1759" y="1723"/>
                    </a:cubicBezTo>
                    <a:cubicBezTo>
                      <a:pt x="1830" y="1675"/>
                      <a:pt x="1899" y="1635"/>
                      <a:pt x="1953" y="1567"/>
                    </a:cubicBezTo>
                    <a:cubicBezTo>
                      <a:pt x="2000" y="1506"/>
                      <a:pt x="2036" y="1435"/>
                      <a:pt x="2072" y="1368"/>
                    </a:cubicBezTo>
                    <a:cubicBezTo>
                      <a:pt x="2121" y="1278"/>
                      <a:pt x="2171" y="1185"/>
                      <a:pt x="2197" y="1086"/>
                    </a:cubicBezTo>
                    <a:cubicBezTo>
                      <a:pt x="2243" y="910"/>
                      <a:pt x="2129" y="712"/>
                      <a:pt x="2129" y="712"/>
                    </a:cubicBezTo>
                  </a:path>
                </a:pathLst>
              </a:custGeom>
              <a:gradFill>
                <a:gsLst>
                  <a:gs pos="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lin ang="5400000" scaled="1"/>
              </a:gra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2" name="Freeform 45"/>
              <p:cNvSpPr/>
              <p:nvPr/>
            </p:nvSpPr>
            <p:spPr bwMode="auto">
              <a:xfrm>
                <a:off x="7781407" y="2056028"/>
                <a:ext cx="536976" cy="1075613"/>
              </a:xfrm>
              <a:custGeom>
                <a:gdLst>
                  <a:gd fmla="*/ 666 w 693" name="T0"/>
                  <a:gd fmla="*/ 285 h 1385" name="T1"/>
                  <a:gd fmla="*/ 541 w 693" name="T2"/>
                  <a:gd fmla="*/ 84 h 1385" name="T3"/>
                  <a:gd fmla="*/ 350 w 693" name="T4"/>
                  <a:gd fmla="*/ 1 h 1385" name="T5"/>
                  <a:gd fmla="*/ 343 w 693" name="T6"/>
                  <a:gd fmla="*/ 1 h 1385" name="T7"/>
                  <a:gd fmla="*/ 152 w 693" name="T8"/>
                  <a:gd fmla="*/ 84 h 1385" name="T9"/>
                  <a:gd fmla="*/ 27 w 693" name="T10"/>
                  <a:gd fmla="*/ 285 h 1385" name="T11"/>
                  <a:gd fmla="*/ 10 w 693" name="T12"/>
                  <a:gd fmla="*/ 531 h 1385" name="T13"/>
                  <a:gd fmla="*/ 108 w 693" name="T14"/>
                  <a:gd fmla="*/ 756 h 1385" name="T15"/>
                  <a:gd fmla="*/ 229 w 693" name="T16"/>
                  <a:gd fmla="*/ 953 h 1385" name="T17"/>
                  <a:gd fmla="*/ 263 w 693" name="T18"/>
                  <a:gd fmla="*/ 1385 h 1385" name="T19"/>
                  <a:gd fmla="*/ 315 w 693" name="T20"/>
                  <a:gd fmla="*/ 1243 h 1385" name="T21"/>
                  <a:gd fmla="*/ 346 w 693" name="T22"/>
                  <a:gd fmla="*/ 1142 h 1385" name="T23"/>
                  <a:gd fmla="*/ 378 w 693" name="T24"/>
                  <a:gd fmla="*/ 1243 h 1385" name="T25"/>
                  <a:gd fmla="*/ 430 w 693" name="T26"/>
                  <a:gd fmla="*/ 1385 h 1385" name="T27"/>
                  <a:gd fmla="*/ 464 w 693" name="T28"/>
                  <a:gd fmla="*/ 953 h 1385" name="T29"/>
                  <a:gd fmla="*/ 585 w 693" name="T30"/>
                  <a:gd fmla="*/ 756 h 1385" name="T31"/>
                  <a:gd fmla="*/ 683 w 693" name="T32"/>
                  <a:gd fmla="*/ 531 h 1385" name="T33"/>
                  <a:gd fmla="*/ 666 w 693" name="T34"/>
                  <a:gd fmla="*/ 285 h 1385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1385" w="693">
                    <a:moveTo>
                      <a:pt x="666" y="285"/>
                    </a:moveTo>
                    <a:cubicBezTo>
                      <a:pt x="643" y="216"/>
                      <a:pt x="597" y="133"/>
                      <a:pt x="541" y="84"/>
                    </a:cubicBezTo>
                    <a:cubicBezTo>
                      <a:pt x="497" y="45"/>
                      <a:pt x="413" y="0"/>
                      <a:pt x="350" y="1"/>
                    </a:cubicBezTo>
                    <a:cubicBezTo>
                      <a:pt x="346" y="1"/>
                      <a:pt x="345" y="1"/>
                      <a:pt x="343" y="1"/>
                    </a:cubicBezTo>
                    <a:cubicBezTo>
                      <a:pt x="280" y="0"/>
                      <a:pt x="196" y="45"/>
                      <a:pt x="152" y="84"/>
                    </a:cubicBezTo>
                    <a:cubicBezTo>
                      <a:pt x="96" y="133"/>
                      <a:pt x="50" y="216"/>
                      <a:pt x="27" y="285"/>
                    </a:cubicBezTo>
                    <a:cubicBezTo>
                      <a:pt x="2" y="363"/>
                      <a:pt x="0" y="450"/>
                      <a:pt x="10" y="531"/>
                    </a:cubicBezTo>
                    <a:cubicBezTo>
                      <a:pt x="20" y="615"/>
                      <a:pt x="56" y="688"/>
                      <a:pt x="108" y="756"/>
                    </a:cubicBezTo>
                    <a:cubicBezTo>
                      <a:pt x="157" y="820"/>
                      <a:pt x="200" y="878"/>
                      <a:pt x="229" y="953"/>
                    </a:cubicBezTo>
                    <a:cubicBezTo>
                      <a:pt x="295" y="1124"/>
                      <a:pt x="219" y="1385"/>
                      <a:pt x="263" y="1385"/>
                    </a:cubicBezTo>
                    <a:cubicBezTo>
                      <a:pt x="266" y="1373"/>
                      <a:pt x="312" y="1256"/>
                      <a:pt x="315" y="1243"/>
                    </a:cubicBezTo>
                    <a:cubicBezTo>
                      <a:pt x="337" y="1136"/>
                      <a:pt x="346" y="1142"/>
                      <a:pt x="346" y="1142"/>
                    </a:cubicBezTo>
                    <a:cubicBezTo>
                      <a:pt x="346" y="1142"/>
                      <a:pt x="356" y="1136"/>
                      <a:pt x="378" y="1243"/>
                    </a:cubicBezTo>
                    <a:cubicBezTo>
                      <a:pt x="381" y="1256"/>
                      <a:pt x="427" y="1373"/>
                      <a:pt x="430" y="1385"/>
                    </a:cubicBezTo>
                    <a:cubicBezTo>
                      <a:pt x="474" y="1385"/>
                      <a:pt x="398" y="1124"/>
                      <a:pt x="464" y="953"/>
                    </a:cubicBezTo>
                    <a:cubicBezTo>
                      <a:pt x="493" y="878"/>
                      <a:pt x="536" y="820"/>
                      <a:pt x="585" y="756"/>
                    </a:cubicBezTo>
                    <a:cubicBezTo>
                      <a:pt x="637" y="688"/>
                      <a:pt x="673" y="615"/>
                      <a:pt x="683" y="531"/>
                    </a:cubicBezTo>
                    <a:cubicBezTo>
                      <a:pt x="693" y="450"/>
                      <a:pt x="691" y="363"/>
                      <a:pt x="666" y="285"/>
                    </a:cubicBezTo>
                  </a:path>
                </a:pathLst>
              </a:custGeom>
              <a:gradFill>
                <a:gsLst>
                  <a:gs pos="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lin ang="5400000" scaled="1"/>
              </a:gra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3" name="Freeform 46"/>
              <p:cNvSpPr/>
              <p:nvPr/>
            </p:nvSpPr>
            <p:spPr bwMode="auto">
              <a:xfrm>
                <a:off x="7936016" y="2144138"/>
                <a:ext cx="68161" cy="53199"/>
              </a:xfrm>
              <a:custGeom>
                <a:gdLst>
                  <a:gd fmla="*/ 44 w 88" name="T0"/>
                  <a:gd fmla="*/ 0 h 68" name="T1"/>
                  <a:gd fmla="*/ 44 w 88" name="T2"/>
                  <a:gd fmla="*/ 68 h 68" name="T3"/>
                  <a:gd fmla="*/ 44 w 88" name="T4"/>
                  <a:gd fmla="*/ 0 h 68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68" w="88">
                    <a:moveTo>
                      <a:pt x="44" y="0"/>
                    </a:moveTo>
                    <a:cubicBezTo>
                      <a:pt x="0" y="0"/>
                      <a:pt x="0" y="68"/>
                      <a:pt x="44" y="68"/>
                    </a:cubicBezTo>
                    <a:cubicBezTo>
                      <a:pt x="88" y="68"/>
                      <a:pt x="88" y="0"/>
                      <a:pt x="44" y="0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4" name="Freeform 47"/>
              <p:cNvSpPr/>
              <p:nvPr/>
            </p:nvSpPr>
            <p:spPr bwMode="auto">
              <a:xfrm>
                <a:off x="7837930" y="2217286"/>
                <a:ext cx="181209" cy="731483"/>
              </a:xfrm>
              <a:custGeom>
                <a:gdLst>
                  <a:gd fmla="*/ 226 w 233" name="T0"/>
                  <a:gd fmla="*/ 757 h 940" name="T1"/>
                  <a:gd fmla="*/ 168 w 233" name="T2"/>
                  <a:gd fmla="*/ 614 h 940" name="T3"/>
                  <a:gd fmla="*/ 137 w 233" name="T4"/>
                  <a:gd fmla="*/ 567 h 940" name="T5"/>
                  <a:gd fmla="*/ 103 w 233" name="T6"/>
                  <a:gd fmla="*/ 506 h 940" name="T7"/>
                  <a:gd fmla="*/ 48 w 233" name="T8"/>
                  <a:gd fmla="*/ 352 h 940" name="T9"/>
                  <a:gd fmla="*/ 107 w 233" name="T10"/>
                  <a:gd fmla="*/ 0 h 940" name="T11"/>
                  <a:gd fmla="*/ 18 w 233" name="T12"/>
                  <a:gd fmla="*/ 163 h 940" name="T13"/>
                  <a:gd fmla="*/ 8 w 233" name="T14"/>
                  <a:gd fmla="*/ 361 h 940" name="T15"/>
                  <a:gd fmla="*/ 161 w 233" name="T16"/>
                  <a:gd fmla="*/ 686 h 940" name="T17"/>
                  <a:gd fmla="*/ 204 w 233" name="T18"/>
                  <a:gd fmla="*/ 924 h 940" name="T19"/>
                  <a:gd fmla="*/ 226 w 233" name="T20"/>
                  <a:gd fmla="*/ 757 h 94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940" w="233">
                    <a:moveTo>
                      <a:pt x="226" y="757"/>
                    </a:moveTo>
                    <a:cubicBezTo>
                      <a:pt x="219" y="703"/>
                      <a:pt x="199" y="659"/>
                      <a:pt x="168" y="614"/>
                    </a:cubicBezTo>
                    <a:cubicBezTo>
                      <a:pt x="158" y="599"/>
                      <a:pt x="147" y="583"/>
                      <a:pt x="137" y="567"/>
                    </a:cubicBezTo>
                    <a:cubicBezTo>
                      <a:pt x="126" y="546"/>
                      <a:pt x="114" y="526"/>
                      <a:pt x="103" y="506"/>
                    </a:cubicBezTo>
                    <a:cubicBezTo>
                      <a:pt x="77" y="457"/>
                      <a:pt x="58" y="406"/>
                      <a:pt x="48" y="352"/>
                    </a:cubicBezTo>
                    <a:cubicBezTo>
                      <a:pt x="29" y="244"/>
                      <a:pt x="68" y="33"/>
                      <a:pt x="107" y="0"/>
                    </a:cubicBezTo>
                    <a:cubicBezTo>
                      <a:pt x="61" y="18"/>
                      <a:pt x="27" y="111"/>
                      <a:pt x="18" y="163"/>
                    </a:cubicBezTo>
                    <a:cubicBezTo>
                      <a:pt x="7" y="227"/>
                      <a:pt x="0" y="297"/>
                      <a:pt x="8" y="361"/>
                    </a:cubicBezTo>
                    <a:cubicBezTo>
                      <a:pt x="21" y="485"/>
                      <a:pt x="109" y="578"/>
                      <a:pt x="161" y="686"/>
                    </a:cubicBezTo>
                    <a:cubicBezTo>
                      <a:pt x="198" y="762"/>
                      <a:pt x="203" y="841"/>
                      <a:pt x="204" y="924"/>
                    </a:cubicBezTo>
                    <a:cubicBezTo>
                      <a:pt x="205" y="940"/>
                      <a:pt x="233" y="812"/>
                      <a:pt x="226" y="757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5" name="Oval 49"/>
              <p:cNvSpPr>
                <a:spLocks noChangeArrowheads="1"/>
              </p:cNvSpPr>
              <p:nvPr/>
            </p:nvSpPr>
            <p:spPr bwMode="auto">
              <a:xfrm>
                <a:off x="7502113" y="2970381"/>
                <a:ext cx="187859" cy="189521"/>
              </a:xfrm>
              <a:prstGeom prst="ellipse">
                <a:avLst/>
              </a:prstGeom>
              <a:solidFill>
                <a:schemeClr val="accent5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6" name="Freeform 50"/>
              <p:cNvSpPr>
                <a:spLocks noEditPoints="1"/>
              </p:cNvSpPr>
              <p:nvPr/>
            </p:nvSpPr>
            <p:spPr bwMode="auto">
              <a:xfrm>
                <a:off x="6893652" y="1741822"/>
                <a:ext cx="997477" cy="1657474"/>
              </a:xfrm>
              <a:custGeom>
                <a:gdLst>
                  <a:gd fmla="*/ 1218 w 1284" name="T0"/>
                  <a:gd fmla="*/ 1467 h 2132" name="T1"/>
                  <a:gd fmla="*/ 1088 w 1284" name="T2"/>
                  <a:gd fmla="*/ 1316 h 2132" name="T3"/>
                  <a:gd fmla="*/ 915 w 1284" name="T4"/>
                  <a:gd fmla="*/ 952 h 2132" name="T5"/>
                  <a:gd fmla="*/ 911 w 1284" name="T6"/>
                  <a:gd fmla="*/ 941 h 2132" name="T7"/>
                  <a:gd fmla="*/ 741 w 1284" name="T8"/>
                  <a:gd fmla="*/ 135 h 2132" name="T9"/>
                  <a:gd fmla="*/ 762 w 1284" name="T10"/>
                  <a:gd fmla="*/ 60 h 2132" name="T11"/>
                  <a:gd fmla="*/ 785 w 1284" name="T12"/>
                  <a:gd fmla="*/ 47 h 2132" name="T13"/>
                  <a:gd fmla="*/ 808 w 1284" name="T14"/>
                  <a:gd fmla="*/ 1 h 2132" name="T15"/>
                  <a:gd fmla="*/ 801 w 1284" name="T16"/>
                  <a:gd fmla="*/ 4 h 2132" name="T17"/>
                  <a:gd fmla="*/ 428 w 1284" name="T18"/>
                  <a:gd fmla="*/ 253 h 2132" name="T19"/>
                  <a:gd fmla="*/ 138 w 1284" name="T20"/>
                  <a:gd fmla="*/ 608 h 2132" name="T21"/>
                  <a:gd fmla="*/ 6 w 1284" name="T22"/>
                  <a:gd fmla="*/ 902 h 2132" name="T23"/>
                  <a:gd fmla="*/ 40 w 1284" name="T24"/>
                  <a:gd fmla="*/ 887 h 2132" name="T25"/>
                  <a:gd fmla="*/ 66 w 1284" name="T26"/>
                  <a:gd fmla="*/ 829 h 2132" name="T27"/>
                  <a:gd fmla="*/ 133 w 1284" name="T28"/>
                  <a:gd fmla="*/ 993 h 2132" name="T29"/>
                  <a:gd fmla="*/ 110 w 1284" name="T30"/>
                  <a:gd fmla="*/ 1167 h 2132" name="T31"/>
                  <a:gd fmla="*/ 90 w 1284" name="T32"/>
                  <a:gd fmla="*/ 1331 h 2132" name="T33"/>
                  <a:gd fmla="*/ 106 w 1284" name="T34"/>
                  <a:gd fmla="*/ 1614 h 2132" name="T35"/>
                  <a:gd fmla="*/ 181 w 1284" name="T36"/>
                  <a:gd fmla="*/ 1722 h 2132" name="T37"/>
                  <a:gd fmla="*/ 230 w 1284" name="T38"/>
                  <a:gd fmla="*/ 1765 h 2132" name="T39"/>
                  <a:gd fmla="*/ 337 w 1284" name="T40"/>
                  <a:gd fmla="*/ 1836 h 2132" name="T41"/>
                  <a:gd fmla="*/ 627 w 1284" name="T42"/>
                  <a:gd fmla="*/ 1879 h 2132" name="T43"/>
                  <a:gd fmla="*/ 804 w 1284" name="T44"/>
                  <a:gd fmla="*/ 1923 h 2132" name="T45"/>
                  <a:gd fmla="*/ 890 w 1284" name="T46"/>
                  <a:gd fmla="*/ 2012 h 2132" name="T47"/>
                  <a:gd fmla="*/ 1019 w 1284" name="T48"/>
                  <a:gd fmla="*/ 2121 h 2132" name="T49"/>
                  <a:gd fmla="*/ 1099 w 1284" name="T50"/>
                  <a:gd fmla="*/ 2123 h 2132" name="T51"/>
                  <a:gd fmla="*/ 1158 w 1284" name="T52"/>
                  <a:gd fmla="*/ 2061 h 2132" name="T53"/>
                  <a:gd fmla="*/ 1189 w 1284" name="T54"/>
                  <a:gd fmla="*/ 1935 h 2132" name="T55"/>
                  <a:gd fmla="*/ 1233 w 1284" name="T56"/>
                  <a:gd fmla="*/ 1776 h 2132" name="T57"/>
                  <a:gd fmla="*/ 1259 w 1284" name="T58"/>
                  <a:gd fmla="*/ 1709 h 2132" name="T59"/>
                  <a:gd fmla="*/ 1240 w 1284" name="T60"/>
                  <a:gd fmla="*/ 1580 h 2132" name="T61"/>
                  <a:gd fmla="*/ 980 w 1284" name="T62"/>
                  <a:gd fmla="*/ 1520 h 2132" name="T63"/>
                  <a:gd fmla="*/ 712 w 1284" name="T64"/>
                  <a:gd fmla="*/ 1394 h 2132" name="T65"/>
                  <a:gd fmla="*/ 482 w 1284" name="T66"/>
                  <a:gd fmla="*/ 1095 h 2132" name="T67"/>
                  <a:gd fmla="*/ 86 w 1284" name="T68"/>
                  <a:gd fmla="*/ 795 h 2132" name="T69"/>
                  <a:gd fmla="*/ 306 w 1284" name="T70"/>
                  <a:gd fmla="*/ 433 h 2132" name="T71"/>
                  <a:gd fmla="*/ 634 w 1284" name="T72"/>
                  <a:gd fmla="*/ 834 h 2132" name="T73"/>
                  <a:gd fmla="*/ 857 w 1284" name="T74"/>
                  <a:gd fmla="*/ 1267 h 2132" name="T75"/>
                  <a:gd fmla="*/ 1100 w 1284" name="T76"/>
                  <a:gd fmla="*/ 1485 h 2132" name="T77"/>
                  <a:gd fmla="*/ 1174 w 1284" name="T78"/>
                  <a:gd fmla="*/ 1514 h 2132" name="T79"/>
                  <a:gd fmla="*/ 1274 w 1284" name="T80"/>
                  <a:gd fmla="*/ 1525 h 2132" name="T81"/>
                  <a:gd fmla="*/ 1218 w 1284" name="T82"/>
                  <a:gd fmla="*/ 1467 h 2132" name="T83"/>
                  <a:gd fmla="*/ 806 w 1284" name="T84"/>
                  <a:gd fmla="*/ 1573 h 2132" name="T85"/>
                  <a:gd fmla="*/ 920 w 1284" name="T86"/>
                  <a:gd fmla="*/ 1588 h 2132" name="T87"/>
                  <a:gd fmla="*/ 1016 w 1284" name="T88"/>
                  <a:gd fmla="*/ 1650 h 2132" name="T89"/>
                  <a:gd fmla="*/ 1077 w 1284" name="T90"/>
                  <a:gd fmla="*/ 1712 h 2132" name="T91"/>
                  <a:gd fmla="*/ 1112 w 1284" name="T92"/>
                  <a:gd fmla="*/ 1759 h 2132" name="T93"/>
                  <a:gd fmla="*/ 1139 w 1284" name="T94"/>
                  <a:gd fmla="*/ 1813 h 2132" name="T95"/>
                  <a:gd fmla="*/ 1112 w 1284" name="T96"/>
                  <a:gd fmla="*/ 1815 h 2132" name="T97"/>
                  <a:gd fmla="*/ 1074 w 1284" name="T98"/>
                  <a:gd fmla="*/ 1818 h 2132" name="T99"/>
                  <a:gd fmla="*/ 997 w 1284" name="T100"/>
                  <a:gd fmla="*/ 1817 h 2132" name="T101"/>
                  <a:gd fmla="*/ 715 w 1284" name="T102"/>
                  <a:gd fmla="*/ 1718 h 2132" name="T103"/>
                  <a:gd fmla="*/ 640 w 1284" name="T104"/>
                  <a:gd fmla="*/ 1666 h 2132" name="T105"/>
                  <a:gd fmla="*/ 555 w 1284" name="T106"/>
                  <a:gd fmla="*/ 1596 h 2132" name="T107"/>
                  <a:gd fmla="*/ 806 w 1284" name="T108"/>
                  <a:gd fmla="*/ 1573 h 2132" name="T10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b="b" l="0" r="r" t="0"/>
                <a:pathLst>
                  <a:path h="2132" w="1284">
                    <a:moveTo>
                      <a:pt x="1218" y="1467"/>
                    </a:moveTo>
                    <a:cubicBezTo>
                      <a:pt x="1169" y="1422"/>
                      <a:pt x="1126" y="1371"/>
                      <a:pt x="1088" y="1316"/>
                    </a:cubicBezTo>
                    <a:cubicBezTo>
                      <a:pt x="1012" y="1205"/>
                      <a:pt x="959" y="1079"/>
                      <a:pt x="915" y="952"/>
                    </a:cubicBezTo>
                    <a:cubicBezTo>
                      <a:pt x="914" y="948"/>
                      <a:pt x="913" y="945"/>
                      <a:pt x="911" y="941"/>
                    </a:cubicBezTo>
                    <a:cubicBezTo>
                      <a:pt x="823" y="680"/>
                      <a:pt x="765" y="409"/>
                      <a:pt x="741" y="135"/>
                    </a:cubicBezTo>
                    <a:cubicBezTo>
                      <a:pt x="739" y="108"/>
                      <a:pt x="739" y="75"/>
                      <a:pt x="762" y="60"/>
                    </a:cubicBezTo>
                    <a:cubicBezTo>
                      <a:pt x="770" y="56"/>
                      <a:pt x="779" y="53"/>
                      <a:pt x="785" y="47"/>
                    </a:cubicBezTo>
                    <a:cubicBezTo>
                      <a:pt x="790" y="40"/>
                      <a:pt x="817" y="0"/>
                      <a:pt x="808" y="1"/>
                    </a:cubicBezTo>
                    <a:cubicBezTo>
                      <a:pt x="805" y="1"/>
                      <a:pt x="803" y="3"/>
                      <a:pt x="801" y="4"/>
                    </a:cubicBezTo>
                    <a:cubicBezTo>
                      <a:pt x="640" y="77"/>
                      <a:pt x="545" y="153"/>
                      <a:pt x="428" y="253"/>
                    </a:cubicBezTo>
                    <a:cubicBezTo>
                      <a:pt x="320" y="345"/>
                      <a:pt x="206" y="484"/>
                      <a:pt x="138" y="608"/>
                    </a:cubicBezTo>
                    <a:cubicBezTo>
                      <a:pt x="91" y="694"/>
                      <a:pt x="42" y="811"/>
                      <a:pt x="6" y="902"/>
                    </a:cubicBezTo>
                    <a:cubicBezTo>
                      <a:pt x="0" y="916"/>
                      <a:pt x="35" y="901"/>
                      <a:pt x="40" y="887"/>
                    </a:cubicBezTo>
                    <a:cubicBezTo>
                      <a:pt x="46" y="873"/>
                      <a:pt x="60" y="842"/>
                      <a:pt x="66" y="829"/>
                    </a:cubicBezTo>
                    <a:cubicBezTo>
                      <a:pt x="66" y="829"/>
                      <a:pt x="140" y="930"/>
                      <a:pt x="133" y="993"/>
                    </a:cubicBezTo>
                    <a:cubicBezTo>
                      <a:pt x="126" y="1051"/>
                      <a:pt x="117" y="1109"/>
                      <a:pt x="110" y="1167"/>
                    </a:cubicBezTo>
                    <a:cubicBezTo>
                      <a:pt x="104" y="1222"/>
                      <a:pt x="97" y="1277"/>
                      <a:pt x="90" y="1331"/>
                    </a:cubicBezTo>
                    <a:cubicBezTo>
                      <a:pt x="79" y="1425"/>
                      <a:pt x="64" y="1525"/>
                      <a:pt x="106" y="1614"/>
                    </a:cubicBezTo>
                    <a:cubicBezTo>
                      <a:pt x="125" y="1653"/>
                      <a:pt x="150" y="1690"/>
                      <a:pt x="181" y="1722"/>
                    </a:cubicBezTo>
                    <a:cubicBezTo>
                      <a:pt x="196" y="1737"/>
                      <a:pt x="212" y="1752"/>
                      <a:pt x="230" y="1765"/>
                    </a:cubicBezTo>
                    <a:cubicBezTo>
                      <a:pt x="264" y="1790"/>
                      <a:pt x="299" y="1816"/>
                      <a:pt x="337" y="1836"/>
                    </a:cubicBezTo>
                    <a:cubicBezTo>
                      <a:pt x="426" y="1883"/>
                      <a:pt x="529" y="1874"/>
                      <a:pt x="627" y="1879"/>
                    </a:cubicBezTo>
                    <a:cubicBezTo>
                      <a:pt x="688" y="1883"/>
                      <a:pt x="751" y="1891"/>
                      <a:pt x="804" y="1923"/>
                    </a:cubicBezTo>
                    <a:cubicBezTo>
                      <a:pt x="841" y="1944"/>
                      <a:pt x="865" y="1979"/>
                      <a:pt x="890" y="2012"/>
                    </a:cubicBezTo>
                    <a:cubicBezTo>
                      <a:pt x="924" y="2055"/>
                      <a:pt x="966" y="2101"/>
                      <a:pt x="1019" y="2121"/>
                    </a:cubicBezTo>
                    <a:cubicBezTo>
                      <a:pt x="1044" y="2130"/>
                      <a:pt x="1073" y="2132"/>
                      <a:pt x="1099" y="2123"/>
                    </a:cubicBezTo>
                    <a:cubicBezTo>
                      <a:pt x="1128" y="2113"/>
                      <a:pt x="1147" y="2089"/>
                      <a:pt x="1158" y="2061"/>
                    </a:cubicBezTo>
                    <a:cubicBezTo>
                      <a:pt x="1176" y="2020"/>
                      <a:pt x="1180" y="1977"/>
                      <a:pt x="1189" y="1935"/>
                    </a:cubicBezTo>
                    <a:cubicBezTo>
                      <a:pt x="1201" y="1881"/>
                      <a:pt x="1216" y="1829"/>
                      <a:pt x="1233" y="1776"/>
                    </a:cubicBezTo>
                    <a:cubicBezTo>
                      <a:pt x="1241" y="1754"/>
                      <a:pt x="1251" y="1732"/>
                      <a:pt x="1259" y="1709"/>
                    </a:cubicBezTo>
                    <a:cubicBezTo>
                      <a:pt x="1273" y="1667"/>
                      <a:pt x="1276" y="1612"/>
                      <a:pt x="1240" y="1580"/>
                    </a:cubicBezTo>
                    <a:cubicBezTo>
                      <a:pt x="1171" y="1521"/>
                      <a:pt x="1065" y="1525"/>
                      <a:pt x="980" y="1520"/>
                    </a:cubicBezTo>
                    <a:cubicBezTo>
                      <a:pt x="879" y="1514"/>
                      <a:pt x="784" y="1463"/>
                      <a:pt x="712" y="1394"/>
                    </a:cubicBezTo>
                    <a:cubicBezTo>
                      <a:pt x="621" y="1307"/>
                      <a:pt x="562" y="1193"/>
                      <a:pt x="482" y="1095"/>
                    </a:cubicBezTo>
                    <a:cubicBezTo>
                      <a:pt x="376" y="966"/>
                      <a:pt x="236" y="868"/>
                      <a:pt x="86" y="795"/>
                    </a:cubicBezTo>
                    <a:cubicBezTo>
                      <a:pt x="137" y="655"/>
                      <a:pt x="219" y="508"/>
                      <a:pt x="306" y="433"/>
                    </a:cubicBezTo>
                    <a:cubicBezTo>
                      <a:pt x="443" y="521"/>
                      <a:pt x="562" y="688"/>
                      <a:pt x="634" y="834"/>
                    </a:cubicBezTo>
                    <a:cubicBezTo>
                      <a:pt x="706" y="980"/>
                      <a:pt x="764" y="1134"/>
                      <a:pt x="857" y="1267"/>
                    </a:cubicBezTo>
                    <a:cubicBezTo>
                      <a:pt x="920" y="1356"/>
                      <a:pt x="1002" y="1436"/>
                      <a:pt x="1100" y="1485"/>
                    </a:cubicBezTo>
                    <a:cubicBezTo>
                      <a:pt x="1124" y="1497"/>
                      <a:pt x="1149" y="1507"/>
                      <a:pt x="1174" y="1514"/>
                    </a:cubicBezTo>
                    <a:cubicBezTo>
                      <a:pt x="1194" y="1520"/>
                      <a:pt x="1264" y="1531"/>
                      <a:pt x="1274" y="1525"/>
                    </a:cubicBezTo>
                    <a:cubicBezTo>
                      <a:pt x="1284" y="1519"/>
                      <a:pt x="1231" y="1478"/>
                      <a:pt x="1218" y="1467"/>
                    </a:cubicBezTo>
                    <a:moveTo>
                      <a:pt x="806" y="1573"/>
                    </a:moveTo>
                    <a:cubicBezTo>
                      <a:pt x="844" y="1574"/>
                      <a:pt x="884" y="1573"/>
                      <a:pt x="920" y="1588"/>
                    </a:cubicBezTo>
                    <a:cubicBezTo>
                      <a:pt x="955" y="1603"/>
                      <a:pt x="988" y="1625"/>
                      <a:pt x="1016" y="1650"/>
                    </a:cubicBezTo>
                    <a:cubicBezTo>
                      <a:pt x="1038" y="1669"/>
                      <a:pt x="1057" y="1691"/>
                      <a:pt x="1077" y="1712"/>
                    </a:cubicBezTo>
                    <a:cubicBezTo>
                      <a:pt x="1090" y="1726"/>
                      <a:pt x="1102" y="1742"/>
                      <a:pt x="1112" y="1759"/>
                    </a:cubicBezTo>
                    <a:cubicBezTo>
                      <a:pt x="1122" y="1776"/>
                      <a:pt x="1129" y="1795"/>
                      <a:pt x="1139" y="1813"/>
                    </a:cubicBezTo>
                    <a:cubicBezTo>
                      <a:pt x="1137" y="1810"/>
                      <a:pt x="1116" y="1815"/>
                      <a:pt x="1112" y="1815"/>
                    </a:cubicBezTo>
                    <a:cubicBezTo>
                      <a:pt x="1099" y="1817"/>
                      <a:pt x="1087" y="1818"/>
                      <a:pt x="1074" y="1818"/>
                    </a:cubicBezTo>
                    <a:cubicBezTo>
                      <a:pt x="1048" y="1819"/>
                      <a:pt x="1022" y="1819"/>
                      <a:pt x="997" y="1817"/>
                    </a:cubicBezTo>
                    <a:cubicBezTo>
                      <a:pt x="895" y="1808"/>
                      <a:pt x="801" y="1773"/>
                      <a:pt x="715" y="1718"/>
                    </a:cubicBezTo>
                    <a:cubicBezTo>
                      <a:pt x="690" y="1701"/>
                      <a:pt x="663" y="1685"/>
                      <a:pt x="640" y="1666"/>
                    </a:cubicBezTo>
                    <a:cubicBezTo>
                      <a:pt x="618" y="1647"/>
                      <a:pt x="555" y="1596"/>
                      <a:pt x="555" y="1596"/>
                    </a:cubicBezTo>
                    <a:cubicBezTo>
                      <a:pt x="639" y="1586"/>
                      <a:pt x="722" y="1572"/>
                      <a:pt x="806" y="1573"/>
                    </a:cubicBezTo>
                  </a:path>
                </a:pathLst>
              </a:custGeom>
              <a:solidFill>
                <a:schemeClr val="bg2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7" name="Freeform 52"/>
              <p:cNvSpPr/>
              <p:nvPr/>
            </p:nvSpPr>
            <p:spPr bwMode="auto">
              <a:xfrm>
                <a:off x="7661710" y="4070930"/>
                <a:ext cx="776370" cy="246044"/>
              </a:xfrm>
              <a:custGeom>
                <a:gdLst>
                  <a:gd fmla="*/ 999 w 1001" name="T0"/>
                  <a:gd fmla="*/ 94 h 316" name="T1"/>
                  <a:gd fmla="*/ 743 w 1001" name="T2"/>
                  <a:gd fmla="*/ 9 h 316" name="T3"/>
                  <a:gd fmla="*/ 519 w 1001" name="T4"/>
                  <a:gd fmla="*/ 99 h 316" name="T5"/>
                  <a:gd fmla="*/ 500 w 1001" name="T6"/>
                  <a:gd fmla="*/ 127 h 316" name="T7"/>
                  <a:gd fmla="*/ 482 w 1001" name="T8"/>
                  <a:gd fmla="*/ 99 h 316" name="T9"/>
                  <a:gd fmla="*/ 258 w 1001" name="T10"/>
                  <a:gd fmla="*/ 9 h 316" name="T11"/>
                  <a:gd fmla="*/ 2 w 1001" name="T12"/>
                  <a:gd fmla="*/ 94 h 316" name="T13"/>
                  <a:gd fmla="*/ 8 w 1001" name="T14"/>
                  <a:gd fmla="*/ 106 h 316" name="T15"/>
                  <a:gd fmla="*/ 8 w 1001" name="T16"/>
                  <a:gd fmla="*/ 106 h 316" name="T17"/>
                  <a:gd fmla="*/ 211 w 1001" name="T18"/>
                  <a:gd fmla="*/ 248 h 316" name="T19"/>
                  <a:gd fmla="*/ 348 w 1001" name="T20"/>
                  <a:gd fmla="*/ 289 h 316" name="T21"/>
                  <a:gd fmla="*/ 412 w 1001" name="T22"/>
                  <a:gd fmla="*/ 302 h 316" name="T23"/>
                  <a:gd fmla="*/ 505 w 1001" name="T24"/>
                  <a:gd fmla="*/ 316 h 316" name="T25"/>
                  <a:gd fmla="*/ 589 w 1001" name="T26"/>
                  <a:gd fmla="*/ 302 h 316" name="T27"/>
                  <a:gd fmla="*/ 653 w 1001" name="T28"/>
                  <a:gd fmla="*/ 289 h 316" name="T29"/>
                  <a:gd fmla="*/ 790 w 1001" name="T30"/>
                  <a:gd fmla="*/ 248 h 316" name="T31"/>
                  <a:gd fmla="*/ 993 w 1001" name="T32"/>
                  <a:gd fmla="*/ 106 h 316" name="T33"/>
                  <a:gd fmla="*/ 993 w 1001" name="T34"/>
                  <a:gd fmla="*/ 106 h 316" name="T35"/>
                  <a:gd fmla="*/ 999 w 1001" name="T36"/>
                  <a:gd fmla="*/ 94 h 316" name="T3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b="b" l="0" r="r" t="0"/>
                <a:pathLst>
                  <a:path h="316" w="1001">
                    <a:moveTo>
                      <a:pt x="999" y="94"/>
                    </a:moveTo>
                    <a:cubicBezTo>
                      <a:pt x="958" y="2"/>
                      <a:pt x="828" y="0"/>
                      <a:pt x="743" y="9"/>
                    </a:cubicBezTo>
                    <a:cubicBezTo>
                      <a:pt x="668" y="17"/>
                      <a:pt x="572" y="39"/>
                      <a:pt x="519" y="99"/>
                    </a:cubicBezTo>
                    <a:cubicBezTo>
                      <a:pt x="512" y="108"/>
                      <a:pt x="505" y="117"/>
                      <a:pt x="500" y="127"/>
                    </a:cubicBezTo>
                    <a:cubicBezTo>
                      <a:pt x="496" y="117"/>
                      <a:pt x="489" y="108"/>
                      <a:pt x="482" y="99"/>
                    </a:cubicBezTo>
                    <a:cubicBezTo>
                      <a:pt x="429" y="39"/>
                      <a:pt x="333" y="17"/>
                      <a:pt x="258" y="9"/>
                    </a:cubicBezTo>
                    <a:cubicBezTo>
                      <a:pt x="173" y="0"/>
                      <a:pt x="43" y="2"/>
                      <a:pt x="2" y="94"/>
                    </a:cubicBezTo>
                    <a:cubicBezTo>
                      <a:pt x="0" y="100"/>
                      <a:pt x="4" y="105"/>
                      <a:pt x="8" y="106"/>
                    </a:cubicBezTo>
                    <a:cubicBezTo>
                      <a:pt x="8" y="106"/>
                      <a:pt x="8" y="106"/>
                      <a:pt x="8" y="106"/>
                    </a:cubicBezTo>
                    <a:cubicBezTo>
                      <a:pt x="55" y="179"/>
                      <a:pt x="132" y="220"/>
                      <a:pt x="211" y="248"/>
                    </a:cubicBezTo>
                    <a:cubicBezTo>
                      <a:pt x="256" y="264"/>
                      <a:pt x="302" y="277"/>
                      <a:pt x="348" y="289"/>
                    </a:cubicBezTo>
                    <a:cubicBezTo>
                      <a:pt x="369" y="294"/>
                      <a:pt x="391" y="299"/>
                      <a:pt x="412" y="302"/>
                    </a:cubicBezTo>
                    <a:cubicBezTo>
                      <a:pt x="424" y="304"/>
                      <a:pt x="464" y="316"/>
                      <a:pt x="505" y="316"/>
                    </a:cubicBezTo>
                    <a:cubicBezTo>
                      <a:pt x="541" y="316"/>
                      <a:pt x="579" y="304"/>
                      <a:pt x="589" y="302"/>
                    </a:cubicBezTo>
                    <a:cubicBezTo>
                      <a:pt x="610" y="299"/>
                      <a:pt x="632" y="294"/>
                      <a:pt x="653" y="289"/>
                    </a:cubicBezTo>
                    <a:cubicBezTo>
                      <a:pt x="699" y="277"/>
                      <a:pt x="745" y="264"/>
                      <a:pt x="790" y="248"/>
                    </a:cubicBezTo>
                    <a:cubicBezTo>
                      <a:pt x="869" y="220"/>
                      <a:pt x="946" y="179"/>
                      <a:pt x="993" y="106"/>
                    </a:cubicBezTo>
                    <a:cubicBezTo>
                      <a:pt x="993" y="106"/>
                      <a:pt x="993" y="106"/>
                      <a:pt x="993" y="106"/>
                    </a:cubicBezTo>
                    <a:cubicBezTo>
                      <a:pt x="997" y="105"/>
                      <a:pt x="1001" y="100"/>
                      <a:pt x="999" y="94"/>
                    </a:cubicBezTo>
                  </a:path>
                </a:pathLst>
              </a:custGeom>
              <a:solidFill>
                <a:schemeClr val="accent5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8" name="Oval 53"/>
              <p:cNvSpPr>
                <a:spLocks noChangeArrowheads="1"/>
              </p:cNvSpPr>
              <p:nvPr/>
            </p:nvSpPr>
            <p:spPr bwMode="auto">
              <a:xfrm>
                <a:off x="7565287" y="3033555"/>
                <a:ext cx="63174" cy="63174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9" name="Freeform 54"/>
              <p:cNvSpPr/>
              <p:nvPr/>
            </p:nvSpPr>
            <p:spPr bwMode="auto">
              <a:xfrm>
                <a:off x="8095612" y="2144138"/>
                <a:ext cx="68161" cy="53199"/>
              </a:xfrm>
              <a:custGeom>
                <a:gdLst>
                  <a:gd fmla="*/ 44 w 88" name="T0"/>
                  <a:gd fmla="*/ 0 h 68" name="T1"/>
                  <a:gd fmla="*/ 44 w 88" name="T2"/>
                  <a:gd fmla="*/ 68 h 68" name="T3"/>
                  <a:gd fmla="*/ 44 w 88" name="T4"/>
                  <a:gd fmla="*/ 0 h 68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68" w="88">
                    <a:moveTo>
                      <a:pt x="44" y="0"/>
                    </a:moveTo>
                    <a:cubicBezTo>
                      <a:pt x="88" y="0"/>
                      <a:pt x="88" y="68"/>
                      <a:pt x="44" y="68"/>
                    </a:cubicBezTo>
                    <a:cubicBezTo>
                      <a:pt x="0" y="68"/>
                      <a:pt x="0" y="0"/>
                      <a:pt x="44" y="0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0" name="Freeform 55"/>
              <p:cNvSpPr/>
              <p:nvPr/>
            </p:nvSpPr>
            <p:spPr bwMode="auto">
              <a:xfrm>
                <a:off x="8080650" y="2217286"/>
                <a:ext cx="181209" cy="731483"/>
              </a:xfrm>
              <a:custGeom>
                <a:gdLst>
                  <a:gd fmla="*/ 7 w 232" name="T0"/>
                  <a:gd fmla="*/ 757 h 940" name="T1"/>
                  <a:gd fmla="*/ 65 w 232" name="T2"/>
                  <a:gd fmla="*/ 614 h 940" name="T3"/>
                  <a:gd fmla="*/ 96 w 232" name="T4"/>
                  <a:gd fmla="*/ 567 h 940" name="T5"/>
                  <a:gd fmla="*/ 130 w 232" name="T6"/>
                  <a:gd fmla="*/ 506 h 940" name="T7"/>
                  <a:gd fmla="*/ 185 w 232" name="T8"/>
                  <a:gd fmla="*/ 352 h 940" name="T9"/>
                  <a:gd fmla="*/ 126 w 232" name="T10"/>
                  <a:gd fmla="*/ 0 h 940" name="T11"/>
                  <a:gd fmla="*/ 215 w 232" name="T12"/>
                  <a:gd fmla="*/ 163 h 940" name="T13"/>
                  <a:gd fmla="*/ 225 w 232" name="T14"/>
                  <a:gd fmla="*/ 361 h 940" name="T15"/>
                  <a:gd fmla="*/ 72 w 232" name="T16"/>
                  <a:gd fmla="*/ 686 h 940" name="T17"/>
                  <a:gd fmla="*/ 29 w 232" name="T18"/>
                  <a:gd fmla="*/ 924 h 940" name="T19"/>
                  <a:gd fmla="*/ 7 w 232" name="T20"/>
                  <a:gd fmla="*/ 757 h 94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940" w="231">
                    <a:moveTo>
                      <a:pt x="7" y="757"/>
                    </a:moveTo>
                    <a:cubicBezTo>
                      <a:pt x="14" y="703"/>
                      <a:pt x="34" y="659"/>
                      <a:pt x="65" y="614"/>
                    </a:cubicBezTo>
                    <a:cubicBezTo>
                      <a:pt x="75" y="599"/>
                      <a:pt x="86" y="583"/>
                      <a:pt x="96" y="567"/>
                    </a:cubicBezTo>
                    <a:cubicBezTo>
                      <a:pt x="107" y="546"/>
                      <a:pt x="119" y="526"/>
                      <a:pt x="130" y="506"/>
                    </a:cubicBezTo>
                    <a:cubicBezTo>
                      <a:pt x="156" y="457"/>
                      <a:pt x="175" y="406"/>
                      <a:pt x="185" y="352"/>
                    </a:cubicBezTo>
                    <a:cubicBezTo>
                      <a:pt x="204" y="244"/>
                      <a:pt x="165" y="33"/>
                      <a:pt x="126" y="0"/>
                    </a:cubicBezTo>
                    <a:cubicBezTo>
                      <a:pt x="172" y="18"/>
                      <a:pt x="206" y="111"/>
                      <a:pt x="215" y="163"/>
                    </a:cubicBezTo>
                    <a:cubicBezTo>
                      <a:pt x="226" y="227"/>
                      <a:pt x="232" y="297"/>
                      <a:pt x="225" y="361"/>
                    </a:cubicBezTo>
                    <a:cubicBezTo>
                      <a:pt x="212" y="485"/>
                      <a:pt x="124" y="578"/>
                      <a:pt x="72" y="686"/>
                    </a:cubicBezTo>
                    <a:cubicBezTo>
                      <a:pt x="35" y="762"/>
                      <a:pt x="30" y="841"/>
                      <a:pt x="29" y="924"/>
                    </a:cubicBezTo>
                    <a:cubicBezTo>
                      <a:pt x="28" y="940"/>
                      <a:pt x="0" y="812"/>
                      <a:pt x="7" y="757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1" name="Oval 57"/>
              <p:cNvSpPr>
                <a:spLocks noChangeArrowheads="1"/>
              </p:cNvSpPr>
              <p:nvPr/>
            </p:nvSpPr>
            <p:spPr bwMode="auto">
              <a:xfrm>
                <a:off x="8409817" y="2970381"/>
                <a:ext cx="187859" cy="189521"/>
              </a:xfrm>
              <a:prstGeom prst="ellipse">
                <a:avLst/>
              </a:prstGeom>
              <a:solidFill>
                <a:schemeClr val="accent5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2" name="Freeform 58"/>
              <p:cNvSpPr>
                <a:spLocks noEditPoints="1"/>
              </p:cNvSpPr>
              <p:nvPr/>
            </p:nvSpPr>
            <p:spPr bwMode="auto">
              <a:xfrm>
                <a:off x="8208660" y="1741822"/>
                <a:ext cx="997477" cy="1657474"/>
              </a:xfrm>
              <a:custGeom>
                <a:gdLst>
                  <a:gd fmla="*/ 10 w 1284" name="T0"/>
                  <a:gd fmla="*/ 1525 h 2132" name="T1"/>
                  <a:gd fmla="*/ 110 w 1284" name="T2"/>
                  <a:gd fmla="*/ 1514 h 2132" name="T3"/>
                  <a:gd fmla="*/ 184 w 1284" name="T4"/>
                  <a:gd fmla="*/ 1485 h 2132" name="T5"/>
                  <a:gd fmla="*/ 427 w 1284" name="T6"/>
                  <a:gd fmla="*/ 1267 h 2132" name="T7"/>
                  <a:gd fmla="*/ 650 w 1284" name="T8"/>
                  <a:gd fmla="*/ 834 h 2132" name="T9"/>
                  <a:gd fmla="*/ 978 w 1284" name="T10"/>
                  <a:gd fmla="*/ 433 h 2132" name="T11"/>
                  <a:gd fmla="*/ 1198 w 1284" name="T12"/>
                  <a:gd fmla="*/ 795 h 2132" name="T13"/>
                  <a:gd fmla="*/ 802 w 1284" name="T14"/>
                  <a:gd fmla="*/ 1095 h 2132" name="T15"/>
                  <a:gd fmla="*/ 572 w 1284" name="T16"/>
                  <a:gd fmla="*/ 1394 h 2132" name="T17"/>
                  <a:gd fmla="*/ 304 w 1284" name="T18"/>
                  <a:gd fmla="*/ 1520 h 2132" name="T19"/>
                  <a:gd fmla="*/ 44 w 1284" name="T20"/>
                  <a:gd fmla="*/ 1580 h 2132" name="T21"/>
                  <a:gd fmla="*/ 25 w 1284" name="T22"/>
                  <a:gd fmla="*/ 1709 h 2132" name="T23"/>
                  <a:gd fmla="*/ 51 w 1284" name="T24"/>
                  <a:gd fmla="*/ 1776 h 2132" name="T25"/>
                  <a:gd fmla="*/ 95 w 1284" name="T26"/>
                  <a:gd fmla="*/ 1935 h 2132" name="T27"/>
                  <a:gd fmla="*/ 125 w 1284" name="T28"/>
                  <a:gd fmla="*/ 2061 h 2132" name="T29"/>
                  <a:gd fmla="*/ 185 w 1284" name="T30"/>
                  <a:gd fmla="*/ 2123 h 2132" name="T31"/>
                  <a:gd fmla="*/ 265 w 1284" name="T32"/>
                  <a:gd fmla="*/ 2121 h 2132" name="T33"/>
                  <a:gd fmla="*/ 394 w 1284" name="T34"/>
                  <a:gd fmla="*/ 2012 h 2132" name="T35"/>
                  <a:gd fmla="*/ 480 w 1284" name="T36"/>
                  <a:gd fmla="*/ 1923 h 2132" name="T37"/>
                  <a:gd fmla="*/ 657 w 1284" name="T38"/>
                  <a:gd fmla="*/ 1879 h 2132" name="T39"/>
                  <a:gd fmla="*/ 947 w 1284" name="T40"/>
                  <a:gd fmla="*/ 1836 h 2132" name="T41"/>
                  <a:gd fmla="*/ 1054 w 1284" name="T42"/>
                  <a:gd fmla="*/ 1765 h 2132" name="T43"/>
                  <a:gd fmla="*/ 1103 w 1284" name="T44"/>
                  <a:gd fmla="*/ 1722 h 2132" name="T45"/>
                  <a:gd fmla="*/ 1178 w 1284" name="T46"/>
                  <a:gd fmla="*/ 1614 h 2132" name="T47"/>
                  <a:gd fmla="*/ 1193 w 1284" name="T48"/>
                  <a:gd fmla="*/ 1331 h 2132" name="T49"/>
                  <a:gd fmla="*/ 1174 w 1284" name="T50"/>
                  <a:gd fmla="*/ 1167 h 2132" name="T51"/>
                  <a:gd fmla="*/ 1151 w 1284" name="T52"/>
                  <a:gd fmla="*/ 993 h 2132" name="T53"/>
                  <a:gd fmla="*/ 1218 w 1284" name="T54"/>
                  <a:gd fmla="*/ 829 h 2132" name="T55"/>
                  <a:gd fmla="*/ 1244 w 1284" name="T56"/>
                  <a:gd fmla="*/ 887 h 2132" name="T57"/>
                  <a:gd fmla="*/ 1278 w 1284" name="T58"/>
                  <a:gd fmla="*/ 902 h 2132" name="T59"/>
                  <a:gd fmla="*/ 1146 w 1284" name="T60"/>
                  <a:gd fmla="*/ 608 h 2132" name="T61"/>
                  <a:gd fmla="*/ 856 w 1284" name="T62"/>
                  <a:gd fmla="*/ 253 h 2132" name="T63"/>
                  <a:gd fmla="*/ 483 w 1284" name="T64"/>
                  <a:gd fmla="*/ 4 h 2132" name="T65"/>
                  <a:gd fmla="*/ 476 w 1284" name="T66"/>
                  <a:gd fmla="*/ 1 h 2132" name="T67"/>
                  <a:gd fmla="*/ 499 w 1284" name="T68"/>
                  <a:gd fmla="*/ 47 h 2132" name="T69"/>
                  <a:gd fmla="*/ 522 w 1284" name="T70"/>
                  <a:gd fmla="*/ 60 h 2132" name="T71"/>
                  <a:gd fmla="*/ 543 w 1284" name="T72"/>
                  <a:gd fmla="*/ 135 h 2132" name="T73"/>
                  <a:gd fmla="*/ 373 w 1284" name="T74"/>
                  <a:gd fmla="*/ 941 h 2132" name="T75"/>
                  <a:gd fmla="*/ 369 w 1284" name="T76"/>
                  <a:gd fmla="*/ 952 h 2132" name="T77"/>
                  <a:gd fmla="*/ 196 w 1284" name="T78"/>
                  <a:gd fmla="*/ 1316 h 2132" name="T79"/>
                  <a:gd fmla="*/ 66 w 1284" name="T80"/>
                  <a:gd fmla="*/ 1467 h 2132" name="T81"/>
                  <a:gd fmla="*/ 10 w 1284" name="T82"/>
                  <a:gd fmla="*/ 1525 h 2132" name="T83"/>
                  <a:gd fmla="*/ 729 w 1284" name="T84"/>
                  <a:gd fmla="*/ 1596 h 2132" name="T85"/>
                  <a:gd fmla="*/ 644 w 1284" name="T86"/>
                  <a:gd fmla="*/ 1666 h 2132" name="T87"/>
                  <a:gd fmla="*/ 569 w 1284" name="T88"/>
                  <a:gd fmla="*/ 1718 h 2132" name="T89"/>
                  <a:gd fmla="*/ 287 w 1284" name="T90"/>
                  <a:gd fmla="*/ 1817 h 2132" name="T91"/>
                  <a:gd fmla="*/ 210 w 1284" name="T92"/>
                  <a:gd fmla="*/ 1818 h 2132" name="T93"/>
                  <a:gd fmla="*/ 172 w 1284" name="T94"/>
                  <a:gd fmla="*/ 1815 h 2132" name="T95"/>
                  <a:gd fmla="*/ 145 w 1284" name="T96"/>
                  <a:gd fmla="*/ 1813 h 2132" name="T97"/>
                  <a:gd fmla="*/ 172 w 1284" name="T98"/>
                  <a:gd fmla="*/ 1759 h 2132" name="T99"/>
                  <a:gd fmla="*/ 207 w 1284" name="T100"/>
                  <a:gd fmla="*/ 1712 h 2132" name="T101"/>
                  <a:gd fmla="*/ 268 w 1284" name="T102"/>
                  <a:gd fmla="*/ 1650 h 2132" name="T103"/>
                  <a:gd fmla="*/ 364 w 1284" name="T104"/>
                  <a:gd fmla="*/ 1588 h 2132" name="T105"/>
                  <a:gd fmla="*/ 478 w 1284" name="T106"/>
                  <a:gd fmla="*/ 1573 h 2132" name="T107"/>
                  <a:gd fmla="*/ 729 w 1284" name="T108"/>
                  <a:gd fmla="*/ 1596 h 2132" name="T10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b="b" l="0" r="r" t="0"/>
                <a:pathLst>
                  <a:path h="2132" w="1284">
                    <a:moveTo>
                      <a:pt x="10" y="1525"/>
                    </a:moveTo>
                    <a:cubicBezTo>
                      <a:pt x="20" y="1531"/>
                      <a:pt x="90" y="1520"/>
                      <a:pt x="110" y="1514"/>
                    </a:cubicBezTo>
                    <a:cubicBezTo>
                      <a:pt x="135" y="1507"/>
                      <a:pt x="160" y="1497"/>
                      <a:pt x="184" y="1485"/>
                    </a:cubicBezTo>
                    <a:cubicBezTo>
                      <a:pt x="282" y="1436"/>
                      <a:pt x="364" y="1356"/>
                      <a:pt x="427" y="1267"/>
                    </a:cubicBezTo>
                    <a:cubicBezTo>
                      <a:pt x="520" y="1134"/>
                      <a:pt x="578" y="980"/>
                      <a:pt x="650" y="834"/>
                    </a:cubicBezTo>
                    <a:cubicBezTo>
                      <a:pt x="722" y="688"/>
                      <a:pt x="841" y="521"/>
                      <a:pt x="978" y="433"/>
                    </a:cubicBezTo>
                    <a:cubicBezTo>
                      <a:pt x="1065" y="508"/>
                      <a:pt x="1147" y="655"/>
                      <a:pt x="1198" y="795"/>
                    </a:cubicBezTo>
                    <a:cubicBezTo>
                      <a:pt x="1048" y="868"/>
                      <a:pt x="907" y="966"/>
                      <a:pt x="802" y="1095"/>
                    </a:cubicBezTo>
                    <a:cubicBezTo>
                      <a:pt x="722" y="1193"/>
                      <a:pt x="663" y="1307"/>
                      <a:pt x="572" y="1394"/>
                    </a:cubicBezTo>
                    <a:cubicBezTo>
                      <a:pt x="500" y="1463"/>
                      <a:pt x="405" y="1514"/>
                      <a:pt x="304" y="1520"/>
                    </a:cubicBezTo>
                    <a:cubicBezTo>
                      <a:pt x="219" y="1525"/>
                      <a:pt x="113" y="1521"/>
                      <a:pt x="44" y="1580"/>
                    </a:cubicBezTo>
                    <a:cubicBezTo>
                      <a:pt x="7" y="1612"/>
                      <a:pt x="11" y="1667"/>
                      <a:pt x="25" y="1709"/>
                    </a:cubicBezTo>
                    <a:cubicBezTo>
                      <a:pt x="33" y="1732"/>
                      <a:pt x="43" y="1754"/>
                      <a:pt x="51" y="1776"/>
                    </a:cubicBezTo>
                    <a:cubicBezTo>
                      <a:pt x="68" y="1829"/>
                      <a:pt x="83" y="1881"/>
                      <a:pt x="95" y="1935"/>
                    </a:cubicBezTo>
                    <a:cubicBezTo>
                      <a:pt x="104" y="1977"/>
                      <a:pt x="108" y="2020"/>
                      <a:pt x="125" y="2061"/>
                    </a:cubicBezTo>
                    <a:cubicBezTo>
                      <a:pt x="137" y="2089"/>
                      <a:pt x="156" y="2113"/>
                      <a:pt x="185" y="2123"/>
                    </a:cubicBezTo>
                    <a:cubicBezTo>
                      <a:pt x="211" y="2132"/>
                      <a:pt x="240" y="2130"/>
                      <a:pt x="265" y="2121"/>
                    </a:cubicBezTo>
                    <a:cubicBezTo>
                      <a:pt x="318" y="2101"/>
                      <a:pt x="360" y="2055"/>
                      <a:pt x="394" y="2012"/>
                    </a:cubicBezTo>
                    <a:cubicBezTo>
                      <a:pt x="419" y="1979"/>
                      <a:pt x="443" y="1944"/>
                      <a:pt x="480" y="1923"/>
                    </a:cubicBezTo>
                    <a:cubicBezTo>
                      <a:pt x="533" y="1891"/>
                      <a:pt x="596" y="1883"/>
                      <a:pt x="657" y="1879"/>
                    </a:cubicBezTo>
                    <a:cubicBezTo>
                      <a:pt x="754" y="1874"/>
                      <a:pt x="858" y="1883"/>
                      <a:pt x="947" y="1836"/>
                    </a:cubicBezTo>
                    <a:cubicBezTo>
                      <a:pt x="985" y="1816"/>
                      <a:pt x="1020" y="1790"/>
                      <a:pt x="1054" y="1765"/>
                    </a:cubicBezTo>
                    <a:cubicBezTo>
                      <a:pt x="1072" y="1752"/>
                      <a:pt x="1088" y="1737"/>
                      <a:pt x="1103" y="1722"/>
                    </a:cubicBezTo>
                    <a:cubicBezTo>
                      <a:pt x="1134" y="1690"/>
                      <a:pt x="1159" y="1653"/>
                      <a:pt x="1178" y="1614"/>
                    </a:cubicBezTo>
                    <a:cubicBezTo>
                      <a:pt x="1220" y="1525"/>
                      <a:pt x="1205" y="1425"/>
                      <a:pt x="1193" y="1331"/>
                    </a:cubicBezTo>
                    <a:cubicBezTo>
                      <a:pt x="1174" y="1167"/>
                      <a:pt x="1174" y="1167"/>
                      <a:pt x="1174" y="1167"/>
                    </a:cubicBezTo>
                    <a:cubicBezTo>
                      <a:pt x="1167" y="1109"/>
                      <a:pt x="1158" y="1051"/>
                      <a:pt x="1151" y="993"/>
                    </a:cubicBezTo>
                    <a:cubicBezTo>
                      <a:pt x="1144" y="930"/>
                      <a:pt x="1218" y="829"/>
                      <a:pt x="1218" y="829"/>
                    </a:cubicBezTo>
                    <a:cubicBezTo>
                      <a:pt x="1224" y="842"/>
                      <a:pt x="1238" y="873"/>
                      <a:pt x="1244" y="887"/>
                    </a:cubicBezTo>
                    <a:cubicBezTo>
                      <a:pt x="1249" y="901"/>
                      <a:pt x="1284" y="916"/>
                      <a:pt x="1278" y="902"/>
                    </a:cubicBezTo>
                    <a:cubicBezTo>
                      <a:pt x="1242" y="811"/>
                      <a:pt x="1193" y="694"/>
                      <a:pt x="1146" y="608"/>
                    </a:cubicBezTo>
                    <a:cubicBezTo>
                      <a:pt x="1078" y="484"/>
                      <a:pt x="964" y="345"/>
                      <a:pt x="856" y="253"/>
                    </a:cubicBezTo>
                    <a:cubicBezTo>
                      <a:pt x="739" y="153"/>
                      <a:pt x="644" y="77"/>
                      <a:pt x="483" y="4"/>
                    </a:cubicBezTo>
                    <a:cubicBezTo>
                      <a:pt x="481" y="3"/>
                      <a:pt x="478" y="1"/>
                      <a:pt x="476" y="1"/>
                    </a:cubicBezTo>
                    <a:cubicBezTo>
                      <a:pt x="467" y="0"/>
                      <a:pt x="494" y="40"/>
                      <a:pt x="499" y="47"/>
                    </a:cubicBezTo>
                    <a:cubicBezTo>
                      <a:pt x="505" y="53"/>
                      <a:pt x="514" y="56"/>
                      <a:pt x="522" y="60"/>
                    </a:cubicBezTo>
                    <a:cubicBezTo>
                      <a:pt x="545" y="75"/>
                      <a:pt x="545" y="108"/>
                      <a:pt x="543" y="135"/>
                    </a:cubicBezTo>
                    <a:cubicBezTo>
                      <a:pt x="519" y="409"/>
                      <a:pt x="461" y="680"/>
                      <a:pt x="373" y="941"/>
                    </a:cubicBezTo>
                    <a:cubicBezTo>
                      <a:pt x="371" y="945"/>
                      <a:pt x="370" y="948"/>
                      <a:pt x="369" y="952"/>
                    </a:cubicBezTo>
                    <a:cubicBezTo>
                      <a:pt x="325" y="1079"/>
                      <a:pt x="272" y="1205"/>
                      <a:pt x="196" y="1316"/>
                    </a:cubicBezTo>
                    <a:cubicBezTo>
                      <a:pt x="158" y="1371"/>
                      <a:pt x="115" y="1422"/>
                      <a:pt x="66" y="1467"/>
                    </a:cubicBezTo>
                    <a:cubicBezTo>
                      <a:pt x="52" y="1478"/>
                      <a:pt x="0" y="1519"/>
                      <a:pt x="10" y="1525"/>
                    </a:cubicBezTo>
                    <a:moveTo>
                      <a:pt x="729" y="1596"/>
                    </a:moveTo>
                    <a:cubicBezTo>
                      <a:pt x="729" y="1596"/>
                      <a:pt x="666" y="1647"/>
                      <a:pt x="644" y="1666"/>
                    </a:cubicBezTo>
                    <a:cubicBezTo>
                      <a:pt x="621" y="1685"/>
                      <a:pt x="594" y="1701"/>
                      <a:pt x="569" y="1718"/>
                    </a:cubicBezTo>
                    <a:cubicBezTo>
                      <a:pt x="483" y="1773"/>
                      <a:pt x="389" y="1808"/>
                      <a:pt x="287" y="1817"/>
                    </a:cubicBezTo>
                    <a:cubicBezTo>
                      <a:pt x="261" y="1819"/>
                      <a:pt x="236" y="1819"/>
                      <a:pt x="210" y="1818"/>
                    </a:cubicBezTo>
                    <a:cubicBezTo>
                      <a:pt x="197" y="1818"/>
                      <a:pt x="185" y="1817"/>
                      <a:pt x="172" y="1815"/>
                    </a:cubicBezTo>
                    <a:cubicBezTo>
                      <a:pt x="168" y="1815"/>
                      <a:pt x="147" y="1810"/>
                      <a:pt x="145" y="1813"/>
                    </a:cubicBezTo>
                    <a:cubicBezTo>
                      <a:pt x="155" y="1795"/>
                      <a:pt x="162" y="1776"/>
                      <a:pt x="172" y="1759"/>
                    </a:cubicBezTo>
                    <a:cubicBezTo>
                      <a:pt x="182" y="1742"/>
                      <a:pt x="194" y="1726"/>
                      <a:pt x="207" y="1712"/>
                    </a:cubicBezTo>
                    <a:cubicBezTo>
                      <a:pt x="227" y="1691"/>
                      <a:pt x="246" y="1669"/>
                      <a:pt x="268" y="1650"/>
                    </a:cubicBezTo>
                    <a:cubicBezTo>
                      <a:pt x="296" y="1625"/>
                      <a:pt x="328" y="1603"/>
                      <a:pt x="364" y="1588"/>
                    </a:cubicBezTo>
                    <a:cubicBezTo>
                      <a:pt x="400" y="1573"/>
                      <a:pt x="440" y="1574"/>
                      <a:pt x="478" y="1573"/>
                    </a:cubicBezTo>
                    <a:cubicBezTo>
                      <a:pt x="562" y="1572"/>
                      <a:pt x="645" y="1586"/>
                      <a:pt x="729" y="1596"/>
                    </a:cubicBezTo>
                  </a:path>
                </a:pathLst>
              </a:custGeom>
              <a:solidFill>
                <a:schemeClr val="bg2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3" name="Oval 61"/>
              <p:cNvSpPr>
                <a:spLocks noChangeArrowheads="1"/>
              </p:cNvSpPr>
              <p:nvPr/>
            </p:nvSpPr>
            <p:spPr bwMode="auto">
              <a:xfrm>
                <a:off x="8471329" y="3033555"/>
                <a:ext cx="63174" cy="63174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4" name="Freeform 62"/>
              <p:cNvSpPr>
                <a:spLocks noEditPoints="1"/>
              </p:cNvSpPr>
              <p:nvPr/>
            </p:nvSpPr>
            <p:spPr bwMode="auto">
              <a:xfrm>
                <a:off x="6825492" y="1628775"/>
                <a:ext cx="2448806" cy="3118776"/>
              </a:xfrm>
              <a:custGeom>
                <a:gdLst>
                  <a:gd fmla="*/ 3087 w 3153" name="T0"/>
                  <a:gd fmla="*/ 1120 h 4011" name="T1"/>
                  <a:gd fmla="*/ 3019 w 3153" name="T2"/>
                  <a:gd fmla="*/ 1188 h 4011" name="T3"/>
                  <a:gd fmla="*/ 2886 w 3153" name="T4"/>
                  <a:gd fmla="*/ 2009 h 4011" name="T5"/>
                  <a:gd fmla="*/ 2249 w 3153" name="T6"/>
                  <a:gd fmla="*/ 2265 h 4011" name="T7"/>
                  <a:gd fmla="*/ 1824 w 3153" name="T8"/>
                  <a:gd fmla="*/ 2144 h 4011" name="T9"/>
                  <a:gd fmla="*/ 1907 w 3153" name="T10"/>
                  <a:gd fmla="*/ 1468 h 4011" name="T11"/>
                  <a:gd fmla="*/ 2283 w 3153" name="T12"/>
                  <a:gd fmla="*/ 256 h 4011" name="T13"/>
                  <a:gd fmla="*/ 2219 w 3153" name="T14"/>
                  <a:gd fmla="*/ 123 h 4011" name="T15"/>
                  <a:gd fmla="*/ 934 w 3153" name="T16"/>
                  <a:gd fmla="*/ 123 h 4011" name="T17"/>
                  <a:gd fmla="*/ 870 w 3153" name="T18"/>
                  <a:gd fmla="*/ 256 h 4011" name="T19"/>
                  <a:gd fmla="*/ 1246 w 3153" name="T20"/>
                  <a:gd fmla="*/ 1468 h 4011" name="T21"/>
                  <a:gd fmla="*/ 1329 w 3153" name="T22"/>
                  <a:gd fmla="*/ 2144 h 4011" name="T23"/>
                  <a:gd fmla="*/ 904 w 3153" name="T24"/>
                  <a:gd fmla="*/ 2265 h 4011" name="T25"/>
                  <a:gd fmla="*/ 267 w 3153" name="T26"/>
                  <a:gd fmla="*/ 2009 h 4011" name="T27"/>
                  <a:gd fmla="*/ 134 w 3153" name="T28"/>
                  <a:gd fmla="*/ 1188 h 4011" name="T29"/>
                  <a:gd fmla="*/ 66 w 3153" name="T30"/>
                  <a:gd fmla="*/ 1120 h 4011" name="T31"/>
                  <a:gd fmla="*/ 15 w 3153" name="T32"/>
                  <a:gd fmla="*/ 1664 h 4011" name="T33"/>
                  <a:gd fmla="*/ 132 w 3153" name="T34"/>
                  <a:gd fmla="*/ 2336 h 4011" name="T35"/>
                  <a:gd fmla="*/ 860 w 3153" name="T36"/>
                  <a:gd fmla="*/ 4011 h 4011" name="T37"/>
                  <a:gd fmla="*/ 583 w 3153" name="T38"/>
                  <a:gd fmla="*/ 3329 h 4011" name="T39"/>
                  <a:gd fmla="*/ 907 w 3153" name="T40"/>
                  <a:gd fmla="*/ 2596 h 4011" name="T41"/>
                  <a:gd fmla="*/ 1195 w 3153" name="T42"/>
                  <a:gd fmla="*/ 2593 h 4011" name="T43"/>
                  <a:gd fmla="*/ 1377 w 3153" name="T44"/>
                  <a:gd fmla="*/ 2905 h 4011" name="T45"/>
                  <a:gd fmla="*/ 1336 w 3153" name="T46"/>
                  <a:gd fmla="*/ 2787 h 4011" name="T47"/>
                  <a:gd fmla="*/ 1474 w 3153" name="T48"/>
                  <a:gd fmla="*/ 2869 h 4011" name="T49"/>
                  <a:gd fmla="*/ 1679 w 3153" name="T50"/>
                  <a:gd fmla="*/ 2869 h 4011" name="T51"/>
                  <a:gd fmla="*/ 1817 w 3153" name="T52"/>
                  <a:gd fmla="*/ 2787 h 4011" name="T53"/>
                  <a:gd fmla="*/ 1776 w 3153" name="T54"/>
                  <a:gd fmla="*/ 2905 h 4011" name="T55"/>
                  <a:gd fmla="*/ 1958 w 3153" name="T56"/>
                  <a:gd fmla="*/ 2593 h 4011" name="T57"/>
                  <a:gd fmla="*/ 2246 w 3153" name="T58"/>
                  <a:gd fmla="*/ 2596 h 4011" name="T59"/>
                  <a:gd fmla="*/ 2570 w 3153" name="T60"/>
                  <a:gd fmla="*/ 3329 h 4011" name="T61"/>
                  <a:gd fmla="*/ 2293 w 3153" name="T62"/>
                  <a:gd fmla="*/ 4011 h 4011" name="T63"/>
                  <a:gd fmla="*/ 3021 w 3153" name="T64"/>
                  <a:gd fmla="*/ 2336 h 4011" name="T65"/>
                  <a:gd fmla="*/ 3138 w 3153" name="T66"/>
                  <a:gd fmla="*/ 1664 h 4011" name="T67"/>
                  <a:gd fmla="*/ 1578 w 3153" name="T68"/>
                  <a:gd fmla="*/ 1632 h 4011" name="T69"/>
                  <a:gd fmla="*/ 1575 w 3153" name="T70"/>
                  <a:gd fmla="*/ 1632 h 4011" name="T71"/>
                  <a:gd fmla="*/ 1378 w 3153" name="T72"/>
                  <a:gd fmla="*/ 1465 h 4011" name="T73"/>
                  <a:gd fmla="*/ 1571 w 3153" name="T74"/>
                  <a:gd fmla="*/ 475 h 4011" name="T75"/>
                  <a:gd fmla="*/ 1775 w 3153" name="T76"/>
                  <a:gd fmla="*/ 1465 h 4011" name="T77"/>
                  <a:gd fmla="*/ 1578 w 3153" name="T78"/>
                  <a:gd fmla="*/ 1632 h 4011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4010" w="3153">
                    <a:moveTo>
                      <a:pt x="3119" y="1225"/>
                    </a:moveTo>
                    <a:cubicBezTo>
                      <a:pt x="3110" y="1190"/>
                      <a:pt x="3100" y="1155"/>
                      <a:pt x="3087" y="1120"/>
                    </a:cubicBezTo>
                    <a:cubicBezTo>
                      <a:pt x="3080" y="1101"/>
                      <a:pt x="3063" y="1035"/>
                      <a:pt x="3040" y="1030"/>
                    </a:cubicBezTo>
                    <a:cubicBezTo>
                      <a:pt x="2986" y="1017"/>
                      <a:pt x="3013" y="1166"/>
                      <a:pt x="3019" y="1188"/>
                    </a:cubicBezTo>
                    <a:cubicBezTo>
                      <a:pt x="3065" y="1367"/>
                      <a:pt x="3070" y="1555"/>
                      <a:pt x="3036" y="1736"/>
                    </a:cubicBezTo>
                    <a:cubicBezTo>
                      <a:pt x="3015" y="1841"/>
                      <a:pt x="2976" y="1951"/>
                      <a:pt x="2886" y="2009"/>
                    </a:cubicBezTo>
                    <a:cubicBezTo>
                      <a:pt x="2752" y="2096"/>
                      <a:pt x="2563" y="2032"/>
                      <a:pt x="2422" y="2107"/>
                    </a:cubicBezTo>
                    <a:cubicBezTo>
                      <a:pt x="2352" y="2144"/>
                      <a:pt x="2304" y="2209"/>
                      <a:pt x="2249" y="2265"/>
                    </a:cubicBezTo>
                    <a:cubicBezTo>
                      <a:pt x="2195" y="2321"/>
                      <a:pt x="2124" y="2372"/>
                      <a:pt x="2046" y="2366"/>
                    </a:cubicBezTo>
                    <a:cubicBezTo>
                      <a:pt x="1936" y="2358"/>
                      <a:pt x="1867" y="2246"/>
                      <a:pt x="1824" y="2144"/>
                    </a:cubicBezTo>
                    <a:cubicBezTo>
                      <a:pt x="1762" y="1995"/>
                      <a:pt x="1714" y="1824"/>
                      <a:pt x="1776" y="1674"/>
                    </a:cubicBezTo>
                    <a:cubicBezTo>
                      <a:pt x="1806" y="1599"/>
                      <a:pt x="1862" y="1536"/>
                      <a:pt x="1907" y="1468"/>
                    </a:cubicBezTo>
                    <a:cubicBezTo>
                      <a:pt x="1994" y="1338"/>
                      <a:pt x="2041" y="1186"/>
                      <a:pt x="2084" y="1036"/>
                    </a:cubicBezTo>
                    <a:cubicBezTo>
                      <a:pt x="2159" y="778"/>
                      <a:pt x="2225" y="518"/>
                      <a:pt x="2283" y="256"/>
                    </a:cubicBezTo>
                    <a:cubicBezTo>
                      <a:pt x="2289" y="230"/>
                      <a:pt x="2294" y="201"/>
                      <a:pt x="2283" y="177"/>
                    </a:cubicBezTo>
                    <a:cubicBezTo>
                      <a:pt x="2272" y="151"/>
                      <a:pt x="2244" y="136"/>
                      <a:pt x="2219" y="123"/>
                    </a:cubicBezTo>
                    <a:cubicBezTo>
                      <a:pt x="2020" y="28"/>
                      <a:pt x="1819" y="0"/>
                      <a:pt x="1575" y="0"/>
                    </a:cubicBezTo>
                    <a:cubicBezTo>
                      <a:pt x="1331" y="0"/>
                      <a:pt x="1132" y="28"/>
                      <a:pt x="934" y="123"/>
                    </a:cubicBezTo>
                    <a:cubicBezTo>
                      <a:pt x="909" y="136"/>
                      <a:pt x="881" y="151"/>
                      <a:pt x="870" y="177"/>
                    </a:cubicBezTo>
                    <a:cubicBezTo>
                      <a:pt x="859" y="201"/>
                      <a:pt x="864" y="230"/>
                      <a:pt x="870" y="256"/>
                    </a:cubicBezTo>
                    <a:cubicBezTo>
                      <a:pt x="928" y="518"/>
                      <a:pt x="994" y="778"/>
                      <a:pt x="1069" y="1036"/>
                    </a:cubicBezTo>
                    <a:cubicBezTo>
                      <a:pt x="1112" y="1186"/>
                      <a:pt x="1159" y="1338"/>
                      <a:pt x="1246" y="1468"/>
                    </a:cubicBezTo>
                    <a:cubicBezTo>
                      <a:pt x="1291" y="1536"/>
                      <a:pt x="1347" y="1599"/>
                      <a:pt x="1377" y="1674"/>
                    </a:cubicBezTo>
                    <a:cubicBezTo>
                      <a:pt x="1439" y="1824"/>
                      <a:pt x="1391" y="1995"/>
                      <a:pt x="1329" y="2144"/>
                    </a:cubicBezTo>
                    <a:cubicBezTo>
                      <a:pt x="1286" y="2246"/>
                      <a:pt x="1217" y="2358"/>
                      <a:pt x="1107" y="2366"/>
                    </a:cubicBezTo>
                    <a:cubicBezTo>
                      <a:pt x="1029" y="2372"/>
                      <a:pt x="958" y="2321"/>
                      <a:pt x="904" y="2265"/>
                    </a:cubicBezTo>
                    <a:cubicBezTo>
                      <a:pt x="849" y="2209"/>
                      <a:pt x="801" y="2144"/>
                      <a:pt x="731" y="2107"/>
                    </a:cubicBezTo>
                    <a:cubicBezTo>
                      <a:pt x="590" y="2032"/>
                      <a:pt x="401" y="2096"/>
                      <a:pt x="267" y="2009"/>
                    </a:cubicBezTo>
                    <a:cubicBezTo>
                      <a:pt x="177" y="1951"/>
                      <a:pt x="138" y="1841"/>
                      <a:pt x="117" y="1736"/>
                    </a:cubicBezTo>
                    <a:cubicBezTo>
                      <a:pt x="83" y="1555"/>
                      <a:pt x="88" y="1367"/>
                      <a:pt x="134" y="1188"/>
                    </a:cubicBezTo>
                    <a:cubicBezTo>
                      <a:pt x="140" y="1166"/>
                      <a:pt x="167" y="1017"/>
                      <a:pt x="113" y="1030"/>
                    </a:cubicBezTo>
                    <a:cubicBezTo>
                      <a:pt x="90" y="1035"/>
                      <a:pt x="73" y="1101"/>
                      <a:pt x="66" y="1120"/>
                    </a:cubicBezTo>
                    <a:cubicBezTo>
                      <a:pt x="53" y="1155"/>
                      <a:pt x="43" y="1190"/>
                      <a:pt x="34" y="1225"/>
                    </a:cubicBezTo>
                    <a:cubicBezTo>
                      <a:pt x="1" y="1369"/>
                      <a:pt x="0" y="1518"/>
                      <a:pt x="15" y="1664"/>
                    </a:cubicBezTo>
                    <a:cubicBezTo>
                      <a:pt x="16" y="1669"/>
                      <a:pt x="16" y="1673"/>
                      <a:pt x="17" y="1678"/>
                    </a:cubicBezTo>
                    <a:cubicBezTo>
                      <a:pt x="42" y="1899"/>
                      <a:pt x="101" y="2115"/>
                      <a:pt x="132" y="2336"/>
                    </a:cubicBezTo>
                    <a:cubicBezTo>
                      <a:pt x="173" y="2622"/>
                      <a:pt x="166" y="2916"/>
                      <a:pt x="245" y="3193"/>
                    </a:cubicBezTo>
                    <a:cubicBezTo>
                      <a:pt x="341" y="3529"/>
                      <a:pt x="564" y="3826"/>
                      <a:pt x="860" y="4011"/>
                    </a:cubicBezTo>
                    <a:cubicBezTo>
                      <a:pt x="743" y="3922"/>
                      <a:pt x="673" y="3785"/>
                      <a:pt x="625" y="3645"/>
                    </a:cubicBezTo>
                    <a:cubicBezTo>
                      <a:pt x="590" y="3544"/>
                      <a:pt x="565" y="3435"/>
                      <a:pt x="583" y="3329"/>
                    </a:cubicBezTo>
                    <a:cubicBezTo>
                      <a:pt x="617" y="3131"/>
                      <a:pt x="791" y="2985"/>
                      <a:pt x="852" y="2794"/>
                    </a:cubicBezTo>
                    <a:cubicBezTo>
                      <a:pt x="873" y="2729"/>
                      <a:pt x="880" y="2659"/>
                      <a:pt x="907" y="2596"/>
                    </a:cubicBezTo>
                    <a:cubicBezTo>
                      <a:pt x="933" y="2533"/>
                      <a:pt x="986" y="2474"/>
                      <a:pt x="1055" y="2468"/>
                    </a:cubicBezTo>
                    <a:cubicBezTo>
                      <a:pt x="1125" y="2462"/>
                      <a:pt x="1193" y="2523"/>
                      <a:pt x="1195" y="2593"/>
                    </a:cubicBezTo>
                    <a:cubicBezTo>
                      <a:pt x="1196" y="2625"/>
                      <a:pt x="1185" y="2657"/>
                      <a:pt x="1182" y="2689"/>
                    </a:cubicBezTo>
                    <a:cubicBezTo>
                      <a:pt x="1171" y="2798"/>
                      <a:pt x="1268" y="2905"/>
                      <a:pt x="1377" y="2905"/>
                    </a:cubicBezTo>
                    <a:cubicBezTo>
                      <a:pt x="1353" y="2893"/>
                      <a:pt x="1327" y="2879"/>
                      <a:pt x="1314" y="2855"/>
                    </a:cubicBezTo>
                    <a:cubicBezTo>
                      <a:pt x="1301" y="2830"/>
                      <a:pt x="1309" y="2793"/>
                      <a:pt x="1336" y="2787"/>
                    </a:cubicBezTo>
                    <a:cubicBezTo>
                      <a:pt x="1346" y="2784"/>
                      <a:pt x="1356" y="2786"/>
                      <a:pt x="1366" y="2789"/>
                    </a:cubicBezTo>
                    <a:cubicBezTo>
                      <a:pt x="1409" y="2804"/>
                      <a:pt x="1438" y="2842"/>
                      <a:pt x="1474" y="2869"/>
                    </a:cubicBezTo>
                    <a:cubicBezTo>
                      <a:pt x="1503" y="2891"/>
                      <a:pt x="1544" y="2906"/>
                      <a:pt x="1576" y="2895"/>
                    </a:cubicBezTo>
                    <a:cubicBezTo>
                      <a:pt x="1609" y="2906"/>
                      <a:pt x="1650" y="2891"/>
                      <a:pt x="1679" y="2869"/>
                    </a:cubicBezTo>
                    <a:cubicBezTo>
                      <a:pt x="1715" y="2842"/>
                      <a:pt x="1744" y="2804"/>
                      <a:pt x="1787" y="2789"/>
                    </a:cubicBezTo>
                    <a:cubicBezTo>
                      <a:pt x="1797" y="2786"/>
                      <a:pt x="1807" y="2784"/>
                      <a:pt x="1817" y="2787"/>
                    </a:cubicBezTo>
                    <a:cubicBezTo>
                      <a:pt x="1844" y="2793"/>
                      <a:pt x="1852" y="2830"/>
                      <a:pt x="1839" y="2855"/>
                    </a:cubicBezTo>
                    <a:cubicBezTo>
                      <a:pt x="1826" y="2879"/>
                      <a:pt x="1800" y="2893"/>
                      <a:pt x="1776" y="2905"/>
                    </a:cubicBezTo>
                    <a:cubicBezTo>
                      <a:pt x="1885" y="2905"/>
                      <a:pt x="1982" y="2798"/>
                      <a:pt x="1971" y="2689"/>
                    </a:cubicBezTo>
                    <a:cubicBezTo>
                      <a:pt x="1968" y="2657"/>
                      <a:pt x="1957" y="2625"/>
                      <a:pt x="1958" y="2593"/>
                    </a:cubicBezTo>
                    <a:cubicBezTo>
                      <a:pt x="1960" y="2523"/>
                      <a:pt x="2028" y="2462"/>
                      <a:pt x="2098" y="2468"/>
                    </a:cubicBezTo>
                    <a:cubicBezTo>
                      <a:pt x="2166" y="2474"/>
                      <a:pt x="2220" y="2533"/>
                      <a:pt x="2246" y="2596"/>
                    </a:cubicBezTo>
                    <a:cubicBezTo>
                      <a:pt x="2273" y="2659"/>
                      <a:pt x="2280" y="2729"/>
                      <a:pt x="2301" y="2794"/>
                    </a:cubicBezTo>
                    <a:cubicBezTo>
                      <a:pt x="2362" y="2985"/>
                      <a:pt x="2536" y="3131"/>
                      <a:pt x="2570" y="3329"/>
                    </a:cubicBezTo>
                    <a:cubicBezTo>
                      <a:pt x="2588" y="3435"/>
                      <a:pt x="2563" y="3544"/>
                      <a:pt x="2528" y="3645"/>
                    </a:cubicBezTo>
                    <a:cubicBezTo>
                      <a:pt x="2480" y="3785"/>
                      <a:pt x="2410" y="3922"/>
                      <a:pt x="2293" y="4011"/>
                    </a:cubicBezTo>
                    <a:cubicBezTo>
                      <a:pt x="2589" y="3826"/>
                      <a:pt x="2812" y="3529"/>
                      <a:pt x="2908" y="3193"/>
                    </a:cubicBezTo>
                    <a:cubicBezTo>
                      <a:pt x="2987" y="2916"/>
                      <a:pt x="2980" y="2622"/>
                      <a:pt x="3021" y="2336"/>
                    </a:cubicBezTo>
                    <a:cubicBezTo>
                      <a:pt x="3052" y="2115"/>
                      <a:pt x="3111" y="1899"/>
                      <a:pt x="3136" y="1678"/>
                    </a:cubicBezTo>
                    <a:cubicBezTo>
                      <a:pt x="3137" y="1673"/>
                      <a:pt x="3137" y="1669"/>
                      <a:pt x="3138" y="1664"/>
                    </a:cubicBezTo>
                    <a:cubicBezTo>
                      <a:pt x="3153" y="1518"/>
                      <a:pt x="3152" y="1369"/>
                      <a:pt x="3119" y="1225"/>
                    </a:cubicBezTo>
                    <a:moveTo>
                      <a:pt x="1578" y="1632"/>
                    </a:moveTo>
                    <a:cubicBezTo>
                      <a:pt x="1578" y="1650"/>
                      <a:pt x="1577" y="1668"/>
                      <a:pt x="1576" y="1686"/>
                    </a:cubicBezTo>
                    <a:cubicBezTo>
                      <a:pt x="1576" y="1668"/>
                      <a:pt x="1575" y="1650"/>
                      <a:pt x="1575" y="1632"/>
                    </a:cubicBezTo>
                    <a:cubicBezTo>
                      <a:pt x="1538" y="1800"/>
                      <a:pt x="1485" y="1979"/>
                      <a:pt x="1373" y="2110"/>
                    </a:cubicBezTo>
                    <a:cubicBezTo>
                      <a:pt x="1455" y="1906"/>
                      <a:pt x="1457" y="1671"/>
                      <a:pt x="1378" y="1465"/>
                    </a:cubicBezTo>
                    <a:cubicBezTo>
                      <a:pt x="1299" y="1258"/>
                      <a:pt x="1139" y="1067"/>
                      <a:pt x="1160" y="846"/>
                    </a:cubicBezTo>
                    <a:cubicBezTo>
                      <a:pt x="1179" y="648"/>
                      <a:pt x="1291" y="488"/>
                      <a:pt x="1571" y="475"/>
                    </a:cubicBezTo>
                    <a:cubicBezTo>
                      <a:pt x="1808" y="461"/>
                      <a:pt x="1974" y="648"/>
                      <a:pt x="1993" y="846"/>
                    </a:cubicBezTo>
                    <a:cubicBezTo>
                      <a:pt x="2014" y="1067"/>
                      <a:pt x="1854" y="1258"/>
                      <a:pt x="1775" y="1465"/>
                    </a:cubicBezTo>
                    <a:cubicBezTo>
                      <a:pt x="1696" y="1671"/>
                      <a:pt x="1698" y="1906"/>
                      <a:pt x="1780" y="2110"/>
                    </a:cubicBezTo>
                    <a:cubicBezTo>
                      <a:pt x="1668" y="1979"/>
                      <a:pt x="1615" y="1800"/>
                      <a:pt x="1578" y="1632"/>
                    </a:cubicBezTo>
                  </a:path>
                </a:pathLst>
              </a:custGeom>
              <a:solidFill>
                <a:schemeClr val="bg2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5" name="Freeform 63"/>
              <p:cNvSpPr/>
              <p:nvPr/>
            </p:nvSpPr>
            <p:spPr bwMode="auto">
              <a:xfrm>
                <a:off x="7285993" y="3528968"/>
                <a:ext cx="1527802" cy="1281758"/>
              </a:xfrm>
              <a:custGeom>
                <a:gdLst>
                  <a:gd fmla="*/ 1946 w 1965" name="T0"/>
                  <a:gd fmla="*/ 910 h 1650" name="T1"/>
                  <a:gd fmla="*/ 1723 w 1965" name="T2"/>
                  <a:gd fmla="*/ 569 h 1650" name="T3"/>
                  <a:gd fmla="*/ 1645 w 1965" name="T4"/>
                  <a:gd fmla="*/ 325 h 1650" name="T5"/>
                  <a:gd fmla="*/ 1435 w 1965" name="T6"/>
                  <a:gd fmla="*/ 99 h 1650" name="T7"/>
                  <a:gd fmla="*/ 1405 w 1965" name="T8"/>
                  <a:gd fmla="*/ 196 h 1650" name="T9"/>
                  <a:gd fmla="*/ 1420 w 1965" name="T10"/>
                  <a:gd fmla="*/ 300 h 1650" name="T11"/>
                  <a:gd fmla="*/ 1353 w 1965" name="T12"/>
                  <a:gd fmla="*/ 492 h 1650" name="T13"/>
                  <a:gd fmla="*/ 1165 w 1965" name="T14"/>
                  <a:gd fmla="*/ 572 h 1650" name="T15"/>
                  <a:gd fmla="*/ 1044 w 1965" name="T16"/>
                  <a:gd fmla="*/ 519 h 1650" name="T17"/>
                  <a:gd fmla="*/ 1294 w 1965" name="T18"/>
                  <a:gd fmla="*/ 450 h 1650" name="T19"/>
                  <a:gd fmla="*/ 1380 w 1965" name="T20"/>
                  <a:gd fmla="*/ 168 h 1650" name="T21"/>
                  <a:gd fmla="*/ 1370 w 1965" name="T22"/>
                  <a:gd fmla="*/ 213 h 1650" name="T23"/>
                  <a:gd fmla="*/ 1334 w 1965" name="T24"/>
                  <a:gd fmla="*/ 384 h 1650" name="T25"/>
                  <a:gd fmla="*/ 1179 w 1965" name="T26"/>
                  <a:gd fmla="*/ 463 h 1650" name="T27"/>
                  <a:gd fmla="*/ 1239 w 1965" name="T28"/>
                  <a:gd fmla="*/ 420 h 1650" name="T29"/>
                  <a:gd fmla="*/ 1244 w 1965" name="T30"/>
                  <a:gd fmla="*/ 351 h 1650" name="T31"/>
                  <a:gd fmla="*/ 1150 w 1965" name="T32"/>
                  <a:gd fmla="*/ 358 h 1650" name="T33"/>
                  <a:gd fmla="*/ 1070 w 1965" name="T34"/>
                  <a:gd fmla="*/ 424 h 1650" name="T35"/>
                  <a:gd fmla="*/ 982 w 1965" name="T36"/>
                  <a:gd fmla="*/ 452 h 1650" name="T37"/>
                  <a:gd fmla="*/ 895 w 1965" name="T38"/>
                  <a:gd fmla="*/ 424 h 1650" name="T39"/>
                  <a:gd fmla="*/ 815 w 1965" name="T40"/>
                  <a:gd fmla="*/ 358 h 1650" name="T41"/>
                  <a:gd fmla="*/ 721 w 1965" name="T42"/>
                  <a:gd fmla="*/ 351 h 1650" name="T43"/>
                  <a:gd fmla="*/ 726 w 1965" name="T44"/>
                  <a:gd fmla="*/ 420 h 1650" name="T45"/>
                  <a:gd fmla="*/ 786 w 1965" name="T46"/>
                  <a:gd fmla="*/ 463 h 1650" name="T47"/>
                  <a:gd fmla="*/ 630 w 1965" name="T48"/>
                  <a:gd fmla="*/ 384 h 1650" name="T49"/>
                  <a:gd fmla="*/ 595 w 1965" name="T50"/>
                  <a:gd fmla="*/ 213 h 1650" name="T51"/>
                  <a:gd fmla="*/ 585 w 1965" name="T52"/>
                  <a:gd fmla="*/ 168 h 1650" name="T53"/>
                  <a:gd fmla="*/ 671 w 1965" name="T54"/>
                  <a:gd fmla="*/ 450 h 1650" name="T55"/>
                  <a:gd fmla="*/ 921 w 1965" name="T56"/>
                  <a:gd fmla="*/ 519 h 1650" name="T57"/>
                  <a:gd fmla="*/ 799 w 1965" name="T58"/>
                  <a:gd fmla="*/ 572 h 1650" name="T59"/>
                  <a:gd fmla="*/ 612 w 1965" name="T60"/>
                  <a:gd fmla="*/ 492 h 1650" name="T61"/>
                  <a:gd fmla="*/ 545 w 1965" name="T62"/>
                  <a:gd fmla="*/ 300 h 1650" name="T63"/>
                  <a:gd fmla="*/ 560 w 1965" name="T64"/>
                  <a:gd fmla="*/ 196 h 1650" name="T65"/>
                  <a:gd fmla="*/ 530 w 1965" name="T66"/>
                  <a:gd fmla="*/ 99 h 1650" name="T67"/>
                  <a:gd fmla="*/ 320 w 1965" name="T68"/>
                  <a:gd fmla="*/ 325 h 1650" name="T69"/>
                  <a:gd fmla="*/ 242 w 1965" name="T70"/>
                  <a:gd fmla="*/ 569 h 1650" name="T71"/>
                  <a:gd fmla="*/ 19 w 1965" name="T72"/>
                  <a:gd fmla="*/ 910 h 1650" name="T73"/>
                  <a:gd fmla="*/ 49 w 1965" name="T74"/>
                  <a:gd fmla="*/ 1155 h 1650" name="T75"/>
                  <a:gd fmla="*/ 419 w 1965" name="T76"/>
                  <a:gd fmla="*/ 1643 h 1650" name="T77"/>
                  <a:gd fmla="*/ 435 w 1965" name="T78"/>
                  <a:gd fmla="*/ 1649 h 1650" name="T79"/>
                  <a:gd fmla="*/ 433 w 1965" name="T80"/>
                  <a:gd fmla="*/ 1614 h 1650" name="T81"/>
                  <a:gd fmla="*/ 284 w 1965" name="T82"/>
                  <a:gd fmla="*/ 1220 h 1650" name="T83"/>
                  <a:gd fmla="*/ 352 w 1965" name="T84"/>
                  <a:gd fmla="*/ 944 h 1650" name="T85"/>
                  <a:gd fmla="*/ 621 w 1965" name="T86"/>
                  <a:gd fmla="*/ 808 h 1650" name="T87"/>
                  <a:gd fmla="*/ 963 w 1965" name="T88"/>
                  <a:gd fmla="*/ 864 h 1650" name="T89"/>
                  <a:gd fmla="*/ 982 w 1965" name="T90"/>
                  <a:gd fmla="*/ 869 h 1650" name="T91"/>
                  <a:gd fmla="*/ 1002 w 1965" name="T92"/>
                  <a:gd fmla="*/ 864 h 1650" name="T93"/>
                  <a:gd fmla="*/ 1344 w 1965" name="T94"/>
                  <a:gd fmla="*/ 808 h 1650" name="T95"/>
                  <a:gd fmla="*/ 1613 w 1965" name="T96"/>
                  <a:gd fmla="*/ 944 h 1650" name="T97"/>
                  <a:gd fmla="*/ 1681 w 1965" name="T98"/>
                  <a:gd fmla="*/ 1220 h 1650" name="T99"/>
                  <a:gd fmla="*/ 1532 w 1965" name="T100"/>
                  <a:gd fmla="*/ 1614 h 1650" name="T101"/>
                  <a:gd fmla="*/ 1530 w 1965" name="T102"/>
                  <a:gd fmla="*/ 1649 h 1650" name="T103"/>
                  <a:gd fmla="*/ 1546 w 1965" name="T104"/>
                  <a:gd fmla="*/ 1643 h 1650" name="T105"/>
                  <a:gd fmla="*/ 1916 w 1965" name="T106"/>
                  <a:gd fmla="*/ 1155 h 1650" name="T107"/>
                  <a:gd fmla="*/ 1946 w 1965" name="T108"/>
                  <a:gd fmla="*/ 910 h 1650" name="T10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b="b" l="0" r="r" t="0"/>
                <a:pathLst>
                  <a:path h="1650" w="1965">
                    <a:moveTo>
                      <a:pt x="1946" y="910"/>
                    </a:moveTo>
                    <a:cubicBezTo>
                      <a:pt x="1914" y="777"/>
                      <a:pt x="1788" y="689"/>
                      <a:pt x="1723" y="569"/>
                    </a:cubicBezTo>
                    <a:cubicBezTo>
                      <a:pt x="1683" y="493"/>
                      <a:pt x="1667" y="408"/>
                      <a:pt x="1645" y="325"/>
                    </a:cubicBezTo>
                    <a:cubicBezTo>
                      <a:pt x="1629" y="263"/>
                      <a:pt x="1539" y="0"/>
                      <a:pt x="1435" y="99"/>
                    </a:cubicBezTo>
                    <a:cubicBezTo>
                      <a:pt x="1410" y="123"/>
                      <a:pt x="1403" y="161"/>
                      <a:pt x="1405" y="196"/>
                    </a:cubicBezTo>
                    <a:cubicBezTo>
                      <a:pt x="1407" y="231"/>
                      <a:pt x="1417" y="265"/>
                      <a:pt x="1420" y="300"/>
                    </a:cubicBezTo>
                    <a:cubicBezTo>
                      <a:pt x="1426" y="370"/>
                      <a:pt x="1401" y="441"/>
                      <a:pt x="1353" y="492"/>
                    </a:cubicBezTo>
                    <a:cubicBezTo>
                      <a:pt x="1305" y="544"/>
                      <a:pt x="1235" y="573"/>
                      <a:pt x="1165" y="572"/>
                    </a:cubicBezTo>
                    <a:cubicBezTo>
                      <a:pt x="1120" y="572"/>
                      <a:pt x="1071" y="556"/>
                      <a:pt x="1044" y="519"/>
                    </a:cubicBezTo>
                    <a:cubicBezTo>
                      <a:pt x="1128" y="497"/>
                      <a:pt x="1221" y="496"/>
                      <a:pt x="1294" y="450"/>
                    </a:cubicBezTo>
                    <a:cubicBezTo>
                      <a:pt x="1384" y="392"/>
                      <a:pt x="1423" y="266"/>
                      <a:pt x="1380" y="168"/>
                    </a:cubicBezTo>
                    <a:cubicBezTo>
                      <a:pt x="1363" y="172"/>
                      <a:pt x="1366" y="196"/>
                      <a:pt x="1370" y="213"/>
                    </a:cubicBezTo>
                    <a:cubicBezTo>
                      <a:pt x="1384" y="271"/>
                      <a:pt x="1371" y="336"/>
                      <a:pt x="1334" y="384"/>
                    </a:cubicBezTo>
                    <a:cubicBezTo>
                      <a:pt x="1298" y="432"/>
                      <a:pt x="1239" y="462"/>
                      <a:pt x="1179" y="463"/>
                    </a:cubicBezTo>
                    <a:cubicBezTo>
                      <a:pt x="1201" y="452"/>
                      <a:pt x="1224" y="440"/>
                      <a:pt x="1239" y="420"/>
                    </a:cubicBezTo>
                    <a:cubicBezTo>
                      <a:pt x="1255" y="401"/>
                      <a:pt x="1260" y="371"/>
                      <a:pt x="1244" y="351"/>
                    </a:cubicBezTo>
                    <a:cubicBezTo>
                      <a:pt x="1222" y="324"/>
                      <a:pt x="1177" y="335"/>
                      <a:pt x="1150" y="358"/>
                    </a:cubicBezTo>
                    <a:cubicBezTo>
                      <a:pt x="1123" y="380"/>
                      <a:pt x="1100" y="407"/>
                      <a:pt x="1070" y="424"/>
                    </a:cubicBezTo>
                    <a:cubicBezTo>
                      <a:pt x="1042" y="440"/>
                      <a:pt x="985" y="451"/>
                      <a:pt x="982" y="452"/>
                    </a:cubicBezTo>
                    <a:cubicBezTo>
                      <a:pt x="980" y="451"/>
                      <a:pt x="923" y="440"/>
                      <a:pt x="895" y="424"/>
                    </a:cubicBezTo>
                    <a:cubicBezTo>
                      <a:pt x="865" y="407"/>
                      <a:pt x="842" y="380"/>
                      <a:pt x="815" y="358"/>
                    </a:cubicBezTo>
                    <a:cubicBezTo>
                      <a:pt x="788" y="335"/>
                      <a:pt x="743" y="324"/>
                      <a:pt x="721" y="351"/>
                    </a:cubicBezTo>
                    <a:cubicBezTo>
                      <a:pt x="705" y="371"/>
                      <a:pt x="710" y="401"/>
                      <a:pt x="726" y="420"/>
                    </a:cubicBezTo>
                    <a:cubicBezTo>
                      <a:pt x="741" y="440"/>
                      <a:pt x="764" y="452"/>
                      <a:pt x="786" y="463"/>
                    </a:cubicBezTo>
                    <a:cubicBezTo>
                      <a:pt x="726" y="462"/>
                      <a:pt x="667" y="432"/>
                      <a:pt x="630" y="384"/>
                    </a:cubicBezTo>
                    <a:cubicBezTo>
                      <a:pt x="594" y="336"/>
                      <a:pt x="580" y="271"/>
                      <a:pt x="595" y="213"/>
                    </a:cubicBezTo>
                    <a:cubicBezTo>
                      <a:pt x="599" y="196"/>
                      <a:pt x="602" y="172"/>
                      <a:pt x="585" y="168"/>
                    </a:cubicBezTo>
                    <a:cubicBezTo>
                      <a:pt x="542" y="266"/>
                      <a:pt x="581" y="392"/>
                      <a:pt x="671" y="450"/>
                    </a:cubicBezTo>
                    <a:cubicBezTo>
                      <a:pt x="744" y="496"/>
                      <a:pt x="837" y="497"/>
                      <a:pt x="921" y="519"/>
                    </a:cubicBezTo>
                    <a:cubicBezTo>
                      <a:pt x="894" y="556"/>
                      <a:pt x="845" y="572"/>
                      <a:pt x="799" y="572"/>
                    </a:cubicBezTo>
                    <a:cubicBezTo>
                      <a:pt x="729" y="573"/>
                      <a:pt x="660" y="544"/>
                      <a:pt x="612" y="492"/>
                    </a:cubicBezTo>
                    <a:cubicBezTo>
                      <a:pt x="564" y="441"/>
                      <a:pt x="539" y="370"/>
                      <a:pt x="545" y="300"/>
                    </a:cubicBezTo>
                    <a:cubicBezTo>
                      <a:pt x="547" y="265"/>
                      <a:pt x="558" y="231"/>
                      <a:pt x="560" y="196"/>
                    </a:cubicBezTo>
                    <a:cubicBezTo>
                      <a:pt x="562" y="161"/>
                      <a:pt x="555" y="123"/>
                      <a:pt x="530" y="99"/>
                    </a:cubicBezTo>
                    <a:cubicBezTo>
                      <a:pt x="426" y="0"/>
                      <a:pt x="336" y="263"/>
                      <a:pt x="320" y="325"/>
                    </a:cubicBezTo>
                    <a:cubicBezTo>
                      <a:pt x="298" y="408"/>
                      <a:pt x="282" y="493"/>
                      <a:pt x="242" y="569"/>
                    </a:cubicBezTo>
                    <a:cubicBezTo>
                      <a:pt x="177" y="689"/>
                      <a:pt x="51" y="777"/>
                      <a:pt x="19" y="910"/>
                    </a:cubicBezTo>
                    <a:cubicBezTo>
                      <a:pt x="0" y="991"/>
                      <a:pt x="20" y="1076"/>
                      <a:pt x="49" y="1155"/>
                    </a:cubicBezTo>
                    <a:cubicBezTo>
                      <a:pt x="120" y="1349"/>
                      <a:pt x="251" y="1521"/>
                      <a:pt x="419" y="1643"/>
                    </a:cubicBezTo>
                    <a:cubicBezTo>
                      <a:pt x="424" y="1647"/>
                      <a:pt x="430" y="1650"/>
                      <a:pt x="435" y="1649"/>
                    </a:cubicBezTo>
                    <a:cubicBezTo>
                      <a:pt x="449" y="1645"/>
                      <a:pt x="442" y="1625"/>
                      <a:pt x="433" y="1614"/>
                    </a:cubicBezTo>
                    <a:cubicBezTo>
                      <a:pt x="340" y="1505"/>
                      <a:pt x="292" y="1362"/>
                      <a:pt x="284" y="1220"/>
                    </a:cubicBezTo>
                    <a:cubicBezTo>
                      <a:pt x="278" y="1123"/>
                      <a:pt x="292" y="1020"/>
                      <a:pt x="352" y="944"/>
                    </a:cubicBezTo>
                    <a:cubicBezTo>
                      <a:pt x="415" y="862"/>
                      <a:pt x="519" y="823"/>
                      <a:pt x="621" y="808"/>
                    </a:cubicBezTo>
                    <a:cubicBezTo>
                      <a:pt x="710" y="796"/>
                      <a:pt x="886" y="841"/>
                      <a:pt x="963" y="864"/>
                    </a:cubicBezTo>
                    <a:cubicBezTo>
                      <a:pt x="974" y="868"/>
                      <a:pt x="982" y="869"/>
                      <a:pt x="982" y="869"/>
                    </a:cubicBezTo>
                    <a:cubicBezTo>
                      <a:pt x="982" y="869"/>
                      <a:pt x="992" y="868"/>
                      <a:pt x="1002" y="864"/>
                    </a:cubicBezTo>
                    <a:cubicBezTo>
                      <a:pt x="1079" y="841"/>
                      <a:pt x="1255" y="796"/>
                      <a:pt x="1344" y="808"/>
                    </a:cubicBezTo>
                    <a:cubicBezTo>
                      <a:pt x="1446" y="823"/>
                      <a:pt x="1550" y="862"/>
                      <a:pt x="1613" y="944"/>
                    </a:cubicBezTo>
                    <a:cubicBezTo>
                      <a:pt x="1673" y="1020"/>
                      <a:pt x="1687" y="1123"/>
                      <a:pt x="1681" y="1220"/>
                    </a:cubicBezTo>
                    <a:cubicBezTo>
                      <a:pt x="1673" y="1362"/>
                      <a:pt x="1625" y="1505"/>
                      <a:pt x="1532" y="1614"/>
                    </a:cubicBezTo>
                    <a:cubicBezTo>
                      <a:pt x="1523" y="1625"/>
                      <a:pt x="1516" y="1645"/>
                      <a:pt x="1530" y="1649"/>
                    </a:cubicBezTo>
                    <a:cubicBezTo>
                      <a:pt x="1535" y="1650"/>
                      <a:pt x="1541" y="1647"/>
                      <a:pt x="1546" y="1643"/>
                    </a:cubicBezTo>
                    <a:cubicBezTo>
                      <a:pt x="1714" y="1521"/>
                      <a:pt x="1845" y="1349"/>
                      <a:pt x="1916" y="1155"/>
                    </a:cubicBezTo>
                    <a:cubicBezTo>
                      <a:pt x="1945" y="1076"/>
                      <a:pt x="1965" y="991"/>
                      <a:pt x="1946" y="910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  <p:grpSp>
          <p:nvGrpSpPr>
            <p:cNvPr id="90" name="组合 89"/>
            <p:cNvGrpSpPr/>
            <p:nvPr/>
          </p:nvGrpSpPr>
          <p:grpSpPr>
            <a:xfrm>
              <a:off x="6729650" y="1955800"/>
              <a:ext cx="2154181" cy="2975364"/>
              <a:chOff x="2964074" y="1618052"/>
              <a:chExt cx="2398713" cy="3313112"/>
            </a:xfrm>
          </p:grpSpPr>
          <p:sp>
            <p:nvSpPr>
              <p:cNvPr id="9" name="Freeform 5"/>
              <p:cNvSpPr/>
              <p:nvPr/>
            </p:nvSpPr>
            <p:spPr bwMode="auto">
              <a:xfrm>
                <a:off x="2964074" y="2849952"/>
                <a:ext cx="2398713" cy="1922462"/>
              </a:xfrm>
              <a:custGeom>
                <a:gdLst>
                  <a:gd fmla="*/ 33 w 2568" name="T0"/>
                  <a:gd fmla="*/ 207 h 2057" name="T1"/>
                  <a:gd fmla="*/ 32 w 2568" name="T2"/>
                  <a:gd fmla="*/ 7 h 2057" name="T3"/>
                  <a:gd fmla="*/ 387 w 2568" name="T4"/>
                  <a:gd fmla="*/ 425 h 2057" name="T5"/>
                  <a:gd fmla="*/ 909 w 2568" name="T6"/>
                  <a:gd fmla="*/ 742 h 2057" name="T7"/>
                  <a:gd fmla="*/ 1274 w 2568" name="T8"/>
                  <a:gd fmla="*/ 197 h 2057" name="T9"/>
                  <a:gd fmla="*/ 1296 w 2568" name="T10"/>
                  <a:gd fmla="*/ 222 h 2057" name="T11"/>
                  <a:gd fmla="*/ 2006 w 2568" name="T12"/>
                  <a:gd fmla="*/ 661 h 2057" name="T13"/>
                  <a:gd fmla="*/ 2448 w 2568" name="T14"/>
                  <a:gd fmla="*/ 56 h 2057" name="T15"/>
                  <a:gd fmla="*/ 2564 w 2568" name="T16"/>
                  <a:gd fmla="*/ 40 h 2057" name="T17"/>
                  <a:gd fmla="*/ 2533 w 2568" name="T18"/>
                  <a:gd fmla="*/ 232 h 2057" name="T19"/>
                  <a:gd fmla="*/ 2533 w 2568" name="T20"/>
                  <a:gd fmla="*/ 237 h 2057" name="T21"/>
                  <a:gd fmla="*/ 2503 w 2568" name="T22"/>
                  <a:gd fmla="*/ 364 h 2057" name="T23"/>
                  <a:gd fmla="*/ 2497 w 2568" name="T24"/>
                  <a:gd fmla="*/ 425 h 2057" name="T25"/>
                  <a:gd fmla="*/ 2471 w 2568" name="T26"/>
                  <a:gd fmla="*/ 602 h 2057" name="T27"/>
                  <a:gd fmla="*/ 2437 w 2568" name="T28"/>
                  <a:gd fmla="*/ 1039 h 2057" name="T29"/>
                  <a:gd fmla="*/ 2326 w 2568" name="T30"/>
                  <a:gd fmla="*/ 1551 h 2057" name="T31"/>
                  <a:gd fmla="*/ 1924 w 2568" name="T32"/>
                  <a:gd fmla="*/ 2022 h 2057" name="T33"/>
                  <a:gd fmla="*/ 1894 w 2568" name="T34"/>
                  <a:gd fmla="*/ 2035 h 2057" name="T35"/>
                  <a:gd fmla="*/ 2132 w 2568" name="T36"/>
                  <a:gd fmla="*/ 1690 h 2057" name="T37"/>
                  <a:gd fmla="*/ 1613 w 2568" name="T38"/>
                  <a:gd fmla="*/ 777 h 2057" name="T39"/>
                  <a:gd fmla="*/ 1446 w 2568" name="T40"/>
                  <a:gd fmla="*/ 631 h 2057" name="T41"/>
                  <a:gd fmla="*/ 1489 w 2568" name="T42"/>
                  <a:gd fmla="*/ 795 h 2057" name="T43"/>
                  <a:gd fmla="*/ 1474 w 2568" name="T44"/>
                  <a:gd fmla="*/ 801 h 2057" name="T45"/>
                  <a:gd fmla="*/ 1554 w 2568" name="T46"/>
                  <a:gd fmla="*/ 1018 h 2057" name="T47"/>
                  <a:gd fmla="*/ 1463 w 2568" name="T48"/>
                  <a:gd fmla="*/ 1014 h 2057" name="T49"/>
                  <a:gd fmla="*/ 1351 w 2568" name="T50"/>
                  <a:gd fmla="*/ 1049 h 2057" name="T51"/>
                  <a:gd fmla="*/ 1190 w 2568" name="T52"/>
                  <a:gd fmla="*/ 1015 h 2057" name="T53"/>
                  <a:gd fmla="*/ 1076 w 2568" name="T54"/>
                  <a:gd fmla="*/ 1044 h 2057" name="T55"/>
                  <a:gd fmla="*/ 1010 w 2568" name="T56"/>
                  <a:gd fmla="*/ 993 h 2057" name="T57"/>
                  <a:gd fmla="*/ 1094 w 2568" name="T58"/>
                  <a:gd fmla="*/ 795 h 2057" name="T59"/>
                  <a:gd fmla="*/ 1119 w 2568" name="T60"/>
                  <a:gd fmla="*/ 674 h 2057" name="T61"/>
                  <a:gd fmla="*/ 1123 w 2568" name="T62"/>
                  <a:gd fmla="*/ 637 h 2057" name="T63"/>
                  <a:gd fmla="*/ 1122 w 2568" name="T64"/>
                  <a:gd fmla="*/ 638 h 2057" name="T65"/>
                  <a:gd fmla="*/ 824 w 2568" name="T66"/>
                  <a:gd fmla="*/ 895 h 2057" name="T67"/>
                  <a:gd fmla="*/ 452 w 2568" name="T68"/>
                  <a:gd fmla="*/ 1731 h 2057" name="T69"/>
                  <a:gd fmla="*/ 696 w 2568" name="T70"/>
                  <a:gd fmla="*/ 2057 h 2057" name="T71"/>
                  <a:gd fmla="*/ 238 w 2568" name="T72"/>
                  <a:gd fmla="*/ 1541 h 2057" name="T73"/>
                  <a:gd fmla="*/ 137 w 2568" name="T74"/>
                  <a:gd fmla="*/ 1045 h 2057" name="T75"/>
                  <a:gd fmla="*/ 131 w 2568" name="T76"/>
                  <a:gd fmla="*/ 1001 h 2057" name="T77"/>
                  <a:gd fmla="*/ 94 w 2568" name="T78"/>
                  <a:gd fmla="*/ 600 h 2057" name="T79"/>
                  <a:gd fmla="*/ 64 w 2568" name="T80"/>
                  <a:gd fmla="*/ 378 h 2057" name="T81"/>
                  <a:gd fmla="*/ 37 w 2568" name="T82"/>
                  <a:gd fmla="*/ 260 h 2057" name="T8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b="b" l="0" r="r" t="0"/>
                <a:pathLst>
                  <a:path h="2057" w="2568">
                    <a:moveTo>
                      <a:pt x="37" y="260"/>
                    </a:moveTo>
                    <a:cubicBezTo>
                      <a:pt x="47" y="241"/>
                      <a:pt x="37" y="224"/>
                      <a:pt x="33" y="207"/>
                    </a:cubicBezTo>
                    <a:cubicBezTo>
                      <a:pt x="20" y="149"/>
                      <a:pt x="12" y="91"/>
                      <a:pt x="4" y="33"/>
                    </a:cubicBezTo>
                    <a:cubicBezTo>
                      <a:pt x="0" y="10"/>
                      <a:pt x="8" y="3"/>
                      <a:pt x="32" y="7"/>
                    </a:cubicBezTo>
                    <a:cubicBezTo>
                      <a:pt x="72" y="14"/>
                      <a:pt x="103" y="38"/>
                      <a:pt x="130" y="65"/>
                    </a:cubicBezTo>
                    <a:cubicBezTo>
                      <a:pt x="236" y="171"/>
                      <a:pt x="326" y="288"/>
                      <a:pt x="387" y="425"/>
                    </a:cubicBezTo>
                    <a:cubicBezTo>
                      <a:pt x="428" y="517"/>
                      <a:pt x="482" y="600"/>
                      <a:pt x="563" y="662"/>
                    </a:cubicBezTo>
                    <a:cubicBezTo>
                      <a:pt x="666" y="741"/>
                      <a:pt x="781" y="774"/>
                      <a:pt x="909" y="742"/>
                    </a:cubicBezTo>
                    <a:cubicBezTo>
                      <a:pt x="979" y="725"/>
                      <a:pt x="1032" y="681"/>
                      <a:pt x="1078" y="628"/>
                    </a:cubicBezTo>
                    <a:cubicBezTo>
                      <a:pt x="1186" y="504"/>
                      <a:pt x="1245" y="357"/>
                      <a:pt x="1274" y="197"/>
                    </a:cubicBezTo>
                    <a:cubicBezTo>
                      <a:pt x="1275" y="192"/>
                      <a:pt x="1278" y="189"/>
                      <a:pt x="1281" y="186"/>
                    </a:cubicBezTo>
                    <a:cubicBezTo>
                      <a:pt x="1291" y="196"/>
                      <a:pt x="1293" y="209"/>
                      <a:pt x="1296" y="222"/>
                    </a:cubicBezTo>
                    <a:cubicBezTo>
                      <a:pt x="1328" y="363"/>
                      <a:pt x="1383" y="493"/>
                      <a:pt x="1473" y="609"/>
                    </a:cubicBezTo>
                    <a:cubicBezTo>
                      <a:pt x="1626" y="807"/>
                      <a:pt x="1852" y="782"/>
                      <a:pt x="2006" y="661"/>
                    </a:cubicBezTo>
                    <a:cubicBezTo>
                      <a:pt x="2082" y="601"/>
                      <a:pt x="2138" y="525"/>
                      <a:pt x="2176" y="436"/>
                    </a:cubicBezTo>
                    <a:cubicBezTo>
                      <a:pt x="2239" y="289"/>
                      <a:pt x="2335" y="167"/>
                      <a:pt x="2448" y="56"/>
                    </a:cubicBezTo>
                    <a:cubicBezTo>
                      <a:pt x="2471" y="34"/>
                      <a:pt x="2497" y="16"/>
                      <a:pt x="2529" y="8"/>
                    </a:cubicBezTo>
                    <a:cubicBezTo>
                      <a:pt x="2561" y="0"/>
                      <a:pt x="2568" y="7"/>
                      <a:pt x="2564" y="40"/>
                    </a:cubicBezTo>
                    <a:cubicBezTo>
                      <a:pt x="2558" y="95"/>
                      <a:pt x="2547" y="149"/>
                      <a:pt x="2535" y="203"/>
                    </a:cubicBezTo>
                    <a:cubicBezTo>
                      <a:pt x="2533" y="213"/>
                      <a:pt x="2534" y="222"/>
                      <a:pt x="2533" y="232"/>
                    </a:cubicBezTo>
                    <a:cubicBezTo>
                      <a:pt x="2533" y="232"/>
                      <a:pt x="2534" y="232"/>
                      <a:pt x="2534" y="232"/>
                    </a:cubicBezTo>
                    <a:cubicBezTo>
                      <a:pt x="2534" y="233"/>
                      <a:pt x="2533" y="235"/>
                      <a:pt x="2533" y="237"/>
                    </a:cubicBezTo>
                    <a:cubicBezTo>
                      <a:pt x="2533" y="247"/>
                      <a:pt x="2517" y="255"/>
                      <a:pt x="2529" y="266"/>
                    </a:cubicBezTo>
                    <a:cubicBezTo>
                      <a:pt x="2512" y="297"/>
                      <a:pt x="2517" y="333"/>
                      <a:pt x="2503" y="364"/>
                    </a:cubicBezTo>
                    <a:cubicBezTo>
                      <a:pt x="2501" y="369"/>
                      <a:pt x="2501" y="376"/>
                      <a:pt x="2507" y="381"/>
                    </a:cubicBezTo>
                    <a:cubicBezTo>
                      <a:pt x="2514" y="398"/>
                      <a:pt x="2495" y="409"/>
                      <a:pt x="2497" y="425"/>
                    </a:cubicBezTo>
                    <a:cubicBezTo>
                      <a:pt x="2493" y="464"/>
                      <a:pt x="2480" y="501"/>
                      <a:pt x="2486" y="541"/>
                    </a:cubicBezTo>
                    <a:cubicBezTo>
                      <a:pt x="2474" y="559"/>
                      <a:pt x="2478" y="582"/>
                      <a:pt x="2471" y="602"/>
                    </a:cubicBezTo>
                    <a:cubicBezTo>
                      <a:pt x="2457" y="738"/>
                      <a:pt x="2441" y="873"/>
                      <a:pt x="2434" y="1010"/>
                    </a:cubicBezTo>
                    <a:cubicBezTo>
                      <a:pt x="2434" y="1020"/>
                      <a:pt x="2427" y="1030"/>
                      <a:pt x="2437" y="1039"/>
                    </a:cubicBezTo>
                    <a:cubicBezTo>
                      <a:pt x="2425" y="1062"/>
                      <a:pt x="2429" y="1089"/>
                      <a:pt x="2428" y="1113"/>
                    </a:cubicBezTo>
                    <a:cubicBezTo>
                      <a:pt x="2422" y="1266"/>
                      <a:pt x="2390" y="1413"/>
                      <a:pt x="2326" y="1551"/>
                    </a:cubicBezTo>
                    <a:cubicBezTo>
                      <a:pt x="2289" y="1631"/>
                      <a:pt x="2242" y="1705"/>
                      <a:pt x="2187" y="1773"/>
                    </a:cubicBezTo>
                    <a:cubicBezTo>
                      <a:pt x="2111" y="1868"/>
                      <a:pt x="2023" y="1951"/>
                      <a:pt x="1924" y="2022"/>
                    </a:cubicBezTo>
                    <a:cubicBezTo>
                      <a:pt x="1917" y="2027"/>
                      <a:pt x="1910" y="2032"/>
                      <a:pt x="1902" y="2036"/>
                    </a:cubicBezTo>
                    <a:cubicBezTo>
                      <a:pt x="1901" y="2037"/>
                      <a:pt x="1899" y="2036"/>
                      <a:pt x="1894" y="2035"/>
                    </a:cubicBezTo>
                    <a:cubicBezTo>
                      <a:pt x="1910" y="2018"/>
                      <a:pt x="1926" y="2001"/>
                      <a:pt x="1941" y="1985"/>
                    </a:cubicBezTo>
                    <a:cubicBezTo>
                      <a:pt x="2024" y="1900"/>
                      <a:pt x="2093" y="1804"/>
                      <a:pt x="2132" y="1690"/>
                    </a:cubicBezTo>
                    <a:cubicBezTo>
                      <a:pt x="2186" y="1533"/>
                      <a:pt x="2157" y="1390"/>
                      <a:pt x="2061" y="1257"/>
                    </a:cubicBezTo>
                    <a:cubicBezTo>
                      <a:pt x="1931" y="1078"/>
                      <a:pt x="1781" y="920"/>
                      <a:pt x="1613" y="777"/>
                    </a:cubicBezTo>
                    <a:cubicBezTo>
                      <a:pt x="1563" y="734"/>
                      <a:pt x="1513" y="689"/>
                      <a:pt x="1463" y="645"/>
                    </a:cubicBezTo>
                    <a:cubicBezTo>
                      <a:pt x="1459" y="641"/>
                      <a:pt x="1454" y="637"/>
                      <a:pt x="1446" y="631"/>
                    </a:cubicBezTo>
                    <a:cubicBezTo>
                      <a:pt x="1442" y="661"/>
                      <a:pt x="1452" y="686"/>
                      <a:pt x="1459" y="712"/>
                    </a:cubicBezTo>
                    <a:cubicBezTo>
                      <a:pt x="1466" y="741"/>
                      <a:pt x="1486" y="764"/>
                      <a:pt x="1489" y="795"/>
                    </a:cubicBezTo>
                    <a:cubicBezTo>
                      <a:pt x="1476" y="791"/>
                      <a:pt x="1472" y="774"/>
                      <a:pt x="1458" y="771"/>
                    </a:cubicBezTo>
                    <a:cubicBezTo>
                      <a:pt x="1459" y="784"/>
                      <a:pt x="1467" y="793"/>
                      <a:pt x="1474" y="801"/>
                    </a:cubicBezTo>
                    <a:cubicBezTo>
                      <a:pt x="1507" y="842"/>
                      <a:pt x="1532" y="888"/>
                      <a:pt x="1549" y="938"/>
                    </a:cubicBezTo>
                    <a:cubicBezTo>
                      <a:pt x="1557" y="964"/>
                      <a:pt x="1562" y="990"/>
                      <a:pt x="1554" y="1018"/>
                    </a:cubicBezTo>
                    <a:cubicBezTo>
                      <a:pt x="1542" y="1056"/>
                      <a:pt x="1513" y="1065"/>
                      <a:pt x="1485" y="1037"/>
                    </a:cubicBezTo>
                    <a:cubicBezTo>
                      <a:pt x="1477" y="1029"/>
                      <a:pt x="1471" y="1021"/>
                      <a:pt x="1463" y="1014"/>
                    </a:cubicBezTo>
                    <a:cubicBezTo>
                      <a:pt x="1442" y="992"/>
                      <a:pt x="1418" y="990"/>
                      <a:pt x="1392" y="1005"/>
                    </a:cubicBezTo>
                    <a:cubicBezTo>
                      <a:pt x="1374" y="1016"/>
                      <a:pt x="1362" y="1032"/>
                      <a:pt x="1351" y="1049"/>
                    </a:cubicBezTo>
                    <a:cubicBezTo>
                      <a:pt x="1313" y="1102"/>
                      <a:pt x="1258" y="1102"/>
                      <a:pt x="1218" y="1050"/>
                    </a:cubicBezTo>
                    <a:cubicBezTo>
                      <a:pt x="1209" y="1038"/>
                      <a:pt x="1201" y="1025"/>
                      <a:pt x="1190" y="1015"/>
                    </a:cubicBezTo>
                    <a:cubicBezTo>
                      <a:pt x="1161" y="986"/>
                      <a:pt x="1124" y="989"/>
                      <a:pt x="1098" y="1021"/>
                    </a:cubicBezTo>
                    <a:cubicBezTo>
                      <a:pt x="1092" y="1029"/>
                      <a:pt x="1085" y="1038"/>
                      <a:pt x="1076" y="1044"/>
                    </a:cubicBezTo>
                    <a:cubicBezTo>
                      <a:pt x="1056" y="1060"/>
                      <a:pt x="1037" y="1057"/>
                      <a:pt x="1023" y="1035"/>
                    </a:cubicBezTo>
                    <a:cubicBezTo>
                      <a:pt x="1015" y="1022"/>
                      <a:pt x="1011" y="1008"/>
                      <a:pt x="1010" y="993"/>
                    </a:cubicBezTo>
                    <a:cubicBezTo>
                      <a:pt x="1010" y="962"/>
                      <a:pt x="1018" y="934"/>
                      <a:pt x="1031" y="907"/>
                    </a:cubicBezTo>
                    <a:cubicBezTo>
                      <a:pt x="1049" y="868"/>
                      <a:pt x="1071" y="831"/>
                      <a:pt x="1094" y="795"/>
                    </a:cubicBezTo>
                    <a:cubicBezTo>
                      <a:pt x="1103" y="781"/>
                      <a:pt x="1099" y="779"/>
                      <a:pt x="1085" y="780"/>
                    </a:cubicBezTo>
                    <a:cubicBezTo>
                      <a:pt x="1092" y="743"/>
                      <a:pt x="1113" y="711"/>
                      <a:pt x="1119" y="674"/>
                    </a:cubicBezTo>
                    <a:cubicBezTo>
                      <a:pt x="1121" y="662"/>
                      <a:pt x="1125" y="650"/>
                      <a:pt x="1121" y="638"/>
                    </a:cubicBezTo>
                    <a:cubicBezTo>
                      <a:pt x="1122" y="637"/>
                      <a:pt x="1123" y="637"/>
                      <a:pt x="1123" y="637"/>
                    </a:cubicBezTo>
                    <a:cubicBezTo>
                      <a:pt x="1124" y="636"/>
                      <a:pt x="1123" y="635"/>
                      <a:pt x="1123" y="635"/>
                    </a:cubicBezTo>
                    <a:cubicBezTo>
                      <a:pt x="1122" y="636"/>
                      <a:pt x="1122" y="637"/>
                      <a:pt x="1122" y="638"/>
                    </a:cubicBezTo>
                    <a:cubicBezTo>
                      <a:pt x="1112" y="633"/>
                      <a:pt x="1108" y="642"/>
                      <a:pt x="1103" y="647"/>
                    </a:cubicBezTo>
                    <a:cubicBezTo>
                      <a:pt x="1010" y="729"/>
                      <a:pt x="915" y="810"/>
                      <a:pt x="824" y="895"/>
                    </a:cubicBezTo>
                    <a:cubicBezTo>
                      <a:pt x="693" y="1018"/>
                      <a:pt x="574" y="1151"/>
                      <a:pt x="477" y="1303"/>
                    </a:cubicBezTo>
                    <a:cubicBezTo>
                      <a:pt x="390" y="1440"/>
                      <a:pt x="390" y="1584"/>
                      <a:pt x="452" y="1731"/>
                    </a:cubicBezTo>
                    <a:cubicBezTo>
                      <a:pt x="483" y="1806"/>
                      <a:pt x="529" y="1870"/>
                      <a:pt x="579" y="1933"/>
                    </a:cubicBezTo>
                    <a:cubicBezTo>
                      <a:pt x="613" y="1977"/>
                      <a:pt x="658" y="2011"/>
                      <a:pt x="696" y="2057"/>
                    </a:cubicBezTo>
                    <a:cubicBezTo>
                      <a:pt x="665" y="2043"/>
                      <a:pt x="642" y="2021"/>
                      <a:pt x="617" y="2003"/>
                    </a:cubicBezTo>
                    <a:cubicBezTo>
                      <a:pt x="454" y="1880"/>
                      <a:pt x="322" y="1730"/>
                      <a:pt x="238" y="1541"/>
                    </a:cubicBezTo>
                    <a:cubicBezTo>
                      <a:pt x="182" y="1417"/>
                      <a:pt x="151" y="1286"/>
                      <a:pt x="143" y="1150"/>
                    </a:cubicBezTo>
                    <a:cubicBezTo>
                      <a:pt x="141" y="1115"/>
                      <a:pt x="139" y="1080"/>
                      <a:pt x="137" y="1045"/>
                    </a:cubicBezTo>
                    <a:cubicBezTo>
                      <a:pt x="136" y="1037"/>
                      <a:pt x="138" y="1028"/>
                      <a:pt x="127" y="1026"/>
                    </a:cubicBezTo>
                    <a:cubicBezTo>
                      <a:pt x="132" y="1018"/>
                      <a:pt x="139" y="1010"/>
                      <a:pt x="131" y="1001"/>
                    </a:cubicBezTo>
                    <a:cubicBezTo>
                      <a:pt x="133" y="943"/>
                      <a:pt x="126" y="885"/>
                      <a:pt x="120" y="828"/>
                    </a:cubicBezTo>
                    <a:cubicBezTo>
                      <a:pt x="113" y="752"/>
                      <a:pt x="108" y="676"/>
                      <a:pt x="94" y="600"/>
                    </a:cubicBezTo>
                    <a:cubicBezTo>
                      <a:pt x="94" y="595"/>
                      <a:pt x="94" y="590"/>
                      <a:pt x="94" y="585"/>
                    </a:cubicBezTo>
                    <a:cubicBezTo>
                      <a:pt x="84" y="516"/>
                      <a:pt x="75" y="446"/>
                      <a:pt x="64" y="378"/>
                    </a:cubicBezTo>
                    <a:cubicBezTo>
                      <a:pt x="58" y="342"/>
                      <a:pt x="56" y="305"/>
                      <a:pt x="41" y="271"/>
                    </a:cubicBezTo>
                    <a:cubicBezTo>
                      <a:pt x="37" y="268"/>
                      <a:pt x="36" y="264"/>
                      <a:pt x="37" y="260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0" name="Freeform 6"/>
              <p:cNvSpPr/>
              <p:nvPr/>
            </p:nvSpPr>
            <p:spPr bwMode="auto">
              <a:xfrm>
                <a:off x="3397461" y="1618052"/>
                <a:ext cx="1527175" cy="1477962"/>
              </a:xfrm>
              <a:custGeom>
                <a:gdLst>
                  <a:gd fmla="*/ 961 w 1634" name="T0"/>
                  <a:gd fmla="*/ 1552 h 1582" name="T1"/>
                  <a:gd fmla="*/ 819 w 1634" name="T2"/>
                  <a:gd fmla="*/ 142 h 1582" name="T3"/>
                  <a:gd fmla="*/ 672 w 1634" name="T4"/>
                  <a:gd fmla="*/ 1582 h 1582" name="T5"/>
                  <a:gd fmla="*/ 621 w 1634" name="T6"/>
                  <a:gd fmla="*/ 1363 h 1582" name="T7"/>
                  <a:gd fmla="*/ 470 w 1634" name="T8"/>
                  <a:gd fmla="*/ 1126 h 1582" name="T9"/>
                  <a:gd fmla="*/ 368 w 1634" name="T10"/>
                  <a:gd fmla="*/ 1036 h 1582" name="T11"/>
                  <a:gd fmla="*/ 253 w 1634" name="T12"/>
                  <a:gd fmla="*/ 794 h 1582" name="T13"/>
                  <a:gd fmla="*/ 189 w 1634" name="T14"/>
                  <a:gd fmla="*/ 528 h 1582" name="T15"/>
                  <a:gd fmla="*/ 18 w 1634" name="T16"/>
                  <a:gd fmla="*/ 278 h 1582" name="T17"/>
                  <a:gd fmla="*/ 23 w 1634" name="T18"/>
                  <a:gd fmla="*/ 251 h 1582" name="T19"/>
                  <a:gd fmla="*/ 280 w 1634" name="T20"/>
                  <a:gd fmla="*/ 108 h 1582" name="T21"/>
                  <a:gd fmla="*/ 706 w 1634" name="T22"/>
                  <a:gd fmla="*/ 5 h 1582" name="T23"/>
                  <a:gd fmla="*/ 891 w 1634" name="T24"/>
                  <a:gd fmla="*/ 6 h 1582" name="T25"/>
                  <a:gd fmla="*/ 1211 w 1634" name="T26"/>
                  <a:gd fmla="*/ 56 h 1582" name="T27"/>
                  <a:gd fmla="*/ 1598 w 1634" name="T28"/>
                  <a:gd fmla="*/ 237 h 1582" name="T29"/>
                  <a:gd fmla="*/ 1622 w 1634" name="T30"/>
                  <a:gd fmla="*/ 254 h 1582" name="T31"/>
                  <a:gd fmla="*/ 1622 w 1634" name="T32"/>
                  <a:gd fmla="*/ 278 h 1582" name="T33"/>
                  <a:gd fmla="*/ 1427 w 1634" name="T34"/>
                  <a:gd fmla="*/ 610 h 1582" name="T35"/>
                  <a:gd fmla="*/ 1362 w 1634" name="T36"/>
                  <a:gd fmla="*/ 878 h 1582" name="T37"/>
                  <a:gd fmla="*/ 1209 w 1634" name="T38"/>
                  <a:gd fmla="*/ 1093 h 1582" name="T39"/>
                  <a:gd fmla="*/ 1011 w 1634" name="T40"/>
                  <a:gd fmla="*/ 1390 h 1582" name="T41"/>
                  <a:gd fmla="*/ 978 w 1634" name="T42"/>
                  <a:gd fmla="*/ 1528 h 1582" name="T43"/>
                  <a:gd fmla="*/ 961 w 1634" name="T44"/>
                  <a:gd fmla="*/ 1552 h 158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582" w="1634">
                    <a:moveTo>
                      <a:pt x="961" y="1552"/>
                    </a:moveTo>
                    <a:cubicBezTo>
                      <a:pt x="893" y="1084"/>
                      <a:pt x="859" y="613"/>
                      <a:pt x="819" y="142"/>
                    </a:cubicBezTo>
                    <a:cubicBezTo>
                      <a:pt x="783" y="624"/>
                      <a:pt x="744" y="1105"/>
                      <a:pt x="672" y="1582"/>
                    </a:cubicBezTo>
                    <a:cubicBezTo>
                      <a:pt x="659" y="1508"/>
                      <a:pt x="646" y="1434"/>
                      <a:pt x="621" y="1363"/>
                    </a:cubicBezTo>
                    <a:cubicBezTo>
                      <a:pt x="589" y="1272"/>
                      <a:pt x="545" y="1191"/>
                      <a:pt x="470" y="1126"/>
                    </a:cubicBezTo>
                    <a:cubicBezTo>
                      <a:pt x="436" y="1097"/>
                      <a:pt x="398" y="1071"/>
                      <a:pt x="368" y="1036"/>
                    </a:cubicBezTo>
                    <a:cubicBezTo>
                      <a:pt x="308" y="965"/>
                      <a:pt x="275" y="882"/>
                      <a:pt x="253" y="794"/>
                    </a:cubicBezTo>
                    <a:cubicBezTo>
                      <a:pt x="231" y="705"/>
                      <a:pt x="221" y="614"/>
                      <a:pt x="189" y="528"/>
                    </a:cubicBezTo>
                    <a:cubicBezTo>
                      <a:pt x="153" y="430"/>
                      <a:pt x="104" y="341"/>
                      <a:pt x="18" y="278"/>
                    </a:cubicBezTo>
                    <a:cubicBezTo>
                      <a:pt x="0" y="264"/>
                      <a:pt x="13" y="258"/>
                      <a:pt x="23" y="251"/>
                    </a:cubicBezTo>
                    <a:cubicBezTo>
                      <a:pt x="104" y="194"/>
                      <a:pt x="189" y="146"/>
                      <a:pt x="280" y="108"/>
                    </a:cubicBezTo>
                    <a:cubicBezTo>
                      <a:pt x="416" y="51"/>
                      <a:pt x="559" y="16"/>
                      <a:pt x="706" y="5"/>
                    </a:cubicBezTo>
                    <a:cubicBezTo>
                      <a:pt x="767" y="0"/>
                      <a:pt x="830" y="6"/>
                      <a:pt x="891" y="6"/>
                    </a:cubicBezTo>
                    <a:cubicBezTo>
                      <a:pt x="1002" y="4"/>
                      <a:pt x="1107" y="27"/>
                      <a:pt x="1211" y="56"/>
                    </a:cubicBezTo>
                    <a:cubicBezTo>
                      <a:pt x="1350" y="94"/>
                      <a:pt x="1479" y="155"/>
                      <a:pt x="1598" y="237"/>
                    </a:cubicBezTo>
                    <a:cubicBezTo>
                      <a:pt x="1606" y="243"/>
                      <a:pt x="1614" y="249"/>
                      <a:pt x="1622" y="254"/>
                    </a:cubicBezTo>
                    <a:cubicBezTo>
                      <a:pt x="1633" y="262"/>
                      <a:pt x="1634" y="269"/>
                      <a:pt x="1622" y="278"/>
                    </a:cubicBezTo>
                    <a:cubicBezTo>
                      <a:pt x="1511" y="362"/>
                      <a:pt x="1461" y="481"/>
                      <a:pt x="1427" y="610"/>
                    </a:cubicBezTo>
                    <a:cubicBezTo>
                      <a:pt x="1403" y="699"/>
                      <a:pt x="1396" y="791"/>
                      <a:pt x="1362" y="878"/>
                    </a:cubicBezTo>
                    <a:cubicBezTo>
                      <a:pt x="1330" y="963"/>
                      <a:pt x="1284" y="1039"/>
                      <a:pt x="1209" y="1093"/>
                    </a:cubicBezTo>
                    <a:cubicBezTo>
                      <a:pt x="1106" y="1167"/>
                      <a:pt x="1048" y="1271"/>
                      <a:pt x="1011" y="1390"/>
                    </a:cubicBezTo>
                    <a:cubicBezTo>
                      <a:pt x="996" y="1435"/>
                      <a:pt x="987" y="1481"/>
                      <a:pt x="978" y="1528"/>
                    </a:cubicBezTo>
                    <a:cubicBezTo>
                      <a:pt x="977" y="1537"/>
                      <a:pt x="977" y="1548"/>
                      <a:pt x="961" y="1552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1" name="Freeform 7"/>
              <p:cNvSpPr>
                <a:spLocks noEditPoints="1"/>
              </p:cNvSpPr>
              <p:nvPr/>
            </p:nvSpPr>
            <p:spPr bwMode="auto">
              <a:xfrm>
                <a:off x="3419686" y="3559564"/>
                <a:ext cx="1508125" cy="1371600"/>
              </a:xfrm>
              <a:custGeom>
                <a:gdLst>
                  <a:gd fmla="*/ 606 w 1614" name="T0"/>
                  <a:gd fmla="*/ 36 h 1469" name="T1"/>
                  <a:gd fmla="*/ 522 w 1614" name="T2"/>
                  <a:gd fmla="*/ 234 h 1469" name="T3"/>
                  <a:gd fmla="*/ 588 w 1614" name="T4"/>
                  <a:gd fmla="*/ 285 h 1469" name="T5"/>
                  <a:gd fmla="*/ 702 w 1614" name="T6"/>
                  <a:gd fmla="*/ 256 h 1469" name="T7"/>
                  <a:gd fmla="*/ 863 w 1614" name="T8"/>
                  <a:gd fmla="*/ 290 h 1469" name="T9"/>
                  <a:gd fmla="*/ 975 w 1614" name="T10"/>
                  <a:gd fmla="*/ 255 h 1469" name="T11"/>
                  <a:gd fmla="*/ 1066 w 1614" name="T12"/>
                  <a:gd fmla="*/ 259 h 1469" name="T13"/>
                  <a:gd fmla="*/ 986 w 1614" name="T14"/>
                  <a:gd fmla="*/ 42 h 1469" name="T15"/>
                  <a:gd fmla="*/ 1001 w 1614" name="T16"/>
                  <a:gd fmla="*/ 36 h 1469" name="T17"/>
                  <a:gd fmla="*/ 1094 w 1614" name="T18"/>
                  <a:gd fmla="*/ 222 h 1469" name="T19"/>
                  <a:gd fmla="*/ 932 w 1614" name="T20"/>
                  <a:gd fmla="*/ 319 h 1469" name="T21"/>
                  <a:gd fmla="*/ 1128 w 1614" name="T22"/>
                  <a:gd fmla="*/ 567 h 1469" name="T23"/>
                  <a:gd fmla="*/ 1176 w 1614" name="T24"/>
                  <a:gd fmla="*/ 216 h 1469" name="T25"/>
                  <a:gd fmla="*/ 1054 w 1614" name="T26"/>
                  <a:gd fmla="*/ 34 h 1469" name="T27"/>
                  <a:gd fmla="*/ 1071 w 1614" name="T28"/>
                  <a:gd fmla="*/ 30 h 1469" name="T29"/>
                  <a:gd fmla="*/ 1114 w 1614" name="T30"/>
                  <a:gd fmla="*/ 62 h 1469" name="T31"/>
                  <a:gd fmla="*/ 1250 w 1614" name="T32"/>
                  <a:gd fmla="*/ 206 h 1469" name="T33"/>
                  <a:gd fmla="*/ 1486 w 1614" name="T34"/>
                  <a:gd fmla="*/ 490 h 1469" name="T35"/>
                  <a:gd fmla="*/ 1214 w 1614" name="T36"/>
                  <a:gd fmla="*/ 1373 h 1469" name="T37"/>
                  <a:gd fmla="*/ 814 w 1614" name="T38"/>
                  <a:gd fmla="*/ 1466 h 1469" name="T39"/>
                  <a:gd fmla="*/ 101 w 1614" name="T40"/>
                  <a:gd fmla="*/ 1085 h 1469" name="T41"/>
                  <a:gd fmla="*/ 131 w 1614" name="T42"/>
                  <a:gd fmla="*/ 455 h 1469" name="T43"/>
                  <a:gd fmla="*/ 530 w 1614" name="T44"/>
                  <a:gd fmla="*/ 18 h 1469" name="T45"/>
                  <a:gd fmla="*/ 545 w 1614" name="T46"/>
                  <a:gd fmla="*/ 27 h 1469" name="T47"/>
                  <a:gd fmla="*/ 529 w 1614" name="T48"/>
                  <a:gd fmla="*/ 49 h 1469" name="T49"/>
                  <a:gd fmla="*/ 518 w 1614" name="T50"/>
                  <a:gd fmla="*/ 63 h 1469" name="T51"/>
                  <a:gd fmla="*/ 508 w 1614" name="T52"/>
                  <a:gd fmla="*/ 76 h 1469" name="T53"/>
                  <a:gd fmla="*/ 389 w 1614" name="T54"/>
                  <a:gd fmla="*/ 269 h 1469" name="T55"/>
                  <a:gd fmla="*/ 462 w 1614" name="T56"/>
                  <a:gd fmla="*/ 569 h 1469" name="T57"/>
                  <a:gd fmla="*/ 692 w 1614" name="T58"/>
                  <a:gd fmla="*/ 339 h 1469" name="T59"/>
                  <a:gd fmla="*/ 591 w 1614" name="T60"/>
                  <a:gd fmla="*/ 323 h 1469" name="T61"/>
                  <a:gd fmla="*/ 498 w 1614" name="T62"/>
                  <a:gd fmla="*/ 229 h 1469" name="T63"/>
                  <a:gd fmla="*/ 597 w 1614" name="T64"/>
                  <a:gd fmla="*/ 21 h 1469" name="T65"/>
                  <a:gd fmla="*/ 389 w 1614" name="T66"/>
                  <a:gd fmla="*/ 720 h 1469" name="T67"/>
                  <a:gd fmla="*/ 571 w 1614" name="T68"/>
                  <a:gd fmla="*/ 1412 h 1469" name="T69"/>
                  <a:gd fmla="*/ 1178 w 1614" name="T70"/>
                  <a:gd fmla="*/ 1320 h 1469" name="T71"/>
                  <a:gd fmla="*/ 1320 w 1614" name="T72"/>
                  <a:gd fmla="*/ 914 h 1469" name="T73"/>
                  <a:gd fmla="*/ 1161 w 1614" name="T74"/>
                  <a:gd fmla="*/ 696 h 1469" name="T75"/>
                  <a:gd fmla="*/ 697 w 1614" name="T76"/>
                  <a:gd fmla="*/ 705 h 1469" name="T77"/>
                  <a:gd fmla="*/ 407 w 1614" name="T78"/>
                  <a:gd fmla="*/ 707 h 1469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469" w="1613">
                    <a:moveTo>
                      <a:pt x="597" y="21"/>
                    </a:moveTo>
                    <a:cubicBezTo>
                      <a:pt x="611" y="20"/>
                      <a:pt x="615" y="22"/>
                      <a:pt x="606" y="36"/>
                    </a:cubicBezTo>
                    <a:cubicBezTo>
                      <a:pt x="583" y="72"/>
                      <a:pt x="561" y="109"/>
                      <a:pt x="543" y="148"/>
                    </a:cubicBezTo>
                    <a:cubicBezTo>
                      <a:pt x="530" y="175"/>
                      <a:pt x="522" y="203"/>
                      <a:pt x="522" y="234"/>
                    </a:cubicBezTo>
                    <a:cubicBezTo>
                      <a:pt x="523" y="249"/>
                      <a:pt x="527" y="263"/>
                      <a:pt x="535" y="276"/>
                    </a:cubicBezTo>
                    <a:cubicBezTo>
                      <a:pt x="549" y="298"/>
                      <a:pt x="568" y="301"/>
                      <a:pt x="588" y="285"/>
                    </a:cubicBezTo>
                    <a:cubicBezTo>
                      <a:pt x="597" y="279"/>
                      <a:pt x="604" y="270"/>
                      <a:pt x="610" y="262"/>
                    </a:cubicBezTo>
                    <a:cubicBezTo>
                      <a:pt x="636" y="230"/>
                      <a:pt x="673" y="227"/>
                      <a:pt x="702" y="256"/>
                    </a:cubicBezTo>
                    <a:cubicBezTo>
                      <a:pt x="713" y="266"/>
                      <a:pt x="721" y="279"/>
                      <a:pt x="730" y="291"/>
                    </a:cubicBezTo>
                    <a:cubicBezTo>
                      <a:pt x="770" y="343"/>
                      <a:pt x="825" y="343"/>
                      <a:pt x="863" y="290"/>
                    </a:cubicBezTo>
                    <a:cubicBezTo>
                      <a:pt x="874" y="273"/>
                      <a:pt x="886" y="257"/>
                      <a:pt x="904" y="246"/>
                    </a:cubicBezTo>
                    <a:cubicBezTo>
                      <a:pt x="930" y="231"/>
                      <a:pt x="954" y="233"/>
                      <a:pt x="975" y="255"/>
                    </a:cubicBezTo>
                    <a:cubicBezTo>
                      <a:pt x="983" y="262"/>
                      <a:pt x="989" y="270"/>
                      <a:pt x="997" y="278"/>
                    </a:cubicBezTo>
                    <a:cubicBezTo>
                      <a:pt x="1025" y="306"/>
                      <a:pt x="1054" y="297"/>
                      <a:pt x="1066" y="259"/>
                    </a:cubicBezTo>
                    <a:cubicBezTo>
                      <a:pt x="1074" y="231"/>
                      <a:pt x="1069" y="205"/>
                      <a:pt x="1061" y="179"/>
                    </a:cubicBezTo>
                    <a:cubicBezTo>
                      <a:pt x="1044" y="129"/>
                      <a:pt x="1019" y="83"/>
                      <a:pt x="986" y="42"/>
                    </a:cubicBezTo>
                    <a:cubicBezTo>
                      <a:pt x="979" y="34"/>
                      <a:pt x="971" y="25"/>
                      <a:pt x="970" y="12"/>
                    </a:cubicBezTo>
                    <a:cubicBezTo>
                      <a:pt x="984" y="15"/>
                      <a:pt x="988" y="32"/>
                      <a:pt x="1001" y="36"/>
                    </a:cubicBezTo>
                    <a:cubicBezTo>
                      <a:pt x="1028" y="72"/>
                      <a:pt x="1054" y="109"/>
                      <a:pt x="1075" y="150"/>
                    </a:cubicBezTo>
                    <a:cubicBezTo>
                      <a:pt x="1076" y="175"/>
                      <a:pt x="1089" y="198"/>
                      <a:pt x="1094" y="222"/>
                    </a:cubicBezTo>
                    <a:cubicBezTo>
                      <a:pt x="1109" y="299"/>
                      <a:pt x="1061" y="343"/>
                      <a:pt x="989" y="320"/>
                    </a:cubicBezTo>
                    <a:cubicBezTo>
                      <a:pt x="970" y="314"/>
                      <a:pt x="951" y="311"/>
                      <a:pt x="932" y="319"/>
                    </a:cubicBezTo>
                    <a:cubicBezTo>
                      <a:pt x="909" y="316"/>
                      <a:pt x="901" y="331"/>
                      <a:pt x="898" y="350"/>
                    </a:cubicBezTo>
                    <a:cubicBezTo>
                      <a:pt x="881" y="471"/>
                      <a:pt x="1010" y="593"/>
                      <a:pt x="1128" y="567"/>
                    </a:cubicBezTo>
                    <a:cubicBezTo>
                      <a:pt x="1195" y="553"/>
                      <a:pt x="1228" y="515"/>
                      <a:pt x="1233" y="448"/>
                    </a:cubicBezTo>
                    <a:cubicBezTo>
                      <a:pt x="1239" y="364"/>
                      <a:pt x="1215" y="289"/>
                      <a:pt x="1176" y="216"/>
                    </a:cubicBezTo>
                    <a:cubicBezTo>
                      <a:pt x="1145" y="159"/>
                      <a:pt x="1108" y="106"/>
                      <a:pt x="1069" y="54"/>
                    </a:cubicBezTo>
                    <a:cubicBezTo>
                      <a:pt x="1069" y="44"/>
                      <a:pt x="1061" y="39"/>
                      <a:pt x="1054" y="34"/>
                    </a:cubicBezTo>
                    <a:cubicBezTo>
                      <a:pt x="1052" y="32"/>
                      <a:pt x="1050" y="30"/>
                      <a:pt x="1048" y="28"/>
                    </a:cubicBezTo>
                    <a:cubicBezTo>
                      <a:pt x="1057" y="14"/>
                      <a:pt x="1065" y="26"/>
                      <a:pt x="1071" y="30"/>
                    </a:cubicBezTo>
                    <a:cubicBezTo>
                      <a:pt x="1085" y="38"/>
                      <a:pt x="1096" y="48"/>
                      <a:pt x="1108" y="57"/>
                    </a:cubicBezTo>
                    <a:cubicBezTo>
                      <a:pt x="1110" y="59"/>
                      <a:pt x="1112" y="61"/>
                      <a:pt x="1114" y="62"/>
                    </a:cubicBezTo>
                    <a:cubicBezTo>
                      <a:pt x="1158" y="108"/>
                      <a:pt x="1202" y="154"/>
                      <a:pt x="1246" y="199"/>
                    </a:cubicBezTo>
                    <a:cubicBezTo>
                      <a:pt x="1247" y="201"/>
                      <a:pt x="1249" y="204"/>
                      <a:pt x="1250" y="206"/>
                    </a:cubicBezTo>
                    <a:cubicBezTo>
                      <a:pt x="1253" y="214"/>
                      <a:pt x="1258" y="221"/>
                      <a:pt x="1267" y="225"/>
                    </a:cubicBezTo>
                    <a:cubicBezTo>
                      <a:pt x="1340" y="314"/>
                      <a:pt x="1419" y="397"/>
                      <a:pt x="1486" y="490"/>
                    </a:cubicBezTo>
                    <a:cubicBezTo>
                      <a:pt x="1598" y="644"/>
                      <a:pt x="1614" y="811"/>
                      <a:pt x="1541" y="986"/>
                    </a:cubicBezTo>
                    <a:cubicBezTo>
                      <a:pt x="1474" y="1150"/>
                      <a:pt x="1360" y="1276"/>
                      <a:pt x="1214" y="1373"/>
                    </a:cubicBezTo>
                    <a:cubicBezTo>
                      <a:pt x="1172" y="1401"/>
                      <a:pt x="1122" y="1411"/>
                      <a:pt x="1073" y="1424"/>
                    </a:cubicBezTo>
                    <a:cubicBezTo>
                      <a:pt x="988" y="1445"/>
                      <a:pt x="903" y="1463"/>
                      <a:pt x="814" y="1466"/>
                    </a:cubicBezTo>
                    <a:cubicBezTo>
                      <a:pt x="705" y="1469"/>
                      <a:pt x="600" y="1444"/>
                      <a:pt x="496" y="1418"/>
                    </a:cubicBezTo>
                    <a:cubicBezTo>
                      <a:pt x="311" y="1370"/>
                      <a:pt x="198" y="1236"/>
                      <a:pt x="101" y="1085"/>
                    </a:cubicBezTo>
                    <a:cubicBezTo>
                      <a:pt x="45" y="999"/>
                      <a:pt x="11" y="904"/>
                      <a:pt x="6" y="801"/>
                    </a:cubicBezTo>
                    <a:cubicBezTo>
                      <a:pt x="0" y="669"/>
                      <a:pt x="47" y="554"/>
                      <a:pt x="131" y="455"/>
                    </a:cubicBezTo>
                    <a:cubicBezTo>
                      <a:pt x="224" y="344"/>
                      <a:pt x="314" y="231"/>
                      <a:pt x="413" y="126"/>
                    </a:cubicBezTo>
                    <a:cubicBezTo>
                      <a:pt x="450" y="87"/>
                      <a:pt x="487" y="50"/>
                      <a:pt x="530" y="18"/>
                    </a:cubicBezTo>
                    <a:cubicBezTo>
                      <a:pt x="537" y="12"/>
                      <a:pt x="543" y="0"/>
                      <a:pt x="556" y="7"/>
                    </a:cubicBezTo>
                    <a:cubicBezTo>
                      <a:pt x="553" y="14"/>
                      <a:pt x="549" y="21"/>
                      <a:pt x="545" y="27"/>
                    </a:cubicBezTo>
                    <a:cubicBezTo>
                      <a:pt x="541" y="33"/>
                      <a:pt x="537" y="38"/>
                      <a:pt x="533" y="43"/>
                    </a:cubicBezTo>
                    <a:cubicBezTo>
                      <a:pt x="529" y="42"/>
                      <a:pt x="528" y="45"/>
                      <a:pt x="529" y="49"/>
                    </a:cubicBezTo>
                    <a:cubicBezTo>
                      <a:pt x="527" y="50"/>
                      <a:pt x="526" y="52"/>
                      <a:pt x="524" y="54"/>
                    </a:cubicBezTo>
                    <a:cubicBezTo>
                      <a:pt x="520" y="55"/>
                      <a:pt x="517" y="58"/>
                      <a:pt x="518" y="63"/>
                    </a:cubicBezTo>
                    <a:cubicBezTo>
                      <a:pt x="516" y="65"/>
                      <a:pt x="515" y="67"/>
                      <a:pt x="513" y="69"/>
                    </a:cubicBezTo>
                    <a:cubicBezTo>
                      <a:pt x="508" y="69"/>
                      <a:pt x="506" y="71"/>
                      <a:pt x="508" y="76"/>
                    </a:cubicBezTo>
                    <a:cubicBezTo>
                      <a:pt x="507" y="78"/>
                      <a:pt x="505" y="79"/>
                      <a:pt x="504" y="81"/>
                    </a:cubicBezTo>
                    <a:cubicBezTo>
                      <a:pt x="453" y="136"/>
                      <a:pt x="421" y="202"/>
                      <a:pt x="389" y="269"/>
                    </a:cubicBezTo>
                    <a:cubicBezTo>
                      <a:pt x="364" y="323"/>
                      <a:pt x="353" y="381"/>
                      <a:pt x="355" y="440"/>
                    </a:cubicBezTo>
                    <a:cubicBezTo>
                      <a:pt x="357" y="511"/>
                      <a:pt x="394" y="555"/>
                      <a:pt x="462" y="569"/>
                    </a:cubicBezTo>
                    <a:cubicBezTo>
                      <a:pt x="546" y="587"/>
                      <a:pt x="642" y="535"/>
                      <a:pt x="676" y="453"/>
                    </a:cubicBezTo>
                    <a:cubicBezTo>
                      <a:pt x="690" y="417"/>
                      <a:pt x="703" y="379"/>
                      <a:pt x="692" y="339"/>
                    </a:cubicBezTo>
                    <a:cubicBezTo>
                      <a:pt x="686" y="326"/>
                      <a:pt x="674" y="320"/>
                      <a:pt x="661" y="318"/>
                    </a:cubicBezTo>
                    <a:cubicBezTo>
                      <a:pt x="637" y="312"/>
                      <a:pt x="614" y="314"/>
                      <a:pt x="591" y="323"/>
                    </a:cubicBezTo>
                    <a:cubicBezTo>
                      <a:pt x="550" y="341"/>
                      <a:pt x="520" y="328"/>
                      <a:pt x="503" y="286"/>
                    </a:cubicBezTo>
                    <a:cubicBezTo>
                      <a:pt x="496" y="268"/>
                      <a:pt x="497" y="249"/>
                      <a:pt x="498" y="229"/>
                    </a:cubicBezTo>
                    <a:cubicBezTo>
                      <a:pt x="499" y="198"/>
                      <a:pt x="519" y="172"/>
                      <a:pt x="522" y="142"/>
                    </a:cubicBezTo>
                    <a:cubicBezTo>
                      <a:pt x="547" y="101"/>
                      <a:pt x="572" y="61"/>
                      <a:pt x="597" y="21"/>
                    </a:cubicBezTo>
                    <a:moveTo>
                      <a:pt x="407" y="707"/>
                    </a:moveTo>
                    <a:cubicBezTo>
                      <a:pt x="396" y="705"/>
                      <a:pt x="395" y="716"/>
                      <a:pt x="389" y="720"/>
                    </a:cubicBezTo>
                    <a:cubicBezTo>
                      <a:pt x="302" y="791"/>
                      <a:pt x="263" y="880"/>
                      <a:pt x="269" y="994"/>
                    </a:cubicBezTo>
                    <a:cubicBezTo>
                      <a:pt x="278" y="1191"/>
                      <a:pt x="375" y="1339"/>
                      <a:pt x="571" y="1412"/>
                    </a:cubicBezTo>
                    <a:cubicBezTo>
                      <a:pt x="680" y="1453"/>
                      <a:pt x="794" y="1467"/>
                      <a:pt x="911" y="1443"/>
                    </a:cubicBezTo>
                    <a:cubicBezTo>
                      <a:pt x="1010" y="1423"/>
                      <a:pt x="1101" y="1388"/>
                      <a:pt x="1178" y="1320"/>
                    </a:cubicBezTo>
                    <a:cubicBezTo>
                      <a:pt x="1237" y="1268"/>
                      <a:pt x="1277" y="1204"/>
                      <a:pt x="1300" y="1126"/>
                    </a:cubicBezTo>
                    <a:cubicBezTo>
                      <a:pt x="1321" y="1055"/>
                      <a:pt x="1329" y="985"/>
                      <a:pt x="1320" y="914"/>
                    </a:cubicBezTo>
                    <a:cubicBezTo>
                      <a:pt x="1310" y="825"/>
                      <a:pt x="1258" y="760"/>
                      <a:pt x="1187" y="709"/>
                    </a:cubicBezTo>
                    <a:cubicBezTo>
                      <a:pt x="1182" y="697"/>
                      <a:pt x="1170" y="698"/>
                      <a:pt x="1161" y="696"/>
                    </a:cubicBezTo>
                    <a:cubicBezTo>
                      <a:pt x="1071" y="676"/>
                      <a:pt x="983" y="684"/>
                      <a:pt x="895" y="704"/>
                    </a:cubicBezTo>
                    <a:cubicBezTo>
                      <a:pt x="829" y="719"/>
                      <a:pt x="762" y="720"/>
                      <a:pt x="697" y="705"/>
                    </a:cubicBezTo>
                    <a:cubicBezTo>
                      <a:pt x="628" y="689"/>
                      <a:pt x="559" y="684"/>
                      <a:pt x="489" y="687"/>
                    </a:cubicBezTo>
                    <a:cubicBezTo>
                      <a:pt x="461" y="688"/>
                      <a:pt x="432" y="689"/>
                      <a:pt x="407" y="707"/>
                    </a:cubicBezTo>
                  </a:path>
                </a:pathLst>
              </a:custGeom>
              <a:solidFill>
                <a:schemeClr val="bg2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2" name="Freeform 8"/>
              <p:cNvSpPr>
                <a:spLocks noEditPoints="1"/>
              </p:cNvSpPr>
              <p:nvPr/>
            </p:nvSpPr>
            <p:spPr bwMode="auto">
              <a:xfrm>
                <a:off x="2970424" y="1905389"/>
                <a:ext cx="996950" cy="1631950"/>
              </a:xfrm>
              <a:custGeom>
                <a:gdLst>
                  <a:gd fmla="*/ 0 w 1066" name="T0"/>
                  <a:gd fmla="*/ 959 h 1746" name="T1"/>
                  <a:gd fmla="*/ 194 w 1066" name="T2"/>
                  <a:gd fmla="*/ 944 h 1746" name="T3"/>
                  <a:gd fmla="*/ 566 w 1066" name="T4"/>
                  <a:gd fmla="*/ 1141 h 1746" name="T5"/>
                  <a:gd fmla="*/ 694 w 1066" name="T6"/>
                  <a:gd fmla="*/ 1256 h 1746" name="T7"/>
                  <a:gd fmla="*/ 911 w 1066" name="T8"/>
                  <a:gd fmla="*/ 1272 h 1746" name="T9"/>
                  <a:gd fmla="*/ 991 w 1066" name="T10"/>
                  <a:gd fmla="*/ 1138 h 1746" name="T11"/>
                  <a:gd fmla="*/ 936 w 1066" name="T12"/>
                  <a:gd fmla="*/ 965 h 1746" name="T13"/>
                  <a:gd fmla="*/ 919 w 1066" name="T14"/>
                  <a:gd fmla="*/ 965 h 1746" name="T15"/>
                  <a:gd fmla="*/ 659 w 1066" name="T16"/>
                  <a:gd fmla="*/ 1002 h 1746" name="T17"/>
                  <a:gd fmla="*/ 478 w 1066" name="T18"/>
                  <a:gd fmla="*/ 787 h 1746" name="T19"/>
                  <a:gd fmla="*/ 303 w 1066" name="T20"/>
                  <a:gd fmla="*/ 519 h 1746" name="T21"/>
                  <a:gd fmla="*/ 183 w 1066" name="T22"/>
                  <a:gd fmla="*/ 426 h 1746" name="T23"/>
                  <a:gd fmla="*/ 93 w 1066" name="T24"/>
                  <a:gd fmla="*/ 412 h 1746" name="T25"/>
                  <a:gd fmla="*/ 75 w 1066" name="T26"/>
                  <a:gd fmla="*/ 410 h 1746" name="T27"/>
                  <a:gd fmla="*/ 79 w 1066" name="T28"/>
                  <a:gd fmla="*/ 393 h 1746" name="T29"/>
                  <a:gd fmla="*/ 236 w 1066" name="T30"/>
                  <a:gd fmla="*/ 163 h 1746" name="T31"/>
                  <a:gd fmla="*/ 385 w 1066" name="T32"/>
                  <a:gd fmla="*/ 11 h 1746" name="T33"/>
                  <a:gd fmla="*/ 417 w 1066" name="T34"/>
                  <a:gd fmla="*/ 13 h 1746" name="T35"/>
                  <a:gd fmla="*/ 542 w 1066" name="T36"/>
                  <a:gd fmla="*/ 184 h 1746" name="T37"/>
                  <a:gd fmla="*/ 631 w 1066" name="T38"/>
                  <a:gd fmla="*/ 499 h 1746" name="T39"/>
                  <a:gd fmla="*/ 747 w 1066" name="T40"/>
                  <a:gd fmla="*/ 763 h 1746" name="T41"/>
                  <a:gd fmla="*/ 874 w 1066" name="T42"/>
                  <a:gd fmla="*/ 865 h 1746" name="T43"/>
                  <a:gd fmla="*/ 967 w 1066" name="T44"/>
                  <a:gd fmla="*/ 951 h 1746" name="T45"/>
                  <a:gd fmla="*/ 1039 w 1066" name="T46"/>
                  <a:gd fmla="*/ 1131 h 1746" name="T47"/>
                  <a:gd fmla="*/ 1064 w 1066" name="T48"/>
                  <a:gd fmla="*/ 1435 h 1746" name="T49"/>
                  <a:gd fmla="*/ 710 w 1066" name="T50"/>
                  <a:gd fmla="*/ 1685 h 1746" name="T51"/>
                  <a:gd fmla="*/ 510 w 1066" name="T52"/>
                  <a:gd fmla="*/ 1522 h 1746" name="T53"/>
                  <a:gd fmla="*/ 398 w 1066" name="T54"/>
                  <a:gd fmla="*/ 1316 h 1746" name="T55"/>
                  <a:gd fmla="*/ 171 w 1066" name="T56"/>
                  <a:gd fmla="*/ 1033 h 1746" name="T57"/>
                  <a:gd fmla="*/ 20 w 1066" name="T58"/>
                  <a:gd fmla="*/ 969 h 1746" name="T59"/>
                  <a:gd fmla="*/ 0 w 1066" name="T60"/>
                  <a:gd fmla="*/ 959 h 1746" name="T61"/>
                  <a:gd fmla="*/ 768 w 1066" name="T62"/>
                  <a:gd fmla="*/ 1348 h 1746" name="T63"/>
                  <a:gd fmla="*/ 600 w 1066" name="T64"/>
                  <a:gd fmla="*/ 1355 h 1746" name="T65"/>
                  <a:gd fmla="*/ 762 w 1066" name="T66"/>
                  <a:gd fmla="*/ 1472 h 1746" name="T67"/>
                  <a:gd fmla="*/ 819 w 1066" name="T68"/>
                  <a:gd fmla="*/ 1487 h 1746" name="T69"/>
                  <a:gd fmla="*/ 872 w 1066" name="T70"/>
                  <a:gd fmla="*/ 1488 h 1746" name="T71"/>
                  <a:gd fmla="*/ 992 w 1066" name="T72"/>
                  <a:gd fmla="*/ 1460 h 1746" name="T73"/>
                  <a:gd fmla="*/ 989 w 1066" name="T74"/>
                  <a:gd fmla="*/ 1441 h 1746" name="T75"/>
                  <a:gd fmla="*/ 911 w 1066" name="T76"/>
                  <a:gd fmla="*/ 1369 h 1746" name="T77"/>
                  <a:gd fmla="*/ 768 w 1066" name="T78"/>
                  <a:gd fmla="*/ 1348 h 1746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746" w="1066">
                    <a:moveTo>
                      <a:pt x="0" y="959"/>
                    </a:moveTo>
                    <a:cubicBezTo>
                      <a:pt x="65" y="943"/>
                      <a:pt x="129" y="938"/>
                      <a:pt x="194" y="944"/>
                    </a:cubicBezTo>
                    <a:cubicBezTo>
                      <a:pt x="345" y="957"/>
                      <a:pt x="466" y="1031"/>
                      <a:pt x="566" y="1141"/>
                    </a:cubicBezTo>
                    <a:cubicBezTo>
                      <a:pt x="606" y="1183"/>
                      <a:pt x="648" y="1223"/>
                      <a:pt x="694" y="1256"/>
                    </a:cubicBezTo>
                    <a:cubicBezTo>
                      <a:pt x="761" y="1305"/>
                      <a:pt x="837" y="1315"/>
                      <a:pt x="911" y="1272"/>
                    </a:cubicBezTo>
                    <a:cubicBezTo>
                      <a:pt x="960" y="1243"/>
                      <a:pt x="984" y="1194"/>
                      <a:pt x="991" y="1138"/>
                    </a:cubicBezTo>
                    <a:cubicBezTo>
                      <a:pt x="999" y="1073"/>
                      <a:pt x="976" y="1016"/>
                      <a:pt x="936" y="965"/>
                    </a:cubicBezTo>
                    <a:cubicBezTo>
                      <a:pt x="929" y="957"/>
                      <a:pt x="926" y="956"/>
                      <a:pt x="919" y="965"/>
                    </a:cubicBezTo>
                    <a:cubicBezTo>
                      <a:pt x="847" y="1055"/>
                      <a:pt x="756" y="1068"/>
                      <a:pt x="659" y="1002"/>
                    </a:cubicBezTo>
                    <a:cubicBezTo>
                      <a:pt x="578" y="948"/>
                      <a:pt x="522" y="872"/>
                      <a:pt x="478" y="787"/>
                    </a:cubicBezTo>
                    <a:cubicBezTo>
                      <a:pt x="429" y="691"/>
                      <a:pt x="375" y="599"/>
                      <a:pt x="303" y="519"/>
                    </a:cubicBezTo>
                    <a:cubicBezTo>
                      <a:pt x="269" y="481"/>
                      <a:pt x="231" y="446"/>
                      <a:pt x="183" y="426"/>
                    </a:cubicBezTo>
                    <a:cubicBezTo>
                      <a:pt x="154" y="413"/>
                      <a:pt x="125" y="408"/>
                      <a:pt x="93" y="412"/>
                    </a:cubicBezTo>
                    <a:cubicBezTo>
                      <a:pt x="87" y="412"/>
                      <a:pt x="78" y="418"/>
                      <a:pt x="75" y="410"/>
                    </a:cubicBezTo>
                    <a:cubicBezTo>
                      <a:pt x="73" y="406"/>
                      <a:pt x="77" y="398"/>
                      <a:pt x="79" y="393"/>
                    </a:cubicBezTo>
                    <a:cubicBezTo>
                      <a:pt x="122" y="310"/>
                      <a:pt x="174" y="234"/>
                      <a:pt x="236" y="163"/>
                    </a:cubicBezTo>
                    <a:cubicBezTo>
                      <a:pt x="282" y="109"/>
                      <a:pt x="336" y="63"/>
                      <a:pt x="385" y="11"/>
                    </a:cubicBezTo>
                    <a:cubicBezTo>
                      <a:pt x="396" y="0"/>
                      <a:pt x="406" y="4"/>
                      <a:pt x="417" y="13"/>
                    </a:cubicBezTo>
                    <a:cubicBezTo>
                      <a:pt x="473" y="60"/>
                      <a:pt x="512" y="118"/>
                      <a:pt x="542" y="184"/>
                    </a:cubicBezTo>
                    <a:cubicBezTo>
                      <a:pt x="589" y="284"/>
                      <a:pt x="612" y="391"/>
                      <a:pt x="631" y="499"/>
                    </a:cubicBezTo>
                    <a:cubicBezTo>
                      <a:pt x="648" y="596"/>
                      <a:pt x="683" y="687"/>
                      <a:pt x="747" y="763"/>
                    </a:cubicBezTo>
                    <a:cubicBezTo>
                      <a:pt x="782" y="806"/>
                      <a:pt x="825" y="838"/>
                      <a:pt x="874" y="865"/>
                    </a:cubicBezTo>
                    <a:cubicBezTo>
                      <a:pt x="911" y="886"/>
                      <a:pt x="943" y="915"/>
                      <a:pt x="967" y="951"/>
                    </a:cubicBezTo>
                    <a:cubicBezTo>
                      <a:pt x="1004" y="1005"/>
                      <a:pt x="1029" y="1065"/>
                      <a:pt x="1039" y="1131"/>
                    </a:cubicBezTo>
                    <a:cubicBezTo>
                      <a:pt x="1055" y="1232"/>
                      <a:pt x="1066" y="1333"/>
                      <a:pt x="1064" y="1435"/>
                    </a:cubicBezTo>
                    <a:cubicBezTo>
                      <a:pt x="1062" y="1630"/>
                      <a:pt x="896" y="1746"/>
                      <a:pt x="710" y="1685"/>
                    </a:cubicBezTo>
                    <a:cubicBezTo>
                      <a:pt x="622" y="1656"/>
                      <a:pt x="561" y="1595"/>
                      <a:pt x="510" y="1522"/>
                    </a:cubicBezTo>
                    <a:cubicBezTo>
                      <a:pt x="464" y="1457"/>
                      <a:pt x="437" y="1384"/>
                      <a:pt x="398" y="1316"/>
                    </a:cubicBezTo>
                    <a:cubicBezTo>
                      <a:pt x="338" y="1209"/>
                      <a:pt x="271" y="1107"/>
                      <a:pt x="171" y="1033"/>
                    </a:cubicBezTo>
                    <a:cubicBezTo>
                      <a:pt x="126" y="999"/>
                      <a:pt x="76" y="977"/>
                      <a:pt x="20" y="969"/>
                    </a:cubicBezTo>
                    <a:cubicBezTo>
                      <a:pt x="14" y="968"/>
                      <a:pt x="6" y="969"/>
                      <a:pt x="0" y="959"/>
                    </a:cubicBezTo>
                    <a:moveTo>
                      <a:pt x="768" y="1348"/>
                    </a:moveTo>
                    <a:cubicBezTo>
                      <a:pt x="713" y="1351"/>
                      <a:pt x="659" y="1353"/>
                      <a:pt x="600" y="1355"/>
                    </a:cubicBezTo>
                    <a:cubicBezTo>
                      <a:pt x="646" y="1413"/>
                      <a:pt x="699" y="1449"/>
                      <a:pt x="762" y="1472"/>
                    </a:cubicBezTo>
                    <a:cubicBezTo>
                      <a:pt x="779" y="1484"/>
                      <a:pt x="800" y="1483"/>
                      <a:pt x="819" y="1487"/>
                    </a:cubicBezTo>
                    <a:cubicBezTo>
                      <a:pt x="836" y="1491"/>
                      <a:pt x="854" y="1499"/>
                      <a:pt x="872" y="1488"/>
                    </a:cubicBezTo>
                    <a:cubicBezTo>
                      <a:pt x="897" y="1499"/>
                      <a:pt x="977" y="1479"/>
                      <a:pt x="992" y="1460"/>
                    </a:cubicBezTo>
                    <a:cubicBezTo>
                      <a:pt x="998" y="1452"/>
                      <a:pt x="992" y="1447"/>
                      <a:pt x="989" y="1441"/>
                    </a:cubicBezTo>
                    <a:cubicBezTo>
                      <a:pt x="970" y="1409"/>
                      <a:pt x="946" y="1384"/>
                      <a:pt x="911" y="1369"/>
                    </a:cubicBezTo>
                    <a:cubicBezTo>
                      <a:pt x="867" y="1341"/>
                      <a:pt x="818" y="1340"/>
                      <a:pt x="768" y="1348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3" name="Freeform 9"/>
              <p:cNvSpPr>
                <a:spLocks noEditPoints="1"/>
              </p:cNvSpPr>
              <p:nvPr/>
            </p:nvSpPr>
            <p:spPr bwMode="auto">
              <a:xfrm>
                <a:off x="4362661" y="1908564"/>
                <a:ext cx="989013" cy="1603375"/>
              </a:xfrm>
              <a:custGeom>
                <a:gdLst>
                  <a:gd fmla="*/ 139 w 1059" name="T0"/>
                  <a:gd fmla="*/ 951 h 1716" name="T1"/>
                  <a:gd fmla="*/ 128 w 1059" name="T2"/>
                  <a:gd fmla="*/ 1251 h 1716" name="T3"/>
                  <a:gd fmla="*/ 264 w 1059" name="T4"/>
                  <a:gd fmla="*/ 1294 h 1716" name="T5"/>
                  <a:gd fmla="*/ 418 w 1059" name="T6"/>
                  <a:gd fmla="*/ 1215 h 1716" name="T7"/>
                  <a:gd fmla="*/ 575 w 1059" name="T8"/>
                  <a:gd fmla="*/ 1064 h 1716" name="T9"/>
                  <a:gd fmla="*/ 1040 w 1059" name="T10"/>
                  <a:gd fmla="*/ 950 h 1716" name="T11"/>
                  <a:gd fmla="*/ 1059 w 1059" name="T12"/>
                  <a:gd fmla="*/ 956 h 1716" name="T13"/>
                  <a:gd fmla="*/ 1051 w 1059" name="T14"/>
                  <a:gd fmla="*/ 964 h 1716" name="T15"/>
                  <a:gd fmla="*/ 790 w 1059" name="T16"/>
                  <a:gd fmla="*/ 1128 h 1716" name="T17"/>
                  <a:gd fmla="*/ 603 w 1059" name="T18"/>
                  <a:gd fmla="*/ 1435 h 1716" name="T19"/>
                  <a:gd fmla="*/ 416 w 1059" name="T20"/>
                  <a:gd fmla="*/ 1654 h 1716" name="T21"/>
                  <a:gd fmla="*/ 78 w 1059" name="T22"/>
                  <a:gd fmla="*/ 1631 h 1716" name="T23"/>
                  <a:gd fmla="*/ 1 w 1059" name="T24"/>
                  <a:gd fmla="*/ 1450 h 1716" name="T25"/>
                  <a:gd fmla="*/ 41 w 1059" name="T26"/>
                  <a:gd fmla="*/ 1066 h 1716" name="T27"/>
                  <a:gd fmla="*/ 204 w 1059" name="T28"/>
                  <a:gd fmla="*/ 853 h 1716" name="T29"/>
                  <a:gd fmla="*/ 424 w 1059" name="T30"/>
                  <a:gd fmla="*/ 536 h 1716" name="T31"/>
                  <a:gd fmla="*/ 482 w 1059" name="T32"/>
                  <a:gd fmla="*/ 283 h 1716" name="T33"/>
                  <a:gd fmla="*/ 644 w 1059" name="T34"/>
                  <a:gd fmla="*/ 13 h 1716" name="T35"/>
                  <a:gd fmla="*/ 683 w 1059" name="T36"/>
                  <a:gd fmla="*/ 14 h 1716" name="T37"/>
                  <a:gd fmla="*/ 977 w 1059" name="T38"/>
                  <a:gd fmla="*/ 375 h 1716" name="T39"/>
                  <a:gd fmla="*/ 988 w 1059" name="T40"/>
                  <a:gd fmla="*/ 397 h 1716" name="T41"/>
                  <a:gd fmla="*/ 979 w 1059" name="T42"/>
                  <a:gd fmla="*/ 410 h 1716" name="T43"/>
                  <a:gd fmla="*/ 775 w 1059" name="T44"/>
                  <a:gd fmla="*/ 501 h 1716" name="T45"/>
                  <a:gd fmla="*/ 597 w 1059" name="T46"/>
                  <a:gd fmla="*/ 763 h 1716" name="T47"/>
                  <a:gd fmla="*/ 413 w 1059" name="T48"/>
                  <a:gd fmla="*/ 993 h 1716" name="T49"/>
                  <a:gd fmla="*/ 245 w 1059" name="T50"/>
                  <a:gd fmla="*/ 1035 h 1716" name="T51"/>
                  <a:gd fmla="*/ 139 w 1059" name="T52"/>
                  <a:gd fmla="*/ 951 h 1716" name="T53"/>
                  <a:gd fmla="*/ 152 w 1059" name="T54"/>
                  <a:gd fmla="*/ 1369 h 1716" name="T55"/>
                  <a:gd fmla="*/ 77 w 1059" name="T56"/>
                  <a:gd fmla="*/ 1433 h 1716" name="T57"/>
                  <a:gd fmla="*/ 85 w 1059" name="T58"/>
                  <a:gd fmla="*/ 1465 h 1716" name="T59"/>
                  <a:gd fmla="*/ 199 w 1059" name="T60"/>
                  <a:gd fmla="*/ 1491 h 1716" name="T61"/>
                  <a:gd fmla="*/ 294 w 1059" name="T62"/>
                  <a:gd fmla="*/ 1471 h 1716" name="T63"/>
                  <a:gd fmla="*/ 464 w 1059" name="T64"/>
                  <a:gd fmla="*/ 1352 h 1716" name="T65"/>
                  <a:gd fmla="*/ 296 w 1059" name="T66"/>
                  <a:gd fmla="*/ 1345 h 1716" name="T67"/>
                  <a:gd fmla="*/ 206 w 1059" name="T68"/>
                  <a:gd fmla="*/ 1346 h 1716" name="T69"/>
                  <a:gd fmla="*/ 152 w 1059" name="T70"/>
                  <a:gd fmla="*/ 1369 h 1716" name="T7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716" w="1059">
                    <a:moveTo>
                      <a:pt x="139" y="951"/>
                    </a:moveTo>
                    <a:cubicBezTo>
                      <a:pt x="47" y="1043"/>
                      <a:pt x="52" y="1186"/>
                      <a:pt x="128" y="1251"/>
                    </a:cubicBezTo>
                    <a:cubicBezTo>
                      <a:pt x="166" y="1284"/>
                      <a:pt x="212" y="1299"/>
                      <a:pt x="264" y="1294"/>
                    </a:cubicBezTo>
                    <a:cubicBezTo>
                      <a:pt x="326" y="1287"/>
                      <a:pt x="373" y="1252"/>
                      <a:pt x="418" y="1215"/>
                    </a:cubicBezTo>
                    <a:cubicBezTo>
                      <a:pt x="475" y="1169"/>
                      <a:pt x="518" y="1110"/>
                      <a:pt x="575" y="1064"/>
                    </a:cubicBezTo>
                    <a:cubicBezTo>
                      <a:pt x="713" y="954"/>
                      <a:pt x="868" y="918"/>
                      <a:pt x="1040" y="950"/>
                    </a:cubicBezTo>
                    <a:cubicBezTo>
                      <a:pt x="1046" y="951"/>
                      <a:pt x="1053" y="954"/>
                      <a:pt x="1059" y="956"/>
                    </a:cubicBezTo>
                    <a:cubicBezTo>
                      <a:pt x="1058" y="962"/>
                      <a:pt x="1055" y="964"/>
                      <a:pt x="1051" y="964"/>
                    </a:cubicBezTo>
                    <a:cubicBezTo>
                      <a:pt x="940" y="980"/>
                      <a:pt x="860" y="1046"/>
                      <a:pt x="790" y="1128"/>
                    </a:cubicBezTo>
                    <a:cubicBezTo>
                      <a:pt x="711" y="1220"/>
                      <a:pt x="657" y="1327"/>
                      <a:pt x="603" y="1435"/>
                    </a:cubicBezTo>
                    <a:cubicBezTo>
                      <a:pt x="559" y="1523"/>
                      <a:pt x="504" y="1602"/>
                      <a:pt x="416" y="1654"/>
                    </a:cubicBezTo>
                    <a:cubicBezTo>
                      <a:pt x="311" y="1716"/>
                      <a:pt x="162" y="1705"/>
                      <a:pt x="78" y="1631"/>
                    </a:cubicBezTo>
                    <a:cubicBezTo>
                      <a:pt x="23" y="1583"/>
                      <a:pt x="2" y="1519"/>
                      <a:pt x="1" y="1450"/>
                    </a:cubicBezTo>
                    <a:cubicBezTo>
                      <a:pt x="0" y="1321"/>
                      <a:pt x="5" y="1191"/>
                      <a:pt x="41" y="1066"/>
                    </a:cubicBezTo>
                    <a:cubicBezTo>
                      <a:pt x="67" y="975"/>
                      <a:pt x="118" y="901"/>
                      <a:pt x="204" y="853"/>
                    </a:cubicBezTo>
                    <a:cubicBezTo>
                      <a:pt x="329" y="784"/>
                      <a:pt x="392" y="670"/>
                      <a:pt x="424" y="536"/>
                    </a:cubicBezTo>
                    <a:cubicBezTo>
                      <a:pt x="445" y="452"/>
                      <a:pt x="454" y="365"/>
                      <a:pt x="482" y="283"/>
                    </a:cubicBezTo>
                    <a:cubicBezTo>
                      <a:pt x="516" y="181"/>
                      <a:pt x="560" y="85"/>
                      <a:pt x="644" y="13"/>
                    </a:cubicBezTo>
                    <a:cubicBezTo>
                      <a:pt x="659" y="0"/>
                      <a:pt x="668" y="1"/>
                      <a:pt x="683" y="14"/>
                    </a:cubicBezTo>
                    <a:cubicBezTo>
                      <a:pt x="801" y="119"/>
                      <a:pt x="904" y="235"/>
                      <a:pt x="977" y="375"/>
                    </a:cubicBezTo>
                    <a:cubicBezTo>
                      <a:pt x="981" y="382"/>
                      <a:pt x="985" y="390"/>
                      <a:pt x="988" y="397"/>
                    </a:cubicBezTo>
                    <a:cubicBezTo>
                      <a:pt x="992" y="406"/>
                      <a:pt x="993" y="412"/>
                      <a:pt x="979" y="410"/>
                    </a:cubicBezTo>
                    <a:cubicBezTo>
                      <a:pt x="891" y="395"/>
                      <a:pt x="830" y="444"/>
                      <a:pt x="775" y="501"/>
                    </a:cubicBezTo>
                    <a:cubicBezTo>
                      <a:pt x="700" y="578"/>
                      <a:pt x="645" y="669"/>
                      <a:pt x="597" y="763"/>
                    </a:cubicBezTo>
                    <a:cubicBezTo>
                      <a:pt x="551" y="853"/>
                      <a:pt x="495" y="934"/>
                      <a:pt x="413" y="993"/>
                    </a:cubicBezTo>
                    <a:cubicBezTo>
                      <a:pt x="363" y="1030"/>
                      <a:pt x="307" y="1049"/>
                      <a:pt x="245" y="1035"/>
                    </a:cubicBezTo>
                    <a:cubicBezTo>
                      <a:pt x="196" y="1024"/>
                      <a:pt x="161" y="996"/>
                      <a:pt x="139" y="951"/>
                    </a:cubicBezTo>
                    <a:moveTo>
                      <a:pt x="152" y="1369"/>
                    </a:moveTo>
                    <a:cubicBezTo>
                      <a:pt x="117" y="1378"/>
                      <a:pt x="98" y="1407"/>
                      <a:pt x="77" y="1433"/>
                    </a:cubicBezTo>
                    <a:cubicBezTo>
                      <a:pt x="66" y="1447"/>
                      <a:pt x="68" y="1457"/>
                      <a:pt x="85" y="1465"/>
                    </a:cubicBezTo>
                    <a:cubicBezTo>
                      <a:pt x="121" y="1483"/>
                      <a:pt x="158" y="1493"/>
                      <a:pt x="199" y="1491"/>
                    </a:cubicBezTo>
                    <a:cubicBezTo>
                      <a:pt x="231" y="1485"/>
                      <a:pt x="263" y="1484"/>
                      <a:pt x="294" y="1471"/>
                    </a:cubicBezTo>
                    <a:cubicBezTo>
                      <a:pt x="362" y="1451"/>
                      <a:pt x="416" y="1411"/>
                      <a:pt x="464" y="1352"/>
                    </a:cubicBezTo>
                    <a:cubicBezTo>
                      <a:pt x="404" y="1350"/>
                      <a:pt x="350" y="1348"/>
                      <a:pt x="296" y="1345"/>
                    </a:cubicBezTo>
                    <a:cubicBezTo>
                      <a:pt x="266" y="1338"/>
                      <a:pt x="236" y="1339"/>
                      <a:pt x="206" y="1346"/>
                    </a:cubicBezTo>
                    <a:cubicBezTo>
                      <a:pt x="187" y="1350"/>
                      <a:pt x="166" y="1351"/>
                      <a:pt x="152" y="1369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4" name="Freeform 10"/>
              <p:cNvSpPr/>
              <p:nvPr/>
            </p:nvSpPr>
            <p:spPr bwMode="auto">
              <a:xfrm>
                <a:off x="4008649" y="2140339"/>
                <a:ext cx="303213" cy="1112837"/>
              </a:xfrm>
              <a:custGeom>
                <a:gdLst>
                  <a:gd fmla="*/ 166 w 324" name="T0"/>
                  <a:gd fmla="*/ 2 h 1192" name="T1"/>
                  <a:gd fmla="*/ 177 w 324" name="T2"/>
                  <a:gd fmla="*/ 162 h 1192" name="T3"/>
                  <a:gd fmla="*/ 246 w 324" name="T4"/>
                  <a:gd fmla="*/ 882 h 1192" name="T5"/>
                  <a:gd fmla="*/ 315 w 324" name="T6"/>
                  <a:gd fmla="*/ 1149 h 1192" name="T7"/>
                  <a:gd fmla="*/ 318 w 324" name="T8"/>
                  <a:gd fmla="*/ 1184 h 1192" name="T9"/>
                  <a:gd fmla="*/ 283 w 324" name="T10"/>
                  <a:gd fmla="*/ 1126 h 1192" name="T11"/>
                  <a:gd fmla="*/ 214 w 324" name="T12"/>
                  <a:gd fmla="*/ 892 h 1192" name="T13"/>
                  <a:gd fmla="*/ 170 w 324" name="T14"/>
                  <a:gd fmla="*/ 606 h 1192" name="T15"/>
                  <a:gd fmla="*/ 164 w 324" name="T16"/>
                  <a:gd fmla="*/ 557 h 1192" name="T17"/>
                  <a:gd fmla="*/ 163 w 324" name="T18"/>
                  <a:gd fmla="*/ 610 h 1192" name="T19"/>
                  <a:gd fmla="*/ 56 w 324" name="T20"/>
                  <a:gd fmla="*/ 1108 h 1192" name="T21"/>
                  <a:gd fmla="*/ 0 w 324" name="T22"/>
                  <a:gd fmla="*/ 1192 h 1192" name="T23"/>
                  <a:gd fmla="*/ 31 w 324" name="T24"/>
                  <a:gd fmla="*/ 1114 h 1192" name="T25"/>
                  <a:gd fmla="*/ 109 w 324" name="T26"/>
                  <a:gd fmla="*/ 712 h 1192" name="T27"/>
                  <a:gd fmla="*/ 164 w 324" name="T28"/>
                  <a:gd fmla="*/ 0 h 1192" name="T29"/>
                  <a:gd fmla="*/ 166 w 324" name="T30"/>
                  <a:gd fmla="*/ 2 h 1192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192" w="324">
                    <a:moveTo>
                      <a:pt x="166" y="2"/>
                    </a:moveTo>
                    <a:cubicBezTo>
                      <a:pt x="176" y="55"/>
                      <a:pt x="174" y="108"/>
                      <a:pt x="177" y="162"/>
                    </a:cubicBezTo>
                    <a:cubicBezTo>
                      <a:pt x="192" y="403"/>
                      <a:pt x="210" y="643"/>
                      <a:pt x="246" y="882"/>
                    </a:cubicBezTo>
                    <a:cubicBezTo>
                      <a:pt x="259" y="973"/>
                      <a:pt x="281" y="1063"/>
                      <a:pt x="315" y="1149"/>
                    </a:cubicBezTo>
                    <a:cubicBezTo>
                      <a:pt x="319" y="1159"/>
                      <a:pt x="324" y="1170"/>
                      <a:pt x="318" y="1184"/>
                    </a:cubicBezTo>
                    <a:cubicBezTo>
                      <a:pt x="299" y="1168"/>
                      <a:pt x="292" y="1146"/>
                      <a:pt x="283" y="1126"/>
                    </a:cubicBezTo>
                    <a:cubicBezTo>
                      <a:pt x="252" y="1051"/>
                      <a:pt x="231" y="972"/>
                      <a:pt x="214" y="892"/>
                    </a:cubicBezTo>
                    <a:cubicBezTo>
                      <a:pt x="194" y="797"/>
                      <a:pt x="180" y="702"/>
                      <a:pt x="170" y="606"/>
                    </a:cubicBezTo>
                    <a:cubicBezTo>
                      <a:pt x="173" y="592"/>
                      <a:pt x="173" y="578"/>
                      <a:pt x="164" y="557"/>
                    </a:cubicBezTo>
                    <a:cubicBezTo>
                      <a:pt x="161" y="580"/>
                      <a:pt x="160" y="595"/>
                      <a:pt x="163" y="610"/>
                    </a:cubicBezTo>
                    <a:cubicBezTo>
                      <a:pt x="143" y="780"/>
                      <a:pt x="116" y="947"/>
                      <a:pt x="56" y="1108"/>
                    </a:cubicBezTo>
                    <a:cubicBezTo>
                      <a:pt x="44" y="1140"/>
                      <a:pt x="32" y="1173"/>
                      <a:pt x="0" y="1192"/>
                    </a:cubicBezTo>
                    <a:cubicBezTo>
                      <a:pt x="10" y="1166"/>
                      <a:pt x="22" y="1141"/>
                      <a:pt x="31" y="1114"/>
                    </a:cubicBezTo>
                    <a:cubicBezTo>
                      <a:pt x="75" y="983"/>
                      <a:pt x="94" y="848"/>
                      <a:pt x="109" y="712"/>
                    </a:cubicBezTo>
                    <a:cubicBezTo>
                      <a:pt x="136" y="475"/>
                      <a:pt x="152" y="238"/>
                      <a:pt x="164" y="0"/>
                    </a:cubicBezTo>
                    <a:cubicBezTo>
                      <a:pt x="163" y="2"/>
                      <a:pt x="163" y="5"/>
                      <a:pt x="166" y="2"/>
                    </a:cubicBezTo>
                  </a:path>
                </a:pathLst>
              </a:custGeom>
              <a:solidFill>
                <a:schemeClr val="bg2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5" name="Freeform 11"/>
              <p:cNvSpPr/>
              <p:nvPr/>
            </p:nvSpPr>
            <p:spPr bwMode="auto">
              <a:xfrm>
                <a:off x="3795924" y="3689739"/>
                <a:ext cx="241300" cy="357187"/>
              </a:xfrm>
              <a:custGeom>
                <a:gdLst>
                  <a:gd fmla="*/ 120 w 259" name="T0"/>
                  <a:gd fmla="*/ 2 h 382" name="T1"/>
                  <a:gd fmla="*/ 96 w 259" name="T2"/>
                  <a:gd fmla="*/ 89 h 382" name="T3"/>
                  <a:gd fmla="*/ 101 w 259" name="T4"/>
                  <a:gd fmla="*/ 146 h 382" name="T5"/>
                  <a:gd fmla="*/ 189 w 259" name="T6"/>
                  <a:gd fmla="*/ 183 h 382" name="T7"/>
                  <a:gd fmla="*/ 259 w 259" name="T8"/>
                  <a:gd fmla="*/ 178 h 382" name="T9"/>
                  <a:gd fmla="*/ 189 w 259" name="T10"/>
                  <a:gd fmla="*/ 344 h 382" name="T11"/>
                  <a:gd fmla="*/ 52 w 259" name="T12"/>
                  <a:gd fmla="*/ 363 h 382" name="T13"/>
                  <a:gd fmla="*/ 10 w 259" name="T14"/>
                  <a:gd fmla="*/ 296 h 382" name="T15"/>
                  <a:gd fmla="*/ 29 w 259" name="T16"/>
                  <a:gd fmla="*/ 152 h 382" name="T17"/>
                  <a:gd fmla="*/ 108 w 259" name="T18"/>
                  <a:gd fmla="*/ 10 h 382" name="T19"/>
                  <a:gd fmla="*/ 120 w 259" name="T20"/>
                  <a:gd fmla="*/ 2 h 382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2" w="259">
                    <a:moveTo>
                      <a:pt x="120" y="2"/>
                    </a:moveTo>
                    <a:cubicBezTo>
                      <a:pt x="117" y="32"/>
                      <a:pt x="97" y="58"/>
                      <a:pt x="96" y="89"/>
                    </a:cubicBezTo>
                    <a:cubicBezTo>
                      <a:pt x="95" y="109"/>
                      <a:pt x="94" y="128"/>
                      <a:pt x="101" y="146"/>
                    </a:cubicBezTo>
                    <a:cubicBezTo>
                      <a:pt x="118" y="188"/>
                      <a:pt x="148" y="201"/>
                      <a:pt x="189" y="183"/>
                    </a:cubicBezTo>
                    <a:cubicBezTo>
                      <a:pt x="212" y="174"/>
                      <a:pt x="235" y="172"/>
                      <a:pt x="259" y="178"/>
                    </a:cubicBezTo>
                    <a:cubicBezTo>
                      <a:pt x="251" y="240"/>
                      <a:pt x="237" y="299"/>
                      <a:pt x="189" y="344"/>
                    </a:cubicBezTo>
                    <a:cubicBezTo>
                      <a:pt x="155" y="374"/>
                      <a:pt x="93" y="382"/>
                      <a:pt x="52" y="363"/>
                    </a:cubicBezTo>
                    <a:cubicBezTo>
                      <a:pt x="25" y="349"/>
                      <a:pt x="16" y="324"/>
                      <a:pt x="10" y="296"/>
                    </a:cubicBezTo>
                    <a:cubicBezTo>
                      <a:pt x="0" y="246"/>
                      <a:pt x="12" y="198"/>
                      <a:pt x="29" y="152"/>
                    </a:cubicBezTo>
                    <a:cubicBezTo>
                      <a:pt x="49" y="101"/>
                      <a:pt x="76" y="54"/>
                      <a:pt x="108" y="10"/>
                    </a:cubicBezTo>
                    <a:cubicBezTo>
                      <a:pt x="111" y="6"/>
                      <a:pt x="113" y="0"/>
                      <a:pt x="120" y="2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6" name="Freeform 12"/>
              <p:cNvSpPr/>
              <p:nvPr/>
            </p:nvSpPr>
            <p:spPr bwMode="auto">
              <a:xfrm>
                <a:off x="4291224" y="3699264"/>
                <a:ext cx="233363" cy="349250"/>
              </a:xfrm>
              <a:custGeom>
                <a:gdLst>
                  <a:gd fmla="*/ 0 w 251" name="T0"/>
                  <a:gd fmla="*/ 169 h 374" name="T1"/>
                  <a:gd fmla="*/ 57 w 251" name="T2"/>
                  <a:gd fmla="*/ 170 h 374" name="T3"/>
                  <a:gd fmla="*/ 162 w 251" name="T4"/>
                  <a:gd fmla="*/ 72 h 374" name="T5"/>
                  <a:gd fmla="*/ 143 w 251" name="T6"/>
                  <a:gd fmla="*/ 0 h 374" name="T7"/>
                  <a:gd fmla="*/ 186 w 251" name="T8"/>
                  <a:gd fmla="*/ 58 h 374" name="T9"/>
                  <a:gd fmla="*/ 250 w 251" name="T10"/>
                  <a:gd fmla="*/ 251 h 374" name="T11"/>
                  <a:gd fmla="*/ 185 w 251" name="T12"/>
                  <a:gd fmla="*/ 357 h 374" name="T13"/>
                  <a:gd fmla="*/ 50 w 251" name="T14"/>
                  <a:gd fmla="*/ 314 h 374" name="T15"/>
                  <a:gd fmla="*/ 0 w 251" name="T16"/>
                  <a:gd fmla="*/ 169 h 37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374" w="251">
                    <a:moveTo>
                      <a:pt x="0" y="169"/>
                    </a:moveTo>
                    <a:cubicBezTo>
                      <a:pt x="19" y="161"/>
                      <a:pt x="38" y="164"/>
                      <a:pt x="57" y="170"/>
                    </a:cubicBezTo>
                    <a:cubicBezTo>
                      <a:pt x="129" y="193"/>
                      <a:pt x="177" y="149"/>
                      <a:pt x="162" y="72"/>
                    </a:cubicBezTo>
                    <a:cubicBezTo>
                      <a:pt x="157" y="48"/>
                      <a:pt x="144" y="25"/>
                      <a:pt x="143" y="0"/>
                    </a:cubicBezTo>
                    <a:cubicBezTo>
                      <a:pt x="166" y="13"/>
                      <a:pt x="174" y="38"/>
                      <a:pt x="186" y="58"/>
                    </a:cubicBezTo>
                    <a:cubicBezTo>
                      <a:pt x="221" y="118"/>
                      <a:pt x="250" y="180"/>
                      <a:pt x="250" y="251"/>
                    </a:cubicBezTo>
                    <a:cubicBezTo>
                      <a:pt x="251" y="315"/>
                      <a:pt x="236" y="340"/>
                      <a:pt x="185" y="357"/>
                    </a:cubicBezTo>
                    <a:cubicBezTo>
                      <a:pt x="135" y="374"/>
                      <a:pt x="81" y="357"/>
                      <a:pt x="50" y="314"/>
                    </a:cubicBezTo>
                    <a:cubicBezTo>
                      <a:pt x="18" y="271"/>
                      <a:pt x="5" y="221"/>
                      <a:pt x="0" y="169"/>
                    </a:cubicBezTo>
                  </a:path>
                </a:pathLst>
              </a:custGeom>
              <a:solidFill>
                <a:schemeClr val="tx1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7" name="Freeform 13"/>
              <p:cNvSpPr/>
              <p:nvPr/>
            </p:nvSpPr>
            <p:spPr bwMode="auto">
              <a:xfrm>
                <a:off x="3749886" y="3635764"/>
                <a:ext cx="327025" cy="471487"/>
              </a:xfrm>
              <a:custGeom>
                <a:gdLst>
                  <a:gd fmla="*/ 339 w 350" name="T0"/>
                  <a:gd fmla="*/ 258 h 506" name="T1"/>
                  <a:gd fmla="*/ 323 w 350" name="T2"/>
                  <a:gd fmla="*/ 372 h 506" name="T3"/>
                  <a:gd fmla="*/ 109 w 350" name="T4"/>
                  <a:gd fmla="*/ 488 h 506" name="T5"/>
                  <a:gd fmla="*/ 2 w 350" name="T6"/>
                  <a:gd fmla="*/ 359 h 506" name="T7"/>
                  <a:gd fmla="*/ 36 w 350" name="T8"/>
                  <a:gd fmla="*/ 188 h 506" name="T9"/>
                  <a:gd fmla="*/ 151 w 350" name="T10"/>
                  <a:gd fmla="*/ 0 h 506" name="T11"/>
                  <a:gd fmla="*/ 130 w 350" name="T12"/>
                  <a:gd fmla="*/ 40 h 506" name="T13"/>
                  <a:gd fmla="*/ 21 w 350" name="T14"/>
                  <a:gd fmla="*/ 304 h 506" name="T15"/>
                  <a:gd fmla="*/ 49 w 350" name="T16"/>
                  <a:gd fmla="*/ 437 h 506" name="T17"/>
                  <a:gd fmla="*/ 230 w 350" name="T18"/>
                  <a:gd fmla="*/ 449 h 506" name="T19"/>
                  <a:gd fmla="*/ 339 w 350" name="T20"/>
                  <a:gd fmla="*/ 258 h 506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506" w="350">
                    <a:moveTo>
                      <a:pt x="339" y="258"/>
                    </a:moveTo>
                    <a:cubicBezTo>
                      <a:pt x="350" y="298"/>
                      <a:pt x="337" y="336"/>
                      <a:pt x="323" y="372"/>
                    </a:cubicBezTo>
                    <a:cubicBezTo>
                      <a:pt x="289" y="454"/>
                      <a:pt x="193" y="506"/>
                      <a:pt x="109" y="488"/>
                    </a:cubicBezTo>
                    <a:cubicBezTo>
                      <a:pt x="41" y="474"/>
                      <a:pt x="4" y="430"/>
                      <a:pt x="2" y="359"/>
                    </a:cubicBezTo>
                    <a:cubicBezTo>
                      <a:pt x="0" y="300"/>
                      <a:pt x="11" y="242"/>
                      <a:pt x="36" y="188"/>
                    </a:cubicBezTo>
                    <a:cubicBezTo>
                      <a:pt x="68" y="121"/>
                      <a:pt x="100" y="55"/>
                      <a:pt x="151" y="0"/>
                    </a:cubicBezTo>
                    <a:cubicBezTo>
                      <a:pt x="149" y="16"/>
                      <a:pt x="138" y="27"/>
                      <a:pt x="130" y="40"/>
                    </a:cubicBezTo>
                    <a:cubicBezTo>
                      <a:pt x="77" y="122"/>
                      <a:pt x="34" y="207"/>
                      <a:pt x="21" y="304"/>
                    </a:cubicBezTo>
                    <a:cubicBezTo>
                      <a:pt x="15" y="351"/>
                      <a:pt x="16" y="399"/>
                      <a:pt x="49" y="437"/>
                    </a:cubicBezTo>
                    <a:cubicBezTo>
                      <a:pt x="95" y="489"/>
                      <a:pt x="170" y="481"/>
                      <a:pt x="230" y="449"/>
                    </a:cubicBezTo>
                    <a:cubicBezTo>
                      <a:pt x="306" y="407"/>
                      <a:pt x="331" y="338"/>
                      <a:pt x="339" y="258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8" name="Freeform 14"/>
              <p:cNvSpPr/>
              <p:nvPr/>
            </p:nvSpPr>
            <p:spPr bwMode="auto">
              <a:xfrm>
                <a:off x="4461086" y="3616714"/>
                <a:ext cx="123825" cy="128587"/>
              </a:xfrm>
              <a:custGeom>
                <a:gdLst>
                  <a:gd fmla="*/ 132 w 132" name="T0"/>
                  <a:gd fmla="*/ 137 h 137" name="T1"/>
                  <a:gd fmla="*/ 0 w 132" name="T2"/>
                  <a:gd fmla="*/ 0 h 137" name="T3"/>
                  <a:gd fmla="*/ 64 w 132" name="T4"/>
                  <a:gd fmla="*/ 57 h 137" name="T5"/>
                  <a:gd fmla="*/ 132 w 132" name="T6"/>
                  <a:gd fmla="*/ 137 h 137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37" w="132">
                    <a:moveTo>
                      <a:pt x="132" y="137"/>
                    </a:moveTo>
                    <a:cubicBezTo>
                      <a:pt x="88" y="92"/>
                      <a:pt x="44" y="46"/>
                      <a:pt x="0" y="0"/>
                    </a:cubicBezTo>
                    <a:cubicBezTo>
                      <a:pt x="29" y="11"/>
                      <a:pt x="44" y="37"/>
                      <a:pt x="64" y="57"/>
                    </a:cubicBezTo>
                    <a:cubicBezTo>
                      <a:pt x="88" y="82"/>
                      <a:pt x="116" y="105"/>
                      <a:pt x="132" y="137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9" name="Freeform 15"/>
              <p:cNvSpPr/>
              <p:nvPr/>
            </p:nvSpPr>
            <p:spPr bwMode="auto">
              <a:xfrm>
                <a:off x="4361074" y="3542102"/>
                <a:ext cx="93663" cy="71437"/>
              </a:xfrm>
              <a:custGeom>
                <a:gdLst>
                  <a:gd fmla="*/ 101 w 101" name="T0"/>
                  <a:gd fmla="*/ 76 h 76" name="T1"/>
                  <a:gd fmla="*/ 64 w 101" name="T2"/>
                  <a:gd fmla="*/ 49 h 76" name="T3"/>
                  <a:gd fmla="*/ 41 w 101" name="T4"/>
                  <a:gd fmla="*/ 47 h 76" name="T5"/>
                  <a:gd fmla="*/ 0 w 101" name="T6"/>
                  <a:gd fmla="*/ 0 h 76" name="T7"/>
                  <a:gd fmla="*/ 72 w 101" name="T8"/>
                  <a:gd fmla="*/ 46 h 76" name="T9"/>
                  <a:gd fmla="*/ 101 w 101" name="T10"/>
                  <a:gd fmla="*/ 76 h 76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76" w="100">
                    <a:moveTo>
                      <a:pt x="101" y="76"/>
                    </a:moveTo>
                    <a:cubicBezTo>
                      <a:pt x="89" y="67"/>
                      <a:pt x="78" y="57"/>
                      <a:pt x="64" y="49"/>
                    </a:cubicBezTo>
                    <a:cubicBezTo>
                      <a:pt x="58" y="45"/>
                      <a:pt x="50" y="33"/>
                      <a:pt x="41" y="47"/>
                    </a:cubicBezTo>
                    <a:cubicBezTo>
                      <a:pt x="23" y="38"/>
                      <a:pt x="15" y="20"/>
                      <a:pt x="0" y="0"/>
                    </a:cubicBezTo>
                    <a:cubicBezTo>
                      <a:pt x="34" y="9"/>
                      <a:pt x="52" y="29"/>
                      <a:pt x="72" y="46"/>
                    </a:cubicBezTo>
                    <a:cubicBezTo>
                      <a:pt x="83" y="55"/>
                      <a:pt x="99" y="59"/>
                      <a:pt x="101" y="76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0" name="Freeform 16"/>
              <p:cNvSpPr/>
              <p:nvPr/>
            </p:nvSpPr>
            <p:spPr bwMode="auto">
              <a:xfrm>
                <a:off x="3929274" y="3538927"/>
                <a:ext cx="33338" cy="46037"/>
              </a:xfrm>
              <a:custGeom>
                <a:gdLst>
                  <a:gd fmla="*/ 0 w 35" name="T0"/>
                  <a:gd fmla="*/ 49 h 49" name="T1"/>
                  <a:gd fmla="*/ 11 w 35" name="T2"/>
                  <a:gd fmla="*/ 29 h 49" name="T3"/>
                  <a:gd fmla="*/ 35 w 35" name="T4"/>
                  <a:gd fmla="*/ 0 h 49" name="T5"/>
                  <a:gd fmla="*/ 0 w 35" name="T6"/>
                  <a:gd fmla="*/ 49 h 49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9" w="35">
                    <a:moveTo>
                      <a:pt x="0" y="49"/>
                    </a:moveTo>
                    <a:cubicBezTo>
                      <a:pt x="4" y="43"/>
                      <a:pt x="8" y="36"/>
                      <a:pt x="11" y="29"/>
                    </a:cubicBezTo>
                    <a:cubicBezTo>
                      <a:pt x="18" y="21"/>
                      <a:pt x="24" y="13"/>
                      <a:pt x="35" y="0"/>
                    </a:cubicBezTo>
                    <a:cubicBezTo>
                      <a:pt x="26" y="24"/>
                      <a:pt x="20" y="42"/>
                      <a:pt x="0" y="49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1" name="Freeform 17"/>
              <p:cNvSpPr/>
              <p:nvPr/>
            </p:nvSpPr>
            <p:spPr bwMode="auto">
              <a:xfrm>
                <a:off x="4157874" y="2659452"/>
                <a:ext cx="12700" cy="53975"/>
              </a:xfrm>
              <a:custGeom>
                <a:gdLst>
                  <a:gd fmla="*/ 3 w 13" name="T0"/>
                  <a:gd fmla="*/ 53 h 57" name="T1"/>
                  <a:gd fmla="*/ 4 w 13" name="T2"/>
                  <a:gd fmla="*/ 0 h 57" name="T3"/>
                  <a:gd fmla="*/ 10 w 13" name="T4"/>
                  <a:gd fmla="*/ 49 h 57" name="T5"/>
                  <a:gd fmla="*/ 3 w 13" name="T6"/>
                  <a:gd fmla="*/ 53 h 57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57" w="13">
                    <a:moveTo>
                      <a:pt x="3" y="53"/>
                    </a:moveTo>
                    <a:cubicBezTo>
                      <a:pt x="0" y="38"/>
                      <a:pt x="1" y="23"/>
                      <a:pt x="4" y="0"/>
                    </a:cubicBezTo>
                    <a:cubicBezTo>
                      <a:pt x="13" y="21"/>
                      <a:pt x="13" y="35"/>
                      <a:pt x="10" y="49"/>
                    </a:cubicBezTo>
                    <a:cubicBezTo>
                      <a:pt x="9" y="53"/>
                      <a:pt x="9" y="57"/>
                      <a:pt x="3" y="53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2" name="Freeform 18"/>
              <p:cNvSpPr/>
              <p:nvPr/>
            </p:nvSpPr>
            <p:spPr bwMode="auto">
              <a:xfrm>
                <a:off x="4588086" y="3751652"/>
                <a:ext cx="15875" cy="17462"/>
              </a:xfrm>
              <a:custGeom>
                <a:gdLst>
                  <a:gd fmla="*/ 17 w 17" name="T0"/>
                  <a:gd fmla="*/ 19 h 19" name="T1"/>
                  <a:gd fmla="*/ 0 w 17" name="T2"/>
                  <a:gd fmla="*/ 0 h 19" name="T3"/>
                  <a:gd fmla="*/ 17 w 17" name="T4"/>
                  <a:gd fmla="*/ 19 h 19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19" w="17">
                    <a:moveTo>
                      <a:pt x="17" y="19"/>
                    </a:moveTo>
                    <a:cubicBezTo>
                      <a:pt x="8" y="15"/>
                      <a:pt x="3" y="8"/>
                      <a:pt x="0" y="0"/>
                    </a:cubicBezTo>
                    <a:cubicBezTo>
                      <a:pt x="13" y="0"/>
                      <a:pt x="15" y="9"/>
                      <a:pt x="17" y="19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3" name="Freeform 19"/>
              <p:cNvSpPr/>
              <p:nvPr/>
            </p:nvSpPr>
            <p:spPr bwMode="auto">
              <a:xfrm>
                <a:off x="4403936" y="3591314"/>
                <a:ext cx="14288" cy="19050"/>
              </a:xfrm>
              <a:custGeom>
                <a:gdLst>
                  <a:gd fmla="*/ 1 w 16" name="T0"/>
                  <a:gd fmla="*/ 0 h 20" name="T1"/>
                  <a:gd fmla="*/ 16 w 16" name="T2"/>
                  <a:gd fmla="*/ 20 h 20" name="T3"/>
                  <a:gd fmla="*/ 1 w 16" name="T4"/>
                  <a:gd fmla="*/ 0 h 20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20" w="16">
                    <a:moveTo>
                      <a:pt x="1" y="0"/>
                    </a:moveTo>
                    <a:cubicBezTo>
                      <a:pt x="8" y="5"/>
                      <a:pt x="16" y="10"/>
                      <a:pt x="16" y="20"/>
                    </a:cubicBezTo>
                    <a:cubicBezTo>
                      <a:pt x="5" y="18"/>
                      <a:pt x="0" y="11"/>
                      <a:pt x="1" y="0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4" name="Freeform 20"/>
              <p:cNvSpPr/>
              <p:nvPr/>
            </p:nvSpPr>
            <p:spPr bwMode="auto">
              <a:xfrm>
                <a:off x="4159461" y="2118114"/>
                <a:ext cx="11113" cy="26987"/>
              </a:xfrm>
              <a:custGeom>
                <a:gdLst>
                  <a:gd fmla="*/ 4 w 12" name="T0"/>
                  <a:gd fmla="*/ 25 h 28" name="T1"/>
                  <a:gd fmla="*/ 2 w 12" name="T2"/>
                  <a:gd fmla="*/ 23 h 28" name="T3"/>
                  <a:gd fmla="*/ 0 w 12" name="T4"/>
                  <a:gd fmla="*/ 0 h 28" name="T5"/>
                  <a:gd fmla="*/ 4 w 12" name="T6"/>
                  <a:gd fmla="*/ 25 h 28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8" w="12">
                    <a:moveTo>
                      <a:pt x="4" y="25"/>
                    </a:moveTo>
                    <a:cubicBezTo>
                      <a:pt x="1" y="28"/>
                      <a:pt x="1" y="25"/>
                      <a:pt x="2" y="23"/>
                    </a:cubicBezTo>
                    <a:cubicBezTo>
                      <a:pt x="1" y="15"/>
                      <a:pt x="1" y="8"/>
                      <a:pt x="0" y="0"/>
                    </a:cubicBezTo>
                    <a:cubicBezTo>
                      <a:pt x="7" y="8"/>
                      <a:pt x="12" y="16"/>
                      <a:pt x="4" y="25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5" name="Freeform 21"/>
              <p:cNvSpPr/>
              <p:nvPr/>
            </p:nvSpPr>
            <p:spPr bwMode="auto">
              <a:xfrm>
                <a:off x="3903874" y="3610364"/>
                <a:ext cx="7938" cy="9525"/>
              </a:xfrm>
              <a:custGeom>
                <a:gdLst>
                  <a:gd fmla="*/ 1 w 10" name="T0"/>
                  <a:gd fmla="*/ 9 h 10" name="T1"/>
                  <a:gd fmla="*/ 7 w 10" name="T2"/>
                  <a:gd fmla="*/ 0 h 10" name="T3"/>
                  <a:gd fmla="*/ 1 w 10" name="T4"/>
                  <a:gd fmla="*/ 9 h 10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10" w="10">
                    <a:moveTo>
                      <a:pt x="1" y="9"/>
                    </a:moveTo>
                    <a:cubicBezTo>
                      <a:pt x="0" y="4"/>
                      <a:pt x="3" y="1"/>
                      <a:pt x="7" y="0"/>
                    </a:cubicBezTo>
                    <a:cubicBezTo>
                      <a:pt x="10" y="7"/>
                      <a:pt x="8" y="10"/>
                      <a:pt x="1" y="9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6" name="Freeform 22"/>
              <p:cNvSpPr/>
              <p:nvPr/>
            </p:nvSpPr>
            <p:spPr bwMode="auto">
              <a:xfrm>
                <a:off x="3913399" y="3599252"/>
                <a:ext cx="6350" cy="7937"/>
              </a:xfrm>
              <a:custGeom>
                <a:gdLst>
                  <a:gd fmla="*/ 1 w 7" name="T0"/>
                  <a:gd fmla="*/ 7 h 9" name="T1"/>
                  <a:gd fmla="*/ 5 w 7" name="T2"/>
                  <a:gd fmla="*/ 1 h 9" name="T3"/>
                  <a:gd fmla="*/ 7 w 7" name="T4"/>
                  <a:gd fmla="*/ 5 h 9" name="T5"/>
                  <a:gd fmla="*/ 1 w 7" name="T6"/>
                  <a:gd fmla="*/ 7 h 9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9" w="7">
                    <a:moveTo>
                      <a:pt x="1" y="7"/>
                    </a:moveTo>
                    <a:cubicBezTo>
                      <a:pt x="0" y="3"/>
                      <a:pt x="1" y="0"/>
                      <a:pt x="5" y="1"/>
                    </a:cubicBezTo>
                    <a:cubicBezTo>
                      <a:pt x="6" y="2"/>
                      <a:pt x="7" y="4"/>
                      <a:pt x="7" y="5"/>
                    </a:cubicBezTo>
                    <a:cubicBezTo>
                      <a:pt x="6" y="7"/>
                      <a:pt x="4" y="9"/>
                      <a:pt x="1" y="7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7" name="Freeform 23"/>
              <p:cNvSpPr/>
              <p:nvPr/>
            </p:nvSpPr>
            <p:spPr bwMode="auto">
              <a:xfrm>
                <a:off x="3892761" y="3624652"/>
                <a:ext cx="9525" cy="6350"/>
              </a:xfrm>
              <a:custGeom>
                <a:gdLst>
                  <a:gd fmla="*/ 2 w 10" name="T0"/>
                  <a:gd fmla="*/ 7 h 8" name="T1"/>
                  <a:gd fmla="*/ 7 w 10" name="T2"/>
                  <a:gd fmla="*/ 0 h 8" name="T3"/>
                  <a:gd fmla="*/ 2 w 10" name="T4"/>
                  <a:gd fmla="*/ 7 h 8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8" w="10">
                    <a:moveTo>
                      <a:pt x="2" y="7"/>
                    </a:moveTo>
                    <a:cubicBezTo>
                      <a:pt x="0" y="2"/>
                      <a:pt x="2" y="0"/>
                      <a:pt x="7" y="0"/>
                    </a:cubicBezTo>
                    <a:cubicBezTo>
                      <a:pt x="10" y="5"/>
                      <a:pt x="9" y="8"/>
                      <a:pt x="2" y="7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8" name="Freeform 24"/>
              <p:cNvSpPr/>
              <p:nvPr/>
            </p:nvSpPr>
            <p:spPr bwMode="auto">
              <a:xfrm>
                <a:off x="4724611" y="4756539"/>
                <a:ext cx="3175" cy="3175"/>
              </a:xfrm>
              <a:custGeom>
                <a:gdLst>
                  <a:gd fmla="*/ 2 w 4" name="T0"/>
                  <a:gd fmla="*/ 0 h 2" name="T1"/>
                  <a:gd fmla="*/ 4 w 4" name="T2"/>
                  <a:gd fmla="*/ 0 h 2" name="T3"/>
                  <a:gd fmla="*/ 1 w 4" name="T4"/>
                  <a:gd fmla="*/ 2 h 2" name="T5"/>
                  <a:gd fmla="*/ 0 w 4" name="T6"/>
                  <a:gd fmla="*/ 1 h 2" name="T7"/>
                  <a:gd fmla="*/ 2 w 4" name="T8"/>
                  <a:gd fmla="*/ 0 h 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" w="4">
                    <a:moveTo>
                      <a:pt x="2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3" y="1"/>
                      <a:pt x="2" y="2"/>
                      <a:pt x="1" y="2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1" y="0"/>
                      <a:pt x="1" y="0"/>
                      <a:pt x="2" y="0"/>
                    </a:cubicBezTo>
                  </a:path>
                </a:pathLst>
              </a:custGeom>
              <a:solidFill>
                <a:srgbClr val="BF3F27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9" name="Freeform 25"/>
              <p:cNvSpPr/>
              <p:nvPr/>
            </p:nvSpPr>
            <p:spPr bwMode="auto">
              <a:xfrm>
                <a:off x="4011824" y="3443677"/>
                <a:ext cx="3175" cy="3175"/>
              </a:xfrm>
              <a:custGeom>
                <a:gdLst>
                  <a:gd fmla="*/ 1 w 3" name="T0"/>
                  <a:gd fmla="*/ 3 h 3" name="T1"/>
                  <a:gd fmla="*/ 2 w 3" name="T2"/>
                  <a:gd fmla="*/ 0 h 3" name="T3"/>
                  <a:gd fmla="*/ 2 w 3" name="T4"/>
                  <a:gd fmla="*/ 2 h 3" name="T5"/>
                  <a:gd fmla="*/ 0 w 3" name="T6"/>
                  <a:gd fmla="*/ 3 h 3" name="T7"/>
                  <a:gd fmla="*/ 1 w 3" name="T8"/>
                  <a:gd fmla="*/ 3 h 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" w="3">
                    <a:moveTo>
                      <a:pt x="1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2" y="0"/>
                      <a:pt x="3" y="1"/>
                      <a:pt x="2" y="2"/>
                    </a:cubicBezTo>
                    <a:cubicBezTo>
                      <a:pt x="2" y="2"/>
                      <a:pt x="1" y="2"/>
                      <a:pt x="0" y="3"/>
                    </a:cubicBezTo>
                    <a:cubicBezTo>
                      <a:pt x="0" y="3"/>
                      <a:pt x="1" y="3"/>
                      <a:pt x="1" y="3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1" name="Freeform 27"/>
              <p:cNvSpPr/>
              <p:nvPr/>
            </p:nvSpPr>
            <p:spPr bwMode="auto">
              <a:xfrm>
                <a:off x="3665749" y="4218377"/>
                <a:ext cx="995363" cy="711200"/>
              </a:xfrm>
              <a:custGeom>
                <a:gdLst>
                  <a:gd fmla="*/ 924 w 1066" name="T0"/>
                  <a:gd fmla="*/ 4 h 762" name="T1"/>
                  <a:gd fmla="*/ 1057 w 1066" name="T2"/>
                  <a:gd fmla="*/ 209 h 762" name="T3"/>
                  <a:gd fmla="*/ 1037 w 1066" name="T4"/>
                  <a:gd fmla="*/ 421 h 762" name="T5"/>
                  <a:gd fmla="*/ 915 w 1066" name="T6"/>
                  <a:gd fmla="*/ 615 h 762" name="T7"/>
                  <a:gd fmla="*/ 648 w 1066" name="T8"/>
                  <a:gd fmla="*/ 738 h 762" name="T9"/>
                  <a:gd fmla="*/ 308 w 1066" name="T10"/>
                  <a:gd fmla="*/ 707 h 762" name="T11"/>
                  <a:gd fmla="*/ 6 w 1066" name="T12"/>
                  <a:gd fmla="*/ 289 h 762" name="T13"/>
                  <a:gd fmla="*/ 126 w 1066" name="T14"/>
                  <a:gd fmla="*/ 15 h 762" name="T15"/>
                  <a:gd fmla="*/ 144 w 1066" name="T16"/>
                  <a:gd fmla="*/ 2 h 762" name="T17"/>
                  <a:gd fmla="*/ 234 w 1066" name="T18"/>
                  <a:gd fmla="*/ 95 h 762" name="T19"/>
                  <a:gd fmla="*/ 403 w 1066" name="T20"/>
                  <a:gd fmla="*/ 175 h 762" name="T21"/>
                  <a:gd fmla="*/ 576 w 1066" name="T22"/>
                  <a:gd fmla="*/ 168 h 762" name="T23"/>
                  <a:gd fmla="*/ 686 w 1066" name="T24"/>
                  <a:gd fmla="*/ 174 h 762" name="T25"/>
                  <a:gd fmla="*/ 771 w 1066" name="T26"/>
                  <a:gd fmla="*/ 153 h 762" name="T27"/>
                  <a:gd fmla="*/ 830 w 1066" name="T28"/>
                  <a:gd fmla="*/ 98 h 762" name="T29"/>
                  <a:gd fmla="*/ 924 w 1066" name="T30"/>
                  <a:gd fmla="*/ 4 h 762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762" w="1066">
                    <a:moveTo>
                      <a:pt x="924" y="4"/>
                    </a:moveTo>
                    <a:cubicBezTo>
                      <a:pt x="995" y="55"/>
                      <a:pt x="1047" y="120"/>
                      <a:pt x="1057" y="209"/>
                    </a:cubicBezTo>
                    <a:cubicBezTo>
                      <a:pt x="1066" y="280"/>
                      <a:pt x="1058" y="350"/>
                      <a:pt x="1037" y="421"/>
                    </a:cubicBezTo>
                    <a:cubicBezTo>
                      <a:pt x="1014" y="499"/>
                      <a:pt x="974" y="563"/>
                      <a:pt x="915" y="615"/>
                    </a:cubicBezTo>
                    <a:cubicBezTo>
                      <a:pt x="838" y="683"/>
                      <a:pt x="747" y="718"/>
                      <a:pt x="648" y="738"/>
                    </a:cubicBezTo>
                    <a:cubicBezTo>
                      <a:pt x="531" y="762"/>
                      <a:pt x="417" y="748"/>
                      <a:pt x="308" y="707"/>
                    </a:cubicBezTo>
                    <a:cubicBezTo>
                      <a:pt x="112" y="634"/>
                      <a:pt x="15" y="486"/>
                      <a:pt x="6" y="289"/>
                    </a:cubicBezTo>
                    <a:cubicBezTo>
                      <a:pt x="0" y="175"/>
                      <a:pt x="39" y="86"/>
                      <a:pt x="126" y="15"/>
                    </a:cubicBezTo>
                    <a:cubicBezTo>
                      <a:pt x="132" y="11"/>
                      <a:pt x="133" y="0"/>
                      <a:pt x="144" y="2"/>
                    </a:cubicBezTo>
                    <a:cubicBezTo>
                      <a:pt x="178" y="29"/>
                      <a:pt x="208" y="60"/>
                      <a:pt x="234" y="95"/>
                    </a:cubicBezTo>
                    <a:cubicBezTo>
                      <a:pt x="276" y="152"/>
                      <a:pt x="330" y="179"/>
                      <a:pt x="403" y="175"/>
                    </a:cubicBezTo>
                    <a:cubicBezTo>
                      <a:pt x="460" y="171"/>
                      <a:pt x="518" y="165"/>
                      <a:pt x="576" y="168"/>
                    </a:cubicBezTo>
                    <a:cubicBezTo>
                      <a:pt x="613" y="171"/>
                      <a:pt x="649" y="172"/>
                      <a:pt x="686" y="174"/>
                    </a:cubicBezTo>
                    <a:cubicBezTo>
                      <a:pt x="716" y="175"/>
                      <a:pt x="746" y="168"/>
                      <a:pt x="771" y="153"/>
                    </a:cubicBezTo>
                    <a:cubicBezTo>
                      <a:pt x="794" y="140"/>
                      <a:pt x="814" y="119"/>
                      <a:pt x="830" y="98"/>
                    </a:cubicBezTo>
                    <a:cubicBezTo>
                      <a:pt x="857" y="62"/>
                      <a:pt x="885" y="26"/>
                      <a:pt x="924" y="4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2" name="Freeform 28"/>
              <p:cNvSpPr>
                <a:spLocks noEditPoints="1"/>
              </p:cNvSpPr>
              <p:nvPr/>
            </p:nvSpPr>
            <p:spPr bwMode="auto">
              <a:xfrm>
                <a:off x="3800686" y="4191389"/>
                <a:ext cx="728663" cy="193675"/>
              </a:xfrm>
              <a:custGeom>
                <a:gdLst>
                  <a:gd fmla="*/ 780 w 780" name="T0"/>
                  <a:gd fmla="*/ 33 h 208" name="T1"/>
                  <a:gd fmla="*/ 686 w 780" name="T2"/>
                  <a:gd fmla="*/ 127 h 208" name="T3"/>
                  <a:gd fmla="*/ 627 w 780" name="T4"/>
                  <a:gd fmla="*/ 182 h 208" name="T5"/>
                  <a:gd fmla="*/ 542 w 780" name="T6"/>
                  <a:gd fmla="*/ 203 h 208" name="T7"/>
                  <a:gd fmla="*/ 432 w 780" name="T8"/>
                  <a:gd fmla="*/ 197 h 208" name="T9"/>
                  <a:gd fmla="*/ 259 w 780" name="T10"/>
                  <a:gd fmla="*/ 204 h 208" name="T11"/>
                  <a:gd fmla="*/ 90 w 780" name="T12"/>
                  <a:gd fmla="*/ 124 h 208" name="T13"/>
                  <a:gd fmla="*/ 0 w 780" name="T14"/>
                  <a:gd fmla="*/ 31 h 208" name="T15"/>
                  <a:gd fmla="*/ 82 w 780" name="T16"/>
                  <a:gd fmla="*/ 11 h 208" name="T17"/>
                  <a:gd fmla="*/ 290 w 780" name="T18"/>
                  <a:gd fmla="*/ 29 h 208" name="T19"/>
                  <a:gd fmla="*/ 488 w 780" name="T20"/>
                  <a:gd fmla="*/ 28 h 208" name="T21"/>
                  <a:gd fmla="*/ 754 w 780" name="T22"/>
                  <a:gd fmla="*/ 20 h 208" name="T23"/>
                  <a:gd fmla="*/ 780 w 780" name="T24"/>
                  <a:gd fmla="*/ 33 h 208" name="T25"/>
                  <a:gd fmla="*/ 524 w 780" name="T26"/>
                  <a:gd fmla="*/ 125 h 208" name="T27"/>
                  <a:gd fmla="*/ 524 w 780" name="T28"/>
                  <a:gd fmla="*/ 125 h 208" name="T29"/>
                  <a:gd fmla="*/ 535 w 780" name="T30"/>
                  <a:gd fmla="*/ 125 h 208" name="T31"/>
                  <a:gd fmla="*/ 566 w 780" name="T32"/>
                  <a:gd fmla="*/ 103 h 208" name="T33"/>
                  <a:gd fmla="*/ 536 w 780" name="T34"/>
                  <a:gd fmla="*/ 88 h 208" name="T35"/>
                  <a:gd fmla="*/ 518 w 780" name="T36"/>
                  <a:gd fmla="*/ 88 h 208" name="T37"/>
                  <a:gd fmla="*/ 487 w 780" name="T38"/>
                  <a:gd fmla="*/ 107 h 208" name="T39"/>
                  <a:gd fmla="*/ 519 w 780" name="T40"/>
                  <a:gd fmla="*/ 125 h 208" name="T41"/>
                  <a:gd fmla="*/ 524 w 780" name="T42"/>
                  <a:gd fmla="*/ 125 h 208" name="T43"/>
                  <a:gd fmla="*/ 257 w 780" name="T44"/>
                  <a:gd fmla="*/ 122 h 208" name="T45"/>
                  <a:gd fmla="*/ 284 w 780" name="T46"/>
                  <a:gd fmla="*/ 108 h 208" name="T47"/>
                  <a:gd fmla="*/ 253 w 780" name="T48"/>
                  <a:gd fmla="*/ 92 h 208" name="T49"/>
                  <a:gd fmla="*/ 225 w 780" name="T50"/>
                  <a:gd fmla="*/ 107 h 208" name="T51"/>
                  <a:gd fmla="*/ 257 w 780" name="T52"/>
                  <a:gd fmla="*/ 122 h 208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208" w="780">
                    <a:moveTo>
                      <a:pt x="780" y="33"/>
                    </a:moveTo>
                    <a:cubicBezTo>
                      <a:pt x="741" y="55"/>
                      <a:pt x="713" y="91"/>
                      <a:pt x="686" y="127"/>
                    </a:cubicBezTo>
                    <a:cubicBezTo>
                      <a:pt x="670" y="148"/>
                      <a:pt x="650" y="169"/>
                      <a:pt x="627" y="182"/>
                    </a:cubicBezTo>
                    <a:cubicBezTo>
                      <a:pt x="602" y="197"/>
                      <a:pt x="572" y="204"/>
                      <a:pt x="542" y="203"/>
                    </a:cubicBezTo>
                    <a:cubicBezTo>
                      <a:pt x="505" y="201"/>
                      <a:pt x="469" y="200"/>
                      <a:pt x="432" y="197"/>
                    </a:cubicBezTo>
                    <a:cubicBezTo>
                      <a:pt x="374" y="194"/>
                      <a:pt x="316" y="200"/>
                      <a:pt x="259" y="204"/>
                    </a:cubicBezTo>
                    <a:cubicBezTo>
                      <a:pt x="186" y="208"/>
                      <a:pt x="132" y="181"/>
                      <a:pt x="90" y="124"/>
                    </a:cubicBezTo>
                    <a:cubicBezTo>
                      <a:pt x="64" y="89"/>
                      <a:pt x="34" y="58"/>
                      <a:pt x="0" y="31"/>
                    </a:cubicBezTo>
                    <a:cubicBezTo>
                      <a:pt x="25" y="13"/>
                      <a:pt x="54" y="12"/>
                      <a:pt x="82" y="11"/>
                    </a:cubicBezTo>
                    <a:cubicBezTo>
                      <a:pt x="152" y="8"/>
                      <a:pt x="221" y="13"/>
                      <a:pt x="290" y="29"/>
                    </a:cubicBezTo>
                    <a:cubicBezTo>
                      <a:pt x="355" y="44"/>
                      <a:pt x="422" y="43"/>
                      <a:pt x="488" y="28"/>
                    </a:cubicBezTo>
                    <a:cubicBezTo>
                      <a:pt x="576" y="8"/>
                      <a:pt x="664" y="0"/>
                      <a:pt x="754" y="20"/>
                    </a:cubicBezTo>
                    <a:cubicBezTo>
                      <a:pt x="763" y="22"/>
                      <a:pt x="775" y="21"/>
                      <a:pt x="780" y="33"/>
                    </a:cubicBezTo>
                    <a:moveTo>
                      <a:pt x="524" y="125"/>
                    </a:moveTo>
                    <a:cubicBezTo>
                      <a:pt x="524" y="125"/>
                      <a:pt x="524" y="125"/>
                      <a:pt x="524" y="125"/>
                    </a:cubicBezTo>
                    <a:cubicBezTo>
                      <a:pt x="528" y="125"/>
                      <a:pt x="531" y="125"/>
                      <a:pt x="535" y="125"/>
                    </a:cubicBezTo>
                    <a:cubicBezTo>
                      <a:pt x="550" y="125"/>
                      <a:pt x="566" y="119"/>
                      <a:pt x="566" y="103"/>
                    </a:cubicBezTo>
                    <a:cubicBezTo>
                      <a:pt x="566" y="90"/>
                      <a:pt x="548" y="89"/>
                      <a:pt x="536" y="88"/>
                    </a:cubicBezTo>
                    <a:cubicBezTo>
                      <a:pt x="530" y="88"/>
                      <a:pt x="524" y="88"/>
                      <a:pt x="518" y="88"/>
                    </a:cubicBezTo>
                    <a:cubicBezTo>
                      <a:pt x="504" y="89"/>
                      <a:pt x="487" y="91"/>
                      <a:pt x="487" y="107"/>
                    </a:cubicBezTo>
                    <a:cubicBezTo>
                      <a:pt x="487" y="125"/>
                      <a:pt x="505" y="125"/>
                      <a:pt x="519" y="125"/>
                    </a:cubicBezTo>
                    <a:cubicBezTo>
                      <a:pt x="521" y="125"/>
                      <a:pt x="522" y="125"/>
                      <a:pt x="524" y="125"/>
                    </a:cubicBezTo>
                    <a:moveTo>
                      <a:pt x="257" y="122"/>
                    </a:moveTo>
                    <a:cubicBezTo>
                      <a:pt x="267" y="120"/>
                      <a:pt x="285" y="125"/>
                      <a:pt x="284" y="108"/>
                    </a:cubicBezTo>
                    <a:cubicBezTo>
                      <a:pt x="283" y="93"/>
                      <a:pt x="266" y="91"/>
                      <a:pt x="253" y="92"/>
                    </a:cubicBezTo>
                    <a:cubicBezTo>
                      <a:pt x="241" y="92"/>
                      <a:pt x="224" y="89"/>
                      <a:pt x="225" y="107"/>
                    </a:cubicBezTo>
                    <a:cubicBezTo>
                      <a:pt x="226" y="125"/>
                      <a:pt x="244" y="121"/>
                      <a:pt x="257" y="122"/>
                    </a:cubicBezTo>
                  </a:path>
                </a:pathLst>
              </a:custGeom>
              <a:solidFill>
                <a:schemeClr val="accent5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3" name="Freeform 29"/>
              <p:cNvSpPr>
                <a:spLocks noEditPoints="1"/>
              </p:cNvSpPr>
              <p:nvPr/>
            </p:nvSpPr>
            <p:spPr bwMode="auto">
              <a:xfrm>
                <a:off x="3657811" y="3157927"/>
                <a:ext cx="173038" cy="149225"/>
              </a:xfrm>
              <a:custGeom>
                <a:gdLst>
                  <a:gd fmla="*/ 136 w 184" name="T0"/>
                  <a:gd fmla="*/ 148 h 159" name="T1"/>
                  <a:gd fmla="*/ 83 w 184" name="T2"/>
                  <a:gd fmla="*/ 147 h 159" name="T3"/>
                  <a:gd fmla="*/ 26 w 184" name="T4"/>
                  <a:gd fmla="*/ 132 h 159" name="T5"/>
                  <a:gd fmla="*/ 18 w 184" name="T6"/>
                  <a:gd fmla="*/ 106 h 159" name="T7"/>
                  <a:gd fmla="*/ 32 w 184" name="T8"/>
                  <a:gd fmla="*/ 8 h 159" name="T9"/>
                  <a:gd fmla="*/ 175 w 184" name="T10"/>
                  <a:gd fmla="*/ 29 h 159" name="T11"/>
                  <a:gd fmla="*/ 177 w 184" name="T12"/>
                  <a:gd fmla="*/ 48 h 159" name="T13"/>
                  <a:gd fmla="*/ 140 w 184" name="T14"/>
                  <a:gd fmla="*/ 50 h 159" name="T15"/>
                  <a:gd fmla="*/ 142 w 184" name="T16"/>
                  <a:gd fmla="*/ 74 h 159" name="T17"/>
                  <a:gd fmla="*/ 182 w 184" name="T18"/>
                  <a:gd fmla="*/ 66 h 159" name="T19"/>
                  <a:gd fmla="*/ 136 w 184" name="T20"/>
                  <a:gd fmla="*/ 148 h 159" name="T21"/>
                  <a:gd fmla="*/ 126 w 184" name="T22"/>
                  <a:gd fmla="*/ 68 h 159" name="T23"/>
                  <a:gd fmla="*/ 97 w 184" name="T24"/>
                  <a:gd fmla="*/ 40 h 159" name="T25"/>
                  <a:gd fmla="*/ 72 w 184" name="T26"/>
                  <a:gd fmla="*/ 67 h 159" name="T27"/>
                  <a:gd fmla="*/ 99 w 184" name="T28"/>
                  <a:gd fmla="*/ 98 h 159" name="T29"/>
                  <a:gd fmla="*/ 126 w 184" name="T30"/>
                  <a:gd fmla="*/ 68 h 1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9" w="184">
                    <a:moveTo>
                      <a:pt x="136" y="148"/>
                    </a:moveTo>
                    <a:cubicBezTo>
                      <a:pt x="118" y="159"/>
                      <a:pt x="100" y="151"/>
                      <a:pt x="83" y="147"/>
                    </a:cubicBezTo>
                    <a:cubicBezTo>
                      <a:pt x="64" y="143"/>
                      <a:pt x="43" y="144"/>
                      <a:pt x="26" y="132"/>
                    </a:cubicBezTo>
                    <a:cubicBezTo>
                      <a:pt x="31" y="121"/>
                      <a:pt x="22" y="114"/>
                      <a:pt x="18" y="106"/>
                    </a:cubicBezTo>
                    <a:cubicBezTo>
                      <a:pt x="0" y="70"/>
                      <a:pt x="15" y="39"/>
                      <a:pt x="32" y="8"/>
                    </a:cubicBezTo>
                    <a:cubicBezTo>
                      <a:pt x="82" y="0"/>
                      <a:pt x="131" y="1"/>
                      <a:pt x="175" y="29"/>
                    </a:cubicBezTo>
                    <a:cubicBezTo>
                      <a:pt x="180" y="35"/>
                      <a:pt x="179" y="40"/>
                      <a:pt x="177" y="48"/>
                    </a:cubicBezTo>
                    <a:cubicBezTo>
                      <a:pt x="164" y="42"/>
                      <a:pt x="151" y="34"/>
                      <a:pt x="140" y="50"/>
                    </a:cubicBezTo>
                    <a:cubicBezTo>
                      <a:pt x="135" y="58"/>
                      <a:pt x="135" y="66"/>
                      <a:pt x="142" y="74"/>
                    </a:cubicBezTo>
                    <a:cubicBezTo>
                      <a:pt x="157" y="91"/>
                      <a:pt x="169" y="75"/>
                      <a:pt x="182" y="66"/>
                    </a:cubicBezTo>
                    <a:cubicBezTo>
                      <a:pt x="184" y="105"/>
                      <a:pt x="166" y="130"/>
                      <a:pt x="136" y="148"/>
                    </a:cubicBezTo>
                    <a:moveTo>
                      <a:pt x="126" y="68"/>
                    </a:moveTo>
                    <a:cubicBezTo>
                      <a:pt x="125" y="48"/>
                      <a:pt x="115" y="39"/>
                      <a:pt x="97" y="40"/>
                    </a:cubicBezTo>
                    <a:cubicBezTo>
                      <a:pt x="81" y="41"/>
                      <a:pt x="71" y="50"/>
                      <a:pt x="72" y="67"/>
                    </a:cubicBezTo>
                    <a:cubicBezTo>
                      <a:pt x="73" y="84"/>
                      <a:pt x="78" y="98"/>
                      <a:pt x="99" y="98"/>
                    </a:cubicBezTo>
                    <a:cubicBezTo>
                      <a:pt x="121" y="98"/>
                      <a:pt x="123" y="82"/>
                      <a:pt x="126" y="68"/>
                    </a:cubicBezTo>
                  </a:path>
                </a:pathLst>
              </a:custGeom>
              <a:solidFill>
                <a:schemeClr val="accent5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4" name="Freeform 30"/>
              <p:cNvSpPr/>
              <p:nvPr/>
            </p:nvSpPr>
            <p:spPr bwMode="auto">
              <a:xfrm>
                <a:off x="3530811" y="3165864"/>
                <a:ext cx="157163" cy="115887"/>
              </a:xfrm>
              <a:custGeom>
                <a:gdLst>
                  <a:gd fmla="*/ 168 w 168" name="T0"/>
                  <a:gd fmla="*/ 0 h 124" name="T1"/>
                  <a:gd fmla="*/ 154 w 168" name="T2"/>
                  <a:gd fmla="*/ 98 h 124" name="T3"/>
                  <a:gd fmla="*/ 162 w 168" name="T4"/>
                  <a:gd fmla="*/ 124 h 124" name="T5"/>
                  <a:gd fmla="*/ 0 w 168" name="T6"/>
                  <a:gd fmla="*/ 7 h 124" name="T7"/>
                  <a:gd fmla="*/ 168 w 168" name="T8"/>
                  <a:gd fmla="*/ 0 h 12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24" w="168">
                    <a:moveTo>
                      <a:pt x="168" y="0"/>
                    </a:moveTo>
                    <a:cubicBezTo>
                      <a:pt x="151" y="31"/>
                      <a:pt x="136" y="62"/>
                      <a:pt x="154" y="98"/>
                    </a:cubicBezTo>
                    <a:cubicBezTo>
                      <a:pt x="158" y="106"/>
                      <a:pt x="167" y="113"/>
                      <a:pt x="162" y="124"/>
                    </a:cubicBezTo>
                    <a:cubicBezTo>
                      <a:pt x="99" y="101"/>
                      <a:pt x="46" y="65"/>
                      <a:pt x="0" y="7"/>
                    </a:cubicBezTo>
                    <a:cubicBezTo>
                      <a:pt x="59" y="5"/>
                      <a:pt x="113" y="3"/>
                      <a:pt x="168" y="0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5" name="Freeform 31"/>
              <p:cNvSpPr/>
              <p:nvPr/>
            </p:nvSpPr>
            <p:spPr bwMode="auto">
              <a:xfrm>
                <a:off x="3784811" y="3184914"/>
                <a:ext cx="119063" cy="122237"/>
              </a:xfrm>
              <a:custGeom>
                <a:gdLst>
                  <a:gd fmla="*/ 1 w 127" name="T0"/>
                  <a:gd fmla="*/ 119 h 130" name="T1"/>
                  <a:gd fmla="*/ 47 w 127" name="T2"/>
                  <a:gd fmla="*/ 37 h 130" name="T3"/>
                  <a:gd fmla="*/ 7 w 127" name="T4"/>
                  <a:gd fmla="*/ 45 h 130" name="T5"/>
                  <a:gd fmla="*/ 5 w 127" name="T6"/>
                  <a:gd fmla="*/ 21 h 130" name="T7"/>
                  <a:gd fmla="*/ 42 w 127" name="T8"/>
                  <a:gd fmla="*/ 19 h 130" name="T9"/>
                  <a:gd fmla="*/ 40 w 127" name="T10"/>
                  <a:gd fmla="*/ 0 h 130" name="T11"/>
                  <a:gd fmla="*/ 118 w 127" name="T12"/>
                  <a:gd fmla="*/ 72 h 130" name="T13"/>
                  <a:gd fmla="*/ 121 w 127" name="T14"/>
                  <a:gd fmla="*/ 91 h 130" name="T15"/>
                  <a:gd fmla="*/ 1 w 127" name="T16"/>
                  <a:gd fmla="*/ 119 h 130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30" w="127">
                    <a:moveTo>
                      <a:pt x="1" y="119"/>
                    </a:moveTo>
                    <a:cubicBezTo>
                      <a:pt x="31" y="101"/>
                      <a:pt x="49" y="76"/>
                      <a:pt x="47" y="37"/>
                    </a:cubicBezTo>
                    <a:cubicBezTo>
                      <a:pt x="34" y="46"/>
                      <a:pt x="22" y="62"/>
                      <a:pt x="7" y="45"/>
                    </a:cubicBezTo>
                    <a:cubicBezTo>
                      <a:pt x="0" y="37"/>
                      <a:pt x="0" y="29"/>
                      <a:pt x="5" y="21"/>
                    </a:cubicBezTo>
                    <a:cubicBezTo>
                      <a:pt x="16" y="5"/>
                      <a:pt x="29" y="13"/>
                      <a:pt x="42" y="19"/>
                    </a:cubicBezTo>
                    <a:cubicBezTo>
                      <a:pt x="44" y="11"/>
                      <a:pt x="45" y="6"/>
                      <a:pt x="40" y="0"/>
                    </a:cubicBezTo>
                    <a:cubicBezTo>
                      <a:pt x="75" y="15"/>
                      <a:pt x="99" y="40"/>
                      <a:pt x="118" y="72"/>
                    </a:cubicBezTo>
                    <a:cubicBezTo>
                      <a:pt x="121" y="78"/>
                      <a:pt x="127" y="83"/>
                      <a:pt x="121" y="91"/>
                    </a:cubicBezTo>
                    <a:cubicBezTo>
                      <a:pt x="106" y="110"/>
                      <a:pt x="26" y="130"/>
                      <a:pt x="1" y="119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6" name="Freeform 32"/>
              <p:cNvSpPr>
                <a:spLocks noEditPoints="1"/>
              </p:cNvSpPr>
              <p:nvPr/>
            </p:nvSpPr>
            <p:spPr bwMode="auto">
              <a:xfrm>
                <a:off x="4489661" y="3159514"/>
                <a:ext cx="180975" cy="142875"/>
              </a:xfrm>
              <a:custGeom>
                <a:gdLst>
                  <a:gd fmla="*/ 158 w 194" name="T0"/>
                  <a:gd fmla="*/ 133 h 153" name="T1"/>
                  <a:gd fmla="*/ 63 w 194" name="T2"/>
                  <a:gd fmla="*/ 153 h 153" name="T3"/>
                  <a:gd fmla="*/ 16 w 194" name="T4"/>
                  <a:gd fmla="*/ 31 h 153" name="T5"/>
                  <a:gd fmla="*/ 70 w 194" name="T6"/>
                  <a:gd fmla="*/ 8 h 153" name="T7"/>
                  <a:gd fmla="*/ 160 w 194" name="T8"/>
                  <a:gd fmla="*/ 7 h 153" name="T9"/>
                  <a:gd fmla="*/ 158 w 194" name="T10"/>
                  <a:gd fmla="*/ 133 h 153" name="T11"/>
                  <a:gd fmla="*/ 67 w 194" name="T12"/>
                  <a:gd fmla="*/ 65 h 153" name="T13"/>
                  <a:gd fmla="*/ 96 w 194" name="T14"/>
                  <a:gd fmla="*/ 92 h 153" name="T15"/>
                  <a:gd fmla="*/ 121 w 194" name="T16"/>
                  <a:gd fmla="*/ 64 h 153" name="T17"/>
                  <a:gd fmla="*/ 93 w 194" name="T18"/>
                  <a:gd fmla="*/ 38 h 153" name="T19"/>
                  <a:gd fmla="*/ 67 w 194" name="T20"/>
                  <a:gd fmla="*/ 65 h 153" name="T21"/>
                  <a:gd fmla="*/ 168 w 194" name="T22"/>
                  <a:gd fmla="*/ 41 h 153" name="T23"/>
                  <a:gd fmla="*/ 151 w 194" name="T24"/>
                  <a:gd fmla="*/ 28 h 153" name="T25"/>
                  <a:gd fmla="*/ 130 w 194" name="T26"/>
                  <a:gd fmla="*/ 45 h 153" name="T27"/>
                  <a:gd fmla="*/ 150 w 194" name="T28"/>
                  <a:gd fmla="*/ 65 h 153" name="T29"/>
                  <a:gd fmla="*/ 168 w 194" name="T30"/>
                  <a:gd fmla="*/ 41 h 153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3" w="194">
                    <a:moveTo>
                      <a:pt x="158" y="133"/>
                    </a:moveTo>
                    <a:cubicBezTo>
                      <a:pt x="127" y="146"/>
                      <a:pt x="95" y="147"/>
                      <a:pt x="63" y="153"/>
                    </a:cubicBezTo>
                    <a:cubicBezTo>
                      <a:pt x="13" y="123"/>
                      <a:pt x="0" y="88"/>
                      <a:pt x="16" y="31"/>
                    </a:cubicBezTo>
                    <a:cubicBezTo>
                      <a:pt x="30" y="13"/>
                      <a:pt x="51" y="12"/>
                      <a:pt x="70" y="8"/>
                    </a:cubicBezTo>
                    <a:cubicBezTo>
                      <a:pt x="100" y="1"/>
                      <a:pt x="130" y="0"/>
                      <a:pt x="160" y="7"/>
                    </a:cubicBezTo>
                    <a:cubicBezTo>
                      <a:pt x="184" y="50"/>
                      <a:pt x="194" y="92"/>
                      <a:pt x="158" y="133"/>
                    </a:cubicBezTo>
                    <a:moveTo>
                      <a:pt x="67" y="65"/>
                    </a:moveTo>
                    <a:cubicBezTo>
                      <a:pt x="68" y="83"/>
                      <a:pt x="79" y="91"/>
                      <a:pt x="96" y="92"/>
                    </a:cubicBezTo>
                    <a:cubicBezTo>
                      <a:pt x="114" y="92"/>
                      <a:pt x="120" y="80"/>
                      <a:pt x="121" y="64"/>
                    </a:cubicBezTo>
                    <a:cubicBezTo>
                      <a:pt x="121" y="46"/>
                      <a:pt x="110" y="37"/>
                      <a:pt x="93" y="38"/>
                    </a:cubicBezTo>
                    <a:cubicBezTo>
                      <a:pt x="76" y="38"/>
                      <a:pt x="67" y="48"/>
                      <a:pt x="67" y="65"/>
                    </a:cubicBezTo>
                    <a:moveTo>
                      <a:pt x="168" y="41"/>
                    </a:moveTo>
                    <a:cubicBezTo>
                      <a:pt x="165" y="34"/>
                      <a:pt x="162" y="27"/>
                      <a:pt x="151" y="28"/>
                    </a:cubicBezTo>
                    <a:cubicBezTo>
                      <a:pt x="138" y="28"/>
                      <a:pt x="130" y="31"/>
                      <a:pt x="130" y="45"/>
                    </a:cubicBezTo>
                    <a:cubicBezTo>
                      <a:pt x="131" y="57"/>
                      <a:pt x="138" y="65"/>
                      <a:pt x="150" y="65"/>
                    </a:cubicBezTo>
                    <a:cubicBezTo>
                      <a:pt x="164" y="65"/>
                      <a:pt x="163" y="52"/>
                      <a:pt x="168" y="41"/>
                    </a:cubicBezTo>
                  </a:path>
                </a:pathLst>
              </a:custGeom>
              <a:solidFill>
                <a:schemeClr val="accent5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7" name="Freeform 33"/>
              <p:cNvSpPr/>
              <p:nvPr/>
            </p:nvSpPr>
            <p:spPr bwMode="auto">
              <a:xfrm>
                <a:off x="4637299" y="3165864"/>
                <a:ext cx="158750" cy="117475"/>
              </a:xfrm>
              <a:custGeom>
                <a:gdLst>
                  <a:gd fmla="*/ 0 w 170" name="T0"/>
                  <a:gd fmla="*/ 126 h 126" name="T1"/>
                  <a:gd fmla="*/ 2 w 170" name="T2"/>
                  <a:gd fmla="*/ 0 h 126" name="T3"/>
                  <a:gd fmla="*/ 170 w 170" name="T4"/>
                  <a:gd fmla="*/ 7 h 126" name="T5"/>
                  <a:gd fmla="*/ 0 w 170" name="T6"/>
                  <a:gd fmla="*/ 126 h 1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25" w="170">
                    <a:moveTo>
                      <a:pt x="0" y="126"/>
                    </a:moveTo>
                    <a:cubicBezTo>
                      <a:pt x="36" y="85"/>
                      <a:pt x="26" y="43"/>
                      <a:pt x="2" y="0"/>
                    </a:cubicBezTo>
                    <a:cubicBezTo>
                      <a:pt x="56" y="3"/>
                      <a:pt x="110" y="5"/>
                      <a:pt x="170" y="7"/>
                    </a:cubicBezTo>
                    <a:cubicBezTo>
                      <a:pt x="122" y="66"/>
                      <a:pt x="68" y="106"/>
                      <a:pt x="0" y="126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0" name="Freeform 34"/>
              <p:cNvSpPr/>
              <p:nvPr/>
            </p:nvSpPr>
            <p:spPr bwMode="auto">
              <a:xfrm>
                <a:off x="4424574" y="3188089"/>
                <a:ext cx="123825" cy="115887"/>
              </a:xfrm>
              <a:custGeom>
                <a:gdLst>
                  <a:gd fmla="*/ 86 w 133" name="T0"/>
                  <a:gd fmla="*/ 0 h 124" name="T1"/>
                  <a:gd fmla="*/ 133 w 133" name="T2"/>
                  <a:gd fmla="*/ 122 h 124" name="T3"/>
                  <a:gd fmla="*/ 19 w 133" name="T4"/>
                  <a:gd fmla="*/ 96 h 124" name="T5"/>
                  <a:gd fmla="*/ 11 w 133" name="T6"/>
                  <a:gd fmla="*/ 64 h 124" name="T7"/>
                  <a:gd fmla="*/ 86 w 133" name="T8"/>
                  <a:gd fmla="*/ 0 h 12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24" w="133">
                    <a:moveTo>
                      <a:pt x="86" y="0"/>
                    </a:moveTo>
                    <a:cubicBezTo>
                      <a:pt x="70" y="57"/>
                      <a:pt x="83" y="92"/>
                      <a:pt x="133" y="122"/>
                    </a:cubicBezTo>
                    <a:cubicBezTo>
                      <a:pt x="92" y="124"/>
                      <a:pt x="55" y="114"/>
                      <a:pt x="19" y="96"/>
                    </a:cubicBezTo>
                    <a:cubicBezTo>
                      <a:pt x="2" y="88"/>
                      <a:pt x="0" y="78"/>
                      <a:pt x="11" y="64"/>
                    </a:cubicBezTo>
                    <a:cubicBezTo>
                      <a:pt x="32" y="38"/>
                      <a:pt x="51" y="9"/>
                      <a:pt x="86" y="0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68" name="Freeform 36"/>
              <p:cNvSpPr/>
              <p:nvPr/>
            </p:nvSpPr>
            <p:spPr bwMode="auto">
              <a:xfrm>
                <a:off x="4254711" y="4273939"/>
                <a:ext cx="74613" cy="33337"/>
              </a:xfrm>
              <a:custGeom>
                <a:gdLst>
                  <a:gd fmla="*/ 37 w 79" name="T0"/>
                  <a:gd fmla="*/ 37 h 37" name="T1"/>
                  <a:gd fmla="*/ 32 w 79" name="T2"/>
                  <a:gd fmla="*/ 37 h 37" name="T3"/>
                  <a:gd fmla="*/ 0 w 79" name="T4"/>
                  <a:gd fmla="*/ 19 h 37" name="T5"/>
                  <a:gd fmla="*/ 31 w 79" name="T6"/>
                  <a:gd fmla="*/ 0 h 37" name="T7"/>
                  <a:gd fmla="*/ 49 w 79" name="T8"/>
                  <a:gd fmla="*/ 0 h 37" name="T9"/>
                  <a:gd fmla="*/ 79 w 79" name="T10"/>
                  <a:gd fmla="*/ 15 h 37" name="T11"/>
                  <a:gd fmla="*/ 48 w 79" name="T12"/>
                  <a:gd fmla="*/ 37 h 37" name="T13"/>
                  <a:gd fmla="*/ 37 w 79" name="T14"/>
                  <a:gd fmla="*/ 37 h 37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37" w="79">
                    <a:moveTo>
                      <a:pt x="37" y="37"/>
                    </a:moveTo>
                    <a:cubicBezTo>
                      <a:pt x="35" y="37"/>
                      <a:pt x="34" y="37"/>
                      <a:pt x="32" y="37"/>
                    </a:cubicBezTo>
                    <a:cubicBezTo>
                      <a:pt x="18" y="37"/>
                      <a:pt x="0" y="37"/>
                      <a:pt x="0" y="19"/>
                    </a:cubicBezTo>
                    <a:cubicBezTo>
                      <a:pt x="0" y="3"/>
                      <a:pt x="17" y="1"/>
                      <a:pt x="31" y="0"/>
                    </a:cubicBezTo>
                    <a:cubicBezTo>
                      <a:pt x="37" y="0"/>
                      <a:pt x="43" y="0"/>
                      <a:pt x="49" y="0"/>
                    </a:cubicBezTo>
                    <a:cubicBezTo>
                      <a:pt x="61" y="1"/>
                      <a:pt x="79" y="2"/>
                      <a:pt x="79" y="15"/>
                    </a:cubicBezTo>
                    <a:cubicBezTo>
                      <a:pt x="79" y="31"/>
                      <a:pt x="63" y="37"/>
                      <a:pt x="48" y="37"/>
                    </a:cubicBezTo>
                    <a:cubicBezTo>
                      <a:pt x="44" y="37"/>
                      <a:pt x="41" y="37"/>
                      <a:pt x="37" y="37"/>
                    </a:cubicBezTo>
                    <a:close/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71" name="Freeform 37"/>
              <p:cNvSpPr/>
              <p:nvPr/>
            </p:nvSpPr>
            <p:spPr bwMode="auto">
              <a:xfrm>
                <a:off x="4010236" y="4273939"/>
                <a:ext cx="57150" cy="33337"/>
              </a:xfrm>
              <a:custGeom>
                <a:gdLst>
                  <a:gd fmla="*/ 33 w 61" name="T0"/>
                  <a:gd fmla="*/ 33 h 36" name="T1"/>
                  <a:gd fmla="*/ 1 w 61" name="T2"/>
                  <a:gd fmla="*/ 18 h 36" name="T3"/>
                  <a:gd fmla="*/ 29 w 61" name="T4"/>
                  <a:gd fmla="*/ 3 h 36" name="T5"/>
                  <a:gd fmla="*/ 60 w 61" name="T6"/>
                  <a:gd fmla="*/ 19 h 36" name="T7"/>
                  <a:gd fmla="*/ 33 w 61" name="T8"/>
                  <a:gd fmla="*/ 33 h 3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6" w="61">
                    <a:moveTo>
                      <a:pt x="33" y="33"/>
                    </a:moveTo>
                    <a:cubicBezTo>
                      <a:pt x="20" y="32"/>
                      <a:pt x="2" y="36"/>
                      <a:pt x="1" y="18"/>
                    </a:cubicBezTo>
                    <a:cubicBezTo>
                      <a:pt x="0" y="0"/>
                      <a:pt x="17" y="3"/>
                      <a:pt x="29" y="3"/>
                    </a:cubicBezTo>
                    <a:cubicBezTo>
                      <a:pt x="42" y="2"/>
                      <a:pt x="59" y="4"/>
                      <a:pt x="60" y="19"/>
                    </a:cubicBezTo>
                    <a:cubicBezTo>
                      <a:pt x="61" y="36"/>
                      <a:pt x="43" y="31"/>
                      <a:pt x="33" y="33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76" name="Freeform 38"/>
              <p:cNvSpPr/>
              <p:nvPr/>
            </p:nvSpPr>
            <p:spPr bwMode="auto">
              <a:xfrm>
                <a:off x="3724486" y="3194439"/>
                <a:ext cx="52388" cy="55562"/>
              </a:xfrm>
              <a:custGeom>
                <a:gdLst>
                  <a:gd fmla="*/ 55 w 55" name="T0"/>
                  <a:gd fmla="*/ 29 h 59" name="T1"/>
                  <a:gd fmla="*/ 28 w 55" name="T2"/>
                  <a:gd fmla="*/ 59 h 59" name="T3"/>
                  <a:gd fmla="*/ 1 w 55" name="T4"/>
                  <a:gd fmla="*/ 28 h 59" name="T5"/>
                  <a:gd fmla="*/ 26 w 55" name="T6"/>
                  <a:gd fmla="*/ 1 h 59" name="T7"/>
                  <a:gd fmla="*/ 55 w 55" name="T8"/>
                  <a:gd fmla="*/ 29 h 5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9" w="55">
                    <a:moveTo>
                      <a:pt x="55" y="29"/>
                    </a:moveTo>
                    <a:cubicBezTo>
                      <a:pt x="52" y="43"/>
                      <a:pt x="50" y="59"/>
                      <a:pt x="28" y="59"/>
                    </a:cubicBezTo>
                    <a:cubicBezTo>
                      <a:pt x="7" y="59"/>
                      <a:pt x="2" y="45"/>
                      <a:pt x="1" y="28"/>
                    </a:cubicBezTo>
                    <a:cubicBezTo>
                      <a:pt x="0" y="11"/>
                      <a:pt x="10" y="2"/>
                      <a:pt x="26" y="1"/>
                    </a:cubicBezTo>
                    <a:cubicBezTo>
                      <a:pt x="44" y="0"/>
                      <a:pt x="54" y="9"/>
                      <a:pt x="55" y="29"/>
                    </a:cubicBezTo>
                  </a:path>
                </a:pathLst>
              </a:custGeom>
              <a:solidFill>
                <a:srgbClr val="050305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79" name="Freeform 39"/>
              <p:cNvSpPr/>
              <p:nvPr/>
            </p:nvSpPr>
            <p:spPr bwMode="auto">
              <a:xfrm>
                <a:off x="4553161" y="3192852"/>
                <a:ext cx="49213" cy="52387"/>
              </a:xfrm>
              <a:custGeom>
                <a:gdLst>
                  <a:gd fmla="*/ 0 w 54" name="T0"/>
                  <a:gd fmla="*/ 28 h 55" name="T1"/>
                  <a:gd fmla="*/ 26 w 54" name="T2"/>
                  <a:gd fmla="*/ 1 h 55" name="T3"/>
                  <a:gd fmla="*/ 54 w 54" name="T4"/>
                  <a:gd fmla="*/ 27 h 55" name="T5"/>
                  <a:gd fmla="*/ 29 w 54" name="T6"/>
                  <a:gd fmla="*/ 55 h 55" name="T7"/>
                  <a:gd fmla="*/ 0 w 54" name="T8"/>
                  <a:gd fmla="*/ 28 h 5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5" w="54">
                    <a:moveTo>
                      <a:pt x="0" y="28"/>
                    </a:moveTo>
                    <a:cubicBezTo>
                      <a:pt x="0" y="11"/>
                      <a:pt x="9" y="1"/>
                      <a:pt x="26" y="1"/>
                    </a:cubicBezTo>
                    <a:cubicBezTo>
                      <a:pt x="43" y="0"/>
                      <a:pt x="54" y="9"/>
                      <a:pt x="54" y="27"/>
                    </a:cubicBezTo>
                    <a:cubicBezTo>
                      <a:pt x="53" y="43"/>
                      <a:pt x="47" y="55"/>
                      <a:pt x="29" y="55"/>
                    </a:cubicBezTo>
                    <a:cubicBezTo>
                      <a:pt x="12" y="54"/>
                      <a:pt x="1" y="46"/>
                      <a:pt x="0" y="28"/>
                    </a:cubicBezTo>
                  </a:path>
                </a:pathLst>
              </a:custGeom>
              <a:solidFill>
                <a:srgbClr val="050305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80" name="Freeform 40"/>
              <p:cNvSpPr/>
              <p:nvPr/>
            </p:nvSpPr>
            <p:spPr bwMode="auto">
              <a:xfrm>
                <a:off x="4611899" y="3183327"/>
                <a:ext cx="34925" cy="36512"/>
              </a:xfrm>
              <a:custGeom>
                <a:gdLst>
                  <a:gd fmla="*/ 38 w 38" name="T0"/>
                  <a:gd fmla="*/ 14 h 38" name="T1"/>
                  <a:gd fmla="*/ 20 w 38" name="T2"/>
                  <a:gd fmla="*/ 38 h 38" name="T3"/>
                  <a:gd fmla="*/ 0 w 38" name="T4"/>
                  <a:gd fmla="*/ 18 h 38" name="T5"/>
                  <a:gd fmla="*/ 21 w 38" name="T6"/>
                  <a:gd fmla="*/ 1 h 38" name="T7"/>
                  <a:gd fmla="*/ 38 w 38" name="T8"/>
                  <a:gd fmla="*/ 14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38">
                    <a:moveTo>
                      <a:pt x="38" y="14"/>
                    </a:moveTo>
                    <a:cubicBezTo>
                      <a:pt x="33" y="25"/>
                      <a:pt x="34" y="38"/>
                      <a:pt x="20" y="38"/>
                    </a:cubicBezTo>
                    <a:cubicBezTo>
                      <a:pt x="8" y="38"/>
                      <a:pt x="1" y="30"/>
                      <a:pt x="0" y="18"/>
                    </a:cubicBezTo>
                    <a:cubicBezTo>
                      <a:pt x="0" y="4"/>
                      <a:pt x="8" y="1"/>
                      <a:pt x="21" y="1"/>
                    </a:cubicBezTo>
                    <a:cubicBezTo>
                      <a:pt x="32" y="0"/>
                      <a:pt x="35" y="7"/>
                      <a:pt x="38" y="14"/>
                    </a:cubicBezTo>
                  </a:path>
                </a:pathLst>
              </a:custGeom>
              <a:solidFill>
                <a:srgbClr val="FDFDFD"/>
              </a:solidFill>
              <a:ln w="6350">
                <a:solidFill>
                  <a:schemeClr val="bg2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86" name="任意多边形 85"/>
              <p:cNvSpPr/>
              <p:nvPr/>
            </p:nvSpPr>
            <p:spPr>
              <a:xfrm>
                <a:off x="5289550" y="2292350"/>
                <a:ext cx="73025" cy="574675"/>
              </a:xfrm>
              <a:custGeom>
                <a:gdLst>
                  <a:gd fmla="*/ 0 w 77045" name="connsiteX0"/>
                  <a:gd fmla="*/ 0 h 574675" name="connsiteY0"/>
                  <a:gd fmla="*/ 73025 w 77045" name="connsiteX1"/>
                  <a:gd fmla="*/ 444500 h 574675" name="connsiteY1"/>
                  <a:gd fmla="*/ 73025 w 77045" name="connsiteX2"/>
                  <a:gd fmla="*/ 574675 h 574675" name="connsiteY2"/>
                  <a:gd fmla="*/ 0 w 73025" name="connsiteX0-1"/>
                  <a:gd fmla="*/ 0 h 574675" name="connsiteY0-2"/>
                  <a:gd fmla="*/ 57150 w 73025" name="connsiteX1-3"/>
                  <a:gd fmla="*/ 311150 h 574675" name="connsiteY1-4"/>
                  <a:gd fmla="*/ 73025 w 73025" name="connsiteX2-5"/>
                  <a:gd fmla="*/ 574675 h 574675" name="connsiteY2-6"/>
                  <a:gd fmla="*/ 0 w 73025" name="connsiteX0-7"/>
                  <a:gd fmla="*/ 0 h 574675" name="connsiteY0-8"/>
                  <a:gd fmla="*/ 57150 w 73025" name="connsiteX1-9"/>
                  <a:gd fmla="*/ 311150 h 574675" name="connsiteY1-10"/>
                  <a:gd fmla="*/ 73025 w 73025" name="connsiteX2-11"/>
                  <a:gd fmla="*/ 574675 h 574675" name="connsiteY2-12"/>
                </a:gdLst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</a:cxnLst>
                <a:rect b="b" l="l" r="r" t="t"/>
                <a:pathLst>
                  <a:path h="574675" w="73025">
                    <a:moveTo>
                      <a:pt x="0" y="0"/>
                    </a:moveTo>
                    <a:cubicBezTo>
                      <a:pt x="39952" y="152135"/>
                      <a:pt x="44979" y="215371"/>
                      <a:pt x="57150" y="311150"/>
                    </a:cubicBezTo>
                    <a:cubicBezTo>
                      <a:pt x="69321" y="406929"/>
                      <a:pt x="65088" y="541338"/>
                      <a:pt x="73025" y="574675"/>
                    </a:cubicBezTo>
                  </a:path>
                </a:pathLst>
              </a:custGeom>
              <a:noFill/>
              <a:ln w="6350">
                <a:solidFill>
                  <a:schemeClr val="bg2"/>
                </a:solidFill>
              </a:ln>
              <a:effectLst>
                <a:outerShdw algn="tl" blurRad="88900" dir="2700000" dist="25400" rotWithShape="0">
                  <a:schemeClr val="accent6">
                    <a:alpha val="2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7" name="任意多边形 86"/>
              <p:cNvSpPr/>
              <p:nvPr/>
            </p:nvSpPr>
            <p:spPr>
              <a:xfrm flipH="1">
                <a:off x="2965661" y="2292350"/>
                <a:ext cx="73025" cy="574675"/>
              </a:xfrm>
              <a:custGeom>
                <a:gdLst>
                  <a:gd fmla="*/ 0 w 77045" name="connsiteX0"/>
                  <a:gd fmla="*/ 0 h 574675" name="connsiteY0"/>
                  <a:gd fmla="*/ 73025 w 77045" name="connsiteX1"/>
                  <a:gd fmla="*/ 444500 h 574675" name="connsiteY1"/>
                  <a:gd fmla="*/ 73025 w 77045" name="connsiteX2"/>
                  <a:gd fmla="*/ 574675 h 574675" name="connsiteY2"/>
                  <a:gd fmla="*/ 0 w 73025" name="connsiteX0-1"/>
                  <a:gd fmla="*/ 0 h 574675" name="connsiteY0-2"/>
                  <a:gd fmla="*/ 57150 w 73025" name="connsiteX1-3"/>
                  <a:gd fmla="*/ 311150 h 574675" name="connsiteY1-4"/>
                  <a:gd fmla="*/ 73025 w 73025" name="connsiteX2-5"/>
                  <a:gd fmla="*/ 574675 h 574675" name="connsiteY2-6"/>
                  <a:gd fmla="*/ 0 w 73025" name="connsiteX0-7"/>
                  <a:gd fmla="*/ 0 h 574675" name="connsiteY0-8"/>
                  <a:gd fmla="*/ 57150 w 73025" name="connsiteX1-9"/>
                  <a:gd fmla="*/ 311150 h 574675" name="connsiteY1-10"/>
                  <a:gd fmla="*/ 73025 w 73025" name="connsiteX2-11"/>
                  <a:gd fmla="*/ 574675 h 574675" name="connsiteY2-12"/>
                </a:gdLst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</a:cxnLst>
                <a:rect b="b" l="l" r="r" t="t"/>
                <a:pathLst>
                  <a:path h="574675" w="73025">
                    <a:moveTo>
                      <a:pt x="0" y="0"/>
                    </a:moveTo>
                    <a:cubicBezTo>
                      <a:pt x="39952" y="152135"/>
                      <a:pt x="44979" y="215371"/>
                      <a:pt x="57150" y="311150"/>
                    </a:cubicBezTo>
                    <a:cubicBezTo>
                      <a:pt x="69321" y="406929"/>
                      <a:pt x="65088" y="541338"/>
                      <a:pt x="73025" y="574675"/>
                    </a:cubicBezTo>
                  </a:path>
                </a:pathLst>
              </a:custGeom>
              <a:noFill/>
              <a:ln w="6350">
                <a:solidFill>
                  <a:schemeClr val="bg2"/>
                </a:solidFill>
              </a:ln>
              <a:effectLst>
                <a:outerShdw algn="tl" blurRad="88900" dir="2700000" dist="25400" rotWithShape="0">
                  <a:schemeClr val="accent6">
                    <a:alpha val="2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8" name="任意多边形 87"/>
              <p:cNvSpPr/>
              <p:nvPr/>
            </p:nvSpPr>
            <p:spPr>
              <a:xfrm>
                <a:off x="4924098" y="1866496"/>
                <a:ext cx="52241" cy="45719"/>
              </a:xfrm>
              <a:custGeom>
                <a:gdLst>
                  <a:gd fmla="*/ 0 w 76200" name="connsiteX0"/>
                  <a:gd fmla="*/ 0 h 61913" name="connsiteY0"/>
                  <a:gd fmla="*/ 76200 w 76200" name="connsiteX1"/>
                  <a:gd fmla="*/ 61913 h 61913" name="connsiteY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61913" w="76200">
                    <a:moveTo>
                      <a:pt x="0" y="0"/>
                    </a:moveTo>
                    <a:cubicBezTo>
                      <a:pt x="23019" y="15081"/>
                      <a:pt x="46038" y="30163"/>
                      <a:pt x="76200" y="61913"/>
                    </a:cubicBezTo>
                  </a:path>
                </a:pathLst>
              </a:custGeom>
              <a:noFill/>
              <a:ln w="6350">
                <a:solidFill>
                  <a:schemeClr val="bg2"/>
                </a:solidFill>
              </a:ln>
              <a:effectLst>
                <a:outerShdw algn="tl" blurRad="88900" dir="2700000" dist="25400" rotWithShape="0">
                  <a:schemeClr val="accent6">
                    <a:alpha val="2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9" name="任意多边形 88"/>
              <p:cNvSpPr/>
              <p:nvPr/>
            </p:nvSpPr>
            <p:spPr>
              <a:xfrm flipH="1">
                <a:off x="3354673" y="1866496"/>
                <a:ext cx="52241" cy="45719"/>
              </a:xfrm>
              <a:custGeom>
                <a:gdLst>
                  <a:gd fmla="*/ 0 w 76200" name="connsiteX0"/>
                  <a:gd fmla="*/ 0 h 61913" name="connsiteY0"/>
                  <a:gd fmla="*/ 76200 w 76200" name="connsiteX1"/>
                  <a:gd fmla="*/ 61913 h 61913" name="connsiteY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61913" w="76200">
                    <a:moveTo>
                      <a:pt x="0" y="0"/>
                    </a:moveTo>
                    <a:cubicBezTo>
                      <a:pt x="23019" y="15081"/>
                      <a:pt x="46038" y="30163"/>
                      <a:pt x="76200" y="61913"/>
                    </a:cubicBezTo>
                  </a:path>
                </a:pathLst>
              </a:custGeom>
              <a:noFill/>
              <a:ln w="6350">
                <a:solidFill>
                  <a:schemeClr val="bg2"/>
                </a:solidFill>
              </a:ln>
              <a:effectLst>
                <a:outerShdw algn="tl" blurRad="88900" dir="2700000" dist="25400" rotWithShape="0">
                  <a:schemeClr val="accent6">
                    <a:alpha val="2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69" name="文本框 68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终场谈判</a:t>
            </a:r>
          </a:p>
        </p:txBody>
      </p:sp>
      <p:grpSp>
        <p:nvGrpSpPr>
          <p:cNvPr id="75" name="组合 74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77" name="圆角矩形 76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同侧圆角矩形 77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同侧圆角矩形 80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2" name="文本框 81"/>
          <p:cNvSpPr txBox="1"/>
          <p:nvPr/>
        </p:nvSpPr>
        <p:spPr>
          <a:xfrm>
            <a:off x="3337560" y="5675106"/>
            <a:ext cx="551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可以在不导致任何对抗的情况下给对方施加压力</a:t>
            </a:r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2.蚕食策略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294650" y="1846518"/>
            <a:ext cx="5602701" cy="2687956"/>
            <a:chOff x="2719081" y="1846518"/>
            <a:chExt cx="5602701" cy="2687956"/>
          </a:xfrm>
        </p:grpSpPr>
        <p:grpSp>
          <p:nvGrpSpPr>
            <p:cNvPr id="5" name="组合 4"/>
            <p:cNvGrpSpPr/>
            <p:nvPr/>
          </p:nvGrpSpPr>
          <p:grpSpPr>
            <a:xfrm>
              <a:off x="6890212" y="2806492"/>
              <a:ext cx="1128395" cy="1469758"/>
              <a:chOff x="6259841" y="2821762"/>
              <a:chExt cx="1022654" cy="1332028"/>
            </a:xfrm>
          </p:grpSpPr>
          <p:sp>
            <p:nvSpPr>
              <p:cNvPr id="74" name="任意多边形 73"/>
              <p:cNvSpPr/>
              <p:nvPr/>
            </p:nvSpPr>
            <p:spPr bwMode="auto">
              <a:xfrm>
                <a:off x="6259841" y="2821762"/>
                <a:ext cx="1022654" cy="1332028"/>
              </a:xfrm>
              <a:custGeom>
                <a:gdLst>
                  <a:gd fmla="*/ 422178 w 845841" name="connsiteX0"/>
                  <a:gd fmla="*/ 0 h 1101725" name="connsiteY0"/>
                  <a:gd fmla="*/ 839901 w 845841" name="connsiteX1"/>
                  <a:gd fmla="*/ 420026 h 1101725" name="connsiteY1"/>
                  <a:gd fmla="*/ 839901 w 845841" name="connsiteX2"/>
                  <a:gd fmla="*/ 766128 h 1101725" name="connsiteY2"/>
                  <a:gd fmla="*/ 696348 w 845841" name="connsiteX3"/>
                  <a:gd fmla="*/ 690602 h 1101725" name="connsiteY3"/>
                  <a:gd fmla="*/ 686580 w 845841" name="connsiteX4"/>
                  <a:gd fmla="*/ 689607 h 1101725" name="connsiteY4"/>
                  <a:gd fmla="*/ 686580 w 845841" name="connsiteX5"/>
                  <a:gd fmla="*/ 805031 h 1101725" name="connsiteY5"/>
                  <a:gd fmla="*/ 686580 w 845841" name="connsiteX6"/>
                  <a:gd fmla="*/ 1054717 h 1101725" name="connsiteY6"/>
                  <a:gd fmla="*/ 642924 w 845841" name="connsiteX7"/>
                  <a:gd fmla="*/ 1101725 h 1101725" name="connsiteY7"/>
                  <a:gd fmla="*/ 599267 w 845841" name="connsiteX8"/>
                  <a:gd fmla="*/ 1054717 h 1101725" name="connsiteY8"/>
                  <a:gd fmla="*/ 599267 w 845841" name="connsiteX9"/>
                  <a:gd fmla="*/ 701663 h 1101725" name="connsiteY9"/>
                  <a:gd fmla="*/ 599267 w 845841" name="connsiteX10"/>
                  <a:gd fmla="*/ 691400 h 1101725" name="connsiteY10"/>
                  <a:gd fmla="*/ 574699 w 845841" name="connsiteX11"/>
                  <a:gd fmla="*/ 699133 h 1101725" name="connsiteY11"/>
                  <a:gd fmla="*/ 408811 w 845841" name="connsiteX12"/>
                  <a:gd fmla="*/ 772848 h 1101725" name="connsiteY12"/>
                  <a:gd fmla="*/ 280152 w 845841" name="connsiteX13"/>
                  <a:gd fmla="*/ 729165 h 1101725" name="connsiteY13"/>
                  <a:gd fmla="*/ 242080 w 845841" name="connsiteX14"/>
                  <a:gd fmla="*/ 706260 h 1101725" name="connsiteY14"/>
                  <a:gd fmla="*/ 242080 w 845841" name="connsiteX15"/>
                  <a:gd fmla="*/ 728597 h 1101725" name="connsiteY15"/>
                  <a:gd fmla="*/ 242080 w 845841" name="connsiteX16"/>
                  <a:gd fmla="*/ 1054717 h 1101725" name="connsiteY16"/>
                  <a:gd fmla="*/ 198423 w 845841" name="connsiteX17"/>
                  <a:gd fmla="*/ 1101725 h 1101725" name="connsiteY17"/>
                  <a:gd fmla="*/ 154767 w 845841" name="connsiteX18"/>
                  <a:gd fmla="*/ 1054717 h 1101725" name="connsiteY18"/>
                  <a:gd fmla="*/ 154767 w 845841" name="connsiteX19"/>
                  <a:gd fmla="*/ 805031 h 1101725" name="connsiteY19"/>
                  <a:gd fmla="*/ 154767 w 845841" name="connsiteX20"/>
                  <a:gd fmla="*/ 688553 h 1101725" name="connsiteY20"/>
                  <a:gd fmla="*/ 113011 w 845841" name="connsiteX21"/>
                  <a:gd fmla="*/ 696193 h 1101725" name="connsiteY21"/>
                  <a:gd fmla="*/ 4455 w 845841" name="connsiteX22"/>
                  <a:gd fmla="*/ 766128 h 1101725" name="connsiteY22"/>
                  <a:gd fmla="*/ 4455 w 845841" name="connsiteX23"/>
                  <a:gd fmla="*/ 420026 h 1101725" name="connsiteY23"/>
                  <a:gd fmla="*/ 422178 w 845841" name="connsiteX24"/>
                  <a:gd fmla="*/ 0 h 1101725" name="connsiteY2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b="b" l="l" r="r" t="t"/>
                <a:pathLst>
                  <a:path h="1101725" w="845840">
                    <a:moveTo>
                      <a:pt x="422178" y="0"/>
                    </a:moveTo>
                    <a:cubicBezTo>
                      <a:pt x="652761" y="0"/>
                      <a:pt x="839901" y="188172"/>
                      <a:pt x="839901" y="420026"/>
                    </a:cubicBezTo>
                    <a:cubicBezTo>
                      <a:pt x="839901" y="420026"/>
                      <a:pt x="853268" y="712364"/>
                      <a:pt x="839901" y="766128"/>
                    </a:cubicBezTo>
                    <a:cubicBezTo>
                      <a:pt x="834053" y="801410"/>
                      <a:pt x="802619" y="713204"/>
                      <a:pt x="696348" y="690602"/>
                    </a:cubicBezTo>
                    <a:lnTo>
                      <a:pt x="686580" y="689607"/>
                    </a:lnTo>
                    <a:lnTo>
                      <a:pt x="686580" y="805031"/>
                    </a:lnTo>
                    <a:cubicBezTo>
                      <a:pt x="686580" y="1054717"/>
                      <a:pt x="686580" y="1054717"/>
                      <a:pt x="686580" y="1054717"/>
                    </a:cubicBezTo>
                    <a:cubicBezTo>
                      <a:pt x="686580" y="1081579"/>
                      <a:pt x="666431" y="1101725"/>
                      <a:pt x="642924" y="1101725"/>
                    </a:cubicBezTo>
                    <a:cubicBezTo>
                      <a:pt x="619416" y="1101725"/>
                      <a:pt x="599267" y="1081579"/>
                      <a:pt x="599267" y="1054717"/>
                    </a:cubicBezTo>
                    <a:cubicBezTo>
                      <a:pt x="599267" y="821774"/>
                      <a:pt x="599267" y="734421"/>
                      <a:pt x="599267" y="701663"/>
                    </a:cubicBezTo>
                    <a:lnTo>
                      <a:pt x="599267" y="691400"/>
                    </a:lnTo>
                    <a:lnTo>
                      <a:pt x="574699" y="699133"/>
                    </a:lnTo>
                    <a:cubicBezTo>
                      <a:pt x="518463" y="723705"/>
                      <a:pt x="496533" y="772848"/>
                      <a:pt x="408811" y="772848"/>
                    </a:cubicBezTo>
                    <a:cubicBezTo>
                      <a:pt x="350330" y="772848"/>
                      <a:pt x="313570" y="751007"/>
                      <a:pt x="280152" y="729165"/>
                    </a:cubicBezTo>
                    <a:lnTo>
                      <a:pt x="242080" y="706260"/>
                    </a:lnTo>
                    <a:lnTo>
                      <a:pt x="242080" y="728597"/>
                    </a:lnTo>
                    <a:cubicBezTo>
                      <a:pt x="242080" y="775185"/>
                      <a:pt x="242080" y="868363"/>
                      <a:pt x="242080" y="1054717"/>
                    </a:cubicBezTo>
                    <a:cubicBezTo>
                      <a:pt x="242080" y="1081579"/>
                      <a:pt x="221931" y="1101725"/>
                      <a:pt x="198423" y="1101725"/>
                    </a:cubicBezTo>
                    <a:cubicBezTo>
                      <a:pt x="174916" y="1101725"/>
                      <a:pt x="154767" y="1081579"/>
                      <a:pt x="154767" y="1054717"/>
                    </a:cubicBezTo>
                    <a:cubicBezTo>
                      <a:pt x="154767" y="1054717"/>
                      <a:pt x="154767" y="1054717"/>
                      <a:pt x="154767" y="805031"/>
                    </a:cubicBezTo>
                    <a:lnTo>
                      <a:pt x="154767" y="688553"/>
                    </a:lnTo>
                    <a:lnTo>
                      <a:pt x="113011" y="696193"/>
                    </a:lnTo>
                    <a:cubicBezTo>
                      <a:pt x="60848" y="715725"/>
                      <a:pt x="27012" y="756047"/>
                      <a:pt x="4455" y="766128"/>
                    </a:cubicBezTo>
                    <a:cubicBezTo>
                      <a:pt x="-5570" y="772848"/>
                      <a:pt x="4455" y="420026"/>
                      <a:pt x="4455" y="420026"/>
                    </a:cubicBezTo>
                    <a:cubicBezTo>
                      <a:pt x="4455" y="188172"/>
                      <a:pt x="191595" y="0"/>
                      <a:pt x="42217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6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auto">
              <a:xfrm>
                <a:off x="6826991" y="3036729"/>
                <a:ext cx="285984" cy="36275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auto">
              <a:xfrm>
                <a:off x="6395138" y="3036729"/>
                <a:ext cx="285984" cy="36275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6402816" y="3082793"/>
                <a:ext cx="157387" cy="19769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1" name="Oval 16"/>
              <p:cNvSpPr>
                <a:spLocks noChangeArrowheads="1"/>
              </p:cNvSpPr>
              <p:nvPr/>
            </p:nvSpPr>
            <p:spPr bwMode="auto">
              <a:xfrm>
                <a:off x="6834669" y="3082793"/>
                <a:ext cx="157387" cy="19769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  <p:grpSp>
          <p:nvGrpSpPr>
            <p:cNvPr id="2" name="组合 1"/>
            <p:cNvGrpSpPr/>
            <p:nvPr/>
          </p:nvGrpSpPr>
          <p:grpSpPr>
            <a:xfrm>
              <a:off x="2719081" y="1846518"/>
              <a:ext cx="2354049" cy="2687956"/>
              <a:chOff x="1570043" y="2070033"/>
              <a:chExt cx="1894397" cy="2163105"/>
            </a:xfrm>
          </p:grpSpPr>
          <p:sp>
            <p:nvSpPr>
              <p:cNvPr id="10" name="Freeform 5"/>
              <p:cNvSpPr/>
              <p:nvPr/>
            </p:nvSpPr>
            <p:spPr bwMode="auto">
              <a:xfrm>
                <a:off x="1570043" y="2070033"/>
                <a:ext cx="1894397" cy="2163105"/>
              </a:xfrm>
              <a:custGeom>
                <a:gdLst>
                  <a:gd fmla="*/ 187 w 469" name="T0"/>
                  <a:gd fmla="*/ 266 h 533" name="T1"/>
                  <a:gd fmla="*/ 469 w 469" name="T2"/>
                  <a:gd fmla="*/ 93 h 533" name="T3"/>
                  <a:gd fmla="*/ 266 w 469" name="T4"/>
                  <a:gd fmla="*/ 0 h 533" name="T5"/>
                  <a:gd fmla="*/ 0 w 469" name="T6"/>
                  <a:gd fmla="*/ 266 h 533" name="T7"/>
                  <a:gd fmla="*/ 266 w 469" name="T8"/>
                  <a:gd fmla="*/ 533 h 533" name="T9"/>
                  <a:gd fmla="*/ 469 w 469" name="T10"/>
                  <a:gd fmla="*/ 439 h 533" name="T11"/>
                  <a:gd fmla="*/ 187 w 469" name="T12"/>
                  <a:gd fmla="*/ 266 h 53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533" w="469">
                    <a:moveTo>
                      <a:pt x="187" y="266"/>
                    </a:moveTo>
                    <a:cubicBezTo>
                      <a:pt x="469" y="93"/>
                      <a:pt x="469" y="93"/>
                      <a:pt x="469" y="93"/>
                    </a:cubicBezTo>
                    <a:cubicBezTo>
                      <a:pt x="420" y="36"/>
                      <a:pt x="347" y="0"/>
                      <a:pt x="266" y="0"/>
                    </a:cubicBezTo>
                    <a:cubicBezTo>
                      <a:pt x="119" y="0"/>
                      <a:pt x="0" y="119"/>
                      <a:pt x="0" y="266"/>
                    </a:cubicBezTo>
                    <a:cubicBezTo>
                      <a:pt x="0" y="413"/>
                      <a:pt x="119" y="533"/>
                      <a:pt x="266" y="533"/>
                    </a:cubicBezTo>
                    <a:cubicBezTo>
                      <a:pt x="347" y="533"/>
                      <a:pt x="420" y="497"/>
                      <a:pt x="469" y="439"/>
                    </a:cubicBezTo>
                    <a:lnTo>
                      <a:pt x="187" y="266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2276831" y="2219577"/>
                <a:ext cx="285984" cy="28598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圆角矩形 27"/>
            <p:cNvSpPr/>
            <p:nvPr/>
          </p:nvSpPr>
          <p:spPr>
            <a:xfrm>
              <a:off x="6330630" y="1993741"/>
              <a:ext cx="1991151" cy="609685"/>
            </a:xfrm>
            <a:prstGeom prst="roundRect">
              <a:avLst/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6479920" y="2123928"/>
              <a:ext cx="1841861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/>
                <a:t>先吃一个再说</a:t>
              </a: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7031265" y="3859738"/>
              <a:ext cx="846285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000">
                  <a:solidFill>
                    <a:schemeClr val="bg1"/>
                  </a:solidFill>
                </a:rPr>
                <a:t>目标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255084" y="3152380"/>
              <a:ext cx="318612" cy="320531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5293451" y="3152380"/>
              <a:ext cx="318612" cy="320531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4" name="Oval 8"/>
            <p:cNvSpPr>
              <a:spLocks noChangeArrowheads="1"/>
            </p:cNvSpPr>
            <p:nvPr/>
          </p:nvSpPr>
          <p:spPr bwMode="auto">
            <a:xfrm>
              <a:off x="6329899" y="3152380"/>
              <a:ext cx="320532" cy="320531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终场谈判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5" name="圆角矩形 34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同侧圆角矩形 35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同侧圆角矩形 36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2067560" y="5675106"/>
            <a:ext cx="805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在谈判一段时间之后，通过提出一些微不足道的要求来达到自己的目的</a:t>
            </a:r>
          </a:p>
        </p:txBody>
      </p: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3.随时准备离开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6562776" y="1579584"/>
            <a:ext cx="2188677" cy="3148013"/>
            <a:chOff x="4535487" y="1701800"/>
            <a:chExt cx="1698625" cy="2443163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5295900" y="1701800"/>
              <a:ext cx="520700" cy="523875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1" name="Freeform 6"/>
            <p:cNvSpPr/>
            <p:nvPr/>
          </p:nvSpPr>
          <p:spPr bwMode="auto">
            <a:xfrm>
              <a:off x="4535487" y="2201863"/>
              <a:ext cx="1177925" cy="1931988"/>
            </a:xfrm>
            <a:custGeom>
              <a:gdLst>
                <a:gd fmla="*/ 146 w 203" name="T0"/>
                <a:gd fmla="*/ 0 h 332" name="T1"/>
                <a:gd fmla="*/ 70 w 203" name="T2"/>
                <a:gd fmla="*/ 4 h 332" name="T3"/>
                <a:gd fmla="*/ 8 w 203" name="T4"/>
                <a:gd fmla="*/ 51 h 332" name="T5"/>
                <a:gd fmla="*/ 11 w 203" name="T6"/>
                <a:gd fmla="*/ 72 h 332" name="T7"/>
                <a:gd fmla="*/ 32 w 203" name="T8"/>
                <a:gd fmla="*/ 74 h 332" name="T9"/>
                <a:gd fmla="*/ 78 w 203" name="T10"/>
                <a:gd fmla="*/ 36 h 332" name="T11"/>
                <a:gd fmla="*/ 107 w 203" name="T12"/>
                <a:gd fmla="*/ 38 h 332" name="T13"/>
                <a:gd fmla="*/ 84 w 203" name="T14"/>
                <a:gd fmla="*/ 129 h 332" name="T15"/>
                <a:gd fmla="*/ 103 w 203" name="T16"/>
                <a:gd fmla="*/ 166 h 332" name="T17"/>
                <a:gd fmla="*/ 160 w 203" name="T18"/>
                <a:gd fmla="*/ 219 h 332" name="T19"/>
                <a:gd fmla="*/ 147 w 203" name="T20"/>
                <a:gd fmla="*/ 307 h 332" name="T21"/>
                <a:gd fmla="*/ 163 w 203" name="T22"/>
                <a:gd fmla="*/ 330 h 332" name="T23"/>
                <a:gd fmla="*/ 185 w 203" name="T24"/>
                <a:gd fmla="*/ 315 h 332" name="T25"/>
                <a:gd fmla="*/ 198 w 203" name="T26"/>
                <a:gd fmla="*/ 226 h 332" name="T27"/>
                <a:gd fmla="*/ 194 w 203" name="T28"/>
                <a:gd fmla="*/ 198 h 332" name="T29"/>
                <a:gd fmla="*/ 153 w 203" name="T30"/>
                <a:gd fmla="*/ 151 h 332" name="T31"/>
                <a:gd fmla="*/ 179 w 203" name="T32"/>
                <a:gd fmla="*/ 55 h 332" name="T33"/>
                <a:gd fmla="*/ 179 w 203" name="T34"/>
                <a:gd fmla="*/ 20 h 332" name="T35"/>
                <a:gd fmla="*/ 146 w 203" name="T36"/>
                <a:gd fmla="*/ 0 h 33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332" w="203">
                  <a:moveTo>
                    <a:pt x="146" y="0"/>
                  </a:moveTo>
                  <a:cubicBezTo>
                    <a:pt x="70" y="4"/>
                    <a:pt x="70" y="4"/>
                    <a:pt x="70" y="4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0" y="61"/>
                    <a:pt x="11" y="72"/>
                  </a:cubicBezTo>
                  <a:cubicBezTo>
                    <a:pt x="21" y="83"/>
                    <a:pt x="32" y="74"/>
                    <a:pt x="32" y="74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07" y="38"/>
                    <a:pt x="87" y="114"/>
                    <a:pt x="84" y="129"/>
                  </a:cubicBezTo>
                  <a:cubicBezTo>
                    <a:pt x="80" y="144"/>
                    <a:pt x="89" y="151"/>
                    <a:pt x="103" y="166"/>
                  </a:cubicBezTo>
                  <a:cubicBezTo>
                    <a:pt x="118" y="181"/>
                    <a:pt x="160" y="219"/>
                    <a:pt x="160" y="219"/>
                  </a:cubicBezTo>
                  <a:cubicBezTo>
                    <a:pt x="147" y="307"/>
                    <a:pt x="147" y="307"/>
                    <a:pt x="147" y="307"/>
                  </a:cubicBezTo>
                  <a:cubicBezTo>
                    <a:pt x="147" y="307"/>
                    <a:pt x="144" y="328"/>
                    <a:pt x="163" y="330"/>
                  </a:cubicBezTo>
                  <a:cubicBezTo>
                    <a:pt x="180" y="332"/>
                    <a:pt x="185" y="315"/>
                    <a:pt x="185" y="315"/>
                  </a:cubicBezTo>
                  <a:cubicBezTo>
                    <a:pt x="198" y="226"/>
                    <a:pt x="198" y="226"/>
                    <a:pt x="198" y="226"/>
                  </a:cubicBezTo>
                  <a:cubicBezTo>
                    <a:pt x="198" y="226"/>
                    <a:pt x="203" y="208"/>
                    <a:pt x="194" y="198"/>
                  </a:cubicBezTo>
                  <a:cubicBezTo>
                    <a:pt x="186" y="189"/>
                    <a:pt x="153" y="151"/>
                    <a:pt x="153" y="151"/>
                  </a:cubicBezTo>
                  <a:cubicBezTo>
                    <a:pt x="179" y="55"/>
                    <a:pt x="179" y="55"/>
                    <a:pt x="179" y="55"/>
                  </a:cubicBezTo>
                  <a:cubicBezTo>
                    <a:pt x="179" y="55"/>
                    <a:pt x="188" y="30"/>
                    <a:pt x="179" y="20"/>
                  </a:cubicBezTo>
                  <a:lnTo>
                    <a:pt x="146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2" name="Freeform 7"/>
            <p:cNvSpPr/>
            <p:nvPr/>
          </p:nvSpPr>
          <p:spPr bwMode="auto">
            <a:xfrm>
              <a:off x="5602287" y="2225675"/>
              <a:ext cx="631825" cy="412750"/>
            </a:xfrm>
            <a:custGeom>
              <a:gdLst>
                <a:gd fmla="*/ 4 w 109" name="T0"/>
                <a:gd fmla="*/ 26 h 71" name="T1"/>
                <a:gd fmla="*/ 39 w 109" name="T2"/>
                <a:gd fmla="*/ 38 h 71" name="T3"/>
                <a:gd fmla="*/ 86 w 109" name="T4"/>
                <a:gd fmla="*/ 5 h 71" name="T5"/>
                <a:gd fmla="*/ 105 w 109" name="T6"/>
                <a:gd fmla="*/ 10 h 71" name="T7"/>
                <a:gd fmla="*/ 103 w 109" name="T8"/>
                <a:gd fmla="*/ 29 h 71" name="T9"/>
                <a:gd fmla="*/ 52 w 109" name="T10"/>
                <a:gd fmla="*/ 68 h 71" name="T11"/>
                <a:gd fmla="*/ 38 w 109" name="T12"/>
                <a:gd fmla="*/ 70 h 71" name="T13"/>
                <a:gd fmla="*/ 0 w 109" name="T14"/>
                <a:gd fmla="*/ 58 h 71" name="T15"/>
                <a:gd fmla="*/ 4 w 109" name="T16"/>
                <a:gd fmla="*/ 26 h 7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1" w="109">
                  <a:moveTo>
                    <a:pt x="4" y="26"/>
                  </a:moveTo>
                  <a:cubicBezTo>
                    <a:pt x="39" y="38"/>
                    <a:pt x="39" y="38"/>
                    <a:pt x="39" y="38"/>
                  </a:cubicBezTo>
                  <a:cubicBezTo>
                    <a:pt x="39" y="38"/>
                    <a:pt x="78" y="10"/>
                    <a:pt x="86" y="5"/>
                  </a:cubicBezTo>
                  <a:cubicBezTo>
                    <a:pt x="93" y="0"/>
                    <a:pt x="101" y="4"/>
                    <a:pt x="105" y="10"/>
                  </a:cubicBezTo>
                  <a:cubicBezTo>
                    <a:pt x="109" y="16"/>
                    <a:pt x="109" y="23"/>
                    <a:pt x="103" y="29"/>
                  </a:cubicBezTo>
                  <a:cubicBezTo>
                    <a:pt x="97" y="35"/>
                    <a:pt x="55" y="66"/>
                    <a:pt x="52" y="68"/>
                  </a:cubicBezTo>
                  <a:cubicBezTo>
                    <a:pt x="48" y="70"/>
                    <a:pt x="43" y="71"/>
                    <a:pt x="38" y="70"/>
                  </a:cubicBezTo>
                  <a:cubicBezTo>
                    <a:pt x="33" y="68"/>
                    <a:pt x="0" y="58"/>
                    <a:pt x="0" y="58"/>
                  </a:cubicBezTo>
                  <a:cubicBezTo>
                    <a:pt x="0" y="58"/>
                    <a:pt x="10" y="40"/>
                    <a:pt x="4" y="26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3" name="Freeform 8"/>
            <p:cNvSpPr/>
            <p:nvPr/>
          </p:nvSpPr>
          <p:spPr bwMode="auto">
            <a:xfrm>
              <a:off x="4616450" y="3179763"/>
              <a:ext cx="661988" cy="965200"/>
            </a:xfrm>
            <a:custGeom>
              <a:gdLst>
                <a:gd fmla="*/ 81 w 114" name="T0"/>
                <a:gd fmla="*/ 0 h 166" name="T1"/>
                <a:gd fmla="*/ 70 w 114" name="T2"/>
                <a:gd fmla="*/ 61 h 166" name="T3"/>
                <a:gd fmla="*/ 5 w 114" name="T4"/>
                <a:gd fmla="*/ 131 h 166" name="T5"/>
                <a:gd fmla="*/ 7 w 114" name="T6"/>
                <a:gd fmla="*/ 154 h 166" name="T7"/>
                <a:gd fmla="*/ 34 w 114" name="T8"/>
                <a:gd fmla="*/ 158 h 166" name="T9"/>
                <a:gd fmla="*/ 105 w 114" name="T10"/>
                <a:gd fmla="*/ 78 h 166" name="T11"/>
                <a:gd fmla="*/ 114 w 114" name="T12"/>
                <a:gd fmla="*/ 31 h 166" name="T13"/>
                <a:gd fmla="*/ 81 w 114" name="T14"/>
                <a:gd fmla="*/ 0 h 16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66" w="114">
                  <a:moveTo>
                    <a:pt x="81" y="0"/>
                  </a:moveTo>
                  <a:cubicBezTo>
                    <a:pt x="81" y="0"/>
                    <a:pt x="71" y="59"/>
                    <a:pt x="70" y="61"/>
                  </a:cubicBezTo>
                  <a:cubicBezTo>
                    <a:pt x="68" y="63"/>
                    <a:pt x="11" y="125"/>
                    <a:pt x="5" y="131"/>
                  </a:cubicBezTo>
                  <a:cubicBezTo>
                    <a:pt x="0" y="136"/>
                    <a:pt x="2" y="149"/>
                    <a:pt x="7" y="154"/>
                  </a:cubicBezTo>
                  <a:cubicBezTo>
                    <a:pt x="16" y="164"/>
                    <a:pt x="27" y="166"/>
                    <a:pt x="34" y="158"/>
                  </a:cubicBezTo>
                  <a:cubicBezTo>
                    <a:pt x="41" y="151"/>
                    <a:pt x="102" y="83"/>
                    <a:pt x="105" y="78"/>
                  </a:cubicBezTo>
                  <a:cubicBezTo>
                    <a:pt x="108" y="73"/>
                    <a:pt x="114" y="31"/>
                    <a:pt x="114" y="31"/>
                  </a:cubicBezTo>
                  <a:lnTo>
                    <a:pt x="81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244109" y="1449388"/>
            <a:ext cx="1354517" cy="3278209"/>
            <a:chOff x="4471987" y="1592263"/>
            <a:chExt cx="1084263" cy="2624138"/>
          </a:xfrm>
        </p:grpSpPr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4894262" y="1627188"/>
              <a:ext cx="498353" cy="498353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5" name="Freeform 10"/>
            <p:cNvSpPr/>
            <p:nvPr/>
          </p:nvSpPr>
          <p:spPr bwMode="auto">
            <a:xfrm>
              <a:off x="4471987" y="1592263"/>
              <a:ext cx="1084263" cy="2624138"/>
            </a:xfrm>
            <a:custGeom>
              <a:gdLst>
                <a:gd fmla="*/ 169 w 187" name="T0"/>
                <a:gd fmla="*/ 97 h 451" name="T1"/>
                <a:gd fmla="*/ 76 w 187" name="T2"/>
                <a:gd fmla="*/ 97 h 451" name="T3"/>
                <a:gd fmla="*/ 48 w 187" name="T4"/>
                <a:gd fmla="*/ 87 h 451" name="T5"/>
                <a:gd fmla="*/ 75 w 187" name="T6"/>
                <a:gd fmla="*/ 31 h 451" name="T7"/>
                <a:gd fmla="*/ 71 w 187" name="T8"/>
                <a:gd fmla="*/ 6 h 451" name="T9"/>
                <a:gd fmla="*/ 46 w 187" name="T10"/>
                <a:gd fmla="*/ 10 h 451" name="T11"/>
                <a:gd fmla="*/ 4 w 187" name="T12"/>
                <a:gd fmla="*/ 85 h 451" name="T13"/>
                <a:gd fmla="*/ 2 w 187" name="T14"/>
                <a:gd fmla="*/ 101 h 451" name="T15"/>
                <a:gd fmla="*/ 13 w 187" name="T16"/>
                <a:gd fmla="*/ 113 h 451" name="T17"/>
                <a:gd fmla="*/ 52 w 187" name="T18"/>
                <a:gd fmla="*/ 127 h 451" name="T19"/>
                <a:gd fmla="*/ 52 w 187" name="T20"/>
                <a:gd fmla="*/ 262 h 451" name="T21"/>
                <a:gd fmla="*/ 52 w 187" name="T22"/>
                <a:gd fmla="*/ 433 h 451" name="T23"/>
                <a:gd fmla="*/ 70 w 187" name="T24"/>
                <a:gd fmla="*/ 451 h 451" name="T25"/>
                <a:gd fmla="*/ 88 w 187" name="T26"/>
                <a:gd fmla="*/ 433 h 451" name="T27"/>
                <a:gd fmla="*/ 88 w 187" name="T28"/>
                <a:gd fmla="*/ 262 h 451" name="T29"/>
                <a:gd fmla="*/ 108 w 187" name="T30"/>
                <a:gd fmla="*/ 262 h 451" name="T31"/>
                <a:gd fmla="*/ 108 w 187" name="T32"/>
                <a:gd fmla="*/ 433 h 451" name="T33"/>
                <a:gd fmla="*/ 126 w 187" name="T34"/>
                <a:gd fmla="*/ 451 h 451" name="T35"/>
                <a:gd fmla="*/ 144 w 187" name="T36"/>
                <a:gd fmla="*/ 433 h 451" name="T37"/>
                <a:gd fmla="*/ 144 w 187" name="T38"/>
                <a:gd fmla="*/ 262 h 451" name="T39"/>
                <a:gd fmla="*/ 144 w 187" name="T40"/>
                <a:gd fmla="*/ 240 h 451" name="T41"/>
                <a:gd fmla="*/ 89 w 187" name="T42"/>
                <a:gd fmla="*/ 235 h 451" name="T43"/>
                <a:gd fmla="*/ 65 w 187" name="T44"/>
                <a:gd fmla="*/ 207 h 451" name="T45"/>
                <a:gd fmla="*/ 81 w 187" name="T46"/>
                <a:gd fmla="*/ 185 h 451" name="T47"/>
                <a:gd fmla="*/ 72 w 187" name="T48"/>
                <a:gd fmla="*/ 161 h 451" name="T49"/>
                <a:gd fmla="*/ 81 w 187" name="T50"/>
                <a:gd fmla="*/ 141 h 451" name="T51"/>
                <a:gd fmla="*/ 118 w 187" name="T52"/>
                <a:gd fmla="*/ 126 h 451" name="T53"/>
                <a:gd fmla="*/ 124 w 187" name="T54"/>
                <a:gd fmla="*/ 125 h 451" name="T55"/>
                <a:gd fmla="*/ 126 w 187" name="T56"/>
                <a:gd fmla="*/ 125 h 451" name="T57"/>
                <a:gd fmla="*/ 127 w 187" name="T58"/>
                <a:gd fmla="*/ 126 h 451" name="T59"/>
                <a:gd fmla="*/ 129 w 187" name="T60"/>
                <a:gd fmla="*/ 126 h 451" name="T61"/>
                <a:gd fmla="*/ 130 w 187" name="T62"/>
                <a:gd fmla="*/ 126 h 451" name="T63"/>
                <a:gd fmla="*/ 131 w 187" name="T64"/>
                <a:gd fmla="*/ 127 h 451" name="T65"/>
                <a:gd fmla="*/ 132 w 187" name="T66"/>
                <a:gd fmla="*/ 127 h 451" name="T67"/>
                <a:gd fmla="*/ 133 w 187" name="T68"/>
                <a:gd fmla="*/ 128 h 451" name="T69"/>
                <a:gd fmla="*/ 134 w 187" name="T70"/>
                <a:gd fmla="*/ 128 h 451" name="T71"/>
                <a:gd fmla="*/ 134 w 187" name="T72"/>
                <a:gd fmla="*/ 129 h 451" name="T73"/>
                <a:gd fmla="*/ 135 w 187" name="T74"/>
                <a:gd fmla="*/ 130 h 451" name="T75"/>
                <a:gd fmla="*/ 136 w 187" name="T76"/>
                <a:gd fmla="*/ 131 h 451" name="T77"/>
                <a:gd fmla="*/ 137 w 187" name="T78"/>
                <a:gd fmla="*/ 132 h 451" name="T79"/>
                <a:gd fmla="*/ 138 w 187" name="T80"/>
                <a:gd fmla="*/ 133 h 451" name="T81"/>
                <a:gd fmla="*/ 138 w 187" name="T82"/>
                <a:gd fmla="*/ 133 h 451" name="T83"/>
                <a:gd fmla="*/ 138 w 187" name="T84"/>
                <a:gd fmla="*/ 133 h 451" name="T85"/>
                <a:gd fmla="*/ 139 w 187" name="T86"/>
                <a:gd fmla="*/ 135 h 451" name="T87"/>
                <a:gd fmla="*/ 144 w 187" name="T88"/>
                <a:gd fmla="*/ 147 h 451" name="T89"/>
                <a:gd fmla="*/ 144 w 187" name="T90"/>
                <a:gd fmla="*/ 133 h 451" name="T91"/>
                <a:gd fmla="*/ 151 w 187" name="T92"/>
                <a:gd fmla="*/ 133 h 451" name="T93"/>
                <a:gd fmla="*/ 151 w 187" name="T94"/>
                <a:gd fmla="*/ 167 h 451" name="T95"/>
                <a:gd fmla="*/ 151 w 187" name="T96"/>
                <a:gd fmla="*/ 196 h 451" name="T97"/>
                <a:gd fmla="*/ 92 w 187" name="T98"/>
                <a:gd fmla="*/ 192 h 451" name="T99"/>
                <a:gd fmla="*/ 73 w 187" name="T100"/>
                <a:gd fmla="*/ 208 h 451" name="T101"/>
                <a:gd fmla="*/ 89 w 187" name="T102"/>
                <a:gd fmla="*/ 227 h 451" name="T103"/>
                <a:gd fmla="*/ 151 w 187" name="T104"/>
                <a:gd fmla="*/ 232 h 451" name="T105"/>
                <a:gd fmla="*/ 168 w 187" name="T106"/>
                <a:gd fmla="*/ 234 h 451" name="T107"/>
                <a:gd fmla="*/ 169 w 187" name="T108"/>
                <a:gd fmla="*/ 234 h 451" name="T109"/>
                <a:gd fmla="*/ 182 w 187" name="T110"/>
                <a:gd fmla="*/ 229 h 451" name="T111"/>
                <a:gd fmla="*/ 187 w 187" name="T112"/>
                <a:gd fmla="*/ 216 h 451" name="T113"/>
                <a:gd fmla="*/ 187 w 187" name="T114"/>
                <a:gd fmla="*/ 115 h 451" name="T115"/>
                <a:gd fmla="*/ 169 w 187" name="T116"/>
                <a:gd fmla="*/ 97 h 451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451" w="187">
                  <a:moveTo>
                    <a:pt x="169" y="97"/>
                  </a:moveTo>
                  <a:cubicBezTo>
                    <a:pt x="76" y="97"/>
                    <a:pt x="76" y="97"/>
                    <a:pt x="76" y="9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75" y="31"/>
                    <a:pt x="75" y="31"/>
                    <a:pt x="75" y="31"/>
                  </a:cubicBezTo>
                  <a:cubicBezTo>
                    <a:pt x="81" y="23"/>
                    <a:pt x="79" y="12"/>
                    <a:pt x="71" y="6"/>
                  </a:cubicBezTo>
                  <a:cubicBezTo>
                    <a:pt x="63" y="0"/>
                    <a:pt x="52" y="2"/>
                    <a:pt x="46" y="10"/>
                  </a:cubicBezTo>
                  <a:cubicBezTo>
                    <a:pt x="4" y="85"/>
                    <a:pt x="4" y="85"/>
                    <a:pt x="4" y="85"/>
                  </a:cubicBezTo>
                  <a:cubicBezTo>
                    <a:pt x="1" y="90"/>
                    <a:pt x="0" y="96"/>
                    <a:pt x="2" y="101"/>
                  </a:cubicBezTo>
                  <a:cubicBezTo>
                    <a:pt x="3" y="106"/>
                    <a:pt x="8" y="111"/>
                    <a:pt x="13" y="113"/>
                  </a:cubicBezTo>
                  <a:cubicBezTo>
                    <a:pt x="52" y="127"/>
                    <a:pt x="52" y="127"/>
                    <a:pt x="52" y="127"/>
                  </a:cubicBezTo>
                  <a:cubicBezTo>
                    <a:pt x="52" y="262"/>
                    <a:pt x="52" y="262"/>
                    <a:pt x="52" y="262"/>
                  </a:cubicBezTo>
                  <a:cubicBezTo>
                    <a:pt x="52" y="433"/>
                    <a:pt x="52" y="433"/>
                    <a:pt x="52" y="433"/>
                  </a:cubicBezTo>
                  <a:cubicBezTo>
                    <a:pt x="52" y="443"/>
                    <a:pt x="60" y="451"/>
                    <a:pt x="70" y="451"/>
                  </a:cubicBezTo>
                  <a:cubicBezTo>
                    <a:pt x="80" y="451"/>
                    <a:pt x="88" y="443"/>
                    <a:pt x="88" y="433"/>
                  </a:cubicBezTo>
                  <a:cubicBezTo>
                    <a:pt x="88" y="262"/>
                    <a:pt x="88" y="262"/>
                    <a:pt x="88" y="262"/>
                  </a:cubicBezTo>
                  <a:cubicBezTo>
                    <a:pt x="108" y="262"/>
                    <a:pt x="108" y="262"/>
                    <a:pt x="108" y="262"/>
                  </a:cubicBezTo>
                  <a:cubicBezTo>
                    <a:pt x="108" y="433"/>
                    <a:pt x="108" y="433"/>
                    <a:pt x="108" y="433"/>
                  </a:cubicBezTo>
                  <a:cubicBezTo>
                    <a:pt x="108" y="443"/>
                    <a:pt x="116" y="451"/>
                    <a:pt x="126" y="451"/>
                  </a:cubicBezTo>
                  <a:cubicBezTo>
                    <a:pt x="135" y="451"/>
                    <a:pt x="144" y="443"/>
                    <a:pt x="144" y="433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40"/>
                    <a:pt x="144" y="240"/>
                    <a:pt x="144" y="240"/>
                  </a:cubicBezTo>
                  <a:cubicBezTo>
                    <a:pt x="89" y="235"/>
                    <a:pt x="89" y="235"/>
                    <a:pt x="89" y="235"/>
                  </a:cubicBezTo>
                  <a:cubicBezTo>
                    <a:pt x="74" y="234"/>
                    <a:pt x="64" y="222"/>
                    <a:pt x="65" y="207"/>
                  </a:cubicBezTo>
                  <a:cubicBezTo>
                    <a:pt x="66" y="197"/>
                    <a:pt x="72" y="189"/>
                    <a:pt x="81" y="185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9" y="153"/>
                    <a:pt x="73" y="144"/>
                    <a:pt x="81" y="141"/>
                  </a:cubicBezTo>
                  <a:cubicBezTo>
                    <a:pt x="118" y="126"/>
                    <a:pt x="118" y="126"/>
                    <a:pt x="118" y="126"/>
                  </a:cubicBezTo>
                  <a:cubicBezTo>
                    <a:pt x="120" y="126"/>
                    <a:pt x="122" y="125"/>
                    <a:pt x="124" y="125"/>
                  </a:cubicBezTo>
                  <a:cubicBezTo>
                    <a:pt x="125" y="125"/>
                    <a:pt x="126" y="125"/>
                    <a:pt x="126" y="125"/>
                  </a:cubicBezTo>
                  <a:cubicBezTo>
                    <a:pt x="127" y="125"/>
                    <a:pt x="127" y="126"/>
                    <a:pt x="127" y="126"/>
                  </a:cubicBezTo>
                  <a:cubicBezTo>
                    <a:pt x="128" y="126"/>
                    <a:pt x="128" y="126"/>
                    <a:pt x="129" y="126"/>
                  </a:cubicBezTo>
                  <a:cubicBezTo>
                    <a:pt x="129" y="126"/>
                    <a:pt x="129" y="126"/>
                    <a:pt x="130" y="126"/>
                  </a:cubicBezTo>
                  <a:cubicBezTo>
                    <a:pt x="130" y="126"/>
                    <a:pt x="130" y="127"/>
                    <a:pt x="131" y="127"/>
                  </a:cubicBezTo>
                  <a:cubicBezTo>
                    <a:pt x="131" y="127"/>
                    <a:pt x="131" y="127"/>
                    <a:pt x="132" y="127"/>
                  </a:cubicBezTo>
                  <a:cubicBezTo>
                    <a:pt x="132" y="127"/>
                    <a:pt x="132" y="128"/>
                    <a:pt x="133" y="128"/>
                  </a:cubicBezTo>
                  <a:cubicBezTo>
                    <a:pt x="133" y="128"/>
                    <a:pt x="133" y="128"/>
                    <a:pt x="134" y="128"/>
                  </a:cubicBezTo>
                  <a:cubicBezTo>
                    <a:pt x="134" y="129"/>
                    <a:pt x="134" y="129"/>
                    <a:pt x="134" y="129"/>
                  </a:cubicBezTo>
                  <a:cubicBezTo>
                    <a:pt x="135" y="129"/>
                    <a:pt x="135" y="130"/>
                    <a:pt x="135" y="130"/>
                  </a:cubicBezTo>
                  <a:cubicBezTo>
                    <a:pt x="136" y="130"/>
                    <a:pt x="136" y="130"/>
                    <a:pt x="136" y="131"/>
                  </a:cubicBezTo>
                  <a:cubicBezTo>
                    <a:pt x="136" y="131"/>
                    <a:pt x="137" y="131"/>
                    <a:pt x="137" y="132"/>
                  </a:cubicBezTo>
                  <a:cubicBezTo>
                    <a:pt x="137" y="132"/>
                    <a:pt x="137" y="132"/>
                    <a:pt x="138" y="133"/>
                  </a:cubicBezTo>
                  <a:cubicBezTo>
                    <a:pt x="138" y="133"/>
                    <a:pt x="138" y="133"/>
                    <a:pt x="138" y="133"/>
                  </a:cubicBezTo>
                  <a:cubicBezTo>
                    <a:pt x="138" y="133"/>
                    <a:pt x="138" y="133"/>
                    <a:pt x="138" y="133"/>
                  </a:cubicBezTo>
                  <a:cubicBezTo>
                    <a:pt x="138" y="134"/>
                    <a:pt x="139" y="135"/>
                    <a:pt x="139" y="135"/>
                  </a:cubicBezTo>
                  <a:cubicBezTo>
                    <a:pt x="144" y="147"/>
                    <a:pt x="144" y="147"/>
                    <a:pt x="144" y="147"/>
                  </a:cubicBezTo>
                  <a:cubicBezTo>
                    <a:pt x="144" y="133"/>
                    <a:pt x="144" y="133"/>
                    <a:pt x="144" y="133"/>
                  </a:cubicBezTo>
                  <a:cubicBezTo>
                    <a:pt x="151" y="133"/>
                    <a:pt x="151" y="133"/>
                    <a:pt x="151" y="133"/>
                  </a:cubicBezTo>
                  <a:cubicBezTo>
                    <a:pt x="151" y="167"/>
                    <a:pt x="151" y="167"/>
                    <a:pt x="151" y="167"/>
                  </a:cubicBezTo>
                  <a:cubicBezTo>
                    <a:pt x="151" y="196"/>
                    <a:pt x="151" y="196"/>
                    <a:pt x="151" y="196"/>
                  </a:cubicBezTo>
                  <a:cubicBezTo>
                    <a:pt x="92" y="192"/>
                    <a:pt x="92" y="192"/>
                    <a:pt x="92" y="192"/>
                  </a:cubicBezTo>
                  <a:cubicBezTo>
                    <a:pt x="82" y="191"/>
                    <a:pt x="74" y="198"/>
                    <a:pt x="73" y="208"/>
                  </a:cubicBezTo>
                  <a:cubicBezTo>
                    <a:pt x="72" y="218"/>
                    <a:pt x="79" y="227"/>
                    <a:pt x="89" y="227"/>
                  </a:cubicBezTo>
                  <a:cubicBezTo>
                    <a:pt x="151" y="232"/>
                    <a:pt x="151" y="232"/>
                    <a:pt x="151" y="232"/>
                  </a:cubicBezTo>
                  <a:cubicBezTo>
                    <a:pt x="168" y="234"/>
                    <a:pt x="168" y="234"/>
                    <a:pt x="168" y="234"/>
                  </a:cubicBezTo>
                  <a:cubicBezTo>
                    <a:pt x="168" y="234"/>
                    <a:pt x="169" y="234"/>
                    <a:pt x="169" y="234"/>
                  </a:cubicBezTo>
                  <a:cubicBezTo>
                    <a:pt x="174" y="234"/>
                    <a:pt x="178" y="232"/>
                    <a:pt x="182" y="229"/>
                  </a:cubicBezTo>
                  <a:cubicBezTo>
                    <a:pt x="185" y="226"/>
                    <a:pt x="187" y="221"/>
                    <a:pt x="187" y="216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105"/>
                    <a:pt x="179" y="97"/>
                    <a:pt x="169" y="9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6" name="Freeform 11"/>
            <p:cNvSpPr/>
            <p:nvPr/>
          </p:nvSpPr>
          <p:spPr bwMode="auto">
            <a:xfrm>
              <a:off x="4924424" y="2360613"/>
              <a:ext cx="382588" cy="325438"/>
            </a:xfrm>
            <a:custGeom>
              <a:gdLst>
                <a:gd fmla="*/ 54 w 66" name="T0"/>
                <a:gd fmla="*/ 6 h 56" name="T1"/>
                <a:gd fmla="*/ 43 w 66" name="T2"/>
                <a:gd fmla="*/ 2 h 56" name="T3"/>
                <a:gd fmla="*/ 6 w 66" name="T4"/>
                <a:gd fmla="*/ 16 h 56" name="T5"/>
                <a:gd fmla="*/ 2 w 66" name="T6"/>
                <a:gd fmla="*/ 27 h 56" name="T7"/>
                <a:gd fmla="*/ 11 w 66" name="T8"/>
                <a:gd fmla="*/ 52 h 56" name="T9"/>
                <a:gd fmla="*/ 13 w 66" name="T10"/>
                <a:gd fmla="*/ 51 h 56" name="T11"/>
                <a:gd fmla="*/ 15 w 66" name="T12"/>
                <a:gd fmla="*/ 52 h 56" name="T13"/>
                <a:gd fmla="*/ 66 w 66" name="T14"/>
                <a:gd fmla="*/ 56 h 56" name="T15"/>
                <a:gd fmla="*/ 66 w 66" name="T16"/>
                <a:gd fmla="*/ 37 h 56" name="T17"/>
                <a:gd fmla="*/ 54 w 66" name="T18"/>
                <a:gd fmla="*/ 6 h 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6" w="66">
                  <a:moveTo>
                    <a:pt x="54" y="6"/>
                  </a:moveTo>
                  <a:cubicBezTo>
                    <a:pt x="52" y="2"/>
                    <a:pt x="47" y="0"/>
                    <a:pt x="43" y="2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2" y="18"/>
                    <a:pt x="0" y="22"/>
                    <a:pt x="2" y="27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2" y="52"/>
                    <a:pt x="12" y="51"/>
                    <a:pt x="13" y="51"/>
                  </a:cubicBezTo>
                  <a:cubicBezTo>
                    <a:pt x="13" y="51"/>
                    <a:pt x="14" y="52"/>
                    <a:pt x="15" y="52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66" y="37"/>
                    <a:pt x="66" y="37"/>
                    <a:pt x="66" y="37"/>
                  </a:cubicBezTo>
                  <a:lnTo>
                    <a:pt x="54" y="6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cxnSp>
        <p:nvCxnSpPr>
          <p:cNvPr id="36" name="直接连接符 35"/>
          <p:cNvCxnSpPr/>
          <p:nvPr/>
        </p:nvCxnSpPr>
        <p:spPr>
          <a:xfrm flipH="1">
            <a:off x="6084392" y="1804302"/>
            <a:ext cx="825237" cy="0"/>
          </a:xfrm>
          <a:prstGeom prst="lin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gradFill>
              <a:gsLst>
                <a:gs pos="85000">
                  <a:schemeClr val="accent6">
                    <a:alpha val="0"/>
                  </a:schemeClr>
                </a:gs>
                <a:gs pos="0">
                  <a:schemeClr val="accent6"/>
                </a:gs>
              </a:gsLst>
              <a:lin ang="0" scaled="0"/>
            </a:gradFill>
          </a:ln>
        </p:spPr>
      </p:cxnSp>
      <p:cxnSp>
        <p:nvCxnSpPr>
          <p:cNvPr id="37" name="直接连接符 36"/>
          <p:cNvCxnSpPr/>
          <p:nvPr/>
        </p:nvCxnSpPr>
        <p:spPr>
          <a:xfrm flipH="1">
            <a:off x="5344662" y="3110160"/>
            <a:ext cx="1322435" cy="0"/>
          </a:xfrm>
          <a:prstGeom prst="lin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gradFill>
              <a:gsLst>
                <a:gs pos="85000">
                  <a:schemeClr val="accent6">
                    <a:alpha val="0"/>
                  </a:schemeClr>
                </a:gs>
                <a:gs pos="0">
                  <a:schemeClr val="accent6"/>
                </a:gs>
              </a:gsLst>
              <a:lin ang="0" scaled="0"/>
            </a:gradFill>
          </a:ln>
        </p:spPr>
      </p:cxnSp>
      <p:cxnSp>
        <p:nvCxnSpPr>
          <p:cNvPr id="38" name="直接连接符 37"/>
          <p:cNvCxnSpPr/>
          <p:nvPr/>
        </p:nvCxnSpPr>
        <p:spPr>
          <a:xfrm flipH="1">
            <a:off x="6366761" y="3753743"/>
            <a:ext cx="600671" cy="0"/>
          </a:xfrm>
          <a:prstGeom prst="lin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gradFill>
              <a:gsLst>
                <a:gs pos="85000">
                  <a:schemeClr val="accent6">
                    <a:alpha val="0"/>
                  </a:schemeClr>
                </a:gs>
                <a:gs pos="0">
                  <a:schemeClr val="accent6"/>
                </a:gs>
              </a:gsLst>
              <a:lin ang="0" scaled="0"/>
            </a:gradFill>
          </a:ln>
        </p:spPr>
      </p:cxnSp>
      <p:sp>
        <p:nvSpPr>
          <p:cNvPr id="2" name="泪滴形 1"/>
          <p:cNvSpPr/>
          <p:nvPr/>
        </p:nvSpPr>
        <p:spPr>
          <a:xfrm rot="18900000">
            <a:off x="5345751" y="1892482"/>
            <a:ext cx="165831" cy="165831"/>
          </a:xfrm>
          <a:prstGeom prst="teardrop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23" name="泪滴形 22"/>
          <p:cNvSpPr/>
          <p:nvPr/>
        </p:nvSpPr>
        <p:spPr>
          <a:xfrm rot="18900000">
            <a:off x="5091748" y="2127003"/>
            <a:ext cx="165831" cy="165831"/>
          </a:xfrm>
          <a:prstGeom prst="teardrop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24" name="圆角矩形 23"/>
          <p:cNvSpPr/>
          <p:nvPr/>
        </p:nvSpPr>
        <p:spPr>
          <a:xfrm>
            <a:off x="2985788" y="2420838"/>
            <a:ext cx="1258321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圆角矩形 24"/>
          <p:cNvSpPr/>
          <p:nvPr/>
        </p:nvSpPr>
        <p:spPr>
          <a:xfrm>
            <a:off x="8213490" y="2789834"/>
            <a:ext cx="2406467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3111387" y="2551025"/>
            <a:ext cx="110903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还谈吗？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353190" y="2920021"/>
            <a:ext cx="2313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价格太高，不谈了</a:t>
            </a:r>
          </a:p>
        </p:txBody>
      </p:sp>
      <p:sp>
        <p:nvSpPr>
          <p:cNvPr id="59" name="椭圆 58"/>
          <p:cNvSpPr/>
          <p:nvPr/>
        </p:nvSpPr>
        <p:spPr>
          <a:xfrm>
            <a:off x="3299647" y="4108612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椭圆 59"/>
          <p:cNvSpPr/>
          <p:nvPr/>
        </p:nvSpPr>
        <p:spPr>
          <a:xfrm>
            <a:off x="4064721" y="4145642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文本框 28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终场谈判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9" name="圆角矩形 38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同侧圆角矩形 39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同侧圆角矩形 40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1051561" y="5675106"/>
            <a:ext cx="1008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一旦你决心谈到底就输了，这个世界上没有任何一笔交易值得你“不惜一切代价去争取”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lang="zh-CN"/>
              <a:t>双输的传统谈判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0" r="100000" 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06519" y="2720248"/>
            <a:ext cx="2073037" cy="1828687"/>
          </a:xfrm>
          <a:prstGeom prst="rect">
            <a:avLst/>
          </a:prstGeom>
        </p:spPr>
      </p:pic>
      <p:sp>
        <p:nvSpPr>
          <p:cNvPr id="6" name="燕尾形 5"/>
          <p:cNvSpPr/>
          <p:nvPr/>
        </p:nvSpPr>
        <p:spPr>
          <a:xfrm flipH="1">
            <a:off x="8425970" y="3329933"/>
            <a:ext cx="450711" cy="617412"/>
          </a:xfrm>
          <a:prstGeom prst="chevron">
            <a:avLst/>
          </a:prstGeom>
          <a:solidFill>
            <a:schemeClr val="tx2"/>
          </a:solidFill>
          <a:ln w="254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7" name="椭圆 6"/>
          <p:cNvSpPr/>
          <p:nvPr/>
        </p:nvSpPr>
        <p:spPr>
          <a:xfrm>
            <a:off x="6275389" y="2566943"/>
            <a:ext cx="2135296" cy="2135296"/>
          </a:xfrm>
          <a:prstGeom prst="ellipse">
            <a:avLst/>
          </a:prstGeom>
          <a:noFill/>
          <a:ln w="254">
            <a:solidFill>
              <a:schemeClr val="accent6"/>
            </a:solidFill>
            <a:prstDash val="lgDash"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0" r="100000" 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22051" y="2720248"/>
            <a:ext cx="2073037" cy="1828687"/>
          </a:xfrm>
          <a:prstGeom prst="rect">
            <a:avLst/>
          </a:prstGeom>
        </p:spPr>
      </p:pic>
      <p:sp>
        <p:nvSpPr>
          <p:cNvPr id="9" name="椭圆 8"/>
          <p:cNvSpPr/>
          <p:nvPr/>
        </p:nvSpPr>
        <p:spPr>
          <a:xfrm>
            <a:off x="9390921" y="2566943"/>
            <a:ext cx="2135296" cy="2135296"/>
          </a:xfrm>
          <a:prstGeom prst="ellipse">
            <a:avLst/>
          </a:prstGeom>
          <a:noFill/>
          <a:ln w="254">
            <a:solidFill>
              <a:schemeClr val="accent6"/>
            </a:solidFill>
            <a:prstDash val="lgDash"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燕尾形 9"/>
          <p:cNvSpPr/>
          <p:nvPr/>
        </p:nvSpPr>
        <p:spPr>
          <a:xfrm flipH="1" rot="10800000">
            <a:off x="8924923" y="3329933"/>
            <a:ext cx="450711" cy="617412"/>
          </a:xfrm>
          <a:prstGeom prst="chevron">
            <a:avLst/>
          </a:prstGeom>
          <a:solidFill>
            <a:schemeClr val="tx2"/>
          </a:solidFill>
          <a:ln w="254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1" name="iconfont-10471-5111263"/>
          <p:cNvSpPr>
            <a:spLocks noChangeAspect="1"/>
          </p:cNvSpPr>
          <p:nvPr/>
        </p:nvSpPr>
        <p:spPr bwMode="auto">
          <a:xfrm>
            <a:off x="716267" y="1941671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9055 h 9448" name="T11"/>
              <a:gd fmla="*/ 1406 w 9448" name="T12"/>
              <a:gd fmla="*/ 7504 h 9448" name="T13"/>
              <a:gd fmla="*/ 3457 w 9448" name="T14"/>
              <a:gd fmla="*/ 6779 h 9448" name="T15"/>
              <a:gd fmla="*/ 3516 w 9448" name="T16"/>
              <a:gd fmla="*/ 6536 h 9448" name="T17"/>
              <a:gd fmla="*/ 3429 w 9448" name="T18"/>
              <a:gd fmla="*/ 6000 h 9448" name="T19"/>
              <a:gd fmla="*/ 3221 w 9448" name="T20"/>
              <a:gd fmla="*/ 5283 h 9448" name="T21"/>
              <a:gd fmla="*/ 2912 w 9448" name="T22"/>
              <a:gd fmla="*/ 4536 h 9448" name="T23"/>
              <a:gd fmla="*/ 2921 w 9448" name="T24"/>
              <a:gd fmla="*/ 3909 h 9448" name="T25"/>
              <a:gd fmla="*/ 2934 w 9448" name="T26"/>
              <a:gd fmla="*/ 3868 h 9448" name="T27"/>
              <a:gd fmla="*/ 2864 w 9448" name="T28"/>
              <a:gd fmla="*/ 2987 h 9448" name="T29"/>
              <a:gd fmla="*/ 3205 w 9448" name="T30"/>
              <a:gd fmla="*/ 1822 h 9448" name="T31"/>
              <a:gd fmla="*/ 4522 w 9448" name="T32"/>
              <a:gd fmla="*/ 1186 h 9448" name="T33"/>
              <a:gd fmla="*/ 4919 w 9448" name="T34"/>
              <a:gd fmla="*/ 1186 h 9448" name="T35"/>
              <a:gd fmla="*/ 6248 w 9448" name="T36"/>
              <a:gd fmla="*/ 1822 h 9448" name="T37"/>
              <a:gd fmla="*/ 6586 w 9448" name="T38"/>
              <a:gd fmla="*/ 2987 h 9448" name="T39"/>
              <a:gd fmla="*/ 6516 w 9448" name="T40"/>
              <a:gd fmla="*/ 3868 h 9448" name="T41"/>
              <a:gd fmla="*/ 6530 w 9448" name="T42"/>
              <a:gd fmla="*/ 3906 h 9448" name="T43"/>
              <a:gd fmla="*/ 6539 w 9448" name="T44"/>
              <a:gd fmla="*/ 4533 h 9448" name="T45"/>
              <a:gd fmla="*/ 6230 w 9448" name="T46"/>
              <a:gd fmla="*/ 5280 h 9448" name="T47"/>
              <a:gd fmla="*/ 6021 w 9448" name="T48"/>
              <a:gd fmla="*/ 5998 h 9448" name="T49"/>
              <a:gd fmla="*/ 5871 w 9448" name="T50"/>
              <a:gd fmla="*/ 6527 h 9448" name="T51"/>
              <a:gd fmla="*/ 5932 w 9448" name="T52"/>
              <a:gd fmla="*/ 6770 h 9448" name="T53"/>
              <a:gd fmla="*/ 8044 w 9448" name="T54"/>
              <a:gd fmla="*/ 7499 h 9448" name="T55"/>
              <a:gd fmla="*/ 4724 w 9448" name="T56"/>
              <a:gd fmla="*/ 9055 h 9448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9055"/>
                </a:moveTo>
                <a:cubicBezTo>
                  <a:pt x="3393" y="9055"/>
                  <a:pt x="2201" y="8451"/>
                  <a:pt x="1406" y="7504"/>
                </a:cubicBezTo>
                <a:cubicBezTo>
                  <a:pt x="1810" y="7329"/>
                  <a:pt x="2819" y="6966"/>
                  <a:pt x="3457" y="6779"/>
                </a:cubicBezTo>
                <a:cubicBezTo>
                  <a:pt x="3507" y="6763"/>
                  <a:pt x="3516" y="6761"/>
                  <a:pt x="3516" y="6536"/>
                </a:cubicBezTo>
                <a:cubicBezTo>
                  <a:pt x="3516" y="6296"/>
                  <a:pt x="3489" y="6125"/>
                  <a:pt x="3429" y="6000"/>
                </a:cubicBezTo>
                <a:cubicBezTo>
                  <a:pt x="3350" y="5830"/>
                  <a:pt x="3255" y="5542"/>
                  <a:pt x="3221" y="5283"/>
                </a:cubicBezTo>
                <a:cubicBezTo>
                  <a:pt x="3125" y="5171"/>
                  <a:pt x="2996" y="4953"/>
                  <a:pt x="2912" y="4536"/>
                </a:cubicBezTo>
                <a:cubicBezTo>
                  <a:pt x="2839" y="4168"/>
                  <a:pt x="2873" y="4034"/>
                  <a:pt x="2921" y="3909"/>
                </a:cubicBezTo>
                <a:cubicBezTo>
                  <a:pt x="2925" y="3895"/>
                  <a:pt x="2932" y="3881"/>
                  <a:pt x="2934" y="3868"/>
                </a:cubicBezTo>
                <a:cubicBezTo>
                  <a:pt x="2953" y="3784"/>
                  <a:pt x="2928" y="3334"/>
                  <a:pt x="2864" y="2987"/>
                </a:cubicBezTo>
                <a:cubicBezTo>
                  <a:pt x="2821" y="2748"/>
                  <a:pt x="2875" y="2242"/>
                  <a:pt x="3205" y="1822"/>
                </a:cubicBezTo>
                <a:cubicBezTo>
                  <a:pt x="3411" y="1556"/>
                  <a:pt x="3809" y="1231"/>
                  <a:pt x="4522" y="1186"/>
                </a:cubicBezTo>
                <a:lnTo>
                  <a:pt x="4919" y="1186"/>
                </a:lnTo>
                <a:cubicBezTo>
                  <a:pt x="5644" y="1231"/>
                  <a:pt x="6041" y="1556"/>
                  <a:pt x="6248" y="1822"/>
                </a:cubicBezTo>
                <a:cubicBezTo>
                  <a:pt x="6577" y="2242"/>
                  <a:pt x="6632" y="2748"/>
                  <a:pt x="6586" y="2987"/>
                </a:cubicBezTo>
                <a:cubicBezTo>
                  <a:pt x="6523" y="3334"/>
                  <a:pt x="6498" y="3782"/>
                  <a:pt x="6516" y="3868"/>
                </a:cubicBezTo>
                <a:cubicBezTo>
                  <a:pt x="6518" y="3881"/>
                  <a:pt x="6525" y="3895"/>
                  <a:pt x="6530" y="3906"/>
                </a:cubicBezTo>
                <a:cubicBezTo>
                  <a:pt x="6577" y="4031"/>
                  <a:pt x="6614" y="4165"/>
                  <a:pt x="6539" y="4533"/>
                </a:cubicBezTo>
                <a:cubicBezTo>
                  <a:pt x="6455" y="4951"/>
                  <a:pt x="6325" y="5169"/>
                  <a:pt x="6230" y="5280"/>
                </a:cubicBezTo>
                <a:cubicBezTo>
                  <a:pt x="6196" y="5539"/>
                  <a:pt x="6100" y="5825"/>
                  <a:pt x="6021" y="5998"/>
                </a:cubicBezTo>
                <a:cubicBezTo>
                  <a:pt x="5946" y="6155"/>
                  <a:pt x="5871" y="6341"/>
                  <a:pt x="5871" y="6527"/>
                </a:cubicBezTo>
                <a:cubicBezTo>
                  <a:pt x="5871" y="6752"/>
                  <a:pt x="5880" y="6754"/>
                  <a:pt x="5932" y="6770"/>
                </a:cubicBezTo>
                <a:cubicBezTo>
                  <a:pt x="6539" y="6950"/>
                  <a:pt x="7583" y="7311"/>
                  <a:pt x="8044" y="7499"/>
                </a:cubicBezTo>
                <a:cubicBezTo>
                  <a:pt x="7249" y="8449"/>
                  <a:pt x="6057" y="9055"/>
                  <a:pt x="4724" y="90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  <p:sp>
        <p:nvSpPr>
          <p:cNvPr id="12" name="iconfont-10471-5111263"/>
          <p:cNvSpPr>
            <a:spLocks noChangeAspect="1"/>
          </p:cNvSpPr>
          <p:nvPr/>
        </p:nvSpPr>
        <p:spPr bwMode="auto">
          <a:xfrm>
            <a:off x="5317362" y="2720248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393 h 9448" name="T11"/>
              <a:gd fmla="*/ 9055 w 9448" name="T12"/>
              <a:gd fmla="*/ 4724 h 9448" name="T13"/>
              <a:gd fmla="*/ 8047 w 9448" name="T14"/>
              <a:gd fmla="*/ 7499 h 9448" name="T15"/>
              <a:gd fmla="*/ 5937 w 9448" name="T16"/>
              <a:gd fmla="*/ 6770 h 9448" name="T17"/>
              <a:gd fmla="*/ 5875 w 9448" name="T18"/>
              <a:gd fmla="*/ 6527 h 9448" name="T19"/>
              <a:gd fmla="*/ 6025 w 9448" name="T20"/>
              <a:gd fmla="*/ 5998 h 9448" name="T21"/>
              <a:gd fmla="*/ 6234 w 9448" name="T22"/>
              <a:gd fmla="*/ 5280 h 9448" name="T23"/>
              <a:gd fmla="*/ 6543 w 9448" name="T24"/>
              <a:gd fmla="*/ 4533 h 9448" name="T25"/>
              <a:gd fmla="*/ 6534 w 9448" name="T26"/>
              <a:gd fmla="*/ 3906 h 9448" name="T27"/>
              <a:gd fmla="*/ 6520 w 9448" name="T28"/>
              <a:gd fmla="*/ 3868 h 9448" name="T29"/>
              <a:gd fmla="*/ 6591 w 9448" name="T30"/>
              <a:gd fmla="*/ 2987 h 9448" name="T31"/>
              <a:gd fmla="*/ 6252 w 9448" name="T32"/>
              <a:gd fmla="*/ 1822 h 9448" name="T33"/>
              <a:gd fmla="*/ 4924 w 9448" name="T34"/>
              <a:gd fmla="*/ 1186 h 9448" name="T35"/>
              <a:gd fmla="*/ 4526 w 9448" name="T36"/>
              <a:gd fmla="*/ 1186 h 9448" name="T37"/>
              <a:gd fmla="*/ 3209 w 9448" name="T38"/>
              <a:gd fmla="*/ 1822 h 9448" name="T39"/>
              <a:gd fmla="*/ 2869 w 9448" name="T40"/>
              <a:gd fmla="*/ 2987 h 9448" name="T41"/>
              <a:gd fmla="*/ 2939 w 9448" name="T42"/>
              <a:gd fmla="*/ 3868 h 9448" name="T43"/>
              <a:gd fmla="*/ 2925 w 9448" name="T44"/>
              <a:gd fmla="*/ 3909 h 9448" name="T45"/>
              <a:gd fmla="*/ 2916 w 9448" name="T46"/>
              <a:gd fmla="*/ 4536 h 9448" name="T47"/>
              <a:gd fmla="*/ 3225 w 9448" name="T48"/>
              <a:gd fmla="*/ 5283 h 9448" name="T49"/>
              <a:gd fmla="*/ 3434 w 9448" name="T50"/>
              <a:gd fmla="*/ 6000 h 9448" name="T51"/>
              <a:gd fmla="*/ 3520 w 9448" name="T52"/>
              <a:gd fmla="*/ 6536 h 9448" name="T53"/>
              <a:gd fmla="*/ 3461 w 9448" name="T54"/>
              <a:gd fmla="*/ 6779 h 9448" name="T55"/>
              <a:gd fmla="*/ 1408 w 9448" name="T56"/>
              <a:gd fmla="*/ 7506 h 9448" name="T57"/>
              <a:gd fmla="*/ 393 w 9448" name="T58"/>
              <a:gd fmla="*/ 4724 h 9448" name="T59"/>
              <a:gd fmla="*/ 4724 w 9448" name="T60"/>
              <a:gd fmla="*/ 393 h 9448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393"/>
                </a:moveTo>
                <a:cubicBezTo>
                  <a:pt x="7111" y="393"/>
                  <a:pt x="9055" y="2335"/>
                  <a:pt x="9055" y="4724"/>
                </a:cubicBezTo>
                <a:cubicBezTo>
                  <a:pt x="9055" y="5780"/>
                  <a:pt x="8676" y="6748"/>
                  <a:pt x="8047" y="7499"/>
                </a:cubicBezTo>
                <a:cubicBezTo>
                  <a:pt x="7592" y="7313"/>
                  <a:pt x="6550" y="6952"/>
                  <a:pt x="5937" y="6770"/>
                </a:cubicBezTo>
                <a:cubicBezTo>
                  <a:pt x="5882" y="6754"/>
                  <a:pt x="5875" y="6750"/>
                  <a:pt x="5875" y="6527"/>
                </a:cubicBezTo>
                <a:cubicBezTo>
                  <a:pt x="5875" y="6343"/>
                  <a:pt x="5950" y="6157"/>
                  <a:pt x="6025" y="5998"/>
                </a:cubicBezTo>
                <a:cubicBezTo>
                  <a:pt x="6107" y="5828"/>
                  <a:pt x="6200" y="5539"/>
                  <a:pt x="6234" y="5280"/>
                </a:cubicBezTo>
                <a:cubicBezTo>
                  <a:pt x="6330" y="5169"/>
                  <a:pt x="6461" y="4951"/>
                  <a:pt x="6543" y="4533"/>
                </a:cubicBezTo>
                <a:cubicBezTo>
                  <a:pt x="6616" y="4165"/>
                  <a:pt x="6582" y="4031"/>
                  <a:pt x="6534" y="3906"/>
                </a:cubicBezTo>
                <a:cubicBezTo>
                  <a:pt x="6530" y="3893"/>
                  <a:pt x="6523" y="3879"/>
                  <a:pt x="6520" y="3868"/>
                </a:cubicBezTo>
                <a:cubicBezTo>
                  <a:pt x="6502" y="3782"/>
                  <a:pt x="6527" y="3334"/>
                  <a:pt x="6591" y="2987"/>
                </a:cubicBezTo>
                <a:cubicBezTo>
                  <a:pt x="6634" y="2748"/>
                  <a:pt x="6579" y="2242"/>
                  <a:pt x="6252" y="1822"/>
                </a:cubicBezTo>
                <a:cubicBezTo>
                  <a:pt x="6046" y="1556"/>
                  <a:pt x="5648" y="1231"/>
                  <a:pt x="4924" y="1186"/>
                </a:cubicBezTo>
                <a:lnTo>
                  <a:pt x="4526" y="1186"/>
                </a:lnTo>
                <a:cubicBezTo>
                  <a:pt x="3813" y="1231"/>
                  <a:pt x="3418" y="1556"/>
                  <a:pt x="3209" y="1822"/>
                </a:cubicBezTo>
                <a:cubicBezTo>
                  <a:pt x="2880" y="2242"/>
                  <a:pt x="2825" y="2748"/>
                  <a:pt x="2869" y="2987"/>
                </a:cubicBezTo>
                <a:cubicBezTo>
                  <a:pt x="2932" y="3334"/>
                  <a:pt x="2957" y="3782"/>
                  <a:pt x="2939" y="3868"/>
                </a:cubicBezTo>
                <a:cubicBezTo>
                  <a:pt x="2934" y="3884"/>
                  <a:pt x="2930" y="3895"/>
                  <a:pt x="2925" y="3909"/>
                </a:cubicBezTo>
                <a:cubicBezTo>
                  <a:pt x="2878" y="4034"/>
                  <a:pt x="2841" y="4168"/>
                  <a:pt x="2916" y="4536"/>
                </a:cubicBezTo>
                <a:cubicBezTo>
                  <a:pt x="3000" y="4953"/>
                  <a:pt x="3130" y="5171"/>
                  <a:pt x="3225" y="5283"/>
                </a:cubicBezTo>
                <a:cubicBezTo>
                  <a:pt x="3259" y="5542"/>
                  <a:pt x="3355" y="5828"/>
                  <a:pt x="3434" y="6000"/>
                </a:cubicBezTo>
                <a:cubicBezTo>
                  <a:pt x="3493" y="6125"/>
                  <a:pt x="3520" y="6296"/>
                  <a:pt x="3520" y="6536"/>
                </a:cubicBezTo>
                <a:cubicBezTo>
                  <a:pt x="3520" y="6761"/>
                  <a:pt x="3511" y="6763"/>
                  <a:pt x="3461" y="6779"/>
                </a:cubicBezTo>
                <a:cubicBezTo>
                  <a:pt x="2823" y="6968"/>
                  <a:pt x="1812" y="7331"/>
                  <a:pt x="1408" y="7506"/>
                </a:cubicBezTo>
                <a:cubicBezTo>
                  <a:pt x="775" y="6752"/>
                  <a:pt x="393" y="5782"/>
                  <a:pt x="393" y="4724"/>
                </a:cubicBezTo>
                <a:cubicBezTo>
                  <a:pt x="393" y="2337"/>
                  <a:pt x="2337" y="393"/>
                  <a:pt x="4724" y="3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圆角矩形 12"/>
          <p:cNvSpPr/>
          <p:nvPr/>
        </p:nvSpPr>
        <p:spPr>
          <a:xfrm>
            <a:off x="1529384" y="1941671"/>
            <a:ext cx="2921000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圆角矩形 13"/>
          <p:cNvSpPr/>
          <p:nvPr/>
        </p:nvSpPr>
        <p:spPr>
          <a:xfrm>
            <a:off x="2192930" y="2720248"/>
            <a:ext cx="2921000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5" name="文本框 14"/>
          <p:cNvSpPr txBox="1"/>
          <p:nvPr/>
        </p:nvSpPr>
        <p:spPr>
          <a:xfrm>
            <a:off x="1631100" y="2061847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我要这个橘子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294746" y="2840424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/>
              <a:t>我也要这个橘子</a:t>
            </a:r>
          </a:p>
        </p:txBody>
      </p:sp>
      <p:sp>
        <p:nvSpPr>
          <p:cNvPr id="17" name="iconfont-10471-5111263"/>
          <p:cNvSpPr>
            <a:spLocks noChangeAspect="1"/>
          </p:cNvSpPr>
          <p:nvPr/>
        </p:nvSpPr>
        <p:spPr bwMode="auto">
          <a:xfrm>
            <a:off x="716267" y="4201326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9055 h 9448" name="T11"/>
              <a:gd fmla="*/ 1406 w 9448" name="T12"/>
              <a:gd fmla="*/ 7504 h 9448" name="T13"/>
              <a:gd fmla="*/ 3457 w 9448" name="T14"/>
              <a:gd fmla="*/ 6779 h 9448" name="T15"/>
              <a:gd fmla="*/ 3516 w 9448" name="T16"/>
              <a:gd fmla="*/ 6536 h 9448" name="T17"/>
              <a:gd fmla="*/ 3429 w 9448" name="T18"/>
              <a:gd fmla="*/ 6000 h 9448" name="T19"/>
              <a:gd fmla="*/ 3221 w 9448" name="T20"/>
              <a:gd fmla="*/ 5283 h 9448" name="T21"/>
              <a:gd fmla="*/ 2912 w 9448" name="T22"/>
              <a:gd fmla="*/ 4536 h 9448" name="T23"/>
              <a:gd fmla="*/ 2921 w 9448" name="T24"/>
              <a:gd fmla="*/ 3909 h 9448" name="T25"/>
              <a:gd fmla="*/ 2934 w 9448" name="T26"/>
              <a:gd fmla="*/ 3868 h 9448" name="T27"/>
              <a:gd fmla="*/ 2864 w 9448" name="T28"/>
              <a:gd fmla="*/ 2987 h 9448" name="T29"/>
              <a:gd fmla="*/ 3205 w 9448" name="T30"/>
              <a:gd fmla="*/ 1822 h 9448" name="T31"/>
              <a:gd fmla="*/ 4522 w 9448" name="T32"/>
              <a:gd fmla="*/ 1186 h 9448" name="T33"/>
              <a:gd fmla="*/ 4919 w 9448" name="T34"/>
              <a:gd fmla="*/ 1186 h 9448" name="T35"/>
              <a:gd fmla="*/ 6248 w 9448" name="T36"/>
              <a:gd fmla="*/ 1822 h 9448" name="T37"/>
              <a:gd fmla="*/ 6586 w 9448" name="T38"/>
              <a:gd fmla="*/ 2987 h 9448" name="T39"/>
              <a:gd fmla="*/ 6516 w 9448" name="T40"/>
              <a:gd fmla="*/ 3868 h 9448" name="T41"/>
              <a:gd fmla="*/ 6530 w 9448" name="T42"/>
              <a:gd fmla="*/ 3906 h 9448" name="T43"/>
              <a:gd fmla="*/ 6539 w 9448" name="T44"/>
              <a:gd fmla="*/ 4533 h 9448" name="T45"/>
              <a:gd fmla="*/ 6230 w 9448" name="T46"/>
              <a:gd fmla="*/ 5280 h 9448" name="T47"/>
              <a:gd fmla="*/ 6021 w 9448" name="T48"/>
              <a:gd fmla="*/ 5998 h 9448" name="T49"/>
              <a:gd fmla="*/ 5871 w 9448" name="T50"/>
              <a:gd fmla="*/ 6527 h 9448" name="T51"/>
              <a:gd fmla="*/ 5932 w 9448" name="T52"/>
              <a:gd fmla="*/ 6770 h 9448" name="T53"/>
              <a:gd fmla="*/ 8044 w 9448" name="T54"/>
              <a:gd fmla="*/ 7499 h 9448" name="T55"/>
              <a:gd fmla="*/ 4724 w 9448" name="T56"/>
              <a:gd fmla="*/ 9055 h 9448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9055"/>
                </a:moveTo>
                <a:cubicBezTo>
                  <a:pt x="3393" y="9055"/>
                  <a:pt x="2201" y="8451"/>
                  <a:pt x="1406" y="7504"/>
                </a:cubicBezTo>
                <a:cubicBezTo>
                  <a:pt x="1810" y="7329"/>
                  <a:pt x="2819" y="6966"/>
                  <a:pt x="3457" y="6779"/>
                </a:cubicBezTo>
                <a:cubicBezTo>
                  <a:pt x="3507" y="6763"/>
                  <a:pt x="3516" y="6761"/>
                  <a:pt x="3516" y="6536"/>
                </a:cubicBezTo>
                <a:cubicBezTo>
                  <a:pt x="3516" y="6296"/>
                  <a:pt x="3489" y="6125"/>
                  <a:pt x="3429" y="6000"/>
                </a:cubicBezTo>
                <a:cubicBezTo>
                  <a:pt x="3350" y="5830"/>
                  <a:pt x="3255" y="5542"/>
                  <a:pt x="3221" y="5283"/>
                </a:cubicBezTo>
                <a:cubicBezTo>
                  <a:pt x="3125" y="5171"/>
                  <a:pt x="2996" y="4953"/>
                  <a:pt x="2912" y="4536"/>
                </a:cubicBezTo>
                <a:cubicBezTo>
                  <a:pt x="2839" y="4168"/>
                  <a:pt x="2873" y="4034"/>
                  <a:pt x="2921" y="3909"/>
                </a:cubicBezTo>
                <a:cubicBezTo>
                  <a:pt x="2925" y="3895"/>
                  <a:pt x="2932" y="3881"/>
                  <a:pt x="2934" y="3868"/>
                </a:cubicBezTo>
                <a:cubicBezTo>
                  <a:pt x="2953" y="3784"/>
                  <a:pt x="2928" y="3334"/>
                  <a:pt x="2864" y="2987"/>
                </a:cubicBezTo>
                <a:cubicBezTo>
                  <a:pt x="2821" y="2748"/>
                  <a:pt x="2875" y="2242"/>
                  <a:pt x="3205" y="1822"/>
                </a:cubicBezTo>
                <a:cubicBezTo>
                  <a:pt x="3411" y="1556"/>
                  <a:pt x="3809" y="1231"/>
                  <a:pt x="4522" y="1186"/>
                </a:cubicBezTo>
                <a:lnTo>
                  <a:pt x="4919" y="1186"/>
                </a:lnTo>
                <a:cubicBezTo>
                  <a:pt x="5644" y="1231"/>
                  <a:pt x="6041" y="1556"/>
                  <a:pt x="6248" y="1822"/>
                </a:cubicBezTo>
                <a:cubicBezTo>
                  <a:pt x="6577" y="2242"/>
                  <a:pt x="6632" y="2748"/>
                  <a:pt x="6586" y="2987"/>
                </a:cubicBezTo>
                <a:cubicBezTo>
                  <a:pt x="6523" y="3334"/>
                  <a:pt x="6498" y="3782"/>
                  <a:pt x="6516" y="3868"/>
                </a:cubicBezTo>
                <a:cubicBezTo>
                  <a:pt x="6518" y="3881"/>
                  <a:pt x="6525" y="3895"/>
                  <a:pt x="6530" y="3906"/>
                </a:cubicBezTo>
                <a:cubicBezTo>
                  <a:pt x="6577" y="4031"/>
                  <a:pt x="6614" y="4165"/>
                  <a:pt x="6539" y="4533"/>
                </a:cubicBezTo>
                <a:cubicBezTo>
                  <a:pt x="6455" y="4951"/>
                  <a:pt x="6325" y="5169"/>
                  <a:pt x="6230" y="5280"/>
                </a:cubicBezTo>
                <a:cubicBezTo>
                  <a:pt x="6196" y="5539"/>
                  <a:pt x="6100" y="5825"/>
                  <a:pt x="6021" y="5998"/>
                </a:cubicBezTo>
                <a:cubicBezTo>
                  <a:pt x="5946" y="6155"/>
                  <a:pt x="5871" y="6341"/>
                  <a:pt x="5871" y="6527"/>
                </a:cubicBezTo>
                <a:cubicBezTo>
                  <a:pt x="5871" y="6752"/>
                  <a:pt x="5880" y="6754"/>
                  <a:pt x="5932" y="6770"/>
                </a:cubicBezTo>
                <a:cubicBezTo>
                  <a:pt x="6539" y="6950"/>
                  <a:pt x="7583" y="7311"/>
                  <a:pt x="8044" y="7499"/>
                </a:cubicBezTo>
                <a:cubicBezTo>
                  <a:pt x="7249" y="8449"/>
                  <a:pt x="6057" y="9055"/>
                  <a:pt x="4724" y="90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  <p:sp>
        <p:nvSpPr>
          <p:cNvPr id="18" name="iconfont-10471-5111263"/>
          <p:cNvSpPr>
            <a:spLocks noChangeAspect="1"/>
          </p:cNvSpPr>
          <p:nvPr/>
        </p:nvSpPr>
        <p:spPr bwMode="auto">
          <a:xfrm>
            <a:off x="5317362" y="4979903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393 h 9448" name="T11"/>
              <a:gd fmla="*/ 9055 w 9448" name="T12"/>
              <a:gd fmla="*/ 4724 h 9448" name="T13"/>
              <a:gd fmla="*/ 8047 w 9448" name="T14"/>
              <a:gd fmla="*/ 7499 h 9448" name="T15"/>
              <a:gd fmla="*/ 5937 w 9448" name="T16"/>
              <a:gd fmla="*/ 6770 h 9448" name="T17"/>
              <a:gd fmla="*/ 5875 w 9448" name="T18"/>
              <a:gd fmla="*/ 6527 h 9448" name="T19"/>
              <a:gd fmla="*/ 6025 w 9448" name="T20"/>
              <a:gd fmla="*/ 5998 h 9448" name="T21"/>
              <a:gd fmla="*/ 6234 w 9448" name="T22"/>
              <a:gd fmla="*/ 5280 h 9448" name="T23"/>
              <a:gd fmla="*/ 6543 w 9448" name="T24"/>
              <a:gd fmla="*/ 4533 h 9448" name="T25"/>
              <a:gd fmla="*/ 6534 w 9448" name="T26"/>
              <a:gd fmla="*/ 3906 h 9448" name="T27"/>
              <a:gd fmla="*/ 6520 w 9448" name="T28"/>
              <a:gd fmla="*/ 3868 h 9448" name="T29"/>
              <a:gd fmla="*/ 6591 w 9448" name="T30"/>
              <a:gd fmla="*/ 2987 h 9448" name="T31"/>
              <a:gd fmla="*/ 6252 w 9448" name="T32"/>
              <a:gd fmla="*/ 1822 h 9448" name="T33"/>
              <a:gd fmla="*/ 4924 w 9448" name="T34"/>
              <a:gd fmla="*/ 1186 h 9448" name="T35"/>
              <a:gd fmla="*/ 4526 w 9448" name="T36"/>
              <a:gd fmla="*/ 1186 h 9448" name="T37"/>
              <a:gd fmla="*/ 3209 w 9448" name="T38"/>
              <a:gd fmla="*/ 1822 h 9448" name="T39"/>
              <a:gd fmla="*/ 2869 w 9448" name="T40"/>
              <a:gd fmla="*/ 2987 h 9448" name="T41"/>
              <a:gd fmla="*/ 2939 w 9448" name="T42"/>
              <a:gd fmla="*/ 3868 h 9448" name="T43"/>
              <a:gd fmla="*/ 2925 w 9448" name="T44"/>
              <a:gd fmla="*/ 3909 h 9448" name="T45"/>
              <a:gd fmla="*/ 2916 w 9448" name="T46"/>
              <a:gd fmla="*/ 4536 h 9448" name="T47"/>
              <a:gd fmla="*/ 3225 w 9448" name="T48"/>
              <a:gd fmla="*/ 5283 h 9448" name="T49"/>
              <a:gd fmla="*/ 3434 w 9448" name="T50"/>
              <a:gd fmla="*/ 6000 h 9448" name="T51"/>
              <a:gd fmla="*/ 3520 w 9448" name="T52"/>
              <a:gd fmla="*/ 6536 h 9448" name="T53"/>
              <a:gd fmla="*/ 3461 w 9448" name="T54"/>
              <a:gd fmla="*/ 6779 h 9448" name="T55"/>
              <a:gd fmla="*/ 1408 w 9448" name="T56"/>
              <a:gd fmla="*/ 7506 h 9448" name="T57"/>
              <a:gd fmla="*/ 393 w 9448" name="T58"/>
              <a:gd fmla="*/ 4724 h 9448" name="T59"/>
              <a:gd fmla="*/ 4724 w 9448" name="T60"/>
              <a:gd fmla="*/ 393 h 9448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393"/>
                </a:moveTo>
                <a:cubicBezTo>
                  <a:pt x="7111" y="393"/>
                  <a:pt x="9055" y="2335"/>
                  <a:pt x="9055" y="4724"/>
                </a:cubicBezTo>
                <a:cubicBezTo>
                  <a:pt x="9055" y="5780"/>
                  <a:pt x="8676" y="6748"/>
                  <a:pt x="8047" y="7499"/>
                </a:cubicBezTo>
                <a:cubicBezTo>
                  <a:pt x="7592" y="7313"/>
                  <a:pt x="6550" y="6952"/>
                  <a:pt x="5937" y="6770"/>
                </a:cubicBezTo>
                <a:cubicBezTo>
                  <a:pt x="5882" y="6754"/>
                  <a:pt x="5875" y="6750"/>
                  <a:pt x="5875" y="6527"/>
                </a:cubicBezTo>
                <a:cubicBezTo>
                  <a:pt x="5875" y="6343"/>
                  <a:pt x="5950" y="6157"/>
                  <a:pt x="6025" y="5998"/>
                </a:cubicBezTo>
                <a:cubicBezTo>
                  <a:pt x="6107" y="5828"/>
                  <a:pt x="6200" y="5539"/>
                  <a:pt x="6234" y="5280"/>
                </a:cubicBezTo>
                <a:cubicBezTo>
                  <a:pt x="6330" y="5169"/>
                  <a:pt x="6461" y="4951"/>
                  <a:pt x="6543" y="4533"/>
                </a:cubicBezTo>
                <a:cubicBezTo>
                  <a:pt x="6616" y="4165"/>
                  <a:pt x="6582" y="4031"/>
                  <a:pt x="6534" y="3906"/>
                </a:cubicBezTo>
                <a:cubicBezTo>
                  <a:pt x="6530" y="3893"/>
                  <a:pt x="6523" y="3879"/>
                  <a:pt x="6520" y="3868"/>
                </a:cubicBezTo>
                <a:cubicBezTo>
                  <a:pt x="6502" y="3782"/>
                  <a:pt x="6527" y="3334"/>
                  <a:pt x="6591" y="2987"/>
                </a:cubicBezTo>
                <a:cubicBezTo>
                  <a:pt x="6634" y="2748"/>
                  <a:pt x="6579" y="2242"/>
                  <a:pt x="6252" y="1822"/>
                </a:cubicBezTo>
                <a:cubicBezTo>
                  <a:pt x="6046" y="1556"/>
                  <a:pt x="5648" y="1231"/>
                  <a:pt x="4924" y="1186"/>
                </a:cubicBezTo>
                <a:lnTo>
                  <a:pt x="4526" y="1186"/>
                </a:lnTo>
                <a:cubicBezTo>
                  <a:pt x="3813" y="1231"/>
                  <a:pt x="3418" y="1556"/>
                  <a:pt x="3209" y="1822"/>
                </a:cubicBezTo>
                <a:cubicBezTo>
                  <a:pt x="2880" y="2242"/>
                  <a:pt x="2825" y="2748"/>
                  <a:pt x="2869" y="2987"/>
                </a:cubicBezTo>
                <a:cubicBezTo>
                  <a:pt x="2932" y="3334"/>
                  <a:pt x="2957" y="3782"/>
                  <a:pt x="2939" y="3868"/>
                </a:cubicBezTo>
                <a:cubicBezTo>
                  <a:pt x="2934" y="3884"/>
                  <a:pt x="2930" y="3895"/>
                  <a:pt x="2925" y="3909"/>
                </a:cubicBezTo>
                <a:cubicBezTo>
                  <a:pt x="2878" y="4034"/>
                  <a:pt x="2841" y="4168"/>
                  <a:pt x="2916" y="4536"/>
                </a:cubicBezTo>
                <a:cubicBezTo>
                  <a:pt x="3000" y="4953"/>
                  <a:pt x="3130" y="5171"/>
                  <a:pt x="3225" y="5283"/>
                </a:cubicBezTo>
                <a:cubicBezTo>
                  <a:pt x="3259" y="5542"/>
                  <a:pt x="3355" y="5828"/>
                  <a:pt x="3434" y="6000"/>
                </a:cubicBezTo>
                <a:cubicBezTo>
                  <a:pt x="3493" y="6125"/>
                  <a:pt x="3520" y="6296"/>
                  <a:pt x="3520" y="6536"/>
                </a:cubicBezTo>
                <a:cubicBezTo>
                  <a:pt x="3520" y="6761"/>
                  <a:pt x="3511" y="6763"/>
                  <a:pt x="3461" y="6779"/>
                </a:cubicBezTo>
                <a:cubicBezTo>
                  <a:pt x="2823" y="6968"/>
                  <a:pt x="1812" y="7331"/>
                  <a:pt x="1408" y="7506"/>
                </a:cubicBezTo>
                <a:cubicBezTo>
                  <a:pt x="775" y="6752"/>
                  <a:pt x="393" y="5782"/>
                  <a:pt x="393" y="4724"/>
                </a:cubicBezTo>
                <a:cubicBezTo>
                  <a:pt x="393" y="2337"/>
                  <a:pt x="2337" y="393"/>
                  <a:pt x="4724" y="3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圆角矩形 18"/>
          <p:cNvSpPr/>
          <p:nvPr/>
        </p:nvSpPr>
        <p:spPr>
          <a:xfrm>
            <a:off x="1529384" y="4201326"/>
            <a:ext cx="2921000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圆角矩形 19"/>
          <p:cNvSpPr/>
          <p:nvPr/>
        </p:nvSpPr>
        <p:spPr>
          <a:xfrm>
            <a:off x="2192930" y="4979903"/>
            <a:ext cx="2921000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21" name="文本框 20"/>
          <p:cNvSpPr txBox="1"/>
          <p:nvPr/>
        </p:nvSpPr>
        <p:spPr>
          <a:xfrm>
            <a:off x="1631100" y="4321502"/>
            <a:ext cx="302271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对半分吧，我先拿一半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294746" y="5100079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/>
              <a:t>那我来切橘子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631100" y="3730590"/>
            <a:ext cx="271736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chemeClr val="bg1"/>
                </a:solidFill>
              </a:rPr>
              <a:t>……</a:t>
            </a:r>
          </a:p>
        </p:txBody>
      </p:sp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4.欣然接受</a:t>
            </a:r>
          </a:p>
        </p:txBody>
      </p:sp>
      <p:sp>
        <p:nvSpPr>
          <p:cNvPr id="37" name="Freeform 5"/>
          <p:cNvSpPr/>
          <p:nvPr/>
        </p:nvSpPr>
        <p:spPr bwMode="auto">
          <a:xfrm>
            <a:off x="4365626" y="1822450"/>
            <a:ext cx="3440113" cy="3155950"/>
          </a:xfrm>
          <a:custGeom>
            <a:gdLst>
              <a:gd fmla="*/ 369 w 2041" name="T0"/>
              <a:gd fmla="*/ 146 h 1871" name="T1"/>
              <a:gd fmla="*/ 0 w 2041" name="T2"/>
              <a:gd fmla="*/ 969 h 1871" name="T3"/>
              <a:gd fmla="*/ 54 w 2041" name="T4"/>
              <a:gd fmla="*/ 1015 h 1871" name="T5"/>
              <a:gd fmla="*/ 280 w 2041" name="T6"/>
              <a:gd fmla="*/ 795 h 1871" name="T7"/>
              <a:gd fmla="*/ 521 w 2041" name="T8"/>
              <a:gd fmla="*/ 966 h 1871" name="T9"/>
              <a:gd fmla="*/ 771 w 2041" name="T10"/>
              <a:gd fmla="*/ 1134 h 1871" name="T11"/>
              <a:gd fmla="*/ 1015 w 2041" name="T12"/>
              <a:gd fmla="*/ 1304 h 1871" name="T13"/>
              <a:gd fmla="*/ 1260 w 2041" name="T14"/>
              <a:gd fmla="*/ 1500 h 1871" name="T15"/>
              <a:gd fmla="*/ 1026 w 2041" name="T16"/>
              <a:gd fmla="*/ 1767 h 1871" name="T17"/>
              <a:gd fmla="*/ 1289 w 2041" name="T18"/>
              <a:gd fmla="*/ 1629 h 1871" name="T19"/>
              <a:gd fmla="*/ 1553 w 2041" name="T20"/>
              <a:gd fmla="*/ 1478 h 1871" name="T21"/>
              <a:gd fmla="*/ 1805 w 2041" name="T22"/>
              <a:gd fmla="*/ 1321 h 1871" name="T23"/>
              <a:gd fmla="*/ 2041 w 2041" name="T24"/>
              <a:gd fmla="*/ 1216 h 1871" name="T25"/>
              <a:gd fmla="*/ 1406 w 2041" name="T26"/>
              <a:gd fmla="*/ 663 h 1871" name="T27"/>
              <a:gd fmla="*/ 1186 w 2041" name="T28"/>
              <a:gd fmla="*/ 699 h 1871" name="T29"/>
              <a:gd fmla="*/ 977 w 2041" name="T30"/>
              <a:gd fmla="*/ 850 h 1871" name="T31"/>
              <a:gd fmla="*/ 809 w 2041" name="T32"/>
              <a:gd fmla="*/ 825 h 1871" name="T33"/>
              <a:gd fmla="*/ 649 w 2041" name="T34"/>
              <a:gd fmla="*/ 682 h 1871" name="T35"/>
              <a:gd fmla="*/ 676 w 2041" name="T36"/>
              <a:gd fmla="*/ 457 h 1871" name="T37"/>
              <a:gd fmla="*/ 1045 w 2041" name="T38"/>
              <a:gd fmla="*/ 93 h 1871" name="T39"/>
              <a:gd fmla="*/ 586 w 2041" name="T40"/>
              <a:gd fmla="*/ 121 h 1871" name="T41"/>
              <a:gd fmla="*/ 369 w 2041" name="T42"/>
              <a:gd fmla="*/ 146 h 1871" name="T4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b="b" l="0" r="r" t="0"/>
            <a:pathLst>
              <a:path h="1870" w="2041">
                <a:moveTo>
                  <a:pt x="369" y="146"/>
                </a:moveTo>
                <a:cubicBezTo>
                  <a:pt x="0" y="969"/>
                  <a:pt x="0" y="969"/>
                  <a:pt x="0" y="969"/>
                </a:cubicBezTo>
                <a:cubicBezTo>
                  <a:pt x="54" y="1015"/>
                  <a:pt x="54" y="1015"/>
                  <a:pt x="54" y="1015"/>
                </a:cubicBezTo>
                <a:cubicBezTo>
                  <a:pt x="280" y="795"/>
                  <a:pt x="280" y="795"/>
                  <a:pt x="280" y="795"/>
                </a:cubicBezTo>
                <a:cubicBezTo>
                  <a:pt x="280" y="795"/>
                  <a:pt x="475" y="743"/>
                  <a:pt x="521" y="966"/>
                </a:cubicBezTo>
                <a:cubicBezTo>
                  <a:pt x="521" y="966"/>
                  <a:pt x="709" y="930"/>
                  <a:pt x="771" y="1134"/>
                </a:cubicBezTo>
                <a:cubicBezTo>
                  <a:pt x="771" y="1134"/>
                  <a:pt x="958" y="1073"/>
                  <a:pt x="1015" y="1304"/>
                </a:cubicBezTo>
                <a:cubicBezTo>
                  <a:pt x="1015" y="1304"/>
                  <a:pt x="1211" y="1235"/>
                  <a:pt x="1260" y="1500"/>
                </a:cubicBezTo>
                <a:cubicBezTo>
                  <a:pt x="1260" y="1500"/>
                  <a:pt x="1238" y="1601"/>
                  <a:pt x="1026" y="1767"/>
                </a:cubicBezTo>
                <a:cubicBezTo>
                  <a:pt x="1026" y="1767"/>
                  <a:pt x="1246" y="1871"/>
                  <a:pt x="1289" y="1629"/>
                </a:cubicBezTo>
                <a:cubicBezTo>
                  <a:pt x="1289" y="1629"/>
                  <a:pt x="1485" y="1722"/>
                  <a:pt x="1553" y="1478"/>
                </a:cubicBezTo>
                <a:cubicBezTo>
                  <a:pt x="1553" y="1478"/>
                  <a:pt x="1773" y="1579"/>
                  <a:pt x="1805" y="1321"/>
                </a:cubicBezTo>
                <a:cubicBezTo>
                  <a:pt x="1805" y="1321"/>
                  <a:pt x="1998" y="1381"/>
                  <a:pt x="2041" y="1216"/>
                </a:cubicBezTo>
                <a:cubicBezTo>
                  <a:pt x="1406" y="663"/>
                  <a:pt x="1406" y="663"/>
                  <a:pt x="1406" y="663"/>
                </a:cubicBezTo>
                <a:cubicBezTo>
                  <a:pt x="1406" y="663"/>
                  <a:pt x="1327" y="586"/>
                  <a:pt x="1186" y="699"/>
                </a:cubicBezTo>
                <a:cubicBezTo>
                  <a:pt x="1045" y="812"/>
                  <a:pt x="977" y="850"/>
                  <a:pt x="977" y="850"/>
                </a:cubicBezTo>
                <a:cubicBezTo>
                  <a:pt x="977" y="850"/>
                  <a:pt x="877" y="872"/>
                  <a:pt x="809" y="825"/>
                </a:cubicBezTo>
                <a:cubicBezTo>
                  <a:pt x="741" y="779"/>
                  <a:pt x="649" y="682"/>
                  <a:pt x="649" y="682"/>
                </a:cubicBezTo>
                <a:cubicBezTo>
                  <a:pt x="649" y="682"/>
                  <a:pt x="586" y="581"/>
                  <a:pt x="676" y="457"/>
                </a:cubicBezTo>
                <a:cubicBezTo>
                  <a:pt x="766" y="333"/>
                  <a:pt x="1045" y="93"/>
                  <a:pt x="1045" y="93"/>
                </a:cubicBezTo>
                <a:cubicBezTo>
                  <a:pt x="1045" y="93"/>
                  <a:pt x="866" y="0"/>
                  <a:pt x="586" y="121"/>
                </a:cubicBezTo>
                <a:cubicBezTo>
                  <a:pt x="586" y="121"/>
                  <a:pt x="462" y="160"/>
                  <a:pt x="369" y="14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38" name="Freeform 6"/>
          <p:cNvSpPr/>
          <p:nvPr/>
        </p:nvSpPr>
        <p:spPr bwMode="auto">
          <a:xfrm>
            <a:off x="5510213" y="1809750"/>
            <a:ext cx="2644775" cy="1889125"/>
          </a:xfrm>
          <a:custGeom>
            <a:gdLst>
              <a:gd fmla="*/ 1199 w 1569" name="T0"/>
              <a:gd fmla="*/ 165 h 1120" name="T1"/>
              <a:gd fmla="*/ 1569 w 1569" name="T2"/>
              <a:gd fmla="*/ 982 h 1120" name="T3"/>
              <a:gd fmla="*/ 1362 w 1569" name="T4"/>
              <a:gd fmla="*/ 1120 h 1120" name="T5"/>
              <a:gd fmla="*/ 762 w 1569" name="T6"/>
              <a:gd fmla="*/ 591 h 1120" name="T7"/>
              <a:gd fmla="*/ 544 w 1569" name="T8"/>
              <a:gd fmla="*/ 582 h 1120" name="T9"/>
              <a:gd fmla="*/ 312 w 1569" name="T10"/>
              <a:gd fmla="*/ 758 h 1120" name="T11"/>
              <a:gd fmla="*/ 160 w 1569" name="T12"/>
              <a:gd fmla="*/ 744 h 1120" name="T13"/>
              <a:gd fmla="*/ 42 w 1569" name="T14"/>
              <a:gd fmla="*/ 617 h 1120" name="T15"/>
              <a:gd fmla="*/ 110 w 1569" name="T16"/>
              <a:gd fmla="*/ 449 h 1120" name="T17"/>
              <a:gd fmla="*/ 477 w 1569" name="T18"/>
              <a:gd fmla="*/ 115 h 1120" name="T19"/>
              <a:gd fmla="*/ 878 w 1569" name="T20"/>
              <a:gd fmla="*/ 108 h 1120" name="T21"/>
              <a:gd fmla="*/ 1199 w 1569" name="T22"/>
              <a:gd fmla="*/ 165 h 1120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1120" w="1569">
                <a:moveTo>
                  <a:pt x="1199" y="165"/>
                </a:moveTo>
                <a:cubicBezTo>
                  <a:pt x="1569" y="982"/>
                  <a:pt x="1569" y="982"/>
                  <a:pt x="1569" y="982"/>
                </a:cubicBezTo>
                <a:cubicBezTo>
                  <a:pt x="1362" y="1120"/>
                  <a:pt x="1362" y="1120"/>
                  <a:pt x="1362" y="1120"/>
                </a:cubicBezTo>
                <a:cubicBezTo>
                  <a:pt x="762" y="591"/>
                  <a:pt x="762" y="591"/>
                  <a:pt x="762" y="591"/>
                </a:cubicBezTo>
                <a:cubicBezTo>
                  <a:pt x="762" y="591"/>
                  <a:pt x="633" y="518"/>
                  <a:pt x="544" y="582"/>
                </a:cubicBezTo>
                <a:cubicBezTo>
                  <a:pt x="454" y="645"/>
                  <a:pt x="312" y="758"/>
                  <a:pt x="312" y="758"/>
                </a:cubicBezTo>
                <a:cubicBezTo>
                  <a:pt x="312" y="758"/>
                  <a:pt x="221" y="800"/>
                  <a:pt x="160" y="744"/>
                </a:cubicBezTo>
                <a:cubicBezTo>
                  <a:pt x="99" y="688"/>
                  <a:pt x="42" y="617"/>
                  <a:pt x="42" y="617"/>
                </a:cubicBezTo>
                <a:cubicBezTo>
                  <a:pt x="42" y="617"/>
                  <a:pt x="0" y="557"/>
                  <a:pt x="110" y="449"/>
                </a:cubicBezTo>
                <a:cubicBezTo>
                  <a:pt x="220" y="341"/>
                  <a:pt x="477" y="115"/>
                  <a:pt x="477" y="115"/>
                </a:cubicBezTo>
                <a:cubicBezTo>
                  <a:pt x="477" y="115"/>
                  <a:pt x="650" y="0"/>
                  <a:pt x="878" y="108"/>
                </a:cubicBezTo>
                <a:cubicBezTo>
                  <a:pt x="1106" y="217"/>
                  <a:pt x="1199" y="165"/>
                  <a:pt x="1199" y="165"/>
                </a:cubicBez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39" name="Freeform 7"/>
          <p:cNvSpPr/>
          <p:nvPr/>
        </p:nvSpPr>
        <p:spPr bwMode="auto">
          <a:xfrm>
            <a:off x="4408488" y="3275013"/>
            <a:ext cx="758825" cy="696913"/>
          </a:xfrm>
          <a:custGeom>
            <a:gdLst>
              <a:gd fmla="*/ 163 w 450" name="T0"/>
              <a:gd fmla="*/ 387 h 413" name="T1"/>
              <a:gd fmla="*/ 64 w 450" name="T2"/>
              <a:gd fmla="*/ 384 h 413" name="T3"/>
              <a:gd fmla="*/ 23 w 450" name="T4"/>
              <a:gd fmla="*/ 333 h 413" name="T5"/>
              <a:gd fmla="*/ 38 w 450" name="T6"/>
              <a:gd fmla="*/ 234 h 413" name="T7"/>
              <a:gd fmla="*/ 287 w 450" name="T8"/>
              <a:gd fmla="*/ 26 h 413" name="T9"/>
              <a:gd fmla="*/ 385 w 450" name="T10"/>
              <a:gd fmla="*/ 29 h 413" name="T11"/>
              <a:gd fmla="*/ 427 w 450" name="T12"/>
              <a:gd fmla="*/ 80 h 413" name="T13"/>
              <a:gd fmla="*/ 411 w 450" name="T14"/>
              <a:gd fmla="*/ 179 h 413" name="T15"/>
              <a:gd fmla="*/ 163 w 450" name="T16"/>
              <a:gd fmla="*/ 387 h 41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12" w="450">
                <a:moveTo>
                  <a:pt x="163" y="387"/>
                </a:moveTo>
                <a:cubicBezTo>
                  <a:pt x="131" y="413"/>
                  <a:pt x="87" y="412"/>
                  <a:pt x="64" y="384"/>
                </a:cubicBezTo>
                <a:cubicBezTo>
                  <a:pt x="23" y="333"/>
                  <a:pt x="23" y="333"/>
                  <a:pt x="23" y="333"/>
                </a:cubicBezTo>
                <a:cubicBezTo>
                  <a:pt x="0" y="305"/>
                  <a:pt x="7" y="261"/>
                  <a:pt x="38" y="234"/>
                </a:cubicBezTo>
                <a:cubicBezTo>
                  <a:pt x="287" y="26"/>
                  <a:pt x="287" y="26"/>
                  <a:pt x="287" y="26"/>
                </a:cubicBezTo>
                <a:cubicBezTo>
                  <a:pt x="318" y="0"/>
                  <a:pt x="362" y="1"/>
                  <a:pt x="385" y="29"/>
                </a:cubicBezTo>
                <a:cubicBezTo>
                  <a:pt x="427" y="80"/>
                  <a:pt x="427" y="80"/>
                  <a:pt x="427" y="80"/>
                </a:cubicBezTo>
                <a:cubicBezTo>
                  <a:pt x="450" y="108"/>
                  <a:pt x="443" y="152"/>
                  <a:pt x="411" y="179"/>
                </a:cubicBezTo>
                <a:lnTo>
                  <a:pt x="163" y="387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0" name="Freeform 8"/>
          <p:cNvSpPr/>
          <p:nvPr/>
        </p:nvSpPr>
        <p:spPr bwMode="auto">
          <a:xfrm>
            <a:off x="4783138" y="3576638"/>
            <a:ext cx="757238" cy="698500"/>
          </a:xfrm>
          <a:custGeom>
            <a:gdLst>
              <a:gd fmla="*/ 163 w 450" name="T0"/>
              <a:gd fmla="*/ 387 h 414" name="T1"/>
              <a:gd fmla="*/ 65 w 450" name="T2"/>
              <a:gd fmla="*/ 384 h 414" name="T3"/>
              <a:gd fmla="*/ 23 w 450" name="T4"/>
              <a:gd fmla="*/ 333 h 414" name="T5"/>
              <a:gd fmla="*/ 39 w 450" name="T6"/>
              <a:gd fmla="*/ 235 h 414" name="T7"/>
              <a:gd fmla="*/ 287 w 450" name="T8"/>
              <a:gd fmla="*/ 26 h 414" name="T9"/>
              <a:gd fmla="*/ 386 w 450" name="T10"/>
              <a:gd fmla="*/ 30 h 414" name="T11"/>
              <a:gd fmla="*/ 427 w 450" name="T12"/>
              <a:gd fmla="*/ 81 h 414" name="T13"/>
              <a:gd fmla="*/ 412 w 450" name="T14"/>
              <a:gd fmla="*/ 179 h 414" name="T15"/>
              <a:gd fmla="*/ 163 w 450" name="T16"/>
              <a:gd fmla="*/ 387 h 41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12" w="450">
                <a:moveTo>
                  <a:pt x="163" y="387"/>
                </a:moveTo>
                <a:cubicBezTo>
                  <a:pt x="132" y="414"/>
                  <a:pt x="88" y="412"/>
                  <a:pt x="65" y="384"/>
                </a:cubicBezTo>
                <a:cubicBezTo>
                  <a:pt x="23" y="333"/>
                  <a:pt x="23" y="333"/>
                  <a:pt x="23" y="333"/>
                </a:cubicBezTo>
                <a:cubicBezTo>
                  <a:pt x="0" y="305"/>
                  <a:pt x="7" y="261"/>
                  <a:pt x="39" y="235"/>
                </a:cubicBezTo>
                <a:cubicBezTo>
                  <a:pt x="287" y="26"/>
                  <a:pt x="287" y="26"/>
                  <a:pt x="287" y="26"/>
                </a:cubicBezTo>
                <a:cubicBezTo>
                  <a:pt x="319" y="0"/>
                  <a:pt x="363" y="2"/>
                  <a:pt x="386" y="30"/>
                </a:cubicBezTo>
                <a:cubicBezTo>
                  <a:pt x="427" y="81"/>
                  <a:pt x="427" y="81"/>
                  <a:pt x="427" y="81"/>
                </a:cubicBezTo>
                <a:cubicBezTo>
                  <a:pt x="450" y="109"/>
                  <a:pt x="443" y="153"/>
                  <a:pt x="412" y="179"/>
                </a:cubicBezTo>
                <a:lnTo>
                  <a:pt x="163" y="387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1" name="Freeform 9"/>
          <p:cNvSpPr/>
          <p:nvPr/>
        </p:nvSpPr>
        <p:spPr bwMode="auto">
          <a:xfrm>
            <a:off x="5230813" y="3827463"/>
            <a:ext cx="758825" cy="698500"/>
          </a:xfrm>
          <a:custGeom>
            <a:gdLst>
              <a:gd fmla="*/ 163 w 450" name="T0"/>
              <a:gd fmla="*/ 388 h 414" name="T1"/>
              <a:gd fmla="*/ 64 w 450" name="T2"/>
              <a:gd fmla="*/ 384 h 414" name="T3"/>
              <a:gd fmla="*/ 23 w 450" name="T4"/>
              <a:gd fmla="*/ 333 h 414" name="T5"/>
              <a:gd fmla="*/ 38 w 450" name="T6"/>
              <a:gd fmla="*/ 235 h 414" name="T7"/>
              <a:gd fmla="*/ 287 w 450" name="T8"/>
              <a:gd fmla="*/ 26 h 414" name="T9"/>
              <a:gd fmla="*/ 385 w 450" name="T10"/>
              <a:gd fmla="*/ 30 h 414" name="T11"/>
              <a:gd fmla="*/ 427 w 450" name="T12"/>
              <a:gd fmla="*/ 81 h 414" name="T13"/>
              <a:gd fmla="*/ 412 w 450" name="T14"/>
              <a:gd fmla="*/ 179 h 414" name="T15"/>
              <a:gd fmla="*/ 163 w 450" name="T16"/>
              <a:gd fmla="*/ 388 h 41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12" w="450">
                <a:moveTo>
                  <a:pt x="163" y="388"/>
                </a:moveTo>
                <a:cubicBezTo>
                  <a:pt x="131" y="414"/>
                  <a:pt x="87" y="412"/>
                  <a:pt x="64" y="384"/>
                </a:cubicBezTo>
                <a:cubicBezTo>
                  <a:pt x="23" y="333"/>
                  <a:pt x="23" y="333"/>
                  <a:pt x="23" y="333"/>
                </a:cubicBezTo>
                <a:cubicBezTo>
                  <a:pt x="0" y="305"/>
                  <a:pt x="7" y="261"/>
                  <a:pt x="38" y="235"/>
                </a:cubicBezTo>
                <a:cubicBezTo>
                  <a:pt x="287" y="26"/>
                  <a:pt x="287" y="26"/>
                  <a:pt x="287" y="26"/>
                </a:cubicBezTo>
                <a:cubicBezTo>
                  <a:pt x="318" y="0"/>
                  <a:pt x="363" y="2"/>
                  <a:pt x="385" y="30"/>
                </a:cubicBezTo>
                <a:cubicBezTo>
                  <a:pt x="427" y="81"/>
                  <a:pt x="427" y="81"/>
                  <a:pt x="427" y="81"/>
                </a:cubicBezTo>
                <a:cubicBezTo>
                  <a:pt x="450" y="109"/>
                  <a:pt x="443" y="153"/>
                  <a:pt x="412" y="179"/>
                </a:cubicBezTo>
                <a:lnTo>
                  <a:pt x="163" y="388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2" name="Freeform 10"/>
          <p:cNvSpPr/>
          <p:nvPr/>
        </p:nvSpPr>
        <p:spPr bwMode="auto">
          <a:xfrm>
            <a:off x="5622926" y="4125913"/>
            <a:ext cx="758825" cy="698500"/>
          </a:xfrm>
          <a:custGeom>
            <a:gdLst>
              <a:gd fmla="*/ 163 w 450" name="T0"/>
              <a:gd fmla="*/ 388 h 414" name="T1"/>
              <a:gd fmla="*/ 65 w 450" name="T2"/>
              <a:gd fmla="*/ 384 h 414" name="T3"/>
              <a:gd fmla="*/ 23 w 450" name="T4"/>
              <a:gd fmla="*/ 333 h 414" name="T5"/>
              <a:gd fmla="*/ 39 w 450" name="T6"/>
              <a:gd fmla="*/ 235 h 414" name="T7"/>
              <a:gd fmla="*/ 288 w 450" name="T8"/>
              <a:gd fmla="*/ 27 h 414" name="T9"/>
              <a:gd fmla="*/ 386 w 450" name="T10"/>
              <a:gd fmla="*/ 30 h 414" name="T11"/>
              <a:gd fmla="*/ 427 w 450" name="T12"/>
              <a:gd fmla="*/ 81 h 414" name="T13"/>
              <a:gd fmla="*/ 412 w 450" name="T14"/>
              <a:gd fmla="*/ 179 h 414" name="T15"/>
              <a:gd fmla="*/ 163 w 450" name="T16"/>
              <a:gd fmla="*/ 388 h 41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12" w="450">
                <a:moveTo>
                  <a:pt x="163" y="388"/>
                </a:moveTo>
                <a:cubicBezTo>
                  <a:pt x="132" y="414"/>
                  <a:pt x="88" y="412"/>
                  <a:pt x="65" y="384"/>
                </a:cubicBezTo>
                <a:cubicBezTo>
                  <a:pt x="23" y="333"/>
                  <a:pt x="23" y="333"/>
                  <a:pt x="23" y="333"/>
                </a:cubicBezTo>
                <a:cubicBezTo>
                  <a:pt x="0" y="305"/>
                  <a:pt x="7" y="261"/>
                  <a:pt x="39" y="235"/>
                </a:cubicBezTo>
                <a:cubicBezTo>
                  <a:pt x="288" y="27"/>
                  <a:pt x="288" y="27"/>
                  <a:pt x="288" y="27"/>
                </a:cubicBezTo>
                <a:cubicBezTo>
                  <a:pt x="319" y="0"/>
                  <a:pt x="363" y="2"/>
                  <a:pt x="386" y="30"/>
                </a:cubicBezTo>
                <a:cubicBezTo>
                  <a:pt x="427" y="81"/>
                  <a:pt x="427" y="81"/>
                  <a:pt x="427" y="81"/>
                </a:cubicBezTo>
                <a:cubicBezTo>
                  <a:pt x="450" y="109"/>
                  <a:pt x="443" y="153"/>
                  <a:pt x="412" y="179"/>
                </a:cubicBezTo>
                <a:lnTo>
                  <a:pt x="163" y="388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3" name="Freeform 11"/>
          <p:cNvSpPr>
            <a:spLocks noEditPoints="1"/>
          </p:cNvSpPr>
          <p:nvPr/>
        </p:nvSpPr>
        <p:spPr bwMode="auto">
          <a:xfrm>
            <a:off x="3543301" y="1612900"/>
            <a:ext cx="1390650" cy="1949450"/>
          </a:xfrm>
          <a:custGeom>
            <a:gdLst>
              <a:gd fmla="*/ 779 w 825" name="T0"/>
              <a:gd fmla="*/ 144 h 1155" name="T1"/>
              <a:gd fmla="*/ 512 w 825" name="T2"/>
              <a:gd fmla="*/ 16 h 1155" name="T3"/>
              <a:gd fmla="*/ 426 w 825" name="T4"/>
              <a:gd fmla="*/ 46 h 1155" name="T5"/>
              <a:gd fmla="*/ 15 w 825" name="T6"/>
              <a:gd fmla="*/ 924 h 1155" name="T7"/>
              <a:gd fmla="*/ 46 w 825" name="T8"/>
              <a:gd fmla="*/ 1011 h 1155" name="T9"/>
              <a:gd fmla="*/ 313 w 825" name="T10"/>
              <a:gd fmla="*/ 1139 h 1155" name="T11"/>
              <a:gd fmla="*/ 399 w 825" name="T12"/>
              <a:gd fmla="*/ 1109 h 1155" name="T13"/>
              <a:gd fmla="*/ 810 w 825" name="T14"/>
              <a:gd fmla="*/ 231 h 1155" name="T15"/>
              <a:gd fmla="*/ 779 w 825" name="T16"/>
              <a:gd fmla="*/ 144 h 1155" name="T17"/>
              <a:gd fmla="*/ 347 w 825" name="T18"/>
              <a:gd fmla="*/ 908 h 1155" name="T19"/>
              <a:gd fmla="*/ 326 w 825" name="T20"/>
              <a:gd fmla="*/ 1012 h 1155" name="T21"/>
              <a:gd fmla="*/ 257 w 825" name="T22"/>
              <a:gd fmla="*/ 931 h 1155" name="T23"/>
              <a:gd fmla="*/ 152 w 825" name="T24"/>
              <a:gd fmla="*/ 943 h 1155" name="T25"/>
              <a:gd fmla="*/ 207 w 825" name="T26"/>
              <a:gd fmla="*/ 852 h 1155" name="T27"/>
              <a:gd fmla="*/ 163 w 825" name="T28"/>
              <a:gd fmla="*/ 754 h 1155" name="T29"/>
              <a:gd fmla="*/ 266 w 825" name="T30"/>
              <a:gd fmla="*/ 779 h 1155" name="T31"/>
              <a:gd fmla="*/ 344 w 825" name="T32"/>
              <a:gd fmla="*/ 707 h 1155" name="T33"/>
              <a:gd fmla="*/ 353 w 825" name="T34"/>
              <a:gd fmla="*/ 813 h 1155" name="T35"/>
              <a:gd fmla="*/ 444 w 825" name="T36"/>
              <a:gd fmla="*/ 866 h 1155" name="T37"/>
              <a:gd fmla="*/ 347 w 825" name="T38"/>
              <a:gd fmla="*/ 908 h 1155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1155" w="825">
                <a:moveTo>
                  <a:pt x="779" y="144"/>
                </a:moveTo>
                <a:cubicBezTo>
                  <a:pt x="512" y="16"/>
                  <a:pt x="512" y="16"/>
                  <a:pt x="512" y="16"/>
                </a:cubicBezTo>
                <a:cubicBezTo>
                  <a:pt x="480" y="0"/>
                  <a:pt x="441" y="14"/>
                  <a:pt x="426" y="46"/>
                </a:cubicBezTo>
                <a:cubicBezTo>
                  <a:pt x="15" y="924"/>
                  <a:pt x="15" y="924"/>
                  <a:pt x="15" y="924"/>
                </a:cubicBezTo>
                <a:cubicBezTo>
                  <a:pt x="0" y="957"/>
                  <a:pt x="14" y="995"/>
                  <a:pt x="46" y="1011"/>
                </a:cubicBezTo>
                <a:cubicBezTo>
                  <a:pt x="313" y="1139"/>
                  <a:pt x="313" y="1139"/>
                  <a:pt x="313" y="1139"/>
                </a:cubicBezTo>
                <a:cubicBezTo>
                  <a:pt x="345" y="1155"/>
                  <a:pt x="384" y="1141"/>
                  <a:pt x="399" y="1109"/>
                </a:cubicBezTo>
                <a:cubicBezTo>
                  <a:pt x="810" y="231"/>
                  <a:pt x="810" y="231"/>
                  <a:pt x="810" y="231"/>
                </a:cubicBezTo>
                <a:cubicBezTo>
                  <a:pt x="825" y="199"/>
                  <a:pt x="811" y="160"/>
                  <a:pt x="779" y="144"/>
                </a:cubicBezTo>
                <a:close/>
                <a:moveTo>
                  <a:pt x="347" y="908"/>
                </a:moveTo>
                <a:cubicBezTo>
                  <a:pt x="326" y="1012"/>
                  <a:pt x="326" y="1012"/>
                  <a:pt x="326" y="1012"/>
                </a:cubicBezTo>
                <a:cubicBezTo>
                  <a:pt x="257" y="931"/>
                  <a:pt x="257" y="931"/>
                  <a:pt x="257" y="931"/>
                </a:cubicBezTo>
                <a:cubicBezTo>
                  <a:pt x="152" y="943"/>
                  <a:pt x="152" y="943"/>
                  <a:pt x="152" y="943"/>
                </a:cubicBezTo>
                <a:cubicBezTo>
                  <a:pt x="207" y="852"/>
                  <a:pt x="207" y="852"/>
                  <a:pt x="207" y="852"/>
                </a:cubicBezTo>
                <a:cubicBezTo>
                  <a:pt x="163" y="754"/>
                  <a:pt x="163" y="754"/>
                  <a:pt x="163" y="754"/>
                </a:cubicBezTo>
                <a:cubicBezTo>
                  <a:pt x="266" y="779"/>
                  <a:pt x="266" y="779"/>
                  <a:pt x="266" y="779"/>
                </a:cubicBezTo>
                <a:cubicBezTo>
                  <a:pt x="344" y="707"/>
                  <a:pt x="344" y="707"/>
                  <a:pt x="344" y="707"/>
                </a:cubicBezTo>
                <a:cubicBezTo>
                  <a:pt x="353" y="813"/>
                  <a:pt x="353" y="813"/>
                  <a:pt x="353" y="813"/>
                </a:cubicBezTo>
                <a:cubicBezTo>
                  <a:pt x="444" y="866"/>
                  <a:pt x="444" y="866"/>
                  <a:pt x="444" y="866"/>
                </a:cubicBezTo>
                <a:lnTo>
                  <a:pt x="347" y="908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4" name="Freeform 12"/>
          <p:cNvSpPr>
            <a:spLocks noEditPoints="1"/>
          </p:cNvSpPr>
          <p:nvPr/>
        </p:nvSpPr>
        <p:spPr bwMode="auto">
          <a:xfrm>
            <a:off x="7612063" y="1612900"/>
            <a:ext cx="1392238" cy="1949450"/>
          </a:xfrm>
          <a:custGeom>
            <a:gdLst>
              <a:gd fmla="*/ 811 w 826" name="T0"/>
              <a:gd fmla="*/ 924 h 1155" name="T1"/>
              <a:gd fmla="*/ 399 w 826" name="T2"/>
              <a:gd fmla="*/ 46 h 1155" name="T3"/>
              <a:gd fmla="*/ 313 w 826" name="T4"/>
              <a:gd fmla="*/ 16 h 1155" name="T5"/>
              <a:gd fmla="*/ 47 w 826" name="T6"/>
              <a:gd fmla="*/ 144 h 1155" name="T7"/>
              <a:gd fmla="*/ 15 w 826" name="T8"/>
              <a:gd fmla="*/ 231 h 1155" name="T9"/>
              <a:gd fmla="*/ 427 w 826" name="T10"/>
              <a:gd fmla="*/ 1109 h 1155" name="T11"/>
              <a:gd fmla="*/ 513 w 826" name="T12"/>
              <a:gd fmla="*/ 1139 h 1155" name="T13"/>
              <a:gd fmla="*/ 779 w 826" name="T14"/>
              <a:gd fmla="*/ 1011 h 1155" name="T15"/>
              <a:gd fmla="*/ 811 w 826" name="T16"/>
              <a:gd fmla="*/ 924 h 1155" name="T17"/>
              <a:gd fmla="*/ 575 w 826" name="T18"/>
              <a:gd fmla="*/ 931 h 1155" name="T19"/>
              <a:gd fmla="*/ 506 w 826" name="T20"/>
              <a:gd fmla="*/ 1012 h 1155" name="T21"/>
              <a:gd fmla="*/ 484 w 826" name="T22"/>
              <a:gd fmla="*/ 908 h 1155" name="T23"/>
              <a:gd fmla="*/ 387 w 826" name="T24"/>
              <a:gd fmla="*/ 866 h 1155" name="T25"/>
              <a:gd fmla="*/ 479 w 826" name="T26"/>
              <a:gd fmla="*/ 813 h 1155" name="T27"/>
              <a:gd fmla="*/ 487 w 826" name="T28"/>
              <a:gd fmla="*/ 707 h 1155" name="T29"/>
              <a:gd fmla="*/ 566 w 826" name="T30"/>
              <a:gd fmla="*/ 779 h 1155" name="T31"/>
              <a:gd fmla="*/ 668 w 826" name="T32"/>
              <a:gd fmla="*/ 754 h 1155" name="T33"/>
              <a:gd fmla="*/ 625 w 826" name="T34"/>
              <a:gd fmla="*/ 852 h 1155" name="T35"/>
              <a:gd fmla="*/ 680 w 826" name="T36"/>
              <a:gd fmla="*/ 943 h 1155" name="T37"/>
              <a:gd fmla="*/ 575 w 826" name="T38"/>
              <a:gd fmla="*/ 931 h 1155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1155" w="825">
                <a:moveTo>
                  <a:pt x="811" y="924"/>
                </a:moveTo>
                <a:cubicBezTo>
                  <a:pt x="399" y="46"/>
                  <a:pt x="399" y="46"/>
                  <a:pt x="399" y="46"/>
                </a:cubicBezTo>
                <a:cubicBezTo>
                  <a:pt x="384" y="14"/>
                  <a:pt x="346" y="0"/>
                  <a:pt x="313" y="1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14" y="160"/>
                  <a:pt x="0" y="199"/>
                  <a:pt x="15" y="231"/>
                </a:cubicBezTo>
                <a:cubicBezTo>
                  <a:pt x="427" y="1109"/>
                  <a:pt x="427" y="1109"/>
                  <a:pt x="427" y="1109"/>
                </a:cubicBezTo>
                <a:cubicBezTo>
                  <a:pt x="442" y="1141"/>
                  <a:pt x="480" y="1155"/>
                  <a:pt x="513" y="1139"/>
                </a:cubicBezTo>
                <a:cubicBezTo>
                  <a:pt x="779" y="1011"/>
                  <a:pt x="779" y="1011"/>
                  <a:pt x="779" y="1011"/>
                </a:cubicBezTo>
                <a:cubicBezTo>
                  <a:pt x="812" y="995"/>
                  <a:pt x="826" y="957"/>
                  <a:pt x="811" y="924"/>
                </a:cubicBezTo>
                <a:close/>
                <a:moveTo>
                  <a:pt x="575" y="931"/>
                </a:moveTo>
                <a:cubicBezTo>
                  <a:pt x="506" y="1012"/>
                  <a:pt x="506" y="1012"/>
                  <a:pt x="506" y="1012"/>
                </a:cubicBezTo>
                <a:cubicBezTo>
                  <a:pt x="484" y="908"/>
                  <a:pt x="484" y="908"/>
                  <a:pt x="484" y="908"/>
                </a:cubicBezTo>
                <a:cubicBezTo>
                  <a:pt x="387" y="866"/>
                  <a:pt x="387" y="866"/>
                  <a:pt x="387" y="866"/>
                </a:cubicBezTo>
                <a:cubicBezTo>
                  <a:pt x="479" y="813"/>
                  <a:pt x="479" y="813"/>
                  <a:pt x="479" y="813"/>
                </a:cubicBezTo>
                <a:cubicBezTo>
                  <a:pt x="487" y="707"/>
                  <a:pt x="487" y="707"/>
                  <a:pt x="487" y="707"/>
                </a:cubicBezTo>
                <a:cubicBezTo>
                  <a:pt x="566" y="779"/>
                  <a:pt x="566" y="779"/>
                  <a:pt x="566" y="779"/>
                </a:cubicBezTo>
                <a:cubicBezTo>
                  <a:pt x="668" y="754"/>
                  <a:pt x="668" y="754"/>
                  <a:pt x="668" y="754"/>
                </a:cubicBezTo>
                <a:cubicBezTo>
                  <a:pt x="625" y="852"/>
                  <a:pt x="625" y="852"/>
                  <a:pt x="625" y="852"/>
                </a:cubicBezTo>
                <a:cubicBezTo>
                  <a:pt x="680" y="943"/>
                  <a:pt x="680" y="943"/>
                  <a:pt x="680" y="943"/>
                </a:cubicBezTo>
                <a:lnTo>
                  <a:pt x="575" y="931"/>
                </a:ln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3299647" y="4251487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4064721" y="4288517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文本框 18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终场谈判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25" name="圆角矩形 24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同侧圆角矩形 25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同侧圆角矩形 26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3972561" y="5675106"/>
            <a:ext cx="4246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谈判结束之后，一定要记得恭喜对方</a:t>
            </a:r>
          </a:p>
        </p:txBody>
      </p: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b="1" lang="zh-CN"/>
              <a:t>总结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39899" y="1634203"/>
            <a:ext cx="768611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chemeClr val="accent1"/>
                </a:solidFill>
              </a:rPr>
              <a:t>利益博弈，本质是心理博弈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739900" y="3188860"/>
            <a:ext cx="8737600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2000">
                <a:solidFill>
                  <a:schemeClr val="bg2"/>
                </a:solidFill>
              </a:rPr>
              <a:t>谈判技巧，锻炼的是一个人与别人打交道的灵巧程度，一个人身在局中的清醒判断力，一个人应对复杂的，特别是与利益直接相关的局面时，对局势的掌控能力。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6366" y="2590060"/>
            <a:ext cx="1452880" cy="16154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0000">
                <a:solidFill>
                  <a:schemeClr val="accent3"/>
                </a:solidFill>
              </a:rPr>
              <a:t>“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743966" y="4061886"/>
            <a:ext cx="1452880" cy="16154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0000">
                <a:solidFill>
                  <a:schemeClr val="accent3"/>
                </a:solidFill>
              </a:rPr>
              <a:t>”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19" name="圆角矩形 18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同侧圆角矩形 19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同侧圆角矩形 20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4353559" y="5675106"/>
            <a:ext cx="3484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欲了解更多，请阅读书籍原文</a:t>
            </a:r>
          </a:p>
        </p:txBody>
      </p: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695325" y="2867670"/>
            <a:ext cx="10837863" cy="2377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感谢秦阳老师的小黑屋给我这次学习的机会；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感谢青梅教练对内容的严格把关；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感谢澄音教练的专业指导；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感谢小黑屋全体伙伴们的支持。</a:t>
            </a:r>
          </a:p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如有不足之处，请大家指正，谢谢！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5325" y="5694860"/>
            <a:ext cx="10837863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制作：@王安之            指导：@唐青梅    @澄音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465433" y="1435844"/>
            <a:ext cx="1297645" cy="1241561"/>
            <a:chOff x="3873500" y="1149818"/>
            <a:chExt cx="4445000" cy="4252890"/>
          </a:xfrm>
        </p:grpSpPr>
        <p:grpSp>
          <p:nvGrpSpPr>
            <p:cNvPr id="6" name="组合 5"/>
            <p:cNvGrpSpPr/>
            <p:nvPr/>
          </p:nvGrpSpPr>
          <p:grpSpPr>
            <a:xfrm>
              <a:off x="3873500" y="1149818"/>
              <a:ext cx="4445000" cy="3301064"/>
              <a:chOff x="3873500" y="1778468"/>
              <a:chExt cx="4445000" cy="3301064"/>
            </a:xfrm>
            <a:solidFill>
              <a:schemeClr val="bg1"/>
            </a:solidFill>
          </p:grpSpPr>
          <p:grpSp>
            <p:nvGrpSpPr>
              <p:cNvPr id="8" name="组合 7"/>
              <p:cNvGrpSpPr/>
              <p:nvPr/>
            </p:nvGrpSpPr>
            <p:grpSpPr>
              <a:xfrm>
                <a:off x="3873500" y="1778468"/>
                <a:ext cx="4445000" cy="3301064"/>
                <a:chOff x="3229664" y="5039688"/>
                <a:chExt cx="883282" cy="655966"/>
              </a:xfrm>
              <a:grpFill/>
            </p:grpSpPr>
            <p:sp>
              <p:nvSpPr>
                <p:cNvPr id="16" name="Freeform 193"/>
                <p:cNvSpPr>
                  <a:spLocks noEditPoints="1"/>
                </p:cNvSpPr>
                <p:nvPr/>
              </p:nvSpPr>
              <p:spPr bwMode="auto">
                <a:xfrm>
                  <a:off x="3229664" y="5039688"/>
                  <a:ext cx="361540" cy="647307"/>
                </a:xfrm>
                <a:custGeom>
                  <a:gdLst>
                    <a:gd fmla="*/ 80 w 80" name="T0"/>
                    <a:gd fmla="*/ 133 h 144" name="T1"/>
                    <a:gd fmla="*/ 62 w 80" name="T2"/>
                    <a:gd fmla="*/ 136 h 144" name="T3"/>
                    <a:gd fmla="*/ 64 w 80" name="T4"/>
                    <a:gd fmla="*/ 129 h 144" name="T5"/>
                    <a:gd fmla="*/ 48 w 80" name="T6"/>
                    <a:gd fmla="*/ 131 h 144" name="T7"/>
                    <a:gd fmla="*/ 51 w 80" name="T8"/>
                    <a:gd fmla="*/ 124 h 144" name="T9"/>
                    <a:gd fmla="*/ 29 w 80" name="T10"/>
                    <a:gd fmla="*/ 126 h 144" name="T11"/>
                    <a:gd fmla="*/ 35 w 80" name="T12"/>
                    <a:gd fmla="*/ 124 h 144" name="T13"/>
                    <a:gd fmla="*/ 39 w 80" name="T14"/>
                    <a:gd fmla="*/ 117 h 144" name="T15"/>
                    <a:gd fmla="*/ 39 w 80" name="T16"/>
                    <a:gd fmla="*/ 118 h 144" name="T17"/>
                    <a:gd fmla="*/ 16 w 80" name="T18"/>
                    <a:gd fmla="*/ 114 h 144" name="T19"/>
                    <a:gd fmla="*/ 22 w 80" name="T20"/>
                    <a:gd fmla="*/ 28 h 144" name="T21"/>
                    <a:gd fmla="*/ 24 w 80" name="T22"/>
                    <a:gd fmla="*/ 23 h 144" name="T23"/>
                    <a:gd fmla="*/ 22 w 80" name="T24"/>
                    <a:gd fmla="*/ 28 h 144" name="T25"/>
                    <a:gd fmla="*/ 80 w 80" name="T26"/>
                    <a:gd fmla="*/ 132 h 144" name="T27"/>
                    <a:gd fmla="*/ 67 w 80" name="T28"/>
                    <a:gd fmla="*/ 120 h 144" name="T29"/>
                    <a:gd fmla="*/ 65 w 80" name="T30"/>
                    <a:gd fmla="*/ 128 h 144" name="T31"/>
                    <a:gd fmla="*/ 55 w 80" name="T32"/>
                    <a:gd fmla="*/ 109 h 144" name="T33"/>
                    <a:gd fmla="*/ 45 w 80" name="T34"/>
                    <a:gd fmla="*/ 110 h 144" name="T35"/>
                    <a:gd fmla="*/ 48 w 80" name="T36"/>
                    <a:gd fmla="*/ 105 h 144" name="T37"/>
                    <a:gd fmla="*/ 45 w 80" name="T38"/>
                    <a:gd fmla="*/ 110 h 144" name="T39"/>
                    <a:gd fmla="*/ 35 w 80" name="T40"/>
                    <a:gd fmla="*/ 102 h 144" name="T41"/>
                    <a:gd fmla="*/ 40 w 80" name="T42"/>
                    <a:gd fmla="*/ 116 h 144" name="T43"/>
                    <a:gd fmla="*/ 40 w 80" name="T44"/>
                    <a:gd fmla="*/ 99 h 144" name="T45"/>
                    <a:gd fmla="*/ 35 w 80" name="T46"/>
                    <a:gd fmla="*/ 102 h 144" name="T47"/>
                    <a:gd fmla="*/ 32 w 80" name="T48"/>
                    <a:gd fmla="*/ 87 h 144" name="T49"/>
                    <a:gd fmla="*/ 27 w 80" name="T50"/>
                    <a:gd fmla="*/ 105 h 144" name="T51"/>
                    <a:gd fmla="*/ 10 w 80" name="T52"/>
                    <a:gd fmla="*/ 104 h 144" name="T53"/>
                    <a:gd fmla="*/ 21 w 80" name="T54"/>
                    <a:gd fmla="*/ 96 h 144" name="T55"/>
                    <a:gd fmla="*/ 29 w 80" name="T56"/>
                    <a:gd fmla="*/ 78 h 144" name="T57"/>
                    <a:gd fmla="*/ 8 w 80" name="T58"/>
                    <a:gd fmla="*/ 85 h 144" name="T59"/>
                    <a:gd fmla="*/ 7 w 80" name="T60"/>
                    <a:gd fmla="*/ 93 h 144" name="T61"/>
                    <a:gd fmla="*/ 16 w 80" name="T62"/>
                    <a:gd fmla="*/ 83 h 144" name="T63"/>
                    <a:gd fmla="*/ 22 w 80" name="T64"/>
                    <a:gd fmla="*/ 69 h 144" name="T65"/>
                    <a:gd fmla="*/ 0 w 80" name="T66"/>
                    <a:gd fmla="*/ 66 h 144" name="T67"/>
                    <a:gd fmla="*/ 14 w 80" name="T68"/>
                    <a:gd fmla="*/ 70 h 144" name="T69"/>
                    <a:gd fmla="*/ 14 w 80" name="T70"/>
                    <a:gd fmla="*/ 65 h 144" name="T71"/>
                    <a:gd fmla="*/ 14 w 80" name="T72"/>
                    <a:gd fmla="*/ 70 h 144" name="T73"/>
                    <a:gd fmla="*/ 24 w 80" name="T74"/>
                    <a:gd fmla="*/ 52 h 144" name="T75"/>
                    <a:gd fmla="*/ 32 w 80" name="T76"/>
                    <a:gd fmla="*/ 42 h 144" name="T77"/>
                    <a:gd fmla="*/ 6 w 80" name="T78"/>
                    <a:gd fmla="*/ 34 h 144" name="T79"/>
                    <a:gd fmla="*/ 8 w 80" name="T80"/>
                    <a:gd fmla="*/ 49 h 144" name="T81"/>
                    <a:gd fmla="*/ 18 w 80" name="T82"/>
                    <a:gd fmla="*/ 41 h 144" name="T83"/>
                    <a:gd fmla="*/ 36 w 80" name="T84"/>
                    <a:gd fmla="*/ 30 h 144" name="T85"/>
                    <a:gd fmla="*/ 11 w 80" name="T86"/>
                    <a:gd fmla="*/ 20 h 144" name="T87"/>
                    <a:gd fmla="*/ 18 w 80" name="T88"/>
                    <a:gd fmla="*/ 41 h 144" name="T89"/>
                    <a:gd fmla="*/ 26 w 80" name="T90"/>
                    <a:gd fmla="*/ 19 h 144" name="T91"/>
                    <a:gd fmla="*/ 35 w 80" name="T92"/>
                    <a:gd fmla="*/ 0 h 144" name="T9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b="b" l="0" r="r" t="0"/>
                  <a:pathLst>
                    <a:path h="144" w="80">
                      <a:moveTo>
                        <a:pt x="62" y="136"/>
                      </a:moveTo>
                      <a:cubicBezTo>
                        <a:pt x="67" y="133"/>
                        <a:pt x="74" y="130"/>
                        <a:pt x="80" y="133"/>
                      </a:cubicBezTo>
                      <a:cubicBezTo>
                        <a:pt x="76" y="142"/>
                        <a:pt x="65" y="144"/>
                        <a:pt x="56" y="141"/>
                      </a:cubicBezTo>
                      <a:cubicBezTo>
                        <a:pt x="58" y="139"/>
                        <a:pt x="60" y="138"/>
                        <a:pt x="62" y="136"/>
                      </a:cubicBezTo>
                      <a:close/>
                      <a:moveTo>
                        <a:pt x="48" y="131"/>
                      </a:moveTo>
                      <a:cubicBezTo>
                        <a:pt x="52" y="128"/>
                        <a:pt x="59" y="125"/>
                        <a:pt x="64" y="129"/>
                      </a:cubicBezTo>
                      <a:cubicBezTo>
                        <a:pt x="60" y="137"/>
                        <a:pt x="50" y="139"/>
                        <a:pt x="42" y="135"/>
                      </a:cubicBezTo>
                      <a:cubicBezTo>
                        <a:pt x="44" y="133"/>
                        <a:pt x="46" y="132"/>
                        <a:pt x="48" y="131"/>
                      </a:cubicBezTo>
                      <a:close/>
                      <a:moveTo>
                        <a:pt x="35" y="124"/>
                      </a:moveTo>
                      <a:cubicBezTo>
                        <a:pt x="40" y="122"/>
                        <a:pt x="47" y="119"/>
                        <a:pt x="51" y="124"/>
                      </a:cubicBezTo>
                      <a:cubicBezTo>
                        <a:pt x="47" y="129"/>
                        <a:pt x="40" y="131"/>
                        <a:pt x="34" y="129"/>
                      </a:cubicBezTo>
                      <a:cubicBezTo>
                        <a:pt x="32" y="129"/>
                        <a:pt x="30" y="128"/>
                        <a:pt x="29" y="126"/>
                      </a:cubicBezTo>
                      <a:cubicBezTo>
                        <a:pt x="31" y="125"/>
                        <a:pt x="33" y="125"/>
                        <a:pt x="35" y="124"/>
                      </a:cubicBezTo>
                      <a:cubicBezTo>
                        <a:pt x="35" y="124"/>
                        <a:pt x="35" y="124"/>
                        <a:pt x="35" y="124"/>
                      </a:cubicBezTo>
                      <a:close/>
                      <a:moveTo>
                        <a:pt x="23" y="113"/>
                      </a:moveTo>
                      <a:cubicBezTo>
                        <a:pt x="29" y="112"/>
                        <a:pt x="35" y="112"/>
                        <a:pt x="39" y="117"/>
                      </a:cubicBezTo>
                      <a:cubicBezTo>
                        <a:pt x="39" y="117"/>
                        <a:pt x="40" y="117"/>
                        <a:pt x="40" y="117"/>
                      </a:cubicBezTo>
                      <a:cubicBezTo>
                        <a:pt x="39" y="118"/>
                        <a:pt x="39" y="118"/>
                        <a:pt x="39" y="118"/>
                      </a:cubicBezTo>
                      <a:cubicBezTo>
                        <a:pt x="33" y="123"/>
                        <a:pt x="27" y="122"/>
                        <a:pt x="20" y="118"/>
                      </a:cubicBezTo>
                      <a:cubicBezTo>
                        <a:pt x="19" y="117"/>
                        <a:pt x="17" y="116"/>
                        <a:pt x="16" y="114"/>
                      </a:cubicBezTo>
                      <a:cubicBezTo>
                        <a:pt x="18" y="113"/>
                        <a:pt x="20" y="113"/>
                        <a:pt x="23" y="113"/>
                      </a:cubicBezTo>
                      <a:close/>
                      <a:moveTo>
                        <a:pt x="22" y="28"/>
                      </a:moveTo>
                      <a:cubicBezTo>
                        <a:pt x="31" y="30"/>
                        <a:pt x="38" y="25"/>
                        <a:pt x="42" y="17"/>
                      </a:cubicBezTo>
                      <a:cubicBezTo>
                        <a:pt x="36" y="17"/>
                        <a:pt x="28" y="18"/>
                        <a:pt x="24" y="23"/>
                      </a:cubicBezTo>
                      <a:cubicBezTo>
                        <a:pt x="25" y="17"/>
                        <a:pt x="21" y="10"/>
                        <a:pt x="17" y="5"/>
                      </a:cubicBezTo>
                      <a:cubicBezTo>
                        <a:pt x="13" y="13"/>
                        <a:pt x="14" y="23"/>
                        <a:pt x="22" y="28"/>
                      </a:cubicBezTo>
                      <a:close/>
                      <a:moveTo>
                        <a:pt x="67" y="120"/>
                      </a:moveTo>
                      <a:cubicBezTo>
                        <a:pt x="69" y="126"/>
                        <a:pt x="73" y="132"/>
                        <a:pt x="80" y="132"/>
                      </a:cubicBezTo>
                      <a:cubicBezTo>
                        <a:pt x="80" y="124"/>
                        <a:pt x="73" y="116"/>
                        <a:pt x="66" y="114"/>
                      </a:cubicBezTo>
                      <a:cubicBezTo>
                        <a:pt x="66" y="116"/>
                        <a:pt x="66" y="118"/>
                        <a:pt x="67" y="120"/>
                      </a:cubicBezTo>
                      <a:close/>
                      <a:moveTo>
                        <a:pt x="55" y="116"/>
                      </a:moveTo>
                      <a:cubicBezTo>
                        <a:pt x="55" y="121"/>
                        <a:pt x="58" y="128"/>
                        <a:pt x="65" y="128"/>
                      </a:cubicBezTo>
                      <a:cubicBezTo>
                        <a:pt x="65" y="122"/>
                        <a:pt x="63" y="115"/>
                        <a:pt x="58" y="111"/>
                      </a:cubicBezTo>
                      <a:cubicBezTo>
                        <a:pt x="57" y="110"/>
                        <a:pt x="56" y="110"/>
                        <a:pt x="55" y="109"/>
                      </a:cubicBezTo>
                      <a:cubicBezTo>
                        <a:pt x="55" y="111"/>
                        <a:pt x="54" y="113"/>
                        <a:pt x="55" y="116"/>
                      </a:cubicBezTo>
                      <a:close/>
                      <a:moveTo>
                        <a:pt x="45" y="110"/>
                      </a:moveTo>
                      <a:cubicBezTo>
                        <a:pt x="44" y="115"/>
                        <a:pt x="45" y="122"/>
                        <a:pt x="52" y="123"/>
                      </a:cubicBezTo>
                      <a:cubicBezTo>
                        <a:pt x="53" y="117"/>
                        <a:pt x="52" y="109"/>
                        <a:pt x="48" y="105"/>
                      </a:cubicBezTo>
                      <a:cubicBezTo>
                        <a:pt x="47" y="104"/>
                        <a:pt x="46" y="104"/>
                        <a:pt x="46" y="103"/>
                      </a:cubicBezTo>
                      <a:cubicBezTo>
                        <a:pt x="45" y="106"/>
                        <a:pt x="45" y="107"/>
                        <a:pt x="45" y="110"/>
                      </a:cubicBezTo>
                      <a:cubicBezTo>
                        <a:pt x="45" y="110"/>
                        <a:pt x="45" y="110"/>
                        <a:pt x="45" y="110"/>
                      </a:cubicBezTo>
                      <a:close/>
                      <a:moveTo>
                        <a:pt x="35" y="102"/>
                      </a:moveTo>
                      <a:cubicBezTo>
                        <a:pt x="33" y="108"/>
                        <a:pt x="34" y="114"/>
                        <a:pt x="40" y="116"/>
                      </a:cubicBezTo>
                      <a:cubicBezTo>
                        <a:pt x="40" y="116"/>
                        <a:pt x="40" y="116"/>
                        <a:pt x="40" y="116"/>
                      </a:cubicBezTo>
                      <a:cubicBezTo>
                        <a:pt x="40" y="116"/>
                        <a:pt x="41" y="115"/>
                        <a:pt x="41" y="115"/>
                      </a:cubicBezTo>
                      <a:cubicBezTo>
                        <a:pt x="42" y="110"/>
                        <a:pt x="42" y="104"/>
                        <a:pt x="40" y="99"/>
                      </a:cubicBezTo>
                      <a:cubicBezTo>
                        <a:pt x="39" y="98"/>
                        <a:pt x="38" y="97"/>
                        <a:pt x="37" y="96"/>
                      </a:cubicBezTo>
                      <a:cubicBezTo>
                        <a:pt x="36" y="98"/>
                        <a:pt x="35" y="100"/>
                        <a:pt x="35" y="102"/>
                      </a:cubicBezTo>
                      <a:close/>
                      <a:moveTo>
                        <a:pt x="29" y="107"/>
                      </a:moveTo>
                      <a:cubicBezTo>
                        <a:pt x="32" y="102"/>
                        <a:pt x="35" y="93"/>
                        <a:pt x="32" y="87"/>
                      </a:cubicBezTo>
                      <a:cubicBezTo>
                        <a:pt x="30" y="89"/>
                        <a:pt x="29" y="90"/>
                        <a:pt x="28" y="92"/>
                      </a:cubicBezTo>
                      <a:cubicBezTo>
                        <a:pt x="25" y="96"/>
                        <a:pt x="24" y="101"/>
                        <a:pt x="27" y="105"/>
                      </a:cubicBezTo>
                      <a:cubicBezTo>
                        <a:pt x="22" y="101"/>
                        <a:pt x="12" y="99"/>
                        <a:pt x="6" y="99"/>
                      </a:cubicBezTo>
                      <a:cubicBezTo>
                        <a:pt x="7" y="101"/>
                        <a:pt x="8" y="103"/>
                        <a:pt x="10" y="104"/>
                      </a:cubicBezTo>
                      <a:cubicBezTo>
                        <a:pt x="15" y="110"/>
                        <a:pt x="22" y="111"/>
                        <a:pt x="29" y="107"/>
                      </a:cubicBezTo>
                      <a:close/>
                      <a:moveTo>
                        <a:pt x="21" y="96"/>
                      </a:moveTo>
                      <a:cubicBezTo>
                        <a:pt x="24" y="93"/>
                        <a:pt x="26" y="90"/>
                        <a:pt x="28" y="85"/>
                      </a:cubicBezTo>
                      <a:cubicBezTo>
                        <a:pt x="29" y="83"/>
                        <a:pt x="29" y="80"/>
                        <a:pt x="29" y="78"/>
                      </a:cubicBezTo>
                      <a:cubicBezTo>
                        <a:pt x="24" y="80"/>
                        <a:pt x="17" y="86"/>
                        <a:pt x="19" y="92"/>
                      </a:cubicBezTo>
                      <a:cubicBezTo>
                        <a:pt x="16" y="89"/>
                        <a:pt x="12" y="87"/>
                        <a:pt x="8" y="85"/>
                      </a:cubicBezTo>
                      <a:cubicBezTo>
                        <a:pt x="6" y="84"/>
                        <a:pt x="4" y="83"/>
                        <a:pt x="1" y="83"/>
                      </a:cubicBezTo>
                      <a:cubicBezTo>
                        <a:pt x="2" y="87"/>
                        <a:pt x="4" y="90"/>
                        <a:pt x="7" y="93"/>
                      </a:cubicBezTo>
                      <a:cubicBezTo>
                        <a:pt x="11" y="96"/>
                        <a:pt x="15" y="97"/>
                        <a:pt x="21" y="96"/>
                      </a:cubicBezTo>
                      <a:close/>
                      <a:moveTo>
                        <a:pt x="16" y="83"/>
                      </a:moveTo>
                      <a:cubicBezTo>
                        <a:pt x="22" y="80"/>
                        <a:pt x="28" y="74"/>
                        <a:pt x="28" y="66"/>
                      </a:cubicBezTo>
                      <a:cubicBezTo>
                        <a:pt x="26" y="67"/>
                        <a:pt x="24" y="68"/>
                        <a:pt x="22" y="69"/>
                      </a:cubicBezTo>
                      <a:cubicBezTo>
                        <a:pt x="19" y="71"/>
                        <a:pt x="15" y="75"/>
                        <a:pt x="15" y="79"/>
                      </a:cubicBezTo>
                      <a:cubicBezTo>
                        <a:pt x="13" y="74"/>
                        <a:pt x="5" y="69"/>
                        <a:pt x="0" y="66"/>
                      </a:cubicBezTo>
                      <a:cubicBezTo>
                        <a:pt x="0" y="75"/>
                        <a:pt x="6" y="84"/>
                        <a:pt x="16" y="83"/>
                      </a:cubicBezTo>
                      <a:close/>
                      <a:moveTo>
                        <a:pt x="14" y="70"/>
                      </a:moveTo>
                      <a:cubicBezTo>
                        <a:pt x="22" y="68"/>
                        <a:pt x="28" y="61"/>
                        <a:pt x="29" y="53"/>
                      </a:cubicBezTo>
                      <a:cubicBezTo>
                        <a:pt x="23" y="55"/>
                        <a:pt x="16" y="58"/>
                        <a:pt x="14" y="65"/>
                      </a:cubicBezTo>
                      <a:cubicBezTo>
                        <a:pt x="13" y="59"/>
                        <a:pt x="7" y="52"/>
                        <a:pt x="2" y="48"/>
                      </a:cubicBezTo>
                      <a:cubicBezTo>
                        <a:pt x="0" y="57"/>
                        <a:pt x="4" y="68"/>
                        <a:pt x="14" y="70"/>
                      </a:cubicBezTo>
                      <a:close/>
                      <a:moveTo>
                        <a:pt x="15" y="54"/>
                      </a:moveTo>
                      <a:cubicBezTo>
                        <a:pt x="18" y="54"/>
                        <a:pt x="21" y="53"/>
                        <a:pt x="24" y="52"/>
                      </a:cubicBezTo>
                      <a:cubicBezTo>
                        <a:pt x="27" y="50"/>
                        <a:pt x="28" y="49"/>
                        <a:pt x="30" y="46"/>
                      </a:cubicBezTo>
                      <a:cubicBezTo>
                        <a:pt x="31" y="45"/>
                        <a:pt x="32" y="44"/>
                        <a:pt x="32" y="42"/>
                      </a:cubicBezTo>
                      <a:cubicBezTo>
                        <a:pt x="27" y="42"/>
                        <a:pt x="19" y="44"/>
                        <a:pt x="16" y="49"/>
                      </a:cubicBezTo>
                      <a:cubicBezTo>
                        <a:pt x="16" y="44"/>
                        <a:pt x="10" y="38"/>
                        <a:pt x="6" y="34"/>
                      </a:cubicBezTo>
                      <a:cubicBezTo>
                        <a:pt x="5" y="36"/>
                        <a:pt x="5" y="38"/>
                        <a:pt x="5" y="40"/>
                      </a:cubicBezTo>
                      <a:cubicBezTo>
                        <a:pt x="5" y="43"/>
                        <a:pt x="6" y="46"/>
                        <a:pt x="8" y="49"/>
                      </a:cubicBezTo>
                      <a:cubicBezTo>
                        <a:pt x="10" y="51"/>
                        <a:pt x="12" y="53"/>
                        <a:pt x="15" y="54"/>
                      </a:cubicBezTo>
                      <a:close/>
                      <a:moveTo>
                        <a:pt x="18" y="41"/>
                      </a:moveTo>
                      <a:cubicBezTo>
                        <a:pt x="24" y="42"/>
                        <a:pt x="30" y="39"/>
                        <a:pt x="34" y="34"/>
                      </a:cubicBezTo>
                      <a:cubicBezTo>
                        <a:pt x="35" y="33"/>
                        <a:pt x="36" y="32"/>
                        <a:pt x="36" y="30"/>
                      </a:cubicBezTo>
                      <a:cubicBezTo>
                        <a:pt x="31" y="30"/>
                        <a:pt x="23" y="32"/>
                        <a:pt x="19" y="37"/>
                      </a:cubicBezTo>
                      <a:cubicBezTo>
                        <a:pt x="19" y="31"/>
                        <a:pt x="15" y="24"/>
                        <a:pt x="11" y="20"/>
                      </a:cubicBezTo>
                      <a:cubicBezTo>
                        <a:pt x="10" y="22"/>
                        <a:pt x="9" y="24"/>
                        <a:pt x="9" y="26"/>
                      </a:cubicBezTo>
                      <a:cubicBezTo>
                        <a:pt x="9" y="32"/>
                        <a:pt x="12" y="38"/>
                        <a:pt x="18" y="41"/>
                      </a:cubicBezTo>
                      <a:close/>
                      <a:moveTo>
                        <a:pt x="35" y="6"/>
                      </a:moveTo>
                      <a:cubicBezTo>
                        <a:pt x="35" y="12"/>
                        <a:pt x="32" y="17"/>
                        <a:pt x="26" y="19"/>
                      </a:cubicBezTo>
                      <a:cubicBezTo>
                        <a:pt x="23" y="13"/>
                        <a:pt x="26" y="7"/>
                        <a:pt x="30" y="3"/>
                      </a:cubicBezTo>
                      <a:cubicBezTo>
                        <a:pt x="31" y="2"/>
                        <a:pt x="33" y="1"/>
                        <a:pt x="35" y="0"/>
                      </a:cubicBezTo>
                      <a:cubicBezTo>
                        <a:pt x="35" y="2"/>
                        <a:pt x="35" y="4"/>
                        <a:pt x="35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pPr algn="l" defTabSz="914400" eaLnBrk="1" fontAlgn="auto" hangingPunct="1" indent="0" latinLnBrk="0" lvl="0" marL="0" marR="0" rtl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1200" kumimoji="0" lang="zh-CN" noProof="0" normalizeH="0" spc="0" strike="noStrike" sz="1800" u="none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阿里巴巴普惠体 R"/>
                    <a:ea typeface="阿里巴巴普惠体 R"/>
                    <a:cs typeface="+mn-cs"/>
                  </a:endParaRPr>
                </a:p>
              </p:txBody>
            </p:sp>
            <p:sp>
              <p:nvSpPr>
                <p:cNvPr id="17" name="Freeform 194"/>
                <p:cNvSpPr/>
                <p:nvPr/>
              </p:nvSpPr>
              <p:spPr bwMode="auto">
                <a:xfrm>
                  <a:off x="3283786" y="5119788"/>
                  <a:ext cx="450300" cy="575864"/>
                </a:xfrm>
                <a:custGeom>
                  <a:gdLst>
                    <a:gd fmla="*/ 14 w 100" name="T0"/>
                    <a:gd fmla="*/ 0 h 128" name="T1"/>
                    <a:gd fmla="*/ 15 w 100" name="T2"/>
                    <a:gd fmla="*/ 0 h 128" name="T3"/>
                    <a:gd fmla="*/ 5 w 100" name="T4"/>
                    <a:gd fmla="*/ 32 h 128" name="T5"/>
                    <a:gd fmla="*/ 6 w 100" name="T6"/>
                    <a:gd fmla="*/ 71 h 128" name="T7"/>
                    <a:gd fmla="*/ 28 w 100" name="T8"/>
                    <a:gd fmla="*/ 98 h 128" name="T9"/>
                    <a:gd fmla="*/ 71 w 100" name="T10"/>
                    <a:gd fmla="*/ 114 h 128" name="T11"/>
                    <a:gd fmla="*/ 71 w 100" name="T12"/>
                    <a:gd fmla="*/ 114 h 128" name="T13"/>
                    <a:gd fmla="*/ 100 w 100" name="T14"/>
                    <a:gd fmla="*/ 125 h 128" name="T15"/>
                    <a:gd fmla="*/ 99 w 100" name="T16"/>
                    <a:gd fmla="*/ 128 h 128" name="T17"/>
                    <a:gd fmla="*/ 70 w 100" name="T18"/>
                    <a:gd fmla="*/ 116 h 128" name="T19"/>
                    <a:gd fmla="*/ 70 w 100" name="T20"/>
                    <a:gd fmla="*/ 116 h 128" name="T21"/>
                    <a:gd fmla="*/ 27 w 100" name="T22"/>
                    <a:gd fmla="*/ 100 h 128" name="T23"/>
                    <a:gd fmla="*/ 5 w 100" name="T24"/>
                    <a:gd fmla="*/ 71 h 128" name="T25"/>
                    <a:gd fmla="*/ 3 w 100" name="T26"/>
                    <a:gd fmla="*/ 32 h 128" name="T27"/>
                    <a:gd fmla="*/ 14 w 100" name="T28"/>
                    <a:gd fmla="*/ 0 h 128" name="T2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b="b" l="0" r="r" t="0"/>
                  <a:pathLst>
                    <a:path h="128" w="100">
                      <a:moveTo>
                        <a:pt x="14" y="0"/>
                      </a:moveTo>
                      <a:cubicBezTo>
                        <a:pt x="14" y="0"/>
                        <a:pt x="14" y="0"/>
                        <a:pt x="15" y="0"/>
                      </a:cubicBezTo>
                      <a:cubicBezTo>
                        <a:pt x="10" y="11"/>
                        <a:pt x="7" y="21"/>
                        <a:pt x="5" y="32"/>
                      </a:cubicBezTo>
                      <a:cubicBezTo>
                        <a:pt x="2" y="46"/>
                        <a:pt x="2" y="57"/>
                        <a:pt x="6" y="71"/>
                      </a:cubicBezTo>
                      <a:cubicBezTo>
                        <a:pt x="11" y="83"/>
                        <a:pt x="18" y="90"/>
                        <a:pt x="28" y="98"/>
                      </a:cubicBezTo>
                      <a:cubicBezTo>
                        <a:pt x="42" y="107"/>
                        <a:pt x="55" y="110"/>
                        <a:pt x="71" y="114"/>
                      </a:cubicBezTo>
                      <a:cubicBezTo>
                        <a:pt x="71" y="114"/>
                        <a:pt x="71" y="114"/>
                        <a:pt x="71" y="114"/>
                      </a:cubicBezTo>
                      <a:cubicBezTo>
                        <a:pt x="82" y="115"/>
                        <a:pt x="91" y="119"/>
                        <a:pt x="100" y="125"/>
                      </a:cubicBezTo>
                      <a:cubicBezTo>
                        <a:pt x="100" y="126"/>
                        <a:pt x="99" y="127"/>
                        <a:pt x="99" y="128"/>
                      </a:cubicBezTo>
                      <a:cubicBezTo>
                        <a:pt x="90" y="121"/>
                        <a:pt x="82" y="118"/>
                        <a:pt x="70" y="116"/>
                      </a:cubicBezTo>
                      <a:cubicBezTo>
                        <a:pt x="70" y="116"/>
                        <a:pt x="70" y="116"/>
                        <a:pt x="70" y="116"/>
                      </a:cubicBezTo>
                      <a:cubicBezTo>
                        <a:pt x="54" y="113"/>
                        <a:pt x="41" y="109"/>
                        <a:pt x="27" y="100"/>
                      </a:cubicBezTo>
                      <a:cubicBezTo>
                        <a:pt x="16" y="92"/>
                        <a:pt x="10" y="84"/>
                        <a:pt x="5" y="71"/>
                      </a:cubicBezTo>
                      <a:cubicBezTo>
                        <a:pt x="0" y="58"/>
                        <a:pt x="1" y="46"/>
                        <a:pt x="3" y="32"/>
                      </a:cubicBezTo>
                      <a:cubicBezTo>
                        <a:pt x="6" y="20"/>
                        <a:pt x="9" y="11"/>
                        <a:pt x="1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pPr algn="l" defTabSz="914400" eaLnBrk="1" fontAlgn="auto" hangingPunct="1" indent="0" latinLnBrk="0" lvl="0" marL="0" marR="0" rtl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1200" kumimoji="0" lang="zh-CN" noProof="0" normalizeH="0" spc="0" strike="noStrike" sz="1800" u="none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阿里巴巴普惠体 R"/>
                    <a:ea typeface="阿里巴巴普惠体 R"/>
                    <a:cs typeface="+mn-cs"/>
                  </a:endParaRPr>
                </a:p>
              </p:txBody>
            </p:sp>
            <p:sp>
              <p:nvSpPr>
                <p:cNvPr id="18" name="Freeform 195"/>
                <p:cNvSpPr>
                  <a:spLocks noEditPoints="1"/>
                </p:cNvSpPr>
                <p:nvPr/>
              </p:nvSpPr>
              <p:spPr bwMode="auto">
                <a:xfrm>
                  <a:off x="3751406" y="5039688"/>
                  <a:ext cx="361540" cy="647307"/>
                </a:xfrm>
                <a:custGeom>
                  <a:gdLst>
                    <a:gd fmla="*/ 0 w 80" name="T0"/>
                    <a:gd fmla="*/ 133 h 144" name="T1"/>
                    <a:gd fmla="*/ 18 w 80" name="T2"/>
                    <a:gd fmla="*/ 136 h 144" name="T3"/>
                    <a:gd fmla="*/ 16 w 80" name="T4"/>
                    <a:gd fmla="*/ 129 h 144" name="T5"/>
                    <a:gd fmla="*/ 32 w 80" name="T6"/>
                    <a:gd fmla="*/ 131 h 144" name="T7"/>
                    <a:gd fmla="*/ 29 w 80" name="T8"/>
                    <a:gd fmla="*/ 124 h 144" name="T9"/>
                    <a:gd fmla="*/ 51 w 80" name="T10"/>
                    <a:gd fmla="*/ 126 h 144" name="T11"/>
                    <a:gd fmla="*/ 45 w 80" name="T12"/>
                    <a:gd fmla="*/ 124 h 144" name="T13"/>
                    <a:gd fmla="*/ 41 w 80" name="T14"/>
                    <a:gd fmla="*/ 117 h 144" name="T15"/>
                    <a:gd fmla="*/ 41 w 80" name="T16"/>
                    <a:gd fmla="*/ 118 h 144" name="T17"/>
                    <a:gd fmla="*/ 64 w 80" name="T18"/>
                    <a:gd fmla="*/ 114 h 144" name="T19"/>
                    <a:gd fmla="*/ 58 w 80" name="T20"/>
                    <a:gd fmla="*/ 28 h 144" name="T21"/>
                    <a:gd fmla="*/ 56 w 80" name="T22"/>
                    <a:gd fmla="*/ 23 h 144" name="T23"/>
                    <a:gd fmla="*/ 58 w 80" name="T24"/>
                    <a:gd fmla="*/ 28 h 144" name="T25"/>
                    <a:gd fmla="*/ 0 w 80" name="T26"/>
                    <a:gd fmla="*/ 132 h 144" name="T27"/>
                    <a:gd fmla="*/ 13 w 80" name="T28"/>
                    <a:gd fmla="*/ 120 h 144" name="T29"/>
                    <a:gd fmla="*/ 15 w 80" name="T30"/>
                    <a:gd fmla="*/ 128 h 144" name="T31"/>
                    <a:gd fmla="*/ 25 w 80" name="T32"/>
                    <a:gd fmla="*/ 109 h 144" name="T33"/>
                    <a:gd fmla="*/ 36 w 80" name="T34"/>
                    <a:gd fmla="*/ 110 h 144" name="T35"/>
                    <a:gd fmla="*/ 32 w 80" name="T36"/>
                    <a:gd fmla="*/ 105 h 144" name="T37"/>
                    <a:gd fmla="*/ 35 w 80" name="T38"/>
                    <a:gd fmla="*/ 110 h 144" name="T39"/>
                    <a:gd fmla="*/ 45 w 80" name="T40"/>
                    <a:gd fmla="*/ 102 h 144" name="T41"/>
                    <a:gd fmla="*/ 40 w 80" name="T42"/>
                    <a:gd fmla="*/ 116 h 144" name="T43"/>
                    <a:gd fmla="*/ 40 w 80" name="T44"/>
                    <a:gd fmla="*/ 99 h 144" name="T45"/>
                    <a:gd fmla="*/ 45 w 80" name="T46"/>
                    <a:gd fmla="*/ 102 h 144" name="T47"/>
                    <a:gd fmla="*/ 48 w 80" name="T48"/>
                    <a:gd fmla="*/ 87 h 144" name="T49"/>
                    <a:gd fmla="*/ 54 w 80" name="T50"/>
                    <a:gd fmla="*/ 105 h 144" name="T51"/>
                    <a:gd fmla="*/ 70 w 80" name="T52"/>
                    <a:gd fmla="*/ 104 h 144" name="T53"/>
                    <a:gd fmla="*/ 60 w 80" name="T54"/>
                    <a:gd fmla="*/ 96 h 144" name="T55"/>
                    <a:gd fmla="*/ 51 w 80" name="T56"/>
                    <a:gd fmla="*/ 78 h 144" name="T57"/>
                    <a:gd fmla="*/ 72 w 80" name="T58"/>
                    <a:gd fmla="*/ 85 h 144" name="T59"/>
                    <a:gd fmla="*/ 73 w 80" name="T60"/>
                    <a:gd fmla="*/ 93 h 144" name="T61"/>
                    <a:gd fmla="*/ 64 w 80" name="T62"/>
                    <a:gd fmla="*/ 83 h 144" name="T63"/>
                    <a:gd fmla="*/ 58 w 80" name="T64"/>
                    <a:gd fmla="*/ 69 h 144" name="T65"/>
                    <a:gd fmla="*/ 80 w 80" name="T66"/>
                    <a:gd fmla="*/ 66 h 144" name="T67"/>
                    <a:gd fmla="*/ 66 w 80" name="T68"/>
                    <a:gd fmla="*/ 70 h 144" name="T69"/>
                    <a:gd fmla="*/ 66 w 80" name="T70"/>
                    <a:gd fmla="*/ 65 h 144" name="T71"/>
                    <a:gd fmla="*/ 66 w 80" name="T72"/>
                    <a:gd fmla="*/ 70 h 144" name="T73"/>
                    <a:gd fmla="*/ 56 w 80" name="T74"/>
                    <a:gd fmla="*/ 52 h 144" name="T75"/>
                    <a:gd fmla="*/ 48 w 80" name="T76"/>
                    <a:gd fmla="*/ 42 h 144" name="T77"/>
                    <a:gd fmla="*/ 74 w 80" name="T78"/>
                    <a:gd fmla="*/ 34 h 144" name="T79"/>
                    <a:gd fmla="*/ 72 w 80" name="T80"/>
                    <a:gd fmla="*/ 49 h 144" name="T81"/>
                    <a:gd fmla="*/ 62 w 80" name="T82"/>
                    <a:gd fmla="*/ 41 h 144" name="T83"/>
                    <a:gd fmla="*/ 44 w 80" name="T84"/>
                    <a:gd fmla="*/ 30 h 144" name="T85"/>
                    <a:gd fmla="*/ 69 w 80" name="T86"/>
                    <a:gd fmla="*/ 20 h 144" name="T87"/>
                    <a:gd fmla="*/ 62 w 80" name="T88"/>
                    <a:gd fmla="*/ 41 h 144" name="T89"/>
                    <a:gd fmla="*/ 54 w 80" name="T90"/>
                    <a:gd fmla="*/ 19 h 144" name="T91"/>
                    <a:gd fmla="*/ 45 w 80" name="T92"/>
                    <a:gd fmla="*/ 0 h 144" name="T9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b="b" l="0" r="r" t="0"/>
                  <a:pathLst>
                    <a:path h="144" w="80">
                      <a:moveTo>
                        <a:pt x="18" y="136"/>
                      </a:moveTo>
                      <a:cubicBezTo>
                        <a:pt x="13" y="133"/>
                        <a:pt x="6" y="130"/>
                        <a:pt x="0" y="133"/>
                      </a:cubicBezTo>
                      <a:cubicBezTo>
                        <a:pt x="4" y="142"/>
                        <a:pt x="15" y="144"/>
                        <a:pt x="24" y="141"/>
                      </a:cubicBezTo>
                      <a:cubicBezTo>
                        <a:pt x="22" y="139"/>
                        <a:pt x="20" y="138"/>
                        <a:pt x="18" y="136"/>
                      </a:cubicBezTo>
                      <a:close/>
                      <a:moveTo>
                        <a:pt x="32" y="131"/>
                      </a:moveTo>
                      <a:cubicBezTo>
                        <a:pt x="28" y="128"/>
                        <a:pt x="21" y="125"/>
                        <a:pt x="16" y="129"/>
                      </a:cubicBezTo>
                      <a:cubicBezTo>
                        <a:pt x="20" y="137"/>
                        <a:pt x="31" y="139"/>
                        <a:pt x="38" y="135"/>
                      </a:cubicBezTo>
                      <a:cubicBezTo>
                        <a:pt x="36" y="133"/>
                        <a:pt x="34" y="132"/>
                        <a:pt x="32" y="131"/>
                      </a:cubicBezTo>
                      <a:close/>
                      <a:moveTo>
                        <a:pt x="45" y="124"/>
                      </a:moveTo>
                      <a:cubicBezTo>
                        <a:pt x="40" y="122"/>
                        <a:pt x="33" y="119"/>
                        <a:pt x="29" y="124"/>
                      </a:cubicBezTo>
                      <a:cubicBezTo>
                        <a:pt x="33" y="129"/>
                        <a:pt x="40" y="131"/>
                        <a:pt x="46" y="129"/>
                      </a:cubicBezTo>
                      <a:cubicBezTo>
                        <a:pt x="48" y="129"/>
                        <a:pt x="50" y="128"/>
                        <a:pt x="51" y="126"/>
                      </a:cubicBezTo>
                      <a:cubicBezTo>
                        <a:pt x="49" y="125"/>
                        <a:pt x="47" y="125"/>
                        <a:pt x="45" y="124"/>
                      </a:cubicBezTo>
                      <a:cubicBezTo>
                        <a:pt x="45" y="124"/>
                        <a:pt x="45" y="124"/>
                        <a:pt x="45" y="124"/>
                      </a:cubicBezTo>
                      <a:close/>
                      <a:moveTo>
                        <a:pt x="57" y="113"/>
                      </a:moveTo>
                      <a:cubicBezTo>
                        <a:pt x="51" y="112"/>
                        <a:pt x="45" y="112"/>
                        <a:pt x="41" y="117"/>
                      </a:cubicBezTo>
                      <a:cubicBezTo>
                        <a:pt x="41" y="117"/>
                        <a:pt x="40" y="117"/>
                        <a:pt x="40" y="117"/>
                      </a:cubicBezTo>
                      <a:cubicBezTo>
                        <a:pt x="41" y="118"/>
                        <a:pt x="41" y="118"/>
                        <a:pt x="41" y="118"/>
                      </a:cubicBezTo>
                      <a:cubicBezTo>
                        <a:pt x="47" y="123"/>
                        <a:pt x="54" y="122"/>
                        <a:pt x="60" y="118"/>
                      </a:cubicBezTo>
                      <a:cubicBezTo>
                        <a:pt x="61" y="117"/>
                        <a:pt x="63" y="116"/>
                        <a:pt x="64" y="114"/>
                      </a:cubicBezTo>
                      <a:cubicBezTo>
                        <a:pt x="62" y="113"/>
                        <a:pt x="60" y="113"/>
                        <a:pt x="57" y="113"/>
                      </a:cubicBezTo>
                      <a:close/>
                      <a:moveTo>
                        <a:pt x="58" y="28"/>
                      </a:moveTo>
                      <a:cubicBezTo>
                        <a:pt x="49" y="30"/>
                        <a:pt x="42" y="25"/>
                        <a:pt x="38" y="17"/>
                      </a:cubicBezTo>
                      <a:cubicBezTo>
                        <a:pt x="44" y="17"/>
                        <a:pt x="52" y="18"/>
                        <a:pt x="56" y="23"/>
                      </a:cubicBezTo>
                      <a:cubicBezTo>
                        <a:pt x="56" y="17"/>
                        <a:pt x="59" y="10"/>
                        <a:pt x="63" y="5"/>
                      </a:cubicBezTo>
                      <a:cubicBezTo>
                        <a:pt x="67" y="13"/>
                        <a:pt x="66" y="23"/>
                        <a:pt x="58" y="28"/>
                      </a:cubicBezTo>
                      <a:close/>
                      <a:moveTo>
                        <a:pt x="13" y="120"/>
                      </a:moveTo>
                      <a:cubicBezTo>
                        <a:pt x="11" y="126"/>
                        <a:pt x="7" y="132"/>
                        <a:pt x="0" y="132"/>
                      </a:cubicBezTo>
                      <a:cubicBezTo>
                        <a:pt x="0" y="124"/>
                        <a:pt x="7" y="116"/>
                        <a:pt x="14" y="114"/>
                      </a:cubicBezTo>
                      <a:cubicBezTo>
                        <a:pt x="14" y="116"/>
                        <a:pt x="14" y="118"/>
                        <a:pt x="13" y="120"/>
                      </a:cubicBezTo>
                      <a:close/>
                      <a:moveTo>
                        <a:pt x="25" y="116"/>
                      </a:moveTo>
                      <a:cubicBezTo>
                        <a:pt x="25" y="121"/>
                        <a:pt x="22" y="128"/>
                        <a:pt x="15" y="128"/>
                      </a:cubicBezTo>
                      <a:cubicBezTo>
                        <a:pt x="15" y="122"/>
                        <a:pt x="17" y="115"/>
                        <a:pt x="22" y="111"/>
                      </a:cubicBezTo>
                      <a:cubicBezTo>
                        <a:pt x="23" y="110"/>
                        <a:pt x="24" y="110"/>
                        <a:pt x="25" y="109"/>
                      </a:cubicBezTo>
                      <a:cubicBezTo>
                        <a:pt x="25" y="111"/>
                        <a:pt x="26" y="113"/>
                        <a:pt x="25" y="116"/>
                      </a:cubicBezTo>
                      <a:close/>
                      <a:moveTo>
                        <a:pt x="36" y="110"/>
                      </a:moveTo>
                      <a:cubicBezTo>
                        <a:pt x="36" y="115"/>
                        <a:pt x="35" y="122"/>
                        <a:pt x="29" y="123"/>
                      </a:cubicBezTo>
                      <a:cubicBezTo>
                        <a:pt x="27" y="117"/>
                        <a:pt x="28" y="109"/>
                        <a:pt x="32" y="105"/>
                      </a:cubicBezTo>
                      <a:cubicBezTo>
                        <a:pt x="33" y="104"/>
                        <a:pt x="34" y="104"/>
                        <a:pt x="34" y="103"/>
                      </a:cubicBezTo>
                      <a:cubicBezTo>
                        <a:pt x="35" y="106"/>
                        <a:pt x="35" y="107"/>
                        <a:pt x="35" y="110"/>
                      </a:cubicBezTo>
                      <a:cubicBezTo>
                        <a:pt x="35" y="110"/>
                        <a:pt x="36" y="110"/>
                        <a:pt x="36" y="110"/>
                      </a:cubicBezTo>
                      <a:close/>
                      <a:moveTo>
                        <a:pt x="45" y="102"/>
                      </a:moveTo>
                      <a:cubicBezTo>
                        <a:pt x="47" y="108"/>
                        <a:pt x="46" y="114"/>
                        <a:pt x="40" y="116"/>
                      </a:cubicBezTo>
                      <a:cubicBezTo>
                        <a:pt x="40" y="116"/>
                        <a:pt x="40" y="116"/>
                        <a:pt x="40" y="116"/>
                      </a:cubicBezTo>
                      <a:cubicBezTo>
                        <a:pt x="40" y="116"/>
                        <a:pt x="39" y="115"/>
                        <a:pt x="39" y="115"/>
                      </a:cubicBezTo>
                      <a:cubicBezTo>
                        <a:pt x="38" y="110"/>
                        <a:pt x="38" y="104"/>
                        <a:pt x="40" y="99"/>
                      </a:cubicBezTo>
                      <a:cubicBezTo>
                        <a:pt x="41" y="98"/>
                        <a:pt x="42" y="97"/>
                        <a:pt x="43" y="96"/>
                      </a:cubicBezTo>
                      <a:cubicBezTo>
                        <a:pt x="44" y="98"/>
                        <a:pt x="45" y="100"/>
                        <a:pt x="45" y="102"/>
                      </a:cubicBezTo>
                      <a:close/>
                      <a:moveTo>
                        <a:pt x="51" y="107"/>
                      </a:moveTo>
                      <a:cubicBezTo>
                        <a:pt x="48" y="102"/>
                        <a:pt x="45" y="93"/>
                        <a:pt x="48" y="87"/>
                      </a:cubicBezTo>
                      <a:cubicBezTo>
                        <a:pt x="50" y="89"/>
                        <a:pt x="51" y="90"/>
                        <a:pt x="52" y="92"/>
                      </a:cubicBezTo>
                      <a:cubicBezTo>
                        <a:pt x="55" y="96"/>
                        <a:pt x="56" y="101"/>
                        <a:pt x="54" y="105"/>
                      </a:cubicBezTo>
                      <a:cubicBezTo>
                        <a:pt x="58" y="101"/>
                        <a:pt x="68" y="99"/>
                        <a:pt x="74" y="99"/>
                      </a:cubicBezTo>
                      <a:cubicBezTo>
                        <a:pt x="73" y="101"/>
                        <a:pt x="72" y="103"/>
                        <a:pt x="70" y="104"/>
                      </a:cubicBezTo>
                      <a:cubicBezTo>
                        <a:pt x="65" y="110"/>
                        <a:pt x="58" y="111"/>
                        <a:pt x="51" y="107"/>
                      </a:cubicBezTo>
                      <a:close/>
                      <a:moveTo>
                        <a:pt x="60" y="96"/>
                      </a:moveTo>
                      <a:cubicBezTo>
                        <a:pt x="56" y="93"/>
                        <a:pt x="54" y="90"/>
                        <a:pt x="52" y="85"/>
                      </a:cubicBezTo>
                      <a:cubicBezTo>
                        <a:pt x="51" y="83"/>
                        <a:pt x="51" y="80"/>
                        <a:pt x="51" y="78"/>
                      </a:cubicBezTo>
                      <a:cubicBezTo>
                        <a:pt x="56" y="80"/>
                        <a:pt x="63" y="86"/>
                        <a:pt x="61" y="92"/>
                      </a:cubicBezTo>
                      <a:cubicBezTo>
                        <a:pt x="64" y="89"/>
                        <a:pt x="68" y="87"/>
                        <a:pt x="72" y="85"/>
                      </a:cubicBezTo>
                      <a:cubicBezTo>
                        <a:pt x="74" y="84"/>
                        <a:pt x="76" y="83"/>
                        <a:pt x="79" y="83"/>
                      </a:cubicBezTo>
                      <a:cubicBezTo>
                        <a:pt x="78" y="87"/>
                        <a:pt x="76" y="90"/>
                        <a:pt x="73" y="93"/>
                      </a:cubicBezTo>
                      <a:cubicBezTo>
                        <a:pt x="69" y="96"/>
                        <a:pt x="65" y="97"/>
                        <a:pt x="60" y="96"/>
                      </a:cubicBezTo>
                      <a:close/>
                      <a:moveTo>
                        <a:pt x="64" y="83"/>
                      </a:moveTo>
                      <a:cubicBezTo>
                        <a:pt x="58" y="80"/>
                        <a:pt x="52" y="74"/>
                        <a:pt x="52" y="66"/>
                      </a:cubicBezTo>
                      <a:cubicBezTo>
                        <a:pt x="54" y="67"/>
                        <a:pt x="56" y="68"/>
                        <a:pt x="58" y="69"/>
                      </a:cubicBezTo>
                      <a:cubicBezTo>
                        <a:pt x="61" y="71"/>
                        <a:pt x="65" y="75"/>
                        <a:pt x="65" y="79"/>
                      </a:cubicBezTo>
                      <a:cubicBezTo>
                        <a:pt x="67" y="74"/>
                        <a:pt x="75" y="69"/>
                        <a:pt x="80" y="66"/>
                      </a:cubicBezTo>
                      <a:cubicBezTo>
                        <a:pt x="80" y="75"/>
                        <a:pt x="74" y="84"/>
                        <a:pt x="64" y="83"/>
                      </a:cubicBezTo>
                      <a:close/>
                      <a:moveTo>
                        <a:pt x="66" y="70"/>
                      </a:moveTo>
                      <a:cubicBezTo>
                        <a:pt x="58" y="68"/>
                        <a:pt x="52" y="61"/>
                        <a:pt x="51" y="53"/>
                      </a:cubicBezTo>
                      <a:cubicBezTo>
                        <a:pt x="57" y="55"/>
                        <a:pt x="64" y="58"/>
                        <a:pt x="66" y="65"/>
                      </a:cubicBezTo>
                      <a:cubicBezTo>
                        <a:pt x="67" y="59"/>
                        <a:pt x="73" y="52"/>
                        <a:pt x="78" y="48"/>
                      </a:cubicBezTo>
                      <a:cubicBezTo>
                        <a:pt x="80" y="57"/>
                        <a:pt x="76" y="68"/>
                        <a:pt x="66" y="70"/>
                      </a:cubicBezTo>
                      <a:close/>
                      <a:moveTo>
                        <a:pt x="65" y="54"/>
                      </a:moveTo>
                      <a:cubicBezTo>
                        <a:pt x="62" y="54"/>
                        <a:pt x="59" y="53"/>
                        <a:pt x="56" y="52"/>
                      </a:cubicBezTo>
                      <a:cubicBezTo>
                        <a:pt x="54" y="50"/>
                        <a:pt x="52" y="49"/>
                        <a:pt x="50" y="46"/>
                      </a:cubicBezTo>
                      <a:cubicBezTo>
                        <a:pt x="49" y="45"/>
                        <a:pt x="48" y="44"/>
                        <a:pt x="48" y="42"/>
                      </a:cubicBezTo>
                      <a:cubicBezTo>
                        <a:pt x="53" y="42"/>
                        <a:pt x="61" y="44"/>
                        <a:pt x="64" y="49"/>
                      </a:cubicBezTo>
                      <a:cubicBezTo>
                        <a:pt x="65" y="44"/>
                        <a:pt x="70" y="38"/>
                        <a:pt x="74" y="34"/>
                      </a:cubicBezTo>
                      <a:cubicBezTo>
                        <a:pt x="75" y="36"/>
                        <a:pt x="75" y="38"/>
                        <a:pt x="75" y="40"/>
                      </a:cubicBezTo>
                      <a:cubicBezTo>
                        <a:pt x="75" y="43"/>
                        <a:pt x="74" y="46"/>
                        <a:pt x="72" y="49"/>
                      </a:cubicBezTo>
                      <a:cubicBezTo>
                        <a:pt x="70" y="51"/>
                        <a:pt x="68" y="53"/>
                        <a:pt x="65" y="54"/>
                      </a:cubicBezTo>
                      <a:close/>
                      <a:moveTo>
                        <a:pt x="62" y="41"/>
                      </a:moveTo>
                      <a:cubicBezTo>
                        <a:pt x="56" y="42"/>
                        <a:pt x="50" y="39"/>
                        <a:pt x="46" y="34"/>
                      </a:cubicBezTo>
                      <a:cubicBezTo>
                        <a:pt x="45" y="33"/>
                        <a:pt x="44" y="32"/>
                        <a:pt x="44" y="30"/>
                      </a:cubicBezTo>
                      <a:cubicBezTo>
                        <a:pt x="50" y="30"/>
                        <a:pt x="57" y="32"/>
                        <a:pt x="61" y="37"/>
                      </a:cubicBezTo>
                      <a:cubicBezTo>
                        <a:pt x="61" y="31"/>
                        <a:pt x="66" y="24"/>
                        <a:pt x="69" y="20"/>
                      </a:cubicBezTo>
                      <a:cubicBezTo>
                        <a:pt x="70" y="22"/>
                        <a:pt x="71" y="24"/>
                        <a:pt x="71" y="26"/>
                      </a:cubicBezTo>
                      <a:cubicBezTo>
                        <a:pt x="71" y="32"/>
                        <a:pt x="68" y="38"/>
                        <a:pt x="62" y="41"/>
                      </a:cubicBezTo>
                      <a:close/>
                      <a:moveTo>
                        <a:pt x="45" y="6"/>
                      </a:moveTo>
                      <a:cubicBezTo>
                        <a:pt x="45" y="12"/>
                        <a:pt x="48" y="17"/>
                        <a:pt x="54" y="19"/>
                      </a:cubicBezTo>
                      <a:cubicBezTo>
                        <a:pt x="57" y="13"/>
                        <a:pt x="54" y="7"/>
                        <a:pt x="50" y="3"/>
                      </a:cubicBezTo>
                      <a:cubicBezTo>
                        <a:pt x="49" y="2"/>
                        <a:pt x="47" y="1"/>
                        <a:pt x="45" y="0"/>
                      </a:cubicBezTo>
                      <a:cubicBezTo>
                        <a:pt x="45" y="2"/>
                        <a:pt x="45" y="4"/>
                        <a:pt x="45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pPr algn="l" defTabSz="914400" eaLnBrk="1" fontAlgn="auto" hangingPunct="1" indent="0" latinLnBrk="0" lvl="0" marL="0" marR="0" rtl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1200" kumimoji="0" lang="zh-CN" noProof="0" normalizeH="0" spc="0" strike="noStrike" sz="1800" u="none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阿里巴巴普惠体 R"/>
                    <a:ea typeface="阿里巴巴普惠体 R"/>
                    <a:cs typeface="+mn-cs"/>
                  </a:endParaRPr>
                </a:p>
              </p:txBody>
            </p:sp>
            <p:sp>
              <p:nvSpPr>
                <p:cNvPr id="19" name="Freeform 196"/>
                <p:cNvSpPr/>
                <p:nvPr/>
              </p:nvSpPr>
              <p:spPr bwMode="auto">
                <a:xfrm>
                  <a:off x="3608521" y="5119790"/>
                  <a:ext cx="450300" cy="575864"/>
                </a:xfrm>
                <a:custGeom>
                  <a:gdLst>
                    <a:gd fmla="*/ 86 w 100" name="T0"/>
                    <a:gd fmla="*/ 0 h 128" name="T1"/>
                    <a:gd fmla="*/ 85 w 100" name="T2"/>
                    <a:gd fmla="*/ 0 h 128" name="T3"/>
                    <a:gd fmla="*/ 96 w 100" name="T4"/>
                    <a:gd fmla="*/ 32 h 128" name="T5"/>
                    <a:gd fmla="*/ 94 w 100" name="T6"/>
                    <a:gd fmla="*/ 71 h 128" name="T7"/>
                    <a:gd fmla="*/ 72 w 100" name="T8"/>
                    <a:gd fmla="*/ 98 h 128" name="T9"/>
                    <a:gd fmla="*/ 29 w 100" name="T10"/>
                    <a:gd fmla="*/ 114 h 128" name="T11"/>
                    <a:gd fmla="*/ 29 w 100" name="T12"/>
                    <a:gd fmla="*/ 114 h 128" name="T13"/>
                    <a:gd fmla="*/ 0 w 100" name="T14"/>
                    <a:gd fmla="*/ 125 h 128" name="T15"/>
                    <a:gd fmla="*/ 1 w 100" name="T16"/>
                    <a:gd fmla="*/ 128 h 128" name="T17"/>
                    <a:gd fmla="*/ 30 w 100" name="T18"/>
                    <a:gd fmla="*/ 116 h 128" name="T19"/>
                    <a:gd fmla="*/ 30 w 100" name="T20"/>
                    <a:gd fmla="*/ 116 h 128" name="T21"/>
                    <a:gd fmla="*/ 73 w 100" name="T22"/>
                    <a:gd fmla="*/ 100 h 128" name="T23"/>
                    <a:gd fmla="*/ 95 w 100" name="T24"/>
                    <a:gd fmla="*/ 71 h 128" name="T25"/>
                    <a:gd fmla="*/ 97 w 100" name="T26"/>
                    <a:gd fmla="*/ 32 h 128" name="T27"/>
                    <a:gd fmla="*/ 86 w 100" name="T28"/>
                    <a:gd fmla="*/ 0 h 128" name="T2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b="b" l="0" r="r" t="0"/>
                  <a:pathLst>
                    <a:path h="128" w="100">
                      <a:moveTo>
                        <a:pt x="86" y="0"/>
                      </a:moveTo>
                      <a:cubicBezTo>
                        <a:pt x="86" y="0"/>
                        <a:pt x="86" y="0"/>
                        <a:pt x="85" y="0"/>
                      </a:cubicBezTo>
                      <a:cubicBezTo>
                        <a:pt x="90" y="11"/>
                        <a:pt x="93" y="21"/>
                        <a:pt x="96" y="32"/>
                      </a:cubicBezTo>
                      <a:cubicBezTo>
                        <a:pt x="98" y="46"/>
                        <a:pt x="98" y="57"/>
                        <a:pt x="94" y="71"/>
                      </a:cubicBezTo>
                      <a:cubicBezTo>
                        <a:pt x="89" y="83"/>
                        <a:pt x="82" y="90"/>
                        <a:pt x="72" y="98"/>
                      </a:cubicBezTo>
                      <a:cubicBezTo>
                        <a:pt x="58" y="107"/>
                        <a:pt x="45" y="110"/>
                        <a:pt x="29" y="114"/>
                      </a:cubicBezTo>
                      <a:cubicBezTo>
                        <a:pt x="29" y="114"/>
                        <a:pt x="29" y="114"/>
                        <a:pt x="29" y="114"/>
                      </a:cubicBezTo>
                      <a:cubicBezTo>
                        <a:pt x="18" y="115"/>
                        <a:pt x="9" y="119"/>
                        <a:pt x="0" y="125"/>
                      </a:cubicBezTo>
                      <a:cubicBezTo>
                        <a:pt x="0" y="126"/>
                        <a:pt x="1" y="127"/>
                        <a:pt x="1" y="128"/>
                      </a:cubicBezTo>
                      <a:cubicBezTo>
                        <a:pt x="10" y="121"/>
                        <a:pt x="19" y="118"/>
                        <a:pt x="30" y="116"/>
                      </a:cubicBezTo>
                      <a:cubicBezTo>
                        <a:pt x="30" y="116"/>
                        <a:pt x="30" y="116"/>
                        <a:pt x="30" y="116"/>
                      </a:cubicBezTo>
                      <a:cubicBezTo>
                        <a:pt x="46" y="113"/>
                        <a:pt x="59" y="109"/>
                        <a:pt x="73" y="100"/>
                      </a:cubicBezTo>
                      <a:cubicBezTo>
                        <a:pt x="84" y="92"/>
                        <a:pt x="90" y="84"/>
                        <a:pt x="95" y="71"/>
                      </a:cubicBezTo>
                      <a:cubicBezTo>
                        <a:pt x="100" y="58"/>
                        <a:pt x="99" y="46"/>
                        <a:pt x="97" y="32"/>
                      </a:cubicBezTo>
                      <a:cubicBezTo>
                        <a:pt x="94" y="20"/>
                        <a:pt x="91" y="11"/>
                        <a:pt x="8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pPr algn="l" defTabSz="914400" eaLnBrk="1" fontAlgn="auto" hangingPunct="1" indent="0" latinLnBrk="0" lvl="0" marL="0" marR="0" rtl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1200" kumimoji="0" lang="zh-CN" noProof="0" normalizeH="0" spc="0" strike="noStrike" sz="1800" u="none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阿里巴巴普惠体 R"/>
                    <a:ea typeface="阿里巴巴普惠体 R"/>
                    <a:cs typeface="+mn-cs"/>
                  </a:endParaRPr>
                </a:p>
              </p:txBody>
            </p:sp>
          </p:grpSp>
          <p:sp>
            <p:nvSpPr>
              <p:cNvPr id="9" name="任意多边形: 形状 91"/>
              <p:cNvSpPr/>
              <p:nvPr/>
            </p:nvSpPr>
            <p:spPr bwMode="auto">
              <a:xfrm>
                <a:off x="4887521" y="2050478"/>
                <a:ext cx="2416958" cy="640640"/>
              </a:xfrm>
              <a:custGeom>
                <a:gdLst>
                  <a:gd fmla="*/ 1208479 w 2416958" name="connsiteX0"/>
                  <a:gd fmla="*/ 247520 h 640640" name="connsiteY0"/>
                  <a:gd fmla="*/ 2092998 w 2416958" name="connsiteX1"/>
                  <a:gd fmla="*/ 549640 h 640640" name="connsiteY1"/>
                  <a:gd fmla="*/ 2416958 w 2416958" name="connsiteX2"/>
                  <a:gd fmla="*/ 524160 h 640640" name="connsiteY2"/>
                  <a:gd fmla="*/ 2045678 w 2416958" name="connsiteX3"/>
                  <a:gd fmla="*/ 640640 h 640640" name="connsiteY3"/>
                  <a:gd fmla="*/ 1208479 w 2416958" name="connsiteX4"/>
                  <a:gd fmla="*/ 353080 h 640640" name="connsiteY4"/>
                  <a:gd fmla="*/ 371279 w 2416958" name="connsiteX5"/>
                  <a:gd fmla="*/ 640640 h 640640" name="connsiteY5"/>
                  <a:gd fmla="*/ 0 w 2416958" name="connsiteX6"/>
                  <a:gd fmla="*/ 524160 h 640640" name="connsiteY6"/>
                  <a:gd fmla="*/ 320320 w 2416958" name="connsiteX7"/>
                  <a:gd fmla="*/ 549640 h 640640" name="connsiteY7"/>
                  <a:gd fmla="*/ 1368639 w 2416958" name="connsiteX8"/>
                  <a:gd fmla="*/ 182000 h 640640" name="connsiteY8"/>
                  <a:gd fmla="*/ 1441439 w 2416958" name="connsiteX9"/>
                  <a:gd fmla="*/ 200200 h 640640" name="connsiteY9"/>
                  <a:gd fmla="*/ 1379559 w 2416958" name="connsiteX10"/>
                  <a:gd fmla="*/ 240240 h 640640" name="connsiteY10"/>
                  <a:gd fmla="*/ 1306759 w 2416958" name="connsiteX11"/>
                  <a:gd fmla="*/ 222040 h 640640" name="connsiteY11"/>
                  <a:gd fmla="*/ 1051959 w 2416958" name="connsiteX12"/>
                  <a:gd fmla="*/ 178360 h 640640" name="connsiteY12"/>
                  <a:gd fmla="*/ 1106559 w 2416958" name="connsiteX13"/>
                  <a:gd fmla="*/ 229320 h 640640" name="connsiteY13"/>
                  <a:gd fmla="*/ 1033759 w 2416958" name="connsiteX14"/>
                  <a:gd fmla="*/ 236600 h 640640" name="connsiteY14"/>
                  <a:gd fmla="*/ 979159 w 2416958" name="connsiteX15"/>
                  <a:gd fmla="*/ 189280 h 640640" name="connsiteY15"/>
                  <a:gd fmla="*/ 1208479 w 2416958" name="connsiteX16"/>
                  <a:gd fmla="*/ 0 h 640640" name="connsiteY16"/>
                  <a:gd fmla="*/ 1255799 w 2416958" name="connsiteX17"/>
                  <a:gd fmla="*/ 109200 h 640640" name="connsiteY17"/>
                  <a:gd fmla="*/ 1208479 w 2416958" name="connsiteX18"/>
                  <a:gd fmla="*/ 222040 h 640640" name="connsiteY18"/>
                  <a:gd fmla="*/ 1161159 w 2416958" name="connsiteX19"/>
                  <a:gd fmla="*/ 109200 h 640640" name="connsiteY1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b="b" l="l" r="r" t="t"/>
                <a:pathLst>
                  <a:path h="640640" w="2416958">
                    <a:moveTo>
                      <a:pt x="1208479" y="247520"/>
                    </a:moveTo>
                    <a:lnTo>
                      <a:pt x="2092998" y="549640"/>
                    </a:lnTo>
                    <a:lnTo>
                      <a:pt x="2416958" y="524160"/>
                    </a:lnTo>
                    <a:lnTo>
                      <a:pt x="2045678" y="640640"/>
                    </a:lnTo>
                    <a:lnTo>
                      <a:pt x="1208479" y="353080"/>
                    </a:lnTo>
                    <a:lnTo>
                      <a:pt x="371279" y="640640"/>
                    </a:lnTo>
                    <a:lnTo>
                      <a:pt x="0" y="524160"/>
                    </a:lnTo>
                    <a:lnTo>
                      <a:pt x="320320" y="549640"/>
                    </a:lnTo>
                    <a:close/>
                    <a:moveTo>
                      <a:pt x="1368639" y="182000"/>
                    </a:moveTo>
                    <a:lnTo>
                      <a:pt x="1441439" y="200200"/>
                    </a:lnTo>
                    <a:lnTo>
                      <a:pt x="1379559" y="240240"/>
                    </a:lnTo>
                    <a:lnTo>
                      <a:pt x="1306759" y="222040"/>
                    </a:lnTo>
                    <a:close/>
                    <a:moveTo>
                      <a:pt x="1051959" y="178360"/>
                    </a:moveTo>
                    <a:lnTo>
                      <a:pt x="1106559" y="229320"/>
                    </a:lnTo>
                    <a:lnTo>
                      <a:pt x="1033759" y="236600"/>
                    </a:lnTo>
                    <a:lnTo>
                      <a:pt x="979159" y="189280"/>
                    </a:lnTo>
                    <a:close/>
                    <a:moveTo>
                      <a:pt x="1208479" y="0"/>
                    </a:moveTo>
                    <a:lnTo>
                      <a:pt x="1255799" y="109200"/>
                    </a:lnTo>
                    <a:lnTo>
                      <a:pt x="1208479" y="222040"/>
                    </a:lnTo>
                    <a:lnTo>
                      <a:pt x="1161159" y="1092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10" name="Freeform 65"/>
              <p:cNvSpPr>
                <a:spLocks noEditPoints="1"/>
              </p:cNvSpPr>
              <p:nvPr/>
            </p:nvSpPr>
            <p:spPr bwMode="auto">
              <a:xfrm>
                <a:off x="5553641" y="2989597"/>
                <a:ext cx="178360" cy="873599"/>
              </a:xfrm>
              <a:custGeom>
                <a:gdLst>
                  <a:gd fmla="*/ 69 w 162" name="T0"/>
                  <a:gd fmla="*/ 695 h 784" name="T1"/>
                  <a:gd fmla="*/ 72 w 162" name="T2"/>
                  <a:gd fmla="*/ 701 h 784" name="T3"/>
                  <a:gd fmla="*/ 112 w 162" name="T4"/>
                  <a:gd fmla="*/ 775 h 784" name="T5"/>
                  <a:gd fmla="*/ 126 w 162" name="T6"/>
                  <a:gd fmla="*/ 783 h 784" name="T7"/>
                  <a:gd fmla="*/ 139 w 162" name="T8"/>
                  <a:gd fmla="*/ 772 h 784" name="T9"/>
                  <a:gd fmla="*/ 161 w 162" name="T10"/>
                  <a:gd fmla="*/ 691 h 784" name="T11"/>
                  <a:gd fmla="*/ 162 w 162" name="T12"/>
                  <a:gd fmla="*/ 684 h 784" name="T13"/>
                  <a:gd fmla="*/ 95 w 162" name="T14"/>
                  <a:gd fmla="*/ 30 h 784" name="T15"/>
                  <a:gd fmla="*/ 60 w 162" name="T16"/>
                  <a:gd fmla="*/ 2 h 784" name="T17"/>
                  <a:gd fmla="*/ 30 w 162" name="T18"/>
                  <a:gd fmla="*/ 6 h 784" name="T19"/>
                  <a:gd fmla="*/ 2 w 162" name="T20"/>
                  <a:gd fmla="*/ 40 h 784" name="T21"/>
                  <a:gd fmla="*/ 68 w 162" name="T22"/>
                  <a:gd fmla="*/ 675 h 784" name="T23"/>
                  <a:gd fmla="*/ 69 w 162" name="T24"/>
                  <a:gd fmla="*/ 695 h 784" name="T25"/>
                  <a:gd fmla="*/ 148 w 162" name="T26"/>
                  <a:gd fmla="*/ 685 h 784" name="T27"/>
                  <a:gd fmla="*/ 147 w 162" name="T28"/>
                  <a:gd fmla="*/ 689 h 784" name="T29"/>
                  <a:gd fmla="*/ 139 w 162" name="T30"/>
                  <a:gd fmla="*/ 725 h 784" name="T31"/>
                  <a:gd fmla="*/ 134 w 162" name="T32"/>
                  <a:gd fmla="*/ 729 h 784" name="T33"/>
                  <a:gd fmla="*/ 106 w 162" name="T34"/>
                  <a:gd fmla="*/ 732 h 784" name="T35"/>
                  <a:gd fmla="*/ 102 w 162" name="T36"/>
                  <a:gd fmla="*/ 730 h 784" name="T37"/>
                  <a:gd fmla="*/ 83 w 162" name="T38"/>
                  <a:gd fmla="*/ 692 h 784" name="T39"/>
                  <a:gd fmla="*/ 115 w 162" name="T40"/>
                  <a:gd fmla="*/ 681 h 784" name="T41"/>
                  <a:gd fmla="*/ 148 w 162" name="T42"/>
                  <a:gd fmla="*/ 685 h 784" name="T43"/>
                  <a:gd fmla="*/ 12 w 162" name="T44"/>
                  <a:gd fmla="*/ 47 h 784" name="T45"/>
                  <a:gd fmla="*/ 26 w 162" name="T46"/>
                  <a:gd fmla="*/ 30 h 784" name="T47"/>
                  <a:gd fmla="*/ 43 w 162" name="T48"/>
                  <a:gd fmla="*/ 44 h 784" name="T49"/>
                  <a:gd fmla="*/ 107 w 162" name="T50"/>
                  <a:gd fmla="*/ 666 h 784" name="T51"/>
                  <a:gd fmla="*/ 95 w 162" name="T52"/>
                  <a:gd fmla="*/ 683 h 784" name="T53"/>
                  <a:gd fmla="*/ 77 w 162" name="T54"/>
                  <a:gd fmla="*/ 675 h 784" name="T55"/>
                  <a:gd fmla="*/ 76 w 162" name="T56"/>
                  <a:gd fmla="*/ 670 h 784" name="T57"/>
                  <a:gd fmla="*/ 12 w 162" name="T58"/>
                  <a:gd fmla="*/ 47 h 784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784" w="162">
                    <a:moveTo>
                      <a:pt x="69" y="695"/>
                    </a:moveTo>
                    <a:cubicBezTo>
                      <a:pt x="70" y="697"/>
                      <a:pt x="70" y="699"/>
                      <a:pt x="72" y="701"/>
                    </a:cubicBezTo>
                    <a:cubicBezTo>
                      <a:pt x="112" y="775"/>
                      <a:pt x="112" y="775"/>
                      <a:pt x="112" y="775"/>
                    </a:cubicBezTo>
                    <a:cubicBezTo>
                      <a:pt x="115" y="781"/>
                      <a:pt x="120" y="784"/>
                      <a:pt x="126" y="783"/>
                    </a:cubicBezTo>
                    <a:cubicBezTo>
                      <a:pt x="132" y="782"/>
                      <a:pt x="137" y="778"/>
                      <a:pt x="139" y="772"/>
                    </a:cubicBezTo>
                    <a:cubicBezTo>
                      <a:pt x="161" y="691"/>
                      <a:pt x="161" y="691"/>
                      <a:pt x="161" y="691"/>
                    </a:cubicBezTo>
                    <a:cubicBezTo>
                      <a:pt x="162" y="689"/>
                      <a:pt x="162" y="687"/>
                      <a:pt x="162" y="684"/>
                    </a:cubicBezTo>
                    <a:cubicBezTo>
                      <a:pt x="95" y="30"/>
                      <a:pt x="95" y="30"/>
                      <a:pt x="95" y="30"/>
                    </a:cubicBezTo>
                    <a:cubicBezTo>
                      <a:pt x="93" y="13"/>
                      <a:pt x="77" y="0"/>
                      <a:pt x="60" y="2"/>
                    </a:cubicBezTo>
                    <a:cubicBezTo>
                      <a:pt x="30" y="6"/>
                      <a:pt x="30" y="6"/>
                      <a:pt x="30" y="6"/>
                    </a:cubicBezTo>
                    <a:cubicBezTo>
                      <a:pt x="12" y="8"/>
                      <a:pt x="0" y="30"/>
                      <a:pt x="2" y="40"/>
                    </a:cubicBezTo>
                    <a:cubicBezTo>
                      <a:pt x="68" y="675"/>
                      <a:pt x="68" y="675"/>
                      <a:pt x="68" y="675"/>
                    </a:cubicBezTo>
                    <a:lnTo>
                      <a:pt x="69" y="695"/>
                    </a:lnTo>
                    <a:close/>
                    <a:moveTo>
                      <a:pt x="148" y="685"/>
                    </a:moveTo>
                    <a:cubicBezTo>
                      <a:pt x="148" y="687"/>
                      <a:pt x="148" y="688"/>
                      <a:pt x="147" y="689"/>
                    </a:cubicBezTo>
                    <a:cubicBezTo>
                      <a:pt x="144" y="701"/>
                      <a:pt x="141" y="713"/>
                      <a:pt x="139" y="725"/>
                    </a:cubicBezTo>
                    <a:cubicBezTo>
                      <a:pt x="138" y="727"/>
                      <a:pt x="137" y="728"/>
                      <a:pt x="134" y="729"/>
                    </a:cubicBezTo>
                    <a:cubicBezTo>
                      <a:pt x="125" y="730"/>
                      <a:pt x="116" y="731"/>
                      <a:pt x="106" y="732"/>
                    </a:cubicBezTo>
                    <a:cubicBezTo>
                      <a:pt x="105" y="732"/>
                      <a:pt x="103" y="731"/>
                      <a:pt x="102" y="730"/>
                    </a:cubicBezTo>
                    <a:cubicBezTo>
                      <a:pt x="96" y="718"/>
                      <a:pt x="90" y="706"/>
                      <a:pt x="83" y="692"/>
                    </a:cubicBezTo>
                    <a:cubicBezTo>
                      <a:pt x="97" y="696"/>
                      <a:pt x="107" y="692"/>
                      <a:pt x="115" y="681"/>
                    </a:cubicBezTo>
                    <a:cubicBezTo>
                      <a:pt x="125" y="690"/>
                      <a:pt x="136" y="692"/>
                      <a:pt x="148" y="685"/>
                    </a:cubicBezTo>
                    <a:close/>
                    <a:moveTo>
                      <a:pt x="12" y="47"/>
                    </a:moveTo>
                    <a:cubicBezTo>
                      <a:pt x="11" y="39"/>
                      <a:pt x="17" y="31"/>
                      <a:pt x="26" y="30"/>
                    </a:cubicBezTo>
                    <a:cubicBezTo>
                      <a:pt x="35" y="29"/>
                      <a:pt x="42" y="35"/>
                      <a:pt x="43" y="44"/>
                    </a:cubicBezTo>
                    <a:cubicBezTo>
                      <a:pt x="57" y="166"/>
                      <a:pt x="105" y="651"/>
                      <a:pt x="107" y="666"/>
                    </a:cubicBezTo>
                    <a:cubicBezTo>
                      <a:pt x="108" y="675"/>
                      <a:pt x="103" y="681"/>
                      <a:pt x="95" y="683"/>
                    </a:cubicBezTo>
                    <a:cubicBezTo>
                      <a:pt x="88" y="685"/>
                      <a:pt x="80" y="681"/>
                      <a:pt x="77" y="675"/>
                    </a:cubicBezTo>
                    <a:cubicBezTo>
                      <a:pt x="76" y="673"/>
                      <a:pt x="76" y="672"/>
                      <a:pt x="76" y="670"/>
                    </a:cubicBezTo>
                    <a:cubicBezTo>
                      <a:pt x="74" y="655"/>
                      <a:pt x="26" y="170"/>
                      <a:pt x="12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11" name="任意多边形: 形状 90"/>
              <p:cNvSpPr/>
              <p:nvPr/>
            </p:nvSpPr>
            <p:spPr bwMode="auto">
              <a:xfrm>
                <a:off x="5135041" y="2742077"/>
                <a:ext cx="1921918" cy="1259438"/>
              </a:xfrm>
              <a:custGeom>
                <a:gdLst>
                  <a:gd fmla="*/ 695240 w 1921918" name="connsiteX0"/>
                  <a:gd fmla="*/ 924558 h 1259438" name="connsiteY0"/>
                  <a:gd fmla="*/ 800800 w 1921918" name="connsiteX1"/>
                  <a:gd fmla="*/ 924558 h 1259438" name="connsiteY1"/>
                  <a:gd fmla="*/ 724360 w 1921918" name="connsiteX2"/>
                  <a:gd fmla="*/ 1259438 h 1259438" name="connsiteY2"/>
                  <a:gd fmla="*/ 691600 w 1921918" name="connsiteX3"/>
                  <a:gd fmla="*/ 1259438 h 1259438" name="connsiteY3"/>
                  <a:gd fmla="*/ 611520 w 1921918" name="connsiteX4"/>
                  <a:gd fmla="*/ 1259438 h 1259438" name="connsiteY4"/>
                  <a:gd fmla="*/ 418600 w 1921918" name="connsiteX5"/>
                  <a:gd fmla="*/ 1259438 h 1259438" name="connsiteY5"/>
                  <a:gd fmla="*/ 418600 w 1921918" name="connsiteX6"/>
                  <a:gd fmla="*/ 1153878 h 1259438" name="connsiteY6"/>
                  <a:gd fmla="*/ 637910 w 1921918" name="connsiteX7"/>
                  <a:gd fmla="*/ 1153878 h 1259438" name="connsiteY7"/>
                  <a:gd fmla="*/ 1671911 w 1921918" name="connsiteX8"/>
                  <a:gd fmla="*/ 586085 h 1259438" name="connsiteY8"/>
                  <a:gd fmla="*/ 1618496 w 1921918" name="connsiteX9"/>
                  <a:gd fmla="*/ 731639 h 1259438" name="connsiteY9"/>
                  <a:gd fmla="*/ 1723990 w 1921918" name="connsiteX10"/>
                  <a:gd fmla="*/ 731639 h 1259438" name="connsiteY10"/>
                  <a:gd fmla="*/ 1496039 w 1921918" name="connsiteX11"/>
                  <a:gd fmla="*/ 407679 h 1259438" name="connsiteY11"/>
                  <a:gd fmla="*/ 1805439 w 1921918" name="connsiteX12"/>
                  <a:gd fmla="*/ 407679 h 1259438" name="connsiteY12"/>
                  <a:gd fmla="*/ 1845479 w 1921918" name="connsiteX13"/>
                  <a:gd fmla="*/ 513239 h 1259438" name="connsiteY13"/>
                  <a:gd fmla="*/ 1751407 w 1921918" name="connsiteX14"/>
                  <a:gd fmla="*/ 513239 h 1259438" name="connsiteY14"/>
                  <a:gd fmla="*/ 1867319 w 1921918" name="connsiteX15"/>
                  <a:gd fmla="*/ 837199 h 1259438" name="connsiteY15"/>
                  <a:gd fmla="*/ 1761759 w 1921918" name="connsiteX16"/>
                  <a:gd fmla="*/ 837199 h 1259438" name="connsiteY16"/>
                  <a:gd fmla="*/ 1725359 w 1921918" name="connsiteX17"/>
                  <a:gd fmla="*/ 837199 h 1259438" name="connsiteY17"/>
                  <a:gd fmla="*/ 1725359 w 1921918" name="connsiteX18"/>
                  <a:gd fmla="*/ 899079 h 1259438" name="connsiteY18"/>
                  <a:gd fmla="*/ 1823639 w 1921918" name="connsiteX19"/>
                  <a:gd fmla="*/ 899079 h 1259438" name="connsiteY19"/>
                  <a:gd fmla="*/ 1867319 w 1921918" name="connsiteX20"/>
                  <a:gd fmla="*/ 1004639 h 1259438" name="connsiteY20"/>
                  <a:gd fmla="*/ 1725359 w 1921918" name="connsiteX21"/>
                  <a:gd fmla="*/ 1004639 h 1259438" name="connsiteY21"/>
                  <a:gd fmla="*/ 1725359 w 1921918" name="connsiteX22"/>
                  <a:gd fmla="*/ 1153878 h 1259438" name="connsiteY22"/>
                  <a:gd fmla="*/ 1921918 w 1921918" name="connsiteX23"/>
                  <a:gd fmla="*/ 1153878 h 1259438" name="connsiteY23"/>
                  <a:gd fmla="*/ 1878238 w 1921918" name="connsiteX24"/>
                  <a:gd fmla="*/ 1259438 h 1259438" name="connsiteY24"/>
                  <a:gd fmla="*/ 1292199 w 1921918" name="connsiteX25"/>
                  <a:gd fmla="*/ 1259438 h 1259438" name="connsiteY25"/>
                  <a:gd fmla="*/ 1226679 w 1921918" name="connsiteX26"/>
                  <a:gd fmla="*/ 1259438 h 1259438" name="connsiteY26"/>
                  <a:gd fmla="*/ 1179359 w 1921918" name="connsiteX27"/>
                  <a:gd fmla="*/ 1259438 h 1259438" name="connsiteY27"/>
                  <a:gd fmla="*/ 1115886 w 1921918" name="connsiteX28"/>
                  <a:gd fmla="*/ 1071068 h 1259438" name="connsiteY28"/>
                  <a:gd fmla="*/ 1048319 w 1921918" name="connsiteX29"/>
                  <a:gd fmla="*/ 1259438 h 1259438" name="connsiteY29"/>
                  <a:gd fmla="*/ 1044679 w 1921918" name="connsiteX30"/>
                  <a:gd fmla="*/ 1259438 h 1259438" name="connsiteY30"/>
                  <a:gd fmla="*/ 935479 w 1921918" name="connsiteX31"/>
                  <a:gd fmla="*/ 1259438 h 1259438" name="connsiteY31"/>
                  <a:gd fmla="*/ 931839 w 1921918" name="connsiteX32"/>
                  <a:gd fmla="*/ 1259438 h 1259438" name="connsiteY32"/>
                  <a:gd fmla="*/ 811719 w 1921918" name="connsiteX33"/>
                  <a:gd fmla="*/ 924558 h 1259438" name="connsiteY33"/>
                  <a:gd fmla="*/ 917279 w 1921918" name="connsiteX34"/>
                  <a:gd fmla="*/ 924558 h 1259438" name="connsiteY34"/>
                  <a:gd fmla="*/ 990079 w 1921918" name="connsiteX35"/>
                  <a:gd fmla="*/ 1115918 h 1259438" name="connsiteY35"/>
                  <a:gd fmla="*/ 1062879 w 1921918" name="connsiteX36"/>
                  <a:gd fmla="*/ 924558 h 1259438" name="connsiteY36"/>
                  <a:gd fmla="*/ 1066519 w 1921918" name="connsiteX37"/>
                  <a:gd fmla="*/ 924558 h 1259438" name="connsiteY37"/>
                  <a:gd fmla="*/ 1168439 w 1921918" name="connsiteX38"/>
                  <a:gd fmla="*/ 924558 h 1259438" name="connsiteY38"/>
                  <a:gd fmla="*/ 1172079 w 1921918" name="connsiteX39"/>
                  <a:gd fmla="*/ 924558 h 1259438" name="connsiteY39"/>
                  <a:gd fmla="*/ 1254335 w 1921918" name="connsiteX40"/>
                  <a:gd fmla="*/ 1153878 h 1259438" name="connsiteY40"/>
                  <a:gd fmla="*/ 1619799 w 1921918" name="connsiteX41"/>
                  <a:gd fmla="*/ 1153878 h 1259438" name="connsiteY41"/>
                  <a:gd fmla="*/ 1619799 w 1921918" name="connsiteX42"/>
                  <a:gd fmla="*/ 1004639 h 1259438" name="connsiteY42"/>
                  <a:gd fmla="*/ 1517879 w 1921918" name="connsiteX43"/>
                  <a:gd fmla="*/ 1004639 h 1259438" name="connsiteY43"/>
                  <a:gd fmla="*/ 1474199 w 1921918" name="connsiteX44"/>
                  <a:gd fmla="*/ 899079 h 1259438" name="connsiteY44"/>
                  <a:gd fmla="*/ 1619799 w 1921918" name="connsiteX45"/>
                  <a:gd fmla="*/ 899079 h 1259438" name="connsiteY45"/>
                  <a:gd fmla="*/ 1619799 w 1921918" name="connsiteX46"/>
                  <a:gd fmla="*/ 837199 h 1259438" name="connsiteY46"/>
                  <a:gd fmla="*/ 1579759 w 1921918" name="connsiteX47"/>
                  <a:gd fmla="*/ 837199 h 1259438" name="connsiteY47"/>
                  <a:gd fmla="*/ 1474199 w 1921918" name="connsiteX48"/>
                  <a:gd fmla="*/ 837199 h 1259438" name="connsiteY48"/>
                  <a:gd fmla="*/ 1593083 w 1921918" name="connsiteX49"/>
                  <a:gd fmla="*/ 513239 h 1259438" name="connsiteY49"/>
                  <a:gd fmla="*/ 1539719 w 1921918" name="connsiteX50"/>
                  <a:gd fmla="*/ 513239 h 1259438" name="connsiteY50"/>
                  <a:gd fmla="*/ 247520 w 1921918" name="connsiteX51"/>
                  <a:gd fmla="*/ 251160 h 1259438" name="connsiteY51"/>
                  <a:gd fmla="*/ 167440 w 1921918" name="connsiteX52"/>
                  <a:gd fmla="*/ 589680 h 1259438" name="connsiteY52"/>
                  <a:gd fmla="*/ 243880 w 1921918" name="connsiteX53"/>
                  <a:gd fmla="*/ 589680 h 1259438" name="connsiteY53"/>
                  <a:gd fmla="*/ 65520 w 1921918" name="connsiteX54"/>
                  <a:gd fmla="*/ 1110199 h 1259438" name="connsiteY54"/>
                  <a:gd fmla="*/ 138320 w 1921918" name="connsiteX55"/>
                  <a:gd fmla="*/ 691600 h 1259438" name="connsiteY55"/>
                  <a:gd fmla="*/ 65520 w 1921918" name="connsiteX56"/>
                  <a:gd fmla="*/ 691600 h 1259438" name="connsiteY56"/>
                  <a:gd fmla="*/ 116559 w 1921918" name="connsiteX57"/>
                  <a:gd fmla="*/ 378560 h 1259438" name="connsiteY57"/>
                  <a:gd fmla="*/ 87360 w 1921918" name="connsiteX58"/>
                  <a:gd fmla="*/ 378560 h 1259438" name="connsiteY58"/>
                  <a:gd fmla="*/ 1066519 w 1921918" name="connsiteX59"/>
                  <a:gd fmla="*/ 138319 h 1259438" name="connsiteY59"/>
                  <a:gd fmla="*/ 1106559 w 1921918" name="connsiteX60"/>
                  <a:gd fmla="*/ 247519 h 1259438" name="connsiteY60"/>
                  <a:gd fmla="*/ 1066519 w 1921918" name="connsiteX61"/>
                  <a:gd fmla="*/ 356719 h 1259438" name="connsiteY61"/>
                  <a:gd fmla="*/ 1026479 w 1921918" name="connsiteX62"/>
                  <a:gd fmla="*/ 247519 h 1259438" name="connsiteY62"/>
                  <a:gd fmla="*/ 848119 w 1921918" name="connsiteX63"/>
                  <a:gd fmla="*/ 138319 h 1259438" name="connsiteY63"/>
                  <a:gd fmla="*/ 888159 w 1921918" name="connsiteX64"/>
                  <a:gd fmla="*/ 247519 h 1259438" name="connsiteY64"/>
                  <a:gd fmla="*/ 848119 w 1921918" name="connsiteX65"/>
                  <a:gd fmla="*/ 356719 h 1259438" name="connsiteY65"/>
                  <a:gd fmla="*/ 808079 w 1921918" name="connsiteX66"/>
                  <a:gd fmla="*/ 247519 h 1259438" name="connsiteY66"/>
                  <a:gd fmla="*/ 1011919 w 1921918" name="connsiteX67"/>
                  <a:gd fmla="*/ 105560 h 1259438" name="connsiteY67"/>
                  <a:gd fmla="*/ 1011919 w 1921918" name="connsiteX68"/>
                  <a:gd fmla="*/ 389480 h 1259438" name="connsiteY68"/>
                  <a:gd fmla="*/ 1128399 w 1921918" name="connsiteX69"/>
                  <a:gd fmla="*/ 389480 h 1259438" name="connsiteY69"/>
                  <a:gd fmla="*/ 1128399 w 1921918" name="connsiteX70"/>
                  <a:gd fmla="*/ 105560 h 1259438" name="connsiteY70"/>
                  <a:gd fmla="*/ 793520 w 1921918" name="connsiteX71"/>
                  <a:gd fmla="*/ 105560 h 1259438" name="connsiteY71"/>
                  <a:gd fmla="*/ 793520 w 1921918" name="connsiteX72"/>
                  <a:gd fmla="*/ 389480 h 1259438" name="connsiteY72"/>
                  <a:gd fmla="*/ 906359 w 1921918" name="connsiteX73"/>
                  <a:gd fmla="*/ 389480 h 1259438" name="connsiteY73"/>
                  <a:gd fmla="*/ 906359 w 1921918" name="connsiteX74"/>
                  <a:gd fmla="*/ 105560 h 1259438" name="connsiteY74"/>
                  <a:gd fmla="*/ 1354079 w 1921918" name="connsiteX75"/>
                  <a:gd fmla="*/ 0 h 1259438" name="connsiteY75"/>
                  <a:gd fmla="*/ 1426879 w 1921918" name="connsiteX76"/>
                  <a:gd fmla="*/ 0 h 1259438" name="connsiteY76"/>
                  <a:gd fmla="*/ 1459639 w 1921918" name="connsiteX77"/>
                  <a:gd fmla="*/ 0 h 1259438" name="connsiteY77"/>
                  <a:gd fmla="*/ 1860039 w 1921918" name="connsiteX78"/>
                  <a:gd fmla="*/ 0 h 1259438" name="connsiteY78"/>
                  <a:gd fmla="*/ 1860039 w 1921918" name="connsiteX79"/>
                  <a:gd fmla="*/ 36400 h 1259438" name="connsiteY79"/>
                  <a:gd fmla="*/ 1860039 w 1921918" name="connsiteX80"/>
                  <a:gd fmla="*/ 105560 h 1259438" name="connsiteY80"/>
                  <a:gd fmla="*/ 1860039 w 1921918" name="connsiteX81"/>
                  <a:gd fmla="*/ 251160 h 1259438" name="connsiteY81"/>
                  <a:gd fmla="*/ 1860039 w 1921918" name="connsiteX82"/>
                  <a:gd fmla="*/ 356720 h 1259438" name="connsiteY82"/>
                  <a:gd fmla="*/ 1754479 w 1921918" name="connsiteX83"/>
                  <a:gd fmla="*/ 356720 h 1259438" name="connsiteY83"/>
                  <a:gd fmla="*/ 1485119 w 1921918" name="connsiteX84"/>
                  <a:gd fmla="*/ 356720 h 1259438" name="connsiteY84"/>
                  <a:gd fmla="*/ 1485119 w 1921918" name="connsiteX85"/>
                  <a:gd fmla="*/ 251160 h 1259438" name="connsiteY85"/>
                  <a:gd fmla="*/ 1754479 w 1921918" name="connsiteX86"/>
                  <a:gd fmla="*/ 251160 h 1259438" name="connsiteY86"/>
                  <a:gd fmla="*/ 1710799 w 1921918" name="connsiteX87"/>
                  <a:gd fmla="*/ 174720 h 1259438" name="connsiteY87"/>
                  <a:gd fmla="*/ 1754479 w 1921918" name="connsiteX88"/>
                  <a:gd fmla="*/ 105560 h 1259438" name="connsiteY88"/>
                  <a:gd fmla="*/ 1459639 w 1921918" name="connsiteX89"/>
                  <a:gd fmla="*/ 105560 h 1259438" name="connsiteY89"/>
                  <a:gd fmla="*/ 1459639 w 1921918" name="connsiteX90"/>
                  <a:gd fmla="*/ 251160 h 1259438" name="connsiteY90"/>
                  <a:gd fmla="*/ 1459639 w 1921918" name="connsiteX91"/>
                  <a:gd fmla="*/ 356720 h 1259438" name="connsiteY91"/>
                  <a:gd fmla="*/ 1459639 w 1921918" name="connsiteX92"/>
                  <a:gd fmla="*/ 869959 h 1259438" name="connsiteY92"/>
                  <a:gd fmla="*/ 1419599 w 1921918" name="connsiteX93"/>
                  <a:gd fmla="*/ 1124759 h 1259438" name="connsiteY93"/>
                  <a:gd fmla="*/ 1314039 w 1921918" name="connsiteX94"/>
                  <a:gd fmla="*/ 1124759 h 1259438" name="connsiteY94"/>
                  <a:gd fmla="*/ 1354079 w 1921918" name="connsiteX95"/>
                  <a:gd fmla="*/ 869959 h 1259438" name="connsiteY95"/>
                  <a:gd fmla="*/ 687960 w 1921918" name="connsiteX96"/>
                  <a:gd fmla="*/ 0 h 1259438" name="connsiteY96"/>
                  <a:gd fmla="*/ 793520 w 1921918" name="connsiteX97"/>
                  <a:gd fmla="*/ 0 h 1259438" name="connsiteY97"/>
                  <a:gd fmla="*/ 1230319 w 1921918" name="connsiteX98"/>
                  <a:gd fmla="*/ 0 h 1259438" name="connsiteY98"/>
                  <a:gd fmla="*/ 1230319 w 1921918" name="connsiteX99"/>
                  <a:gd fmla="*/ 495040 h 1259438" name="connsiteY99"/>
                  <a:gd fmla="*/ 1011919 w 1921918" name="connsiteX100"/>
                  <a:gd fmla="*/ 495040 h 1259438" name="connsiteY100"/>
                  <a:gd fmla="*/ 1011919 w 1921918" name="connsiteX101"/>
                  <a:gd fmla="*/ 564199 h 1259438" name="connsiteY101"/>
                  <a:gd fmla="*/ 1190279 w 1921918" name="connsiteX102"/>
                  <a:gd fmla="*/ 564199 h 1259438" name="connsiteY102"/>
                  <a:gd fmla="*/ 1233959 w 1921918" name="connsiteX103"/>
                  <a:gd fmla="*/ 669759 h 1259438" name="connsiteY103"/>
                  <a:gd fmla="*/ 1011919 w 1921918" name="connsiteX104"/>
                  <a:gd fmla="*/ 669759 h 1259438" name="connsiteY104"/>
                  <a:gd fmla="*/ 1011919 w 1921918" name="connsiteX105"/>
                  <a:gd fmla="*/ 764399 h 1259438" name="connsiteY105"/>
                  <a:gd fmla="*/ 1215759 w 1921918" name="connsiteX106"/>
                  <a:gd fmla="*/ 764399 h 1259438" name="connsiteY106"/>
                  <a:gd fmla="*/ 1255799 w 1921918" name="connsiteX107"/>
                  <a:gd fmla="*/ 869959 h 1259438" name="connsiteY107"/>
                  <a:gd fmla="*/ 706159 w 1921918" name="connsiteX108"/>
                  <a:gd fmla="*/ 869959 h 1259438" name="connsiteY108"/>
                  <a:gd fmla="*/ 662479 w 1921918" name="connsiteX109"/>
                  <a:gd fmla="*/ 764399 h 1259438" name="connsiteY109"/>
                  <a:gd fmla="*/ 906359 w 1921918" name="connsiteX110"/>
                  <a:gd fmla="*/ 764399 h 1259438" name="connsiteY110"/>
                  <a:gd fmla="*/ 906359 w 1921918" name="connsiteX111"/>
                  <a:gd fmla="*/ 669759 h 1259438" name="connsiteY111"/>
                  <a:gd fmla="*/ 731640 w 1921918" name="connsiteX112"/>
                  <a:gd fmla="*/ 669759 h 1259438" name="connsiteY112"/>
                  <a:gd fmla="*/ 687960 w 1921918" name="connsiteX113"/>
                  <a:gd fmla="*/ 564199 h 1259438" name="connsiteY113"/>
                  <a:gd fmla="*/ 906359 w 1921918" name="connsiteX114"/>
                  <a:gd fmla="*/ 564199 h 1259438" name="connsiteY114"/>
                  <a:gd fmla="*/ 906359 w 1921918" name="connsiteX115"/>
                  <a:gd fmla="*/ 495040 h 1259438" name="connsiteY115"/>
                  <a:gd fmla="*/ 793520 w 1921918" name="connsiteX116"/>
                  <a:gd fmla="*/ 495040 h 1259438" name="connsiteY116"/>
                  <a:gd fmla="*/ 687960 w 1921918" name="connsiteX117"/>
                  <a:gd fmla="*/ 495040 h 1259438" name="connsiteY117"/>
                  <a:gd fmla="*/ 687960 w 1921918" name="connsiteX118"/>
                  <a:gd fmla="*/ 389480 h 1259438" name="connsiteY118"/>
                  <a:gd fmla="*/ 687960 w 1921918" name="connsiteX119"/>
                  <a:gd fmla="*/ 105560 h 1259438" name="connsiteY119"/>
                  <a:gd fmla="*/ 276640 w 1921918" name="connsiteX120"/>
                  <a:gd fmla="*/ 0 h 1259438" name="connsiteY120"/>
                  <a:gd fmla="*/ 382200 w 1921918" name="connsiteX121"/>
                  <a:gd fmla="*/ 0 h 1259438" name="connsiteY121"/>
                  <a:gd fmla="*/ 382200 w 1921918" name="connsiteX122"/>
                  <a:gd fmla="*/ 1259438 h 1259438" name="connsiteY122"/>
                  <a:gd fmla="*/ 382199 w 1921918" name="connsiteX123"/>
                  <a:gd fmla="*/ 1259438 h 1259438" name="connsiteY123"/>
                  <a:gd fmla="*/ 276640 w 1921918" name="connsiteX124"/>
                  <a:gd fmla="*/ 1259438 h 1259438" name="connsiteY124"/>
                  <a:gd fmla="*/ 43680 w 1921918" name="connsiteX125"/>
                  <a:gd fmla="*/ 1259438 h 1259438" name="connsiteY125"/>
                  <a:gd fmla="*/ 0 w 1921918" name="connsiteX126"/>
                  <a:gd fmla="*/ 1153878 h 1259438" name="connsiteY126"/>
                  <a:gd fmla="*/ 276640 w 1921918" name="connsiteX127"/>
                  <a:gd fmla="*/ 1153878 h 1259438" name="connsiteY1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</a:cxnLst>
                <a:rect b="b" l="l" r="r" t="t"/>
                <a:pathLst>
                  <a:path h="1259438" w="1921918">
                    <a:moveTo>
                      <a:pt x="695240" y="924558"/>
                    </a:moveTo>
                    <a:lnTo>
                      <a:pt x="800800" y="924558"/>
                    </a:lnTo>
                    <a:lnTo>
                      <a:pt x="724360" y="1259438"/>
                    </a:lnTo>
                    <a:lnTo>
                      <a:pt x="691600" y="1259438"/>
                    </a:lnTo>
                    <a:lnTo>
                      <a:pt x="611520" y="1259438"/>
                    </a:lnTo>
                    <a:lnTo>
                      <a:pt x="418600" y="1259438"/>
                    </a:lnTo>
                    <a:lnTo>
                      <a:pt x="418600" y="1153878"/>
                    </a:lnTo>
                    <a:lnTo>
                      <a:pt x="637910" y="1153878"/>
                    </a:lnTo>
                    <a:close/>
                    <a:moveTo>
                      <a:pt x="1671911" y="586085"/>
                    </a:moveTo>
                    <a:lnTo>
                      <a:pt x="1618496" y="731639"/>
                    </a:lnTo>
                    <a:lnTo>
                      <a:pt x="1723990" y="731639"/>
                    </a:lnTo>
                    <a:close/>
                    <a:moveTo>
                      <a:pt x="1496039" y="407679"/>
                    </a:moveTo>
                    <a:lnTo>
                      <a:pt x="1805439" y="407679"/>
                    </a:lnTo>
                    <a:lnTo>
                      <a:pt x="1845479" y="513239"/>
                    </a:lnTo>
                    <a:lnTo>
                      <a:pt x="1751407" y="513239"/>
                    </a:lnTo>
                    <a:lnTo>
                      <a:pt x="1867319" y="837199"/>
                    </a:lnTo>
                    <a:lnTo>
                      <a:pt x="1761759" y="837199"/>
                    </a:lnTo>
                    <a:lnTo>
                      <a:pt x="1725359" y="837199"/>
                    </a:lnTo>
                    <a:lnTo>
                      <a:pt x="1725359" y="899079"/>
                    </a:lnTo>
                    <a:lnTo>
                      <a:pt x="1823639" y="899079"/>
                    </a:lnTo>
                    <a:lnTo>
                      <a:pt x="1867319" y="1004639"/>
                    </a:lnTo>
                    <a:lnTo>
                      <a:pt x="1725359" y="1004639"/>
                    </a:lnTo>
                    <a:lnTo>
                      <a:pt x="1725359" y="1153878"/>
                    </a:lnTo>
                    <a:lnTo>
                      <a:pt x="1921918" y="1153878"/>
                    </a:lnTo>
                    <a:lnTo>
                      <a:pt x="1878238" y="1259438"/>
                    </a:lnTo>
                    <a:lnTo>
                      <a:pt x="1292199" y="1259438"/>
                    </a:lnTo>
                    <a:lnTo>
                      <a:pt x="1226679" y="1259438"/>
                    </a:lnTo>
                    <a:lnTo>
                      <a:pt x="1179359" y="1259438"/>
                    </a:lnTo>
                    <a:lnTo>
                      <a:pt x="1115886" y="1071068"/>
                    </a:lnTo>
                    <a:lnTo>
                      <a:pt x="1048319" y="1259438"/>
                    </a:lnTo>
                    <a:lnTo>
                      <a:pt x="1044679" y="1259438"/>
                    </a:lnTo>
                    <a:lnTo>
                      <a:pt x="935479" y="1259438"/>
                    </a:lnTo>
                    <a:lnTo>
                      <a:pt x="931839" y="1259438"/>
                    </a:lnTo>
                    <a:lnTo>
                      <a:pt x="811719" y="924558"/>
                    </a:lnTo>
                    <a:lnTo>
                      <a:pt x="917279" y="924558"/>
                    </a:lnTo>
                    <a:lnTo>
                      <a:pt x="990079" y="1115918"/>
                    </a:lnTo>
                    <a:lnTo>
                      <a:pt x="1062879" y="924558"/>
                    </a:lnTo>
                    <a:lnTo>
                      <a:pt x="1066519" y="924558"/>
                    </a:lnTo>
                    <a:lnTo>
                      <a:pt x="1168439" y="924558"/>
                    </a:lnTo>
                    <a:lnTo>
                      <a:pt x="1172079" y="924558"/>
                    </a:lnTo>
                    <a:lnTo>
                      <a:pt x="1254335" y="1153878"/>
                    </a:lnTo>
                    <a:lnTo>
                      <a:pt x="1619799" y="1153878"/>
                    </a:lnTo>
                    <a:lnTo>
                      <a:pt x="1619799" y="1004639"/>
                    </a:lnTo>
                    <a:lnTo>
                      <a:pt x="1517879" y="1004639"/>
                    </a:lnTo>
                    <a:lnTo>
                      <a:pt x="1474199" y="899079"/>
                    </a:lnTo>
                    <a:lnTo>
                      <a:pt x="1619799" y="899079"/>
                    </a:lnTo>
                    <a:lnTo>
                      <a:pt x="1619799" y="837199"/>
                    </a:lnTo>
                    <a:lnTo>
                      <a:pt x="1579759" y="837199"/>
                    </a:lnTo>
                    <a:lnTo>
                      <a:pt x="1474199" y="837199"/>
                    </a:lnTo>
                    <a:lnTo>
                      <a:pt x="1593083" y="513239"/>
                    </a:lnTo>
                    <a:lnTo>
                      <a:pt x="1539719" y="513239"/>
                    </a:lnTo>
                    <a:close/>
                    <a:moveTo>
                      <a:pt x="247520" y="251160"/>
                    </a:moveTo>
                    <a:lnTo>
                      <a:pt x="167440" y="589680"/>
                    </a:lnTo>
                    <a:lnTo>
                      <a:pt x="243880" y="589680"/>
                    </a:lnTo>
                    <a:lnTo>
                      <a:pt x="65520" y="1110199"/>
                    </a:lnTo>
                    <a:lnTo>
                      <a:pt x="138320" y="691600"/>
                    </a:lnTo>
                    <a:lnTo>
                      <a:pt x="65520" y="691600"/>
                    </a:lnTo>
                    <a:lnTo>
                      <a:pt x="116559" y="378560"/>
                    </a:lnTo>
                    <a:lnTo>
                      <a:pt x="87360" y="378560"/>
                    </a:lnTo>
                    <a:close/>
                    <a:moveTo>
                      <a:pt x="1066519" y="138319"/>
                    </a:moveTo>
                    <a:lnTo>
                      <a:pt x="1106559" y="247519"/>
                    </a:lnTo>
                    <a:lnTo>
                      <a:pt x="1066519" y="356719"/>
                    </a:lnTo>
                    <a:lnTo>
                      <a:pt x="1026479" y="247519"/>
                    </a:lnTo>
                    <a:close/>
                    <a:moveTo>
                      <a:pt x="848119" y="138319"/>
                    </a:moveTo>
                    <a:lnTo>
                      <a:pt x="888159" y="247519"/>
                    </a:lnTo>
                    <a:lnTo>
                      <a:pt x="848119" y="356719"/>
                    </a:lnTo>
                    <a:lnTo>
                      <a:pt x="808079" y="247519"/>
                    </a:lnTo>
                    <a:close/>
                    <a:moveTo>
                      <a:pt x="1011919" y="105560"/>
                    </a:moveTo>
                    <a:lnTo>
                      <a:pt x="1011919" y="389480"/>
                    </a:lnTo>
                    <a:lnTo>
                      <a:pt x="1128399" y="389480"/>
                    </a:lnTo>
                    <a:lnTo>
                      <a:pt x="1128399" y="105560"/>
                    </a:lnTo>
                    <a:close/>
                    <a:moveTo>
                      <a:pt x="793520" y="105560"/>
                    </a:moveTo>
                    <a:lnTo>
                      <a:pt x="793520" y="389480"/>
                    </a:lnTo>
                    <a:lnTo>
                      <a:pt x="906359" y="389480"/>
                    </a:lnTo>
                    <a:lnTo>
                      <a:pt x="906359" y="105560"/>
                    </a:lnTo>
                    <a:close/>
                    <a:moveTo>
                      <a:pt x="1354079" y="0"/>
                    </a:moveTo>
                    <a:lnTo>
                      <a:pt x="1426879" y="0"/>
                    </a:lnTo>
                    <a:lnTo>
                      <a:pt x="1459639" y="0"/>
                    </a:lnTo>
                    <a:lnTo>
                      <a:pt x="1860039" y="0"/>
                    </a:lnTo>
                    <a:lnTo>
                      <a:pt x="1860039" y="36400"/>
                    </a:lnTo>
                    <a:lnTo>
                      <a:pt x="1860039" y="105560"/>
                    </a:lnTo>
                    <a:lnTo>
                      <a:pt x="1860039" y="251160"/>
                    </a:lnTo>
                    <a:lnTo>
                      <a:pt x="1860039" y="356720"/>
                    </a:lnTo>
                    <a:lnTo>
                      <a:pt x="1754479" y="356720"/>
                    </a:lnTo>
                    <a:lnTo>
                      <a:pt x="1485119" y="356720"/>
                    </a:lnTo>
                    <a:lnTo>
                      <a:pt x="1485119" y="251160"/>
                    </a:lnTo>
                    <a:lnTo>
                      <a:pt x="1754479" y="251160"/>
                    </a:lnTo>
                    <a:lnTo>
                      <a:pt x="1710799" y="174720"/>
                    </a:lnTo>
                    <a:lnTo>
                      <a:pt x="1754479" y="105560"/>
                    </a:lnTo>
                    <a:lnTo>
                      <a:pt x="1459639" y="105560"/>
                    </a:lnTo>
                    <a:lnTo>
                      <a:pt x="1459639" y="251160"/>
                    </a:lnTo>
                    <a:lnTo>
                      <a:pt x="1459639" y="356720"/>
                    </a:lnTo>
                    <a:lnTo>
                      <a:pt x="1459639" y="869959"/>
                    </a:lnTo>
                    <a:lnTo>
                      <a:pt x="1419599" y="1124759"/>
                    </a:lnTo>
                    <a:lnTo>
                      <a:pt x="1314039" y="1124759"/>
                    </a:lnTo>
                    <a:lnTo>
                      <a:pt x="1354079" y="869959"/>
                    </a:lnTo>
                    <a:close/>
                    <a:moveTo>
                      <a:pt x="687960" y="0"/>
                    </a:moveTo>
                    <a:lnTo>
                      <a:pt x="793520" y="0"/>
                    </a:lnTo>
                    <a:lnTo>
                      <a:pt x="1230319" y="0"/>
                    </a:lnTo>
                    <a:lnTo>
                      <a:pt x="1230319" y="495040"/>
                    </a:lnTo>
                    <a:lnTo>
                      <a:pt x="1011919" y="495040"/>
                    </a:lnTo>
                    <a:lnTo>
                      <a:pt x="1011919" y="564199"/>
                    </a:lnTo>
                    <a:lnTo>
                      <a:pt x="1190279" y="564199"/>
                    </a:lnTo>
                    <a:lnTo>
                      <a:pt x="1233959" y="669759"/>
                    </a:lnTo>
                    <a:lnTo>
                      <a:pt x="1011919" y="669759"/>
                    </a:lnTo>
                    <a:lnTo>
                      <a:pt x="1011919" y="764399"/>
                    </a:lnTo>
                    <a:lnTo>
                      <a:pt x="1215759" y="764399"/>
                    </a:lnTo>
                    <a:lnTo>
                      <a:pt x="1255799" y="869959"/>
                    </a:lnTo>
                    <a:lnTo>
                      <a:pt x="706159" y="869959"/>
                    </a:lnTo>
                    <a:lnTo>
                      <a:pt x="662479" y="764399"/>
                    </a:lnTo>
                    <a:lnTo>
                      <a:pt x="906359" y="764399"/>
                    </a:lnTo>
                    <a:lnTo>
                      <a:pt x="906359" y="669759"/>
                    </a:lnTo>
                    <a:lnTo>
                      <a:pt x="731640" y="669759"/>
                    </a:lnTo>
                    <a:lnTo>
                      <a:pt x="687960" y="564199"/>
                    </a:lnTo>
                    <a:lnTo>
                      <a:pt x="906359" y="564199"/>
                    </a:lnTo>
                    <a:lnTo>
                      <a:pt x="906359" y="495040"/>
                    </a:lnTo>
                    <a:lnTo>
                      <a:pt x="793520" y="495040"/>
                    </a:lnTo>
                    <a:lnTo>
                      <a:pt x="687960" y="495040"/>
                    </a:lnTo>
                    <a:lnTo>
                      <a:pt x="687960" y="389480"/>
                    </a:lnTo>
                    <a:lnTo>
                      <a:pt x="687960" y="105560"/>
                    </a:lnTo>
                    <a:close/>
                    <a:moveTo>
                      <a:pt x="276640" y="0"/>
                    </a:moveTo>
                    <a:lnTo>
                      <a:pt x="382200" y="0"/>
                    </a:lnTo>
                    <a:lnTo>
                      <a:pt x="382200" y="1259438"/>
                    </a:lnTo>
                    <a:lnTo>
                      <a:pt x="382199" y="1259438"/>
                    </a:lnTo>
                    <a:lnTo>
                      <a:pt x="276640" y="1259438"/>
                    </a:lnTo>
                    <a:lnTo>
                      <a:pt x="43680" y="1259438"/>
                    </a:lnTo>
                    <a:lnTo>
                      <a:pt x="0" y="1153878"/>
                    </a:lnTo>
                    <a:lnTo>
                      <a:pt x="276640" y="11538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12" name="任意多边形: 形状 94"/>
              <p:cNvSpPr>
                <a:spLocks noChangeArrowheads="1"/>
              </p:cNvSpPr>
              <p:nvPr/>
            </p:nvSpPr>
            <p:spPr bwMode="auto">
              <a:xfrm>
                <a:off x="6053464" y="2554682"/>
                <a:ext cx="81154" cy="95662"/>
              </a:xfrm>
              <a:custGeom>
                <a:gdLst>
                  <a:gd fmla="*/ 27051 w 81154" name="connsiteX0"/>
                  <a:gd fmla="*/ 50576 h 95662" name="connsiteY0"/>
                  <a:gd fmla="*/ 54102 w 81154" name="connsiteX1"/>
                  <a:gd fmla="*/ 50576 h 95662" name="connsiteY1"/>
                  <a:gd fmla="*/ 54102 w 81154" name="connsiteX2"/>
                  <a:gd fmla="*/ 59593 h 95662" name="connsiteY2"/>
                  <a:gd fmla="*/ 48091 w 81154" name="connsiteX3"/>
                  <a:gd fmla="*/ 59593 h 95662" name="connsiteY3"/>
                  <a:gd fmla="*/ 48091 w 81154" name="connsiteX4"/>
                  <a:gd fmla="*/ 64980 h 95662" name="connsiteY4"/>
                  <a:gd fmla="*/ 71009 w 81154" name="connsiteX5"/>
                  <a:gd fmla="*/ 64980 h 95662" name="connsiteY5"/>
                  <a:gd fmla="*/ 81153 w 81154" name="connsiteX6"/>
                  <a:gd fmla="*/ 64980 h 95662" name="connsiteY6"/>
                  <a:gd fmla="*/ 71009 w 81154" name="connsiteX7"/>
                  <a:gd fmla="*/ 77003 h 95662" name="connsiteY7"/>
                  <a:gd fmla="*/ 67471 w 81154" name="connsiteX8"/>
                  <a:gd fmla="*/ 77003 h 95662" name="connsiteY8"/>
                  <a:gd fmla="*/ 69685 w 81154" name="connsiteX9"/>
                  <a:gd fmla="*/ 80023 h 95662" name="connsiteY9"/>
                  <a:gd fmla="*/ 81154 w 81154" name="connsiteX10"/>
                  <a:gd fmla="*/ 95662 h 95662" name="connsiteY10"/>
                  <a:gd fmla="*/ 69818 w 81154" name="connsiteX11"/>
                  <a:gd fmla="*/ 95662 h 95662" name="connsiteY11"/>
                  <a:gd fmla="*/ 66984 w 81154" name="connsiteX12"/>
                  <a:gd fmla="*/ 93658 h 95662" name="connsiteY12"/>
                  <a:gd fmla="*/ 59014 w 81154" name="connsiteX13"/>
                  <a:gd fmla="*/ 83092 h 95662" name="connsiteY13"/>
                  <a:gd fmla="*/ 54421 w 81154" name="connsiteX14"/>
                  <a:gd fmla="*/ 77003 h 95662" name="connsiteY14"/>
                  <a:gd fmla="*/ 48091 w 81154" name="connsiteX15"/>
                  <a:gd fmla="*/ 77003 h 95662" name="connsiteY15"/>
                  <a:gd fmla="*/ 48091 w 81154" name="connsiteX16"/>
                  <a:gd fmla="*/ 95662 h 95662" name="connsiteY16"/>
                  <a:gd fmla="*/ 36068 w 81154" name="connsiteX17"/>
                  <a:gd fmla="*/ 95662 h 95662" name="connsiteY17"/>
                  <a:gd fmla="*/ 36068 w 81154" name="connsiteX18"/>
                  <a:gd fmla="*/ 77003 h 95662" name="connsiteY18"/>
                  <a:gd fmla="*/ 35822 w 81154" name="connsiteX19"/>
                  <a:gd fmla="*/ 77003 h 95662" name="connsiteY19"/>
                  <a:gd fmla="*/ 27468 w 81154" name="connsiteX20"/>
                  <a:gd fmla="*/ 77003 h 95662" name="connsiteY20"/>
                  <a:gd fmla="*/ 15028 w 81154" name="connsiteX21"/>
                  <a:gd fmla="*/ 95662 h 95662" name="connsiteY21"/>
                  <a:gd fmla="*/ 0 w 81154" name="connsiteX22"/>
                  <a:gd fmla="*/ 95662 h 95662" name="connsiteY22"/>
                  <a:gd fmla="*/ 14513 w 81154" name="connsiteX23"/>
                  <a:gd fmla="*/ 77003 h 95662" name="connsiteY23"/>
                  <a:gd fmla="*/ 13353 w 81154" name="connsiteX24"/>
                  <a:gd fmla="*/ 77003 h 95662" name="connsiteY24"/>
                  <a:gd fmla="*/ 10144 w 81154" name="connsiteX25"/>
                  <a:gd fmla="*/ 77003 h 95662" name="connsiteY25"/>
                  <a:gd fmla="*/ 0 w 81154" name="connsiteX26"/>
                  <a:gd fmla="*/ 64980 h 95662" name="connsiteY26"/>
                  <a:gd fmla="*/ 26787 w 81154" name="connsiteX27"/>
                  <a:gd fmla="*/ 64980 h 95662" name="connsiteY27"/>
                  <a:gd fmla="*/ 36068 w 81154" name="connsiteX28"/>
                  <a:gd fmla="*/ 64980 h 95662" name="connsiteY28"/>
                  <a:gd fmla="*/ 36068 w 81154" name="connsiteX29"/>
                  <a:gd fmla="*/ 59593 h 95662" name="connsiteY29"/>
                  <a:gd fmla="*/ 27051 w 81154" name="connsiteX30"/>
                  <a:gd fmla="*/ 59593 h 95662" name="connsiteY30"/>
                  <a:gd fmla="*/ 36068 w 81154" name="connsiteX31"/>
                  <a:gd fmla="*/ 0 h 95662" name="connsiteY31"/>
                  <a:gd fmla="*/ 48091 w 81154" name="connsiteX32"/>
                  <a:gd fmla="*/ 0 h 95662" name="connsiteY32"/>
                  <a:gd fmla="*/ 48091 w 81154" name="connsiteX33"/>
                  <a:gd fmla="*/ 5491 h 95662" name="connsiteY33"/>
                  <a:gd fmla="*/ 71009 w 81154" name="connsiteX34"/>
                  <a:gd fmla="*/ 5491 h 95662" name="connsiteY34"/>
                  <a:gd fmla="*/ 81153 w 81154" name="connsiteX35"/>
                  <a:gd fmla="*/ 5491 h 95662" name="connsiteY35"/>
                  <a:gd fmla="*/ 71009 w 81154" name="connsiteX36"/>
                  <a:gd fmla="*/ 14508 h 95662" name="connsiteY36"/>
                  <a:gd fmla="*/ 48091 w 81154" name="connsiteX37"/>
                  <a:gd fmla="*/ 14508 h 95662" name="connsiteY37"/>
                  <a:gd fmla="*/ 48091 w 81154" name="connsiteX38"/>
                  <a:gd fmla="*/ 20519 h 95662" name="connsiteY38"/>
                  <a:gd fmla="*/ 66501 w 81154" name="connsiteX39"/>
                  <a:gd fmla="*/ 20519 h 95662" name="connsiteY39"/>
                  <a:gd fmla="*/ 75142 w 81154" name="connsiteX40"/>
                  <a:gd fmla="*/ 20519 h 95662" name="connsiteY40"/>
                  <a:gd fmla="*/ 66046 w 81154" name="connsiteX41"/>
                  <a:gd fmla="*/ 29536 h 95662" name="connsiteY41"/>
                  <a:gd fmla="*/ 48091 w 81154" name="connsiteX42"/>
                  <a:gd fmla="*/ 29536 h 95662" name="connsiteY42"/>
                  <a:gd fmla="*/ 48091 w 81154" name="connsiteX43"/>
                  <a:gd fmla="*/ 35548 h 95662" name="connsiteY43"/>
                  <a:gd fmla="*/ 71009 w 81154" name="connsiteX44"/>
                  <a:gd fmla="*/ 35548 h 95662" name="connsiteY44"/>
                  <a:gd fmla="*/ 81153 w 81154" name="connsiteX45"/>
                  <a:gd fmla="*/ 35548 h 95662" name="connsiteY45"/>
                  <a:gd fmla="*/ 72042 w 81154" name="connsiteX46"/>
                  <a:gd fmla="*/ 43647 h 95662" name="connsiteY46"/>
                  <a:gd fmla="*/ 81154 w 81154" name="connsiteX47"/>
                  <a:gd fmla="*/ 59593 h 95662" name="connsiteY47"/>
                  <a:gd fmla="*/ 69131 w 81154" name="connsiteX48"/>
                  <a:gd fmla="*/ 59593 h 95662" name="connsiteY48"/>
                  <a:gd fmla="*/ 60544 w 81154" name="connsiteX49"/>
                  <a:gd fmla="*/ 44565 h 95662" name="connsiteY49"/>
                  <a:gd fmla="*/ 35822 w 81154" name="connsiteX50"/>
                  <a:gd fmla="*/ 44565 h 95662" name="connsiteY50"/>
                  <a:gd fmla="*/ 21469 w 81154" name="connsiteX51"/>
                  <a:gd fmla="*/ 44565 h 95662" name="connsiteY51"/>
                  <a:gd fmla="*/ 15029 w 81154" name="connsiteX52"/>
                  <a:gd fmla="*/ 59593 h 95662" name="connsiteY52"/>
                  <a:gd fmla="*/ 0 w 81154" name="connsiteX53"/>
                  <a:gd fmla="*/ 59593 h 95662" name="connsiteY53"/>
                  <a:gd fmla="*/ 9112 w 81154" name="connsiteX54"/>
                  <a:gd fmla="*/ 43647 h 95662" name="connsiteY54"/>
                  <a:gd fmla="*/ 0 w 81154" name="connsiteX55"/>
                  <a:gd fmla="*/ 35548 h 95662" name="connsiteY55"/>
                  <a:gd fmla="*/ 26787 w 81154" name="connsiteX56"/>
                  <a:gd fmla="*/ 35548 h 95662" name="connsiteY56"/>
                  <a:gd fmla="*/ 36068 w 81154" name="connsiteX57"/>
                  <a:gd fmla="*/ 35548 h 95662" name="connsiteY57"/>
                  <a:gd fmla="*/ 36068 w 81154" name="connsiteX58"/>
                  <a:gd fmla="*/ 29536 h 95662" name="connsiteY58"/>
                  <a:gd fmla="*/ 22270 w 81154" name="connsiteX59"/>
                  <a:gd fmla="*/ 29536 h 95662" name="connsiteY59"/>
                  <a:gd fmla="*/ 16017 w 81154" name="connsiteX60"/>
                  <a:gd fmla="*/ 29536 h 95662" name="connsiteY60"/>
                  <a:gd fmla="*/ 6011 w 81154" name="connsiteX61"/>
                  <a:gd fmla="*/ 20519 h 95662" name="connsiteY61"/>
                  <a:gd fmla="*/ 36068 w 81154" name="connsiteX62"/>
                  <a:gd fmla="*/ 20519 h 95662" name="connsiteY62"/>
                  <a:gd fmla="*/ 36068 w 81154" name="connsiteX63"/>
                  <a:gd fmla="*/ 14508 h 95662" name="connsiteY63"/>
                  <a:gd fmla="*/ 35822 w 81154" name="connsiteX64"/>
                  <a:gd fmla="*/ 14508 h 95662" name="connsiteY64"/>
                  <a:gd fmla="*/ 10144 w 81154" name="connsiteX65"/>
                  <a:gd fmla="*/ 14508 h 95662" name="connsiteY65"/>
                  <a:gd fmla="*/ 0 w 81154" name="connsiteX66"/>
                  <a:gd fmla="*/ 5491 h 95662" name="connsiteY66"/>
                  <a:gd fmla="*/ 26787 w 81154" name="connsiteX67"/>
                  <a:gd fmla="*/ 5491 h 95662" name="connsiteY67"/>
                  <a:gd fmla="*/ 36068 w 81154" name="connsiteX68"/>
                  <a:gd fmla="*/ 5491 h 95662" name="connsiteY6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b="b" l="l" r="r" t="t"/>
                <a:pathLst>
                  <a:path h="95662" w="81154">
                    <a:moveTo>
                      <a:pt x="27051" y="50576"/>
                    </a:moveTo>
                    <a:lnTo>
                      <a:pt x="54102" y="50576"/>
                    </a:lnTo>
                    <a:lnTo>
                      <a:pt x="54102" y="59593"/>
                    </a:lnTo>
                    <a:lnTo>
                      <a:pt x="48091" y="59593"/>
                    </a:lnTo>
                    <a:lnTo>
                      <a:pt x="48091" y="64980"/>
                    </a:lnTo>
                    <a:lnTo>
                      <a:pt x="71009" y="64980"/>
                    </a:lnTo>
                    <a:cubicBezTo>
                      <a:pt x="81153" y="64980"/>
                      <a:pt x="81153" y="64980"/>
                      <a:pt x="81153" y="64980"/>
                    </a:cubicBezTo>
                    <a:cubicBezTo>
                      <a:pt x="81153" y="71538"/>
                      <a:pt x="76542" y="77003"/>
                      <a:pt x="71009" y="77003"/>
                    </a:cubicBezTo>
                    <a:lnTo>
                      <a:pt x="67471" y="77003"/>
                    </a:lnTo>
                    <a:lnTo>
                      <a:pt x="69685" y="80023"/>
                    </a:lnTo>
                    <a:cubicBezTo>
                      <a:pt x="72475" y="83827"/>
                      <a:pt x="76195" y="88899"/>
                      <a:pt x="81154" y="95662"/>
                    </a:cubicBezTo>
                    <a:lnTo>
                      <a:pt x="69818" y="95662"/>
                    </a:lnTo>
                    <a:cubicBezTo>
                      <a:pt x="68874" y="95662"/>
                      <a:pt x="67929" y="94660"/>
                      <a:pt x="66984" y="93658"/>
                    </a:cubicBezTo>
                    <a:cubicBezTo>
                      <a:pt x="66984" y="93658"/>
                      <a:pt x="66984" y="93658"/>
                      <a:pt x="59014" y="83092"/>
                    </a:cubicBezTo>
                    <a:lnTo>
                      <a:pt x="54421" y="77003"/>
                    </a:lnTo>
                    <a:lnTo>
                      <a:pt x="48091" y="77003"/>
                    </a:lnTo>
                    <a:lnTo>
                      <a:pt x="48091" y="95662"/>
                    </a:lnTo>
                    <a:lnTo>
                      <a:pt x="36068" y="95662"/>
                    </a:lnTo>
                    <a:lnTo>
                      <a:pt x="36068" y="77003"/>
                    </a:lnTo>
                    <a:lnTo>
                      <a:pt x="35822" y="77003"/>
                    </a:lnTo>
                    <a:lnTo>
                      <a:pt x="27468" y="77003"/>
                    </a:lnTo>
                    <a:lnTo>
                      <a:pt x="15028" y="95662"/>
                    </a:lnTo>
                    <a:lnTo>
                      <a:pt x="0" y="95662"/>
                    </a:lnTo>
                    <a:lnTo>
                      <a:pt x="14513" y="77003"/>
                    </a:lnTo>
                    <a:lnTo>
                      <a:pt x="13353" y="77003"/>
                    </a:lnTo>
                    <a:cubicBezTo>
                      <a:pt x="10144" y="77003"/>
                      <a:pt x="10144" y="77003"/>
                      <a:pt x="10144" y="77003"/>
                    </a:cubicBezTo>
                    <a:cubicBezTo>
                      <a:pt x="4611" y="77003"/>
                      <a:pt x="0" y="71538"/>
                      <a:pt x="0" y="64980"/>
                    </a:cubicBezTo>
                    <a:cubicBezTo>
                      <a:pt x="10144" y="64980"/>
                      <a:pt x="19020" y="64980"/>
                      <a:pt x="26787" y="64980"/>
                    </a:cubicBezTo>
                    <a:lnTo>
                      <a:pt x="36068" y="64980"/>
                    </a:lnTo>
                    <a:lnTo>
                      <a:pt x="36068" y="59593"/>
                    </a:lnTo>
                    <a:lnTo>
                      <a:pt x="27051" y="59593"/>
                    </a:lnTo>
                    <a:close/>
                    <a:moveTo>
                      <a:pt x="36068" y="0"/>
                    </a:moveTo>
                    <a:lnTo>
                      <a:pt x="48091" y="0"/>
                    </a:lnTo>
                    <a:lnTo>
                      <a:pt x="48091" y="5491"/>
                    </a:lnTo>
                    <a:lnTo>
                      <a:pt x="71009" y="5491"/>
                    </a:lnTo>
                    <a:cubicBezTo>
                      <a:pt x="81153" y="5491"/>
                      <a:pt x="81153" y="5491"/>
                      <a:pt x="81153" y="5491"/>
                    </a:cubicBezTo>
                    <a:cubicBezTo>
                      <a:pt x="81153" y="10409"/>
                      <a:pt x="76542" y="14508"/>
                      <a:pt x="71009" y="14508"/>
                    </a:cubicBezTo>
                    <a:lnTo>
                      <a:pt x="48091" y="14508"/>
                    </a:lnTo>
                    <a:lnTo>
                      <a:pt x="48091" y="20519"/>
                    </a:lnTo>
                    <a:lnTo>
                      <a:pt x="66501" y="20519"/>
                    </a:lnTo>
                    <a:cubicBezTo>
                      <a:pt x="75142" y="20519"/>
                      <a:pt x="75142" y="20519"/>
                      <a:pt x="75142" y="20519"/>
                    </a:cubicBezTo>
                    <a:cubicBezTo>
                      <a:pt x="75142" y="25437"/>
                      <a:pt x="71504" y="29536"/>
                      <a:pt x="66046" y="29536"/>
                    </a:cubicBezTo>
                    <a:lnTo>
                      <a:pt x="48091" y="29536"/>
                    </a:lnTo>
                    <a:lnTo>
                      <a:pt x="48091" y="35548"/>
                    </a:lnTo>
                    <a:lnTo>
                      <a:pt x="71009" y="35548"/>
                    </a:lnTo>
                    <a:cubicBezTo>
                      <a:pt x="81153" y="35548"/>
                      <a:pt x="81153" y="35548"/>
                      <a:pt x="81153" y="35548"/>
                    </a:cubicBezTo>
                    <a:lnTo>
                      <a:pt x="72042" y="43647"/>
                    </a:lnTo>
                    <a:lnTo>
                      <a:pt x="81154" y="59593"/>
                    </a:lnTo>
                    <a:lnTo>
                      <a:pt x="69131" y="59593"/>
                    </a:lnTo>
                    <a:lnTo>
                      <a:pt x="60544" y="44565"/>
                    </a:lnTo>
                    <a:lnTo>
                      <a:pt x="35822" y="44565"/>
                    </a:lnTo>
                    <a:lnTo>
                      <a:pt x="21469" y="44565"/>
                    </a:lnTo>
                    <a:lnTo>
                      <a:pt x="15029" y="59593"/>
                    </a:lnTo>
                    <a:lnTo>
                      <a:pt x="0" y="59593"/>
                    </a:lnTo>
                    <a:lnTo>
                      <a:pt x="9112" y="43647"/>
                    </a:lnTo>
                    <a:lnTo>
                      <a:pt x="0" y="35548"/>
                    </a:lnTo>
                    <a:cubicBezTo>
                      <a:pt x="10144" y="35548"/>
                      <a:pt x="19020" y="35548"/>
                      <a:pt x="26787" y="35548"/>
                    </a:cubicBezTo>
                    <a:lnTo>
                      <a:pt x="36068" y="35548"/>
                    </a:lnTo>
                    <a:lnTo>
                      <a:pt x="36068" y="29536"/>
                    </a:lnTo>
                    <a:lnTo>
                      <a:pt x="22270" y="29536"/>
                    </a:lnTo>
                    <a:cubicBezTo>
                      <a:pt x="16017" y="29536"/>
                      <a:pt x="16017" y="29536"/>
                      <a:pt x="16017" y="29536"/>
                    </a:cubicBezTo>
                    <a:cubicBezTo>
                      <a:pt x="10559" y="29536"/>
                      <a:pt x="6011" y="25437"/>
                      <a:pt x="6011" y="20519"/>
                    </a:cubicBezTo>
                    <a:lnTo>
                      <a:pt x="36068" y="20519"/>
                    </a:lnTo>
                    <a:lnTo>
                      <a:pt x="36068" y="14508"/>
                    </a:lnTo>
                    <a:lnTo>
                      <a:pt x="35822" y="14508"/>
                    </a:lnTo>
                    <a:cubicBezTo>
                      <a:pt x="10144" y="14508"/>
                      <a:pt x="10144" y="14508"/>
                      <a:pt x="10144" y="14508"/>
                    </a:cubicBezTo>
                    <a:cubicBezTo>
                      <a:pt x="4611" y="14508"/>
                      <a:pt x="0" y="10409"/>
                      <a:pt x="0" y="5491"/>
                    </a:cubicBezTo>
                    <a:cubicBezTo>
                      <a:pt x="10144" y="5491"/>
                      <a:pt x="19020" y="5491"/>
                      <a:pt x="26787" y="5491"/>
                    </a:cubicBezTo>
                    <a:lnTo>
                      <a:pt x="36068" y="54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noAutofit/>
              </a:bodyPr>
              <a:lstStyle/>
              <a:p>
                <a:pPr algn="l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阿里巴巴普惠体 R"/>
                  <a:ea typeface="阿里巴巴普惠体 R"/>
                  <a:cs typeface="+mn-cs"/>
                </a:endParaRPr>
              </a:p>
            </p:txBody>
          </p:sp>
          <p:sp>
            <p:nvSpPr>
              <p:cNvPr id="13" name="任意多边形: 形状 75"/>
              <p:cNvSpPr/>
              <p:nvPr/>
            </p:nvSpPr>
            <p:spPr>
              <a:xfrm>
                <a:off x="5695833" y="2604460"/>
                <a:ext cx="280271" cy="26889"/>
              </a:xfrm>
              <a:custGeom>
                <a:rect b="b" l="l" r="r" t="t"/>
                <a:pathLst>
                  <a:path h="220635" w="2299830">
                    <a:moveTo>
                      <a:pt x="1901152" y="49644"/>
                    </a:moveTo>
                    <a:lnTo>
                      <a:pt x="1901152" y="93573"/>
                    </a:lnTo>
                    <a:lnTo>
                      <a:pt x="1931349" y="93573"/>
                    </a:lnTo>
                    <a:cubicBezTo>
                      <a:pt x="1938720" y="93364"/>
                      <a:pt x="1944413" y="91114"/>
                      <a:pt x="1948430" y="86824"/>
                    </a:cubicBezTo>
                    <a:cubicBezTo>
                      <a:pt x="1952446" y="82534"/>
                      <a:pt x="1954479" y="77462"/>
                      <a:pt x="1954530" y="71609"/>
                    </a:cubicBezTo>
                    <a:cubicBezTo>
                      <a:pt x="1954479" y="65755"/>
                      <a:pt x="1952446" y="60684"/>
                      <a:pt x="1948430" y="56394"/>
                    </a:cubicBezTo>
                    <a:cubicBezTo>
                      <a:pt x="1944413" y="52104"/>
                      <a:pt x="1938720" y="49854"/>
                      <a:pt x="1931349" y="49644"/>
                    </a:cubicBezTo>
                    <a:close/>
                    <a:moveTo>
                      <a:pt x="1596352" y="49644"/>
                    </a:moveTo>
                    <a:lnTo>
                      <a:pt x="1596352" y="93573"/>
                    </a:lnTo>
                    <a:lnTo>
                      <a:pt x="1626549" y="93573"/>
                    </a:lnTo>
                    <a:cubicBezTo>
                      <a:pt x="1633920" y="93364"/>
                      <a:pt x="1639613" y="91114"/>
                      <a:pt x="1643630" y="86824"/>
                    </a:cubicBezTo>
                    <a:cubicBezTo>
                      <a:pt x="1647646" y="82534"/>
                      <a:pt x="1649679" y="77462"/>
                      <a:pt x="1649730" y="71609"/>
                    </a:cubicBezTo>
                    <a:cubicBezTo>
                      <a:pt x="1649679" y="65755"/>
                      <a:pt x="1647646" y="60684"/>
                      <a:pt x="1643630" y="56394"/>
                    </a:cubicBezTo>
                    <a:cubicBezTo>
                      <a:pt x="1639613" y="52104"/>
                      <a:pt x="1633920" y="49854"/>
                      <a:pt x="1626549" y="49644"/>
                    </a:cubicBezTo>
                    <a:close/>
                    <a:moveTo>
                      <a:pt x="348577" y="49644"/>
                    </a:moveTo>
                    <a:lnTo>
                      <a:pt x="348577" y="93573"/>
                    </a:lnTo>
                    <a:lnTo>
                      <a:pt x="378774" y="93573"/>
                    </a:lnTo>
                    <a:cubicBezTo>
                      <a:pt x="386145" y="93364"/>
                      <a:pt x="391838" y="91114"/>
                      <a:pt x="395854" y="86824"/>
                    </a:cubicBezTo>
                    <a:cubicBezTo>
                      <a:pt x="399870" y="82534"/>
                      <a:pt x="401904" y="77462"/>
                      <a:pt x="401955" y="71609"/>
                    </a:cubicBezTo>
                    <a:cubicBezTo>
                      <a:pt x="401904" y="65755"/>
                      <a:pt x="399870" y="60684"/>
                      <a:pt x="395854" y="56394"/>
                    </a:cubicBezTo>
                    <a:cubicBezTo>
                      <a:pt x="391838" y="52104"/>
                      <a:pt x="386145" y="49854"/>
                      <a:pt x="378774" y="49644"/>
                    </a:cubicBezTo>
                    <a:close/>
                    <a:moveTo>
                      <a:pt x="685171" y="47511"/>
                    </a:moveTo>
                    <a:cubicBezTo>
                      <a:pt x="680260" y="47580"/>
                      <a:pt x="675977" y="48508"/>
                      <a:pt x="672323" y="50293"/>
                    </a:cubicBezTo>
                    <a:cubicBezTo>
                      <a:pt x="668670" y="52077"/>
                      <a:pt x="665836" y="54301"/>
                      <a:pt x="663821" y="56962"/>
                    </a:cubicBezTo>
                    <a:cubicBezTo>
                      <a:pt x="662187" y="58902"/>
                      <a:pt x="660779" y="61526"/>
                      <a:pt x="659596" y="64833"/>
                    </a:cubicBezTo>
                    <a:cubicBezTo>
                      <a:pt x="658414" y="68140"/>
                      <a:pt x="657503" y="73293"/>
                      <a:pt x="656863" y="80292"/>
                    </a:cubicBezTo>
                    <a:cubicBezTo>
                      <a:pt x="656223" y="87291"/>
                      <a:pt x="655899" y="97300"/>
                      <a:pt x="655891" y="110318"/>
                    </a:cubicBezTo>
                    <a:cubicBezTo>
                      <a:pt x="655899" y="123333"/>
                      <a:pt x="656223" y="133315"/>
                      <a:pt x="656863" y="140266"/>
                    </a:cubicBezTo>
                    <a:cubicBezTo>
                      <a:pt x="657503" y="147216"/>
                      <a:pt x="658414" y="152320"/>
                      <a:pt x="659596" y="155578"/>
                    </a:cubicBezTo>
                    <a:cubicBezTo>
                      <a:pt x="660779" y="158836"/>
                      <a:pt x="662187" y="161433"/>
                      <a:pt x="663821" y="163370"/>
                    </a:cubicBezTo>
                    <a:cubicBezTo>
                      <a:pt x="665836" y="166044"/>
                      <a:pt x="668670" y="168318"/>
                      <a:pt x="672323" y="170192"/>
                    </a:cubicBezTo>
                    <a:cubicBezTo>
                      <a:pt x="675977" y="172066"/>
                      <a:pt x="680260" y="173044"/>
                      <a:pt x="685171" y="173126"/>
                    </a:cubicBezTo>
                    <a:cubicBezTo>
                      <a:pt x="690083" y="173044"/>
                      <a:pt x="694366" y="172066"/>
                      <a:pt x="698019" y="170192"/>
                    </a:cubicBezTo>
                    <a:cubicBezTo>
                      <a:pt x="701673" y="168318"/>
                      <a:pt x="704507" y="166044"/>
                      <a:pt x="706521" y="163370"/>
                    </a:cubicBezTo>
                    <a:cubicBezTo>
                      <a:pt x="708155" y="161433"/>
                      <a:pt x="709564" y="158836"/>
                      <a:pt x="710746" y="155578"/>
                    </a:cubicBezTo>
                    <a:cubicBezTo>
                      <a:pt x="711928" y="152320"/>
                      <a:pt x="712839" y="147216"/>
                      <a:pt x="713480" y="140266"/>
                    </a:cubicBezTo>
                    <a:cubicBezTo>
                      <a:pt x="714120" y="133315"/>
                      <a:pt x="714443" y="123333"/>
                      <a:pt x="714451" y="110318"/>
                    </a:cubicBezTo>
                    <a:cubicBezTo>
                      <a:pt x="714443" y="97300"/>
                      <a:pt x="714120" y="87291"/>
                      <a:pt x="713480" y="80292"/>
                    </a:cubicBezTo>
                    <a:cubicBezTo>
                      <a:pt x="712839" y="73293"/>
                      <a:pt x="711928" y="68140"/>
                      <a:pt x="710746" y="64833"/>
                    </a:cubicBezTo>
                    <a:cubicBezTo>
                      <a:pt x="709564" y="61526"/>
                      <a:pt x="708155" y="58902"/>
                      <a:pt x="706521" y="56962"/>
                    </a:cubicBezTo>
                    <a:cubicBezTo>
                      <a:pt x="704507" y="54301"/>
                      <a:pt x="701673" y="52077"/>
                      <a:pt x="698019" y="50293"/>
                    </a:cubicBezTo>
                    <a:cubicBezTo>
                      <a:pt x="694366" y="48508"/>
                      <a:pt x="690083" y="47580"/>
                      <a:pt x="685171" y="47511"/>
                    </a:cubicBezTo>
                    <a:close/>
                    <a:moveTo>
                      <a:pt x="2139848" y="1829"/>
                    </a:moveTo>
                    <a:lnTo>
                      <a:pt x="2299830" y="1829"/>
                    </a:lnTo>
                    <a:lnTo>
                      <a:pt x="2299830" y="49339"/>
                    </a:lnTo>
                    <a:lnTo>
                      <a:pt x="2246490" y="49339"/>
                    </a:lnTo>
                    <a:lnTo>
                      <a:pt x="2246490" y="218808"/>
                    </a:lnTo>
                    <a:lnTo>
                      <a:pt x="2193188" y="218808"/>
                    </a:lnTo>
                    <a:lnTo>
                      <a:pt x="2193188" y="49339"/>
                    </a:lnTo>
                    <a:lnTo>
                      <a:pt x="2139848" y="49339"/>
                    </a:lnTo>
                    <a:close/>
                    <a:moveTo>
                      <a:pt x="1847850" y="1829"/>
                    </a:moveTo>
                    <a:lnTo>
                      <a:pt x="1933789" y="1829"/>
                    </a:lnTo>
                    <a:cubicBezTo>
                      <a:pt x="1949862" y="2030"/>
                      <a:pt x="1963395" y="5418"/>
                      <a:pt x="1974387" y="11993"/>
                    </a:cubicBezTo>
                    <a:cubicBezTo>
                      <a:pt x="1985378" y="18569"/>
                      <a:pt x="1993695" y="27126"/>
                      <a:pt x="1999336" y="37664"/>
                    </a:cubicBezTo>
                    <a:cubicBezTo>
                      <a:pt x="2004977" y="48203"/>
                      <a:pt x="2007809" y="59518"/>
                      <a:pt x="2007832" y="71609"/>
                    </a:cubicBezTo>
                    <a:cubicBezTo>
                      <a:pt x="2007809" y="83700"/>
                      <a:pt x="2004977" y="95014"/>
                      <a:pt x="1999336" y="105553"/>
                    </a:cubicBezTo>
                    <a:cubicBezTo>
                      <a:pt x="1993695" y="116092"/>
                      <a:pt x="1985378" y="124649"/>
                      <a:pt x="1974387" y="131224"/>
                    </a:cubicBezTo>
                    <a:cubicBezTo>
                      <a:pt x="1963395" y="137800"/>
                      <a:pt x="1949862" y="141188"/>
                      <a:pt x="1933789" y="141389"/>
                    </a:cubicBezTo>
                    <a:lnTo>
                      <a:pt x="1901152" y="141389"/>
                    </a:lnTo>
                    <a:lnTo>
                      <a:pt x="1901152" y="218808"/>
                    </a:lnTo>
                    <a:lnTo>
                      <a:pt x="1847850" y="218808"/>
                    </a:lnTo>
                    <a:close/>
                    <a:moveTo>
                      <a:pt x="1543050" y="1829"/>
                    </a:moveTo>
                    <a:lnTo>
                      <a:pt x="1628989" y="1829"/>
                    </a:lnTo>
                    <a:cubicBezTo>
                      <a:pt x="1645062" y="2030"/>
                      <a:pt x="1658595" y="5418"/>
                      <a:pt x="1669587" y="11993"/>
                    </a:cubicBezTo>
                    <a:cubicBezTo>
                      <a:pt x="1680578" y="18569"/>
                      <a:pt x="1688895" y="27126"/>
                      <a:pt x="1694536" y="37664"/>
                    </a:cubicBezTo>
                    <a:cubicBezTo>
                      <a:pt x="1700178" y="48203"/>
                      <a:pt x="1703009" y="59518"/>
                      <a:pt x="1703032" y="71609"/>
                    </a:cubicBezTo>
                    <a:cubicBezTo>
                      <a:pt x="1703009" y="83700"/>
                      <a:pt x="1700178" y="95014"/>
                      <a:pt x="1694536" y="105553"/>
                    </a:cubicBezTo>
                    <a:cubicBezTo>
                      <a:pt x="1688895" y="116092"/>
                      <a:pt x="1680578" y="124649"/>
                      <a:pt x="1669587" y="131224"/>
                    </a:cubicBezTo>
                    <a:cubicBezTo>
                      <a:pt x="1658595" y="137800"/>
                      <a:pt x="1645062" y="141188"/>
                      <a:pt x="1628989" y="141389"/>
                    </a:cubicBezTo>
                    <a:lnTo>
                      <a:pt x="1596352" y="141389"/>
                    </a:lnTo>
                    <a:lnTo>
                      <a:pt x="1596352" y="218808"/>
                    </a:lnTo>
                    <a:lnTo>
                      <a:pt x="1543050" y="218808"/>
                    </a:lnTo>
                    <a:close/>
                    <a:moveTo>
                      <a:pt x="914400" y="1829"/>
                    </a:moveTo>
                    <a:lnTo>
                      <a:pt x="966788" y="1829"/>
                    </a:lnTo>
                    <a:lnTo>
                      <a:pt x="1015574" y="97515"/>
                    </a:lnTo>
                    <a:lnTo>
                      <a:pt x="1064361" y="1829"/>
                    </a:lnTo>
                    <a:lnTo>
                      <a:pt x="1116749" y="1829"/>
                    </a:lnTo>
                    <a:lnTo>
                      <a:pt x="1116749" y="218808"/>
                    </a:lnTo>
                    <a:lnTo>
                      <a:pt x="1063447" y="218808"/>
                    </a:lnTo>
                    <a:lnTo>
                      <a:pt x="1063447" y="114892"/>
                    </a:lnTo>
                    <a:lnTo>
                      <a:pt x="1032650" y="168546"/>
                    </a:lnTo>
                    <a:lnTo>
                      <a:pt x="998499" y="168546"/>
                    </a:lnTo>
                    <a:lnTo>
                      <a:pt x="967702" y="114892"/>
                    </a:lnTo>
                    <a:lnTo>
                      <a:pt x="967702" y="218808"/>
                    </a:lnTo>
                    <a:lnTo>
                      <a:pt x="914400" y="218808"/>
                    </a:lnTo>
                    <a:close/>
                    <a:moveTo>
                      <a:pt x="295275" y="1829"/>
                    </a:moveTo>
                    <a:lnTo>
                      <a:pt x="381214" y="1829"/>
                    </a:lnTo>
                    <a:cubicBezTo>
                      <a:pt x="397287" y="2030"/>
                      <a:pt x="410820" y="5418"/>
                      <a:pt x="421812" y="11993"/>
                    </a:cubicBezTo>
                    <a:cubicBezTo>
                      <a:pt x="432803" y="18569"/>
                      <a:pt x="441120" y="27126"/>
                      <a:pt x="446761" y="37664"/>
                    </a:cubicBezTo>
                    <a:cubicBezTo>
                      <a:pt x="452402" y="48203"/>
                      <a:pt x="455234" y="59518"/>
                      <a:pt x="455257" y="71609"/>
                    </a:cubicBezTo>
                    <a:cubicBezTo>
                      <a:pt x="454851" y="86378"/>
                      <a:pt x="451094" y="98456"/>
                      <a:pt x="443987" y="107844"/>
                    </a:cubicBezTo>
                    <a:cubicBezTo>
                      <a:pt x="436880" y="117232"/>
                      <a:pt x="428859" y="124047"/>
                      <a:pt x="419925" y="128291"/>
                    </a:cubicBezTo>
                    <a:lnTo>
                      <a:pt x="466839" y="218808"/>
                    </a:lnTo>
                    <a:lnTo>
                      <a:pt x="405001" y="218808"/>
                    </a:lnTo>
                    <a:lnTo>
                      <a:pt x="366573" y="138036"/>
                    </a:lnTo>
                    <a:lnTo>
                      <a:pt x="348577" y="138036"/>
                    </a:lnTo>
                    <a:lnTo>
                      <a:pt x="348577" y="218808"/>
                    </a:lnTo>
                    <a:lnTo>
                      <a:pt x="295275" y="218808"/>
                    </a:lnTo>
                    <a:close/>
                    <a:moveTo>
                      <a:pt x="0" y="1829"/>
                    </a:moveTo>
                    <a:lnTo>
                      <a:pt x="147485" y="1829"/>
                    </a:lnTo>
                    <a:lnTo>
                      <a:pt x="147485" y="49339"/>
                    </a:lnTo>
                    <a:lnTo>
                      <a:pt x="53302" y="49339"/>
                    </a:lnTo>
                    <a:lnTo>
                      <a:pt x="53302" y="87477"/>
                    </a:lnTo>
                    <a:lnTo>
                      <a:pt x="133769" y="87477"/>
                    </a:lnTo>
                    <a:lnTo>
                      <a:pt x="133769" y="134988"/>
                    </a:lnTo>
                    <a:lnTo>
                      <a:pt x="53302" y="134988"/>
                    </a:lnTo>
                    <a:lnTo>
                      <a:pt x="53302" y="218808"/>
                    </a:lnTo>
                    <a:lnTo>
                      <a:pt x="0" y="218808"/>
                    </a:lnTo>
                    <a:close/>
                    <a:moveTo>
                      <a:pt x="685171" y="0"/>
                    </a:moveTo>
                    <a:cubicBezTo>
                      <a:pt x="698318" y="25"/>
                      <a:pt x="709763" y="2106"/>
                      <a:pt x="719508" y="6243"/>
                    </a:cubicBezTo>
                    <a:cubicBezTo>
                      <a:pt x="729253" y="10380"/>
                      <a:pt x="738025" y="16421"/>
                      <a:pt x="745823" y="24365"/>
                    </a:cubicBezTo>
                    <a:cubicBezTo>
                      <a:pt x="753285" y="32012"/>
                      <a:pt x="758565" y="40408"/>
                      <a:pt x="761662" y="49551"/>
                    </a:cubicBezTo>
                    <a:cubicBezTo>
                      <a:pt x="764758" y="58694"/>
                      <a:pt x="766586" y="68381"/>
                      <a:pt x="767144" y="78611"/>
                    </a:cubicBezTo>
                    <a:cubicBezTo>
                      <a:pt x="767702" y="88841"/>
                      <a:pt x="767905" y="99410"/>
                      <a:pt x="767753" y="110318"/>
                    </a:cubicBezTo>
                    <a:cubicBezTo>
                      <a:pt x="767905" y="121227"/>
                      <a:pt x="767702" y="131796"/>
                      <a:pt x="767144" y="142026"/>
                    </a:cubicBezTo>
                    <a:cubicBezTo>
                      <a:pt x="766586" y="152256"/>
                      <a:pt x="764758" y="161943"/>
                      <a:pt x="761662" y="171086"/>
                    </a:cubicBezTo>
                    <a:cubicBezTo>
                      <a:pt x="758565" y="180229"/>
                      <a:pt x="753285" y="188625"/>
                      <a:pt x="745823" y="196273"/>
                    </a:cubicBezTo>
                    <a:cubicBezTo>
                      <a:pt x="738025" y="204216"/>
                      <a:pt x="729253" y="210257"/>
                      <a:pt x="719508" y="214394"/>
                    </a:cubicBezTo>
                    <a:cubicBezTo>
                      <a:pt x="709763" y="218530"/>
                      <a:pt x="698318" y="220612"/>
                      <a:pt x="685171" y="220637"/>
                    </a:cubicBezTo>
                    <a:cubicBezTo>
                      <a:pt x="672025" y="220612"/>
                      <a:pt x="660579" y="218530"/>
                      <a:pt x="650834" y="214394"/>
                    </a:cubicBezTo>
                    <a:cubicBezTo>
                      <a:pt x="641089" y="210257"/>
                      <a:pt x="632317" y="204216"/>
                      <a:pt x="624519" y="196273"/>
                    </a:cubicBezTo>
                    <a:cubicBezTo>
                      <a:pt x="617057" y="188625"/>
                      <a:pt x="611777" y="180229"/>
                      <a:pt x="608681" y="171086"/>
                    </a:cubicBezTo>
                    <a:cubicBezTo>
                      <a:pt x="605584" y="161943"/>
                      <a:pt x="603757" y="152256"/>
                      <a:pt x="603198" y="142026"/>
                    </a:cubicBezTo>
                    <a:cubicBezTo>
                      <a:pt x="602640" y="131796"/>
                      <a:pt x="602437" y="121227"/>
                      <a:pt x="602589" y="110318"/>
                    </a:cubicBezTo>
                    <a:cubicBezTo>
                      <a:pt x="602437" y="99410"/>
                      <a:pt x="602640" y="88841"/>
                      <a:pt x="603198" y="78611"/>
                    </a:cubicBezTo>
                    <a:cubicBezTo>
                      <a:pt x="603757" y="68381"/>
                      <a:pt x="605584" y="58694"/>
                      <a:pt x="608681" y="49551"/>
                    </a:cubicBezTo>
                    <a:cubicBezTo>
                      <a:pt x="611777" y="40408"/>
                      <a:pt x="617057" y="32012"/>
                      <a:pt x="624519" y="24365"/>
                    </a:cubicBezTo>
                    <a:cubicBezTo>
                      <a:pt x="632317" y="16421"/>
                      <a:pt x="641089" y="10380"/>
                      <a:pt x="650834" y="6243"/>
                    </a:cubicBezTo>
                    <a:cubicBezTo>
                      <a:pt x="660579" y="2106"/>
                      <a:pt x="672025" y="25"/>
                      <a:pt x="685171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dist"/>
                <a:endParaRPr altLang="en-US" lang="zh-CN" sz="2400">
                  <a:solidFill>
                    <a:srgbClr val="FCE3C1"/>
                  </a:solidFill>
                  <a:latin charset="0" pitchFamily="50" typeface="DIN Black"/>
                  <a:ea charset="-122" pitchFamily="34" typeface="微软雅黑"/>
                </a:endParaRPr>
              </a:p>
            </p:txBody>
          </p:sp>
          <p:sp>
            <p:nvSpPr>
              <p:cNvPr id="14" name="任意多边形: 形状 76"/>
              <p:cNvSpPr/>
              <p:nvPr/>
            </p:nvSpPr>
            <p:spPr>
              <a:xfrm>
                <a:off x="6217221" y="2604460"/>
                <a:ext cx="304647" cy="26889"/>
              </a:xfrm>
              <a:custGeom>
                <a:rect b="b" l="l" r="r" t="t"/>
                <a:pathLst>
                  <a:path h="220635" w="2499855">
                    <a:moveTo>
                      <a:pt x="1469574" y="84108"/>
                    </a:moveTo>
                    <a:lnTo>
                      <a:pt x="1450067" y="142037"/>
                    </a:lnTo>
                    <a:lnTo>
                      <a:pt x="1487862" y="142037"/>
                    </a:lnTo>
                    <a:close/>
                    <a:moveTo>
                      <a:pt x="2215477" y="49644"/>
                    </a:moveTo>
                    <a:lnTo>
                      <a:pt x="2215477" y="93573"/>
                    </a:lnTo>
                    <a:lnTo>
                      <a:pt x="2245673" y="93573"/>
                    </a:lnTo>
                    <a:cubicBezTo>
                      <a:pt x="2253045" y="93364"/>
                      <a:pt x="2258738" y="91114"/>
                      <a:pt x="2262754" y="86824"/>
                    </a:cubicBezTo>
                    <a:cubicBezTo>
                      <a:pt x="2266770" y="82534"/>
                      <a:pt x="2268804" y="77462"/>
                      <a:pt x="2268855" y="71609"/>
                    </a:cubicBezTo>
                    <a:cubicBezTo>
                      <a:pt x="2268804" y="65755"/>
                      <a:pt x="2266770" y="60684"/>
                      <a:pt x="2262754" y="56394"/>
                    </a:cubicBezTo>
                    <a:cubicBezTo>
                      <a:pt x="2258738" y="52104"/>
                      <a:pt x="2253045" y="49854"/>
                      <a:pt x="2245673" y="49644"/>
                    </a:cubicBezTo>
                    <a:close/>
                    <a:moveTo>
                      <a:pt x="2015451" y="49644"/>
                    </a:moveTo>
                    <a:lnTo>
                      <a:pt x="2015451" y="93573"/>
                    </a:lnTo>
                    <a:lnTo>
                      <a:pt x="2045649" y="93573"/>
                    </a:lnTo>
                    <a:cubicBezTo>
                      <a:pt x="2053019" y="93364"/>
                      <a:pt x="2058713" y="91114"/>
                      <a:pt x="2062729" y="86824"/>
                    </a:cubicBezTo>
                    <a:cubicBezTo>
                      <a:pt x="2066745" y="82534"/>
                      <a:pt x="2068779" y="77462"/>
                      <a:pt x="2068830" y="71609"/>
                    </a:cubicBezTo>
                    <a:cubicBezTo>
                      <a:pt x="2068779" y="65755"/>
                      <a:pt x="2066745" y="60684"/>
                      <a:pt x="2062729" y="56394"/>
                    </a:cubicBezTo>
                    <a:cubicBezTo>
                      <a:pt x="2058713" y="52104"/>
                      <a:pt x="2053020" y="49854"/>
                      <a:pt x="2045649" y="49644"/>
                    </a:cubicBezTo>
                    <a:close/>
                    <a:moveTo>
                      <a:pt x="500977" y="49644"/>
                    </a:moveTo>
                    <a:lnTo>
                      <a:pt x="500977" y="93573"/>
                    </a:lnTo>
                    <a:lnTo>
                      <a:pt x="531174" y="93573"/>
                    </a:lnTo>
                    <a:cubicBezTo>
                      <a:pt x="538545" y="93364"/>
                      <a:pt x="544239" y="91114"/>
                      <a:pt x="548255" y="86824"/>
                    </a:cubicBezTo>
                    <a:cubicBezTo>
                      <a:pt x="552271" y="82534"/>
                      <a:pt x="554304" y="77462"/>
                      <a:pt x="554355" y="71609"/>
                    </a:cubicBezTo>
                    <a:cubicBezTo>
                      <a:pt x="554304" y="65755"/>
                      <a:pt x="552271" y="60684"/>
                      <a:pt x="548255" y="56394"/>
                    </a:cubicBezTo>
                    <a:cubicBezTo>
                      <a:pt x="544239" y="52104"/>
                      <a:pt x="538545" y="49854"/>
                      <a:pt x="531174" y="49644"/>
                    </a:cubicBezTo>
                    <a:close/>
                    <a:moveTo>
                      <a:pt x="323221" y="47511"/>
                    </a:moveTo>
                    <a:cubicBezTo>
                      <a:pt x="318310" y="47580"/>
                      <a:pt x="314027" y="48508"/>
                      <a:pt x="310373" y="50293"/>
                    </a:cubicBezTo>
                    <a:cubicBezTo>
                      <a:pt x="306720" y="52077"/>
                      <a:pt x="303886" y="54301"/>
                      <a:pt x="301871" y="56962"/>
                    </a:cubicBezTo>
                    <a:cubicBezTo>
                      <a:pt x="300237" y="58902"/>
                      <a:pt x="298829" y="61526"/>
                      <a:pt x="297647" y="64833"/>
                    </a:cubicBezTo>
                    <a:cubicBezTo>
                      <a:pt x="296464" y="68140"/>
                      <a:pt x="295553" y="73293"/>
                      <a:pt x="294913" y="80292"/>
                    </a:cubicBezTo>
                    <a:cubicBezTo>
                      <a:pt x="294273" y="87291"/>
                      <a:pt x="293949" y="97300"/>
                      <a:pt x="293941" y="110318"/>
                    </a:cubicBezTo>
                    <a:cubicBezTo>
                      <a:pt x="293949" y="123333"/>
                      <a:pt x="294273" y="133315"/>
                      <a:pt x="294913" y="140266"/>
                    </a:cubicBezTo>
                    <a:cubicBezTo>
                      <a:pt x="295553" y="147216"/>
                      <a:pt x="296464" y="152320"/>
                      <a:pt x="297647" y="155578"/>
                    </a:cubicBezTo>
                    <a:cubicBezTo>
                      <a:pt x="298829" y="158836"/>
                      <a:pt x="300237" y="161433"/>
                      <a:pt x="301871" y="163370"/>
                    </a:cubicBezTo>
                    <a:cubicBezTo>
                      <a:pt x="303886" y="166044"/>
                      <a:pt x="306720" y="168318"/>
                      <a:pt x="310373" y="170192"/>
                    </a:cubicBezTo>
                    <a:cubicBezTo>
                      <a:pt x="314027" y="172066"/>
                      <a:pt x="318310" y="173044"/>
                      <a:pt x="323221" y="173126"/>
                    </a:cubicBezTo>
                    <a:cubicBezTo>
                      <a:pt x="328133" y="173044"/>
                      <a:pt x="332416" y="172066"/>
                      <a:pt x="336069" y="170192"/>
                    </a:cubicBezTo>
                    <a:cubicBezTo>
                      <a:pt x="339723" y="168318"/>
                      <a:pt x="342557" y="166044"/>
                      <a:pt x="344571" y="163370"/>
                    </a:cubicBezTo>
                    <a:cubicBezTo>
                      <a:pt x="346206" y="161433"/>
                      <a:pt x="347614" y="158836"/>
                      <a:pt x="348796" y="155578"/>
                    </a:cubicBezTo>
                    <a:cubicBezTo>
                      <a:pt x="349978" y="152320"/>
                      <a:pt x="350890" y="147216"/>
                      <a:pt x="351530" y="140266"/>
                    </a:cubicBezTo>
                    <a:cubicBezTo>
                      <a:pt x="352170" y="133315"/>
                      <a:pt x="352494" y="123333"/>
                      <a:pt x="352501" y="110318"/>
                    </a:cubicBezTo>
                    <a:cubicBezTo>
                      <a:pt x="352494" y="97300"/>
                      <a:pt x="352170" y="87291"/>
                      <a:pt x="351530" y="80292"/>
                    </a:cubicBezTo>
                    <a:cubicBezTo>
                      <a:pt x="350890" y="73293"/>
                      <a:pt x="349978" y="68140"/>
                      <a:pt x="348796" y="64833"/>
                    </a:cubicBezTo>
                    <a:cubicBezTo>
                      <a:pt x="347614" y="61526"/>
                      <a:pt x="346206" y="58902"/>
                      <a:pt x="344571" y="56962"/>
                    </a:cubicBezTo>
                    <a:cubicBezTo>
                      <a:pt x="342557" y="54301"/>
                      <a:pt x="339723" y="52077"/>
                      <a:pt x="336069" y="50293"/>
                    </a:cubicBezTo>
                    <a:cubicBezTo>
                      <a:pt x="332416" y="48508"/>
                      <a:pt x="328133" y="47580"/>
                      <a:pt x="323221" y="47511"/>
                    </a:cubicBezTo>
                    <a:close/>
                    <a:moveTo>
                      <a:pt x="2339873" y="1829"/>
                    </a:moveTo>
                    <a:lnTo>
                      <a:pt x="2499855" y="1829"/>
                    </a:lnTo>
                    <a:lnTo>
                      <a:pt x="2499855" y="49339"/>
                    </a:lnTo>
                    <a:lnTo>
                      <a:pt x="2446515" y="49339"/>
                    </a:lnTo>
                    <a:lnTo>
                      <a:pt x="2446515" y="218808"/>
                    </a:lnTo>
                    <a:lnTo>
                      <a:pt x="2393213" y="218808"/>
                    </a:lnTo>
                    <a:lnTo>
                      <a:pt x="2393213" y="49339"/>
                    </a:lnTo>
                    <a:lnTo>
                      <a:pt x="2339873" y="49339"/>
                    </a:lnTo>
                    <a:close/>
                    <a:moveTo>
                      <a:pt x="2162175" y="1829"/>
                    </a:moveTo>
                    <a:lnTo>
                      <a:pt x="2248113" y="1829"/>
                    </a:lnTo>
                    <a:cubicBezTo>
                      <a:pt x="2264187" y="2030"/>
                      <a:pt x="2277720" y="5418"/>
                      <a:pt x="2288711" y="11993"/>
                    </a:cubicBezTo>
                    <a:cubicBezTo>
                      <a:pt x="2299703" y="18569"/>
                      <a:pt x="2308020" y="27126"/>
                      <a:pt x="2313661" y="37664"/>
                    </a:cubicBezTo>
                    <a:cubicBezTo>
                      <a:pt x="2319302" y="48203"/>
                      <a:pt x="2322134" y="59518"/>
                      <a:pt x="2322157" y="71609"/>
                    </a:cubicBezTo>
                    <a:cubicBezTo>
                      <a:pt x="2322134" y="83700"/>
                      <a:pt x="2319302" y="95014"/>
                      <a:pt x="2313661" y="105553"/>
                    </a:cubicBezTo>
                    <a:cubicBezTo>
                      <a:pt x="2308020" y="116092"/>
                      <a:pt x="2299703" y="124649"/>
                      <a:pt x="2288711" y="131224"/>
                    </a:cubicBezTo>
                    <a:cubicBezTo>
                      <a:pt x="2277720" y="137800"/>
                      <a:pt x="2264187" y="141188"/>
                      <a:pt x="2248113" y="141389"/>
                    </a:cubicBezTo>
                    <a:lnTo>
                      <a:pt x="2215477" y="141389"/>
                    </a:lnTo>
                    <a:lnTo>
                      <a:pt x="2215477" y="218808"/>
                    </a:lnTo>
                    <a:lnTo>
                      <a:pt x="2162175" y="218808"/>
                    </a:lnTo>
                    <a:close/>
                    <a:moveTo>
                      <a:pt x="1962150" y="1829"/>
                    </a:moveTo>
                    <a:lnTo>
                      <a:pt x="2048089" y="1829"/>
                    </a:lnTo>
                    <a:cubicBezTo>
                      <a:pt x="2064162" y="2030"/>
                      <a:pt x="2077695" y="5418"/>
                      <a:pt x="2088687" y="11993"/>
                    </a:cubicBezTo>
                    <a:cubicBezTo>
                      <a:pt x="2099678" y="18569"/>
                      <a:pt x="2107995" y="27126"/>
                      <a:pt x="2113636" y="37664"/>
                    </a:cubicBezTo>
                    <a:cubicBezTo>
                      <a:pt x="2119277" y="48203"/>
                      <a:pt x="2122109" y="59518"/>
                      <a:pt x="2122131" y="71609"/>
                    </a:cubicBezTo>
                    <a:cubicBezTo>
                      <a:pt x="2122109" y="83700"/>
                      <a:pt x="2119277" y="95014"/>
                      <a:pt x="2113636" y="105553"/>
                    </a:cubicBezTo>
                    <a:cubicBezTo>
                      <a:pt x="2107995" y="116092"/>
                      <a:pt x="2099678" y="124649"/>
                      <a:pt x="2088687" y="131224"/>
                    </a:cubicBezTo>
                    <a:cubicBezTo>
                      <a:pt x="2077695" y="137800"/>
                      <a:pt x="2064162" y="141188"/>
                      <a:pt x="2048089" y="141389"/>
                    </a:cubicBezTo>
                    <a:lnTo>
                      <a:pt x="2015451" y="141389"/>
                    </a:lnTo>
                    <a:lnTo>
                      <a:pt x="2015451" y="218808"/>
                    </a:lnTo>
                    <a:lnTo>
                      <a:pt x="1962150" y="218808"/>
                    </a:lnTo>
                    <a:close/>
                    <a:moveTo>
                      <a:pt x="1590675" y="1829"/>
                    </a:moveTo>
                    <a:lnTo>
                      <a:pt x="1637276" y="1829"/>
                    </a:lnTo>
                    <a:lnTo>
                      <a:pt x="1706803" y="110928"/>
                    </a:lnTo>
                    <a:lnTo>
                      <a:pt x="1706803" y="1829"/>
                    </a:lnTo>
                    <a:lnTo>
                      <a:pt x="1760105" y="1829"/>
                    </a:lnTo>
                    <a:lnTo>
                      <a:pt x="1760105" y="218808"/>
                    </a:lnTo>
                    <a:lnTo>
                      <a:pt x="1713504" y="218808"/>
                    </a:lnTo>
                    <a:lnTo>
                      <a:pt x="1643977" y="109709"/>
                    </a:lnTo>
                    <a:lnTo>
                      <a:pt x="1643977" y="218808"/>
                    </a:lnTo>
                    <a:lnTo>
                      <a:pt x="1590675" y="218808"/>
                    </a:lnTo>
                    <a:close/>
                    <a:moveTo>
                      <a:pt x="1447628" y="1829"/>
                    </a:moveTo>
                    <a:lnTo>
                      <a:pt x="1488776" y="1829"/>
                    </a:lnTo>
                    <a:lnTo>
                      <a:pt x="1567719" y="218808"/>
                    </a:lnTo>
                    <a:lnTo>
                      <a:pt x="1511941" y="218808"/>
                    </a:lnTo>
                    <a:lnTo>
                      <a:pt x="1501883" y="186499"/>
                    </a:lnTo>
                    <a:lnTo>
                      <a:pt x="1435131" y="186499"/>
                    </a:lnTo>
                    <a:lnTo>
                      <a:pt x="1424463" y="218808"/>
                    </a:lnTo>
                    <a:lnTo>
                      <a:pt x="1368685" y="218808"/>
                    </a:lnTo>
                    <a:close/>
                    <a:moveTo>
                      <a:pt x="1171575" y="1829"/>
                    </a:moveTo>
                    <a:lnTo>
                      <a:pt x="1224877" y="1829"/>
                    </a:lnTo>
                    <a:lnTo>
                      <a:pt x="1224877" y="85344"/>
                    </a:lnTo>
                    <a:lnTo>
                      <a:pt x="1281607" y="85344"/>
                    </a:lnTo>
                    <a:lnTo>
                      <a:pt x="1281607" y="1829"/>
                    </a:lnTo>
                    <a:lnTo>
                      <a:pt x="1334909" y="1829"/>
                    </a:lnTo>
                    <a:lnTo>
                      <a:pt x="1334909" y="218808"/>
                    </a:lnTo>
                    <a:lnTo>
                      <a:pt x="1281607" y="218808"/>
                    </a:lnTo>
                    <a:lnTo>
                      <a:pt x="1281607" y="132855"/>
                    </a:lnTo>
                    <a:lnTo>
                      <a:pt x="1224877" y="132855"/>
                    </a:lnTo>
                    <a:lnTo>
                      <a:pt x="1224877" y="218808"/>
                    </a:lnTo>
                    <a:lnTo>
                      <a:pt x="1171575" y="218808"/>
                    </a:lnTo>
                    <a:close/>
                    <a:moveTo>
                      <a:pt x="977798" y="1829"/>
                    </a:moveTo>
                    <a:lnTo>
                      <a:pt x="1137780" y="1829"/>
                    </a:lnTo>
                    <a:lnTo>
                      <a:pt x="1137780" y="49339"/>
                    </a:lnTo>
                    <a:lnTo>
                      <a:pt x="1084440" y="49339"/>
                    </a:lnTo>
                    <a:lnTo>
                      <a:pt x="1084440" y="218808"/>
                    </a:lnTo>
                    <a:lnTo>
                      <a:pt x="1031138" y="218808"/>
                    </a:lnTo>
                    <a:lnTo>
                      <a:pt x="1031138" y="49339"/>
                    </a:lnTo>
                    <a:lnTo>
                      <a:pt x="977798" y="49339"/>
                    </a:lnTo>
                    <a:close/>
                    <a:moveTo>
                      <a:pt x="647700" y="1829"/>
                    </a:moveTo>
                    <a:lnTo>
                      <a:pt x="795185" y="1829"/>
                    </a:lnTo>
                    <a:lnTo>
                      <a:pt x="795185" y="49339"/>
                    </a:lnTo>
                    <a:lnTo>
                      <a:pt x="701002" y="49339"/>
                    </a:lnTo>
                    <a:lnTo>
                      <a:pt x="701002" y="85649"/>
                    </a:lnTo>
                    <a:lnTo>
                      <a:pt x="781469" y="85649"/>
                    </a:lnTo>
                    <a:lnTo>
                      <a:pt x="781469" y="133159"/>
                    </a:lnTo>
                    <a:lnTo>
                      <a:pt x="701002" y="133159"/>
                    </a:lnTo>
                    <a:lnTo>
                      <a:pt x="701002" y="171297"/>
                    </a:lnTo>
                    <a:lnTo>
                      <a:pt x="795185" y="171297"/>
                    </a:lnTo>
                    <a:lnTo>
                      <a:pt x="795185" y="218808"/>
                    </a:lnTo>
                    <a:lnTo>
                      <a:pt x="647700" y="218808"/>
                    </a:lnTo>
                    <a:close/>
                    <a:moveTo>
                      <a:pt x="447675" y="1829"/>
                    </a:moveTo>
                    <a:lnTo>
                      <a:pt x="533614" y="1829"/>
                    </a:lnTo>
                    <a:cubicBezTo>
                      <a:pt x="549687" y="2030"/>
                      <a:pt x="563220" y="5418"/>
                      <a:pt x="574212" y="11993"/>
                    </a:cubicBezTo>
                    <a:cubicBezTo>
                      <a:pt x="585203" y="18569"/>
                      <a:pt x="593520" y="27126"/>
                      <a:pt x="599161" y="37664"/>
                    </a:cubicBezTo>
                    <a:cubicBezTo>
                      <a:pt x="604803" y="48203"/>
                      <a:pt x="607634" y="59518"/>
                      <a:pt x="607657" y="71609"/>
                    </a:cubicBezTo>
                    <a:cubicBezTo>
                      <a:pt x="607251" y="86378"/>
                      <a:pt x="603494" y="98456"/>
                      <a:pt x="596387" y="107844"/>
                    </a:cubicBezTo>
                    <a:cubicBezTo>
                      <a:pt x="589280" y="117232"/>
                      <a:pt x="581260" y="124047"/>
                      <a:pt x="572325" y="128291"/>
                    </a:cubicBezTo>
                    <a:lnTo>
                      <a:pt x="619239" y="218808"/>
                    </a:lnTo>
                    <a:lnTo>
                      <a:pt x="557401" y="218808"/>
                    </a:lnTo>
                    <a:lnTo>
                      <a:pt x="518973" y="138036"/>
                    </a:lnTo>
                    <a:lnTo>
                      <a:pt x="500977" y="138036"/>
                    </a:lnTo>
                    <a:lnTo>
                      <a:pt x="500977" y="218808"/>
                    </a:lnTo>
                    <a:lnTo>
                      <a:pt x="447675" y="218808"/>
                    </a:lnTo>
                    <a:close/>
                    <a:moveTo>
                      <a:pt x="0" y="1829"/>
                    </a:moveTo>
                    <a:lnTo>
                      <a:pt x="52388" y="1829"/>
                    </a:lnTo>
                    <a:lnTo>
                      <a:pt x="101174" y="97515"/>
                    </a:lnTo>
                    <a:lnTo>
                      <a:pt x="149961" y="1829"/>
                    </a:lnTo>
                    <a:lnTo>
                      <a:pt x="202349" y="1829"/>
                    </a:lnTo>
                    <a:lnTo>
                      <a:pt x="202349" y="218808"/>
                    </a:lnTo>
                    <a:lnTo>
                      <a:pt x="149047" y="218808"/>
                    </a:lnTo>
                    <a:lnTo>
                      <a:pt x="149047" y="114892"/>
                    </a:lnTo>
                    <a:lnTo>
                      <a:pt x="118250" y="168546"/>
                    </a:lnTo>
                    <a:lnTo>
                      <a:pt x="84099" y="168546"/>
                    </a:lnTo>
                    <a:lnTo>
                      <a:pt x="53302" y="114892"/>
                    </a:lnTo>
                    <a:lnTo>
                      <a:pt x="53302" y="218808"/>
                    </a:lnTo>
                    <a:lnTo>
                      <a:pt x="0" y="218808"/>
                    </a:lnTo>
                    <a:close/>
                    <a:moveTo>
                      <a:pt x="323221" y="0"/>
                    </a:moveTo>
                    <a:cubicBezTo>
                      <a:pt x="336368" y="25"/>
                      <a:pt x="347813" y="2106"/>
                      <a:pt x="357558" y="6243"/>
                    </a:cubicBezTo>
                    <a:cubicBezTo>
                      <a:pt x="367304" y="10380"/>
                      <a:pt x="376075" y="16421"/>
                      <a:pt x="383873" y="24365"/>
                    </a:cubicBezTo>
                    <a:cubicBezTo>
                      <a:pt x="391335" y="32012"/>
                      <a:pt x="396615" y="40408"/>
                      <a:pt x="399712" y="49551"/>
                    </a:cubicBezTo>
                    <a:cubicBezTo>
                      <a:pt x="402808" y="58694"/>
                      <a:pt x="404636" y="68381"/>
                      <a:pt x="405194" y="78611"/>
                    </a:cubicBezTo>
                    <a:cubicBezTo>
                      <a:pt x="405752" y="88841"/>
                      <a:pt x="405955" y="99410"/>
                      <a:pt x="405803" y="110318"/>
                    </a:cubicBezTo>
                    <a:cubicBezTo>
                      <a:pt x="405955" y="121227"/>
                      <a:pt x="405752" y="131796"/>
                      <a:pt x="405194" y="142026"/>
                    </a:cubicBezTo>
                    <a:cubicBezTo>
                      <a:pt x="404636" y="152256"/>
                      <a:pt x="402808" y="161943"/>
                      <a:pt x="399712" y="171086"/>
                    </a:cubicBezTo>
                    <a:cubicBezTo>
                      <a:pt x="396615" y="180229"/>
                      <a:pt x="391335" y="188625"/>
                      <a:pt x="383873" y="196273"/>
                    </a:cubicBezTo>
                    <a:cubicBezTo>
                      <a:pt x="376075" y="204216"/>
                      <a:pt x="367304" y="210257"/>
                      <a:pt x="357558" y="214394"/>
                    </a:cubicBezTo>
                    <a:cubicBezTo>
                      <a:pt x="347813" y="218530"/>
                      <a:pt x="336368" y="220612"/>
                      <a:pt x="323221" y="220637"/>
                    </a:cubicBezTo>
                    <a:cubicBezTo>
                      <a:pt x="310075" y="220612"/>
                      <a:pt x="298629" y="218530"/>
                      <a:pt x="288884" y="214394"/>
                    </a:cubicBezTo>
                    <a:cubicBezTo>
                      <a:pt x="279139" y="210257"/>
                      <a:pt x="270367" y="204216"/>
                      <a:pt x="262569" y="196273"/>
                    </a:cubicBezTo>
                    <a:cubicBezTo>
                      <a:pt x="255107" y="188625"/>
                      <a:pt x="249827" y="180229"/>
                      <a:pt x="246731" y="171086"/>
                    </a:cubicBezTo>
                    <a:cubicBezTo>
                      <a:pt x="243634" y="161943"/>
                      <a:pt x="241807" y="152256"/>
                      <a:pt x="241249" y="142026"/>
                    </a:cubicBezTo>
                    <a:cubicBezTo>
                      <a:pt x="240690" y="131796"/>
                      <a:pt x="240487" y="121227"/>
                      <a:pt x="240640" y="110318"/>
                    </a:cubicBezTo>
                    <a:cubicBezTo>
                      <a:pt x="240487" y="99410"/>
                      <a:pt x="240690" y="88841"/>
                      <a:pt x="241249" y="78611"/>
                    </a:cubicBezTo>
                    <a:cubicBezTo>
                      <a:pt x="241807" y="68381"/>
                      <a:pt x="243634" y="58694"/>
                      <a:pt x="246731" y="49551"/>
                    </a:cubicBezTo>
                    <a:cubicBezTo>
                      <a:pt x="249827" y="40408"/>
                      <a:pt x="255107" y="32012"/>
                      <a:pt x="262569" y="24365"/>
                    </a:cubicBezTo>
                    <a:cubicBezTo>
                      <a:pt x="270367" y="16421"/>
                      <a:pt x="279139" y="10380"/>
                      <a:pt x="288884" y="6243"/>
                    </a:cubicBezTo>
                    <a:cubicBezTo>
                      <a:pt x="298629" y="2106"/>
                      <a:pt x="310075" y="25"/>
                      <a:pt x="323221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  <a:noAutofit/>
              </a:bodyPr>
              <a:lstStyle/>
              <a:p>
                <a:pPr algn="dist"/>
                <a:endParaRPr altLang="en-US" lang="zh-CN" sz="2400">
                  <a:solidFill>
                    <a:srgbClr val="FCE3C1"/>
                  </a:solidFill>
                  <a:latin charset="0" pitchFamily="50" typeface="DIN Black"/>
                  <a:ea charset="-122" pitchFamily="34" typeface="微软雅黑"/>
                </a:endParaRPr>
              </a:p>
            </p:txBody>
          </p:sp>
          <p:sp>
            <p:nvSpPr>
              <p:cNvPr id="15" name="任意多边形: 形状 77"/>
              <p:cNvSpPr/>
              <p:nvPr/>
            </p:nvSpPr>
            <p:spPr>
              <a:xfrm>
                <a:off x="6001891" y="2517662"/>
                <a:ext cx="182669" cy="172189"/>
              </a:xfrm>
              <a:custGeom>
                <a:gdLst>
                  <a:gd fmla="*/ 2881221 w 5956300" name="connsiteX0"/>
                  <a:gd fmla="*/ 201970 h 5614644" name="connsiteY0"/>
                  <a:gd fmla="*/ 2706298 w 5956300" name="connsiteX1"/>
                  <a:gd fmla="*/ 218751 h 5614644" name="connsiteY1"/>
                  <a:gd fmla="*/ 2000250 w 5956300" name="connsiteX2"/>
                  <a:gd fmla="*/ 371892 h 5614644" name="connsiteY2"/>
                  <a:gd fmla="*/ 1284932 w 5956300" name="connsiteX3"/>
                  <a:gd fmla="*/ 827382 h 5614644" name="connsiteY3"/>
                  <a:gd fmla="*/ 888669 w 5956300" name="connsiteX4"/>
                  <a:gd fmla="*/ 1334744 h 5614644" name="connsiteY4"/>
                  <a:gd fmla="*/ 711453 w 5956300" name="connsiteX5"/>
                  <a:gd fmla="*/ 1885291 h 5614644" name="connsiteY5"/>
                  <a:gd fmla="*/ 647700 w 5956300" name="connsiteX6"/>
                  <a:gd fmla="*/ 2771587 h 5614644" name="connsiteY6"/>
                  <a:gd fmla="*/ 647700 w 5956300" name="connsiteX7"/>
                  <a:gd fmla="*/ 3032148 h 5614644" name="connsiteY7"/>
                  <a:gd fmla="*/ 606425 w 5956300" name="connsiteX8"/>
                  <a:gd fmla="*/ 3060721 h 5614644" name="connsiteY8"/>
                  <a:gd fmla="*/ 482306 w 5956300" name="connsiteX9"/>
                  <a:gd fmla="*/ 3122734 h 5614644" name="connsiteY9"/>
                  <a:gd fmla="*/ 213393 w 5956300" name="connsiteX10"/>
                  <a:gd fmla="*/ 3490955 h 5614644" name="connsiteY10"/>
                  <a:gd fmla="*/ 253015 w 5956300" name="connsiteX11"/>
                  <a:gd fmla="*/ 3837826 h 5614644" name="connsiteY11"/>
                  <a:gd fmla="*/ 751252 w 5956300" name="connsiteX12"/>
                  <a:gd fmla="*/ 4140189 h 5614644" name="connsiteY12"/>
                  <a:gd fmla="*/ 908318 w 5956300" name="connsiteX13"/>
                  <a:gd fmla="*/ 4236694 h 5614644" name="connsiteY13"/>
                  <a:gd fmla="*/ 1506701 w 5956300" name="connsiteX14"/>
                  <a:gd fmla="*/ 5003131 h 5614644" name="connsiteY14"/>
                  <a:gd fmla="*/ 2508250 w 5956300" name="connsiteX15"/>
                  <a:gd fmla="*/ 5386987 h 5614644" name="connsiteY15"/>
                  <a:gd fmla="*/ 3409950 w 5956300" name="connsiteX16"/>
                  <a:gd fmla="*/ 5387186 h 5614644" name="connsiteY16"/>
                  <a:gd fmla="*/ 3970352 w 5956300" name="connsiteX17"/>
                  <a:gd fmla="*/ 5252754 h 5614644" name="connsiteY17"/>
                  <a:gd fmla="*/ 4204932 w 5956300" name="connsiteX18"/>
                  <a:gd fmla="*/ 5142614 h 5614644" name="connsiteY18"/>
                  <a:gd fmla="*/ 4434259 w 5956300" name="connsiteX19"/>
                  <a:gd fmla="*/ 5005112 h 5614644" name="connsiteY19"/>
                  <a:gd fmla="*/ 4975508 w 5956300" name="connsiteX20"/>
                  <a:gd fmla="*/ 4319244 h 5614644" name="connsiteY20"/>
                  <a:gd fmla="*/ 5041338 w 5956300" name="connsiteX21"/>
                  <a:gd fmla="*/ 4195280 h 5614644" name="connsiteY21"/>
                  <a:gd fmla="*/ 5177624 w 5956300" name="connsiteX22"/>
                  <a:gd fmla="*/ 4139369 h 5614644" name="connsiteY22"/>
                  <a:gd fmla="*/ 5585980 w 5956300" name="connsiteX23"/>
                  <a:gd fmla="*/ 3989705 h 5614644" name="connsiteY23"/>
                  <a:gd fmla="*/ 5743053 w 5956300" name="connsiteX24"/>
                  <a:gd fmla="*/ 3492045 h 5614644" name="connsiteY24"/>
                  <a:gd fmla="*/ 5453833 w 5956300" name="connsiteX25"/>
                  <a:gd fmla="*/ 3125548 h 5614644" name="connsiteY25"/>
                  <a:gd fmla="*/ 5295900 w 5956300" name="connsiteX26"/>
                  <a:gd fmla="*/ 2828239 h 5614644" name="connsiteY26"/>
                  <a:gd fmla="*/ 5180673 w 5956300" name="connsiteX27"/>
                  <a:gd fmla="*/ 1766544 h 5614644" name="connsiteY27"/>
                  <a:gd fmla="*/ 4758737 w 5956300" name="connsiteX28"/>
                  <a:gd fmla="*/ 933959 h 5614644" name="connsiteY28"/>
                  <a:gd fmla="*/ 4667445 w 5956300" name="connsiteX29"/>
                  <a:gd fmla="*/ 806643 h 5614644" name="connsiteY29"/>
                  <a:gd fmla="*/ 4683798 w 5956300" name="connsiteX30"/>
                  <a:gd fmla="*/ 721224 h 5614644" name="connsiteY30"/>
                  <a:gd fmla="*/ 4701972 w 5956300" name="connsiteX31"/>
                  <a:gd fmla="*/ 635529 h 5614644" name="connsiteY31"/>
                  <a:gd fmla="*/ 4502150 w 5956300" name="connsiteX32"/>
                  <a:gd fmla="*/ 566394 h 5614644" name="connsiteY32"/>
                  <a:gd fmla="*/ 4349881 w 5956300" name="connsiteX33"/>
                  <a:gd fmla="*/ 541247 h 5614644" name="connsiteY33"/>
                  <a:gd fmla="*/ 4344618 w 5956300" name="connsiteX34"/>
                  <a:gd fmla="*/ 439246 h 5614644" name="connsiteY34"/>
                  <a:gd fmla="*/ 4281422 w 5956300" name="connsiteX35"/>
                  <a:gd fmla="*/ 267124 h 5614644" name="connsiteY35"/>
                  <a:gd fmla="*/ 4047619 w 5956300" name="connsiteX36"/>
                  <a:gd fmla="*/ 317317 h 5614644" name="connsiteY36"/>
                  <a:gd fmla="*/ 3845497 w 5956300" name="connsiteX37"/>
                  <a:gd fmla="*/ 352657 h 5614644" name="connsiteY37"/>
                  <a:gd fmla="*/ 3675832 w 5956300" name="connsiteX38"/>
                  <a:gd fmla="*/ 300955 h 5614644" name="connsiteY38"/>
                  <a:gd fmla="*/ 3472632 w 5956300" name="connsiteX39"/>
                  <a:gd fmla="*/ 255933 h 5614644" name="connsiteY39"/>
                  <a:gd fmla="*/ 2881221 w 5956300" name="connsiteX40"/>
                  <a:gd fmla="*/ 201970 h 5614644" name="connsiteY40"/>
                  <a:gd fmla="*/ 2791470 w 5956300" name="connsiteX41"/>
                  <a:gd fmla="*/ 1 h 5614644" name="connsiteY41"/>
                  <a:gd fmla="*/ 3003550 w 5956300" name="connsiteX42"/>
                  <a:gd fmla="*/ 1066 h 5614644" name="connsiteY42"/>
                  <a:gd fmla="*/ 3549650 w 5956300" name="connsiteX43"/>
                  <a:gd fmla="*/ 43149 h 5614644" name="connsiteY43"/>
                  <a:gd fmla="*/ 3815484 w 5956300" name="connsiteX44"/>
                  <a:gd fmla="*/ 113847 h 5614644" name="connsiteY44"/>
                  <a:gd fmla="*/ 3903518 w 5956300" name="connsiteX45"/>
                  <a:gd fmla="*/ 146068 h 5614644" name="connsiteY45"/>
                  <a:gd fmla="*/ 3963614 w 5956300" name="connsiteX46"/>
                  <a:gd fmla="*/ 101953 h 5614644" name="connsiteY46"/>
                  <a:gd fmla="*/ 4193699 w 5956300" name="connsiteX47"/>
                  <a:gd fmla="*/ 14081 h 5614644" name="connsiteY47"/>
                  <a:gd fmla="*/ 4541596 w 5956300" name="connsiteX48"/>
                  <a:gd fmla="*/ 258461 h 5614644" name="connsiteY48"/>
                  <a:gd fmla="*/ 4620090 w 5956300" name="connsiteX49"/>
                  <a:gd fmla="*/ 329974 h 5614644" name="connsiteY49"/>
                  <a:gd fmla="*/ 4916267 w 5956300" name="connsiteX50"/>
                  <a:gd fmla="*/ 691032 h 5614644" name="connsiteY50"/>
                  <a:gd fmla="*/ 4976952 w 5956300" name="connsiteX51"/>
                  <a:gd fmla="*/ 849782 h 5614644" name="connsiteY51"/>
                  <a:gd fmla="*/ 5472816 w 5956300" name="connsiteX52"/>
                  <a:gd fmla="*/ 2129747 h 5614644" name="connsiteY52"/>
                  <a:gd fmla="*/ 5517345 w 5956300" name="connsiteX53"/>
                  <a:gd fmla="*/ 2882830 h 5614644" name="connsiteY53"/>
                  <a:gd fmla="*/ 5569735 w 5956300" name="connsiteX54"/>
                  <a:gd fmla="*/ 2933247 h 5614644" name="connsiteY54"/>
                  <a:gd fmla="*/ 5937356 w 5956300" name="connsiteX55"/>
                  <a:gd fmla="*/ 3343799 h 5614644" name="connsiteY55"/>
                  <a:gd fmla="*/ 5956300 w 5956300" name="connsiteX56"/>
                  <a:gd fmla="*/ 3591218 h 5614644" name="connsiteY56"/>
                  <a:gd fmla="*/ 5929774 w 5956300" name="connsiteX57"/>
                  <a:gd fmla="*/ 3820325 h 5614644" name="connsiteY57"/>
                  <a:gd fmla="*/ 5876326 w 5956300" name="connsiteX58"/>
                  <a:gd fmla="*/ 3950135 h 5614644" name="connsiteY58"/>
                  <a:gd fmla="*/ 5766327 w 5956300" name="connsiteX59"/>
                  <a:gd fmla="*/ 4101493 h 5614644" name="connsiteY59"/>
                  <a:gd fmla="*/ 5436198 w 5956300" name="connsiteX60"/>
                  <a:gd fmla="*/ 4312539 h 5614644" name="connsiteY60"/>
                  <a:gd fmla="*/ 5179679 w 5956300" name="connsiteX61"/>
                  <a:gd fmla="*/ 4443700 h 5614644" name="connsiteY61"/>
                  <a:gd fmla="*/ 5082122 w 5956300" name="connsiteX62"/>
                  <a:gd fmla="*/ 4598462 h 5614644" name="connsiteY62"/>
                  <a:gd fmla="*/ 4947484 w 5956300" name="connsiteX63"/>
                  <a:gd fmla="*/ 4776444 h 5614644" name="connsiteY63"/>
                  <a:gd fmla="*/ 3771900 w 5956300" name="connsiteX64"/>
                  <a:gd fmla="*/ 5536765 h 5614644" name="connsiteY64"/>
                  <a:gd fmla="*/ 2959100 w 5956300" name="connsiteX65"/>
                  <a:gd fmla="*/ 5614644 h 5614644" name="connsiteY65"/>
                  <a:gd fmla="*/ 2400300 w 5956300" name="connsiteX66"/>
                  <a:gd fmla="*/ 5591143 h 5614644" name="connsiteY66"/>
                  <a:gd fmla="*/ 1176418 w 5956300" name="connsiteX67"/>
                  <a:gd fmla="*/ 5001626 h 5614644" name="connsiteY67"/>
                  <a:gd fmla="*/ 760853 w 5956300" name="connsiteX68"/>
                  <a:gd fmla="*/ 4431257 h 5614644" name="connsiteY68"/>
                  <a:gd fmla="*/ 661365 w 5956300" name="connsiteX69"/>
                  <a:gd fmla="*/ 4351032 h 5614644" name="connsiteY69"/>
                  <a:gd fmla="*/ 79002 w 5956300" name="connsiteX70"/>
                  <a:gd fmla="*/ 3975113 h 5614644" name="connsiteY70"/>
                  <a:gd fmla="*/ 0 w 5956300" name="connsiteX71"/>
                  <a:gd fmla="*/ 3589357 h 5614644" name="connsiteY71"/>
                  <a:gd fmla="*/ 173789 w 5956300" name="connsiteX72"/>
                  <a:gd fmla="*/ 3064283 h 5614644" name="connsiteY72"/>
                  <a:gd fmla="*/ 396639 w 5956300" name="connsiteX73"/>
                  <a:gd fmla="*/ 2928594 h 5614644" name="connsiteY73"/>
                  <a:gd fmla="*/ 417088 w 5956300" name="connsiteX74"/>
                  <a:gd fmla="*/ 2665069 h 5614644" name="connsiteY74"/>
                  <a:gd fmla="*/ 444135 w 5956300" name="connsiteX75"/>
                  <a:gd fmla="*/ 2214086 h 5614644" name="connsiteY75"/>
                  <a:gd fmla="*/ 483099 w 5956300" name="connsiteX76"/>
                  <a:gd fmla="*/ 1902936 h 5614644" name="connsiteY76"/>
                  <a:gd fmla="*/ 528459 w 5956300" name="connsiteX77"/>
                  <a:gd fmla="*/ 1691727 h 5614644" name="connsiteY77"/>
                  <a:gd fmla="*/ 582955 w 5956300" name="connsiteX78"/>
                  <a:gd fmla="*/ 1513927 h 5614644" name="connsiteY78"/>
                  <a:gd fmla="*/ 903518 w 5956300" name="connsiteX79"/>
                  <a:gd fmla="*/ 905414 h 5614644" name="connsiteY79"/>
                  <a:gd fmla="*/ 1588113 w 5956300" name="connsiteX80"/>
                  <a:gd fmla="*/ 328738 h 5614644" name="connsiteY80"/>
                  <a:gd fmla="*/ 1829413 w 5956300" name="connsiteX81"/>
                  <a:gd fmla="*/ 213961 h 5614644" name="connsiteY81"/>
                  <a:gd fmla="*/ 2089150 w 5956300" name="connsiteX82"/>
                  <a:gd fmla="*/ 111667 h 5614644" name="connsiteY82"/>
                  <a:gd fmla="*/ 2597150 w 5956300" name="connsiteX83"/>
                  <a:gd fmla="*/ 2993 h 5614644" name="connsiteY83"/>
                  <a:gd fmla="*/ 2791470 w 5956300" name="connsiteX84"/>
                  <a:gd fmla="*/ 1 h 5614644" name="connsiteY8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b="b" l="l" r="r" t="t"/>
                <a:pathLst>
                  <a:path h="5614644" w="5956300">
                    <a:moveTo>
                      <a:pt x="2881221" y="201970"/>
                    </a:moveTo>
                    <a:cubicBezTo>
                      <a:pt x="2818854" y="204559"/>
                      <a:pt x="2759810" y="210117"/>
                      <a:pt x="2706298" y="218751"/>
                    </a:cubicBezTo>
                    <a:cubicBezTo>
                      <a:pt x="2388383" y="270047"/>
                      <a:pt x="2113789" y="329606"/>
                      <a:pt x="2000250" y="371892"/>
                    </a:cubicBezTo>
                    <a:cubicBezTo>
                      <a:pt x="1793054" y="449059"/>
                      <a:pt x="1464740" y="658118"/>
                      <a:pt x="1284932" y="827382"/>
                    </a:cubicBezTo>
                    <a:cubicBezTo>
                      <a:pt x="1089170" y="1011665"/>
                      <a:pt x="973134" y="1160232"/>
                      <a:pt x="888669" y="1334744"/>
                    </a:cubicBezTo>
                    <a:cubicBezTo>
                      <a:pt x="818192" y="1480353"/>
                      <a:pt x="798656" y="1541047"/>
                      <a:pt x="711453" y="1885291"/>
                    </a:cubicBezTo>
                    <a:cubicBezTo>
                      <a:pt x="667796" y="2057633"/>
                      <a:pt x="647700" y="2337007"/>
                      <a:pt x="647700" y="2771587"/>
                    </a:cubicBezTo>
                    <a:lnTo>
                      <a:pt x="647700" y="3032148"/>
                    </a:lnTo>
                    <a:lnTo>
                      <a:pt x="606425" y="3060721"/>
                    </a:lnTo>
                    <a:cubicBezTo>
                      <a:pt x="583724" y="3076436"/>
                      <a:pt x="527870" y="3104342"/>
                      <a:pt x="482306" y="3122734"/>
                    </a:cubicBezTo>
                    <a:cubicBezTo>
                      <a:pt x="315744" y="3189969"/>
                      <a:pt x="239740" y="3294040"/>
                      <a:pt x="213393" y="3490955"/>
                    </a:cubicBezTo>
                    <a:cubicBezTo>
                      <a:pt x="192717" y="3645487"/>
                      <a:pt x="203875" y="3743168"/>
                      <a:pt x="253015" y="3837826"/>
                    </a:cubicBezTo>
                    <a:cubicBezTo>
                      <a:pt x="350457" y="4025528"/>
                      <a:pt x="531275" y="4135260"/>
                      <a:pt x="751252" y="4140189"/>
                    </a:cubicBezTo>
                    <a:cubicBezTo>
                      <a:pt x="863173" y="4142697"/>
                      <a:pt x="871280" y="4147678"/>
                      <a:pt x="908318" y="4236694"/>
                    </a:cubicBezTo>
                    <a:cubicBezTo>
                      <a:pt x="1019822" y="4504678"/>
                      <a:pt x="1270691" y="4826002"/>
                      <a:pt x="1506701" y="5003131"/>
                    </a:cubicBezTo>
                    <a:cubicBezTo>
                      <a:pt x="1763553" y="5195902"/>
                      <a:pt x="2104773" y="5326678"/>
                      <a:pt x="2508250" y="5386987"/>
                    </a:cubicBezTo>
                    <a:cubicBezTo>
                      <a:pt x="2722999" y="5419085"/>
                      <a:pt x="3197695" y="5419190"/>
                      <a:pt x="3409950" y="5387186"/>
                    </a:cubicBezTo>
                    <a:cubicBezTo>
                      <a:pt x="3717541" y="5340807"/>
                      <a:pt x="3852661" y="5308394"/>
                      <a:pt x="3970352" y="5252754"/>
                    </a:cubicBezTo>
                    <a:cubicBezTo>
                      <a:pt x="4032336" y="5223451"/>
                      <a:pt x="4137897" y="5173888"/>
                      <a:pt x="4204932" y="5142614"/>
                    </a:cubicBezTo>
                    <a:cubicBezTo>
                      <a:pt x="4271967" y="5111339"/>
                      <a:pt x="4375164" y="5049463"/>
                      <a:pt x="4434259" y="5005112"/>
                    </a:cubicBezTo>
                    <a:cubicBezTo>
                      <a:pt x="4612367" y="4871441"/>
                      <a:pt x="4850139" y="4570136"/>
                      <a:pt x="4975508" y="4319244"/>
                    </a:cubicBezTo>
                    <a:cubicBezTo>
                      <a:pt x="5003431" y="4263364"/>
                      <a:pt x="5033054" y="4207580"/>
                      <a:pt x="5041338" y="4195280"/>
                    </a:cubicBezTo>
                    <a:cubicBezTo>
                      <a:pt x="5066420" y="4158038"/>
                      <a:pt x="5130547" y="4131729"/>
                      <a:pt x="5177624" y="4139369"/>
                    </a:cubicBezTo>
                    <a:cubicBezTo>
                      <a:pt x="5291722" y="4157885"/>
                      <a:pt x="5479923" y="4088908"/>
                      <a:pt x="5585980" y="3989705"/>
                    </a:cubicBezTo>
                    <a:cubicBezTo>
                      <a:pt x="5716084" y="3868007"/>
                      <a:pt x="5770351" y="3696072"/>
                      <a:pt x="5743053" y="3492045"/>
                    </a:cubicBezTo>
                    <a:cubicBezTo>
                      <a:pt x="5714712" y="3280226"/>
                      <a:pt x="5639235" y="3184584"/>
                      <a:pt x="5453833" y="3125548"/>
                    </a:cubicBezTo>
                    <a:cubicBezTo>
                      <a:pt x="5297283" y="3075699"/>
                      <a:pt x="5295900" y="3073095"/>
                      <a:pt x="5295900" y="2828239"/>
                    </a:cubicBezTo>
                    <a:cubicBezTo>
                      <a:pt x="5295900" y="2497670"/>
                      <a:pt x="5244593" y="2024930"/>
                      <a:pt x="5180673" y="1766544"/>
                    </a:cubicBezTo>
                    <a:cubicBezTo>
                      <a:pt x="5099012" y="1436444"/>
                      <a:pt x="4964104" y="1170237"/>
                      <a:pt x="4758737" y="933959"/>
                    </a:cubicBezTo>
                    <a:cubicBezTo>
                      <a:pt x="4712851" y="881167"/>
                      <a:pt x="4671770" y="823875"/>
                      <a:pt x="4667445" y="806643"/>
                    </a:cubicBezTo>
                    <a:cubicBezTo>
                      <a:pt x="4662683" y="787669"/>
                      <a:pt x="4669133" y="753979"/>
                      <a:pt x="4683798" y="721224"/>
                    </a:cubicBezTo>
                    <a:cubicBezTo>
                      <a:pt x="4697116" y="691476"/>
                      <a:pt x="4705295" y="652913"/>
                      <a:pt x="4701972" y="635529"/>
                    </a:cubicBezTo>
                    <a:cubicBezTo>
                      <a:pt x="4687853" y="561674"/>
                      <a:pt x="4570556" y="521091"/>
                      <a:pt x="4502150" y="566394"/>
                    </a:cubicBezTo>
                    <a:cubicBezTo>
                      <a:pt x="4427262" y="615990"/>
                      <a:pt x="4384915" y="608996"/>
                      <a:pt x="4349881" y="541247"/>
                    </a:cubicBezTo>
                    <a:cubicBezTo>
                      <a:pt x="4334194" y="510913"/>
                      <a:pt x="4333235" y="492322"/>
                      <a:pt x="4344618" y="439246"/>
                    </a:cubicBezTo>
                    <a:cubicBezTo>
                      <a:pt x="4362181" y="357352"/>
                      <a:pt x="4344888" y="310250"/>
                      <a:pt x="4281422" y="267124"/>
                    </a:cubicBezTo>
                    <a:cubicBezTo>
                      <a:pt x="4197357" y="210001"/>
                      <a:pt x="4100108" y="230878"/>
                      <a:pt x="4047619" y="317317"/>
                    </a:cubicBezTo>
                    <a:cubicBezTo>
                      <a:pt x="4000371" y="395124"/>
                      <a:pt x="3974432" y="399660"/>
                      <a:pt x="3845497" y="352657"/>
                    </a:cubicBezTo>
                    <a:cubicBezTo>
                      <a:pt x="3787556" y="331536"/>
                      <a:pt x="3711207" y="308269"/>
                      <a:pt x="3675832" y="300955"/>
                    </a:cubicBezTo>
                    <a:cubicBezTo>
                      <a:pt x="3640457" y="293640"/>
                      <a:pt x="3549017" y="273380"/>
                      <a:pt x="3472632" y="255933"/>
                    </a:cubicBezTo>
                    <a:cubicBezTo>
                      <a:pt x="3285338" y="213155"/>
                      <a:pt x="3068324" y="194203"/>
                      <a:pt x="2881221" y="201970"/>
                    </a:cubicBezTo>
                    <a:close/>
                    <a:moveTo>
                      <a:pt x="2791470" y="1"/>
                    </a:moveTo>
                    <a:cubicBezTo>
                      <a:pt x="2854395" y="-21"/>
                      <a:pt x="2927588" y="322"/>
                      <a:pt x="3003550" y="1066"/>
                    </a:cubicBezTo>
                    <a:cubicBezTo>
                      <a:pt x="3359053" y="4547"/>
                      <a:pt x="3378028" y="6010"/>
                      <a:pt x="3549650" y="43149"/>
                    </a:cubicBezTo>
                    <a:cubicBezTo>
                      <a:pt x="3647440" y="64311"/>
                      <a:pt x="3767065" y="96125"/>
                      <a:pt x="3815484" y="113847"/>
                    </a:cubicBezTo>
                    <a:lnTo>
                      <a:pt x="3903518" y="146068"/>
                    </a:lnTo>
                    <a:lnTo>
                      <a:pt x="3963614" y="101953"/>
                    </a:lnTo>
                    <a:cubicBezTo>
                      <a:pt x="4058819" y="32066"/>
                      <a:pt x="4124672" y="6916"/>
                      <a:pt x="4193699" y="14081"/>
                    </a:cubicBezTo>
                    <a:cubicBezTo>
                      <a:pt x="4353301" y="30649"/>
                      <a:pt x="4496381" y="131155"/>
                      <a:pt x="4541596" y="258461"/>
                    </a:cubicBezTo>
                    <a:cubicBezTo>
                      <a:pt x="4563343" y="319691"/>
                      <a:pt x="4566579" y="322639"/>
                      <a:pt x="4620090" y="329974"/>
                    </a:cubicBezTo>
                    <a:cubicBezTo>
                      <a:pt x="4809936" y="355995"/>
                      <a:pt x="4919157" y="489142"/>
                      <a:pt x="4916267" y="691032"/>
                    </a:cubicBezTo>
                    <a:cubicBezTo>
                      <a:pt x="4915159" y="768440"/>
                      <a:pt x="4917263" y="773945"/>
                      <a:pt x="4976952" y="849782"/>
                    </a:cubicBezTo>
                    <a:cubicBezTo>
                      <a:pt x="5261536" y="1211359"/>
                      <a:pt x="5436689" y="1663478"/>
                      <a:pt x="5472816" y="2129747"/>
                    </a:cubicBezTo>
                    <a:cubicBezTo>
                      <a:pt x="5508410" y="2589132"/>
                      <a:pt x="5524168" y="2855644"/>
                      <a:pt x="5517345" y="2882830"/>
                    </a:cubicBezTo>
                    <a:cubicBezTo>
                      <a:pt x="5510664" y="2909448"/>
                      <a:pt x="5516571" y="2915132"/>
                      <a:pt x="5569735" y="2933247"/>
                    </a:cubicBezTo>
                    <a:cubicBezTo>
                      <a:pt x="5751978" y="2995343"/>
                      <a:pt x="5885407" y="3144354"/>
                      <a:pt x="5937356" y="3343799"/>
                    </a:cubicBezTo>
                    <a:cubicBezTo>
                      <a:pt x="5949705" y="3391210"/>
                      <a:pt x="5956300" y="3477346"/>
                      <a:pt x="5956300" y="3591218"/>
                    </a:cubicBezTo>
                    <a:cubicBezTo>
                      <a:pt x="5956300" y="3742541"/>
                      <a:pt x="5952752" y="3773185"/>
                      <a:pt x="5929774" y="3820325"/>
                    </a:cubicBezTo>
                    <a:cubicBezTo>
                      <a:pt x="5915185" y="3850256"/>
                      <a:pt x="5891133" y="3908670"/>
                      <a:pt x="5876326" y="3950135"/>
                    </a:cubicBezTo>
                    <a:cubicBezTo>
                      <a:pt x="5854553" y="4011105"/>
                      <a:pt x="5833514" y="4040056"/>
                      <a:pt x="5766327" y="4101493"/>
                    </a:cubicBezTo>
                    <a:cubicBezTo>
                      <a:pt x="5588918" y="4263720"/>
                      <a:pt x="5553590" y="4286304"/>
                      <a:pt x="5436198" y="4312539"/>
                    </a:cubicBezTo>
                    <a:cubicBezTo>
                      <a:pt x="5211521" y="4362750"/>
                      <a:pt x="5223681" y="4356533"/>
                      <a:pt x="5179679" y="4443700"/>
                    </a:cubicBezTo>
                    <a:cubicBezTo>
                      <a:pt x="5157917" y="4486809"/>
                      <a:pt x="5114017" y="4556452"/>
                      <a:pt x="5082122" y="4598462"/>
                    </a:cubicBezTo>
                    <a:cubicBezTo>
                      <a:pt x="5050227" y="4640472"/>
                      <a:pt x="4989640" y="4720564"/>
                      <a:pt x="4947484" y="4776444"/>
                    </a:cubicBezTo>
                    <a:cubicBezTo>
                      <a:pt x="4668008" y="5146902"/>
                      <a:pt x="4257279" y="5412545"/>
                      <a:pt x="3771900" y="5536765"/>
                    </a:cubicBezTo>
                    <a:cubicBezTo>
                      <a:pt x="3498431" y="5606751"/>
                      <a:pt x="3416058" y="5614644"/>
                      <a:pt x="2959100" y="5614644"/>
                    </a:cubicBezTo>
                    <a:cubicBezTo>
                      <a:pt x="2601616" y="5614644"/>
                      <a:pt x="2512347" y="5610890"/>
                      <a:pt x="2400300" y="5591143"/>
                    </a:cubicBezTo>
                    <a:cubicBezTo>
                      <a:pt x="1867184" y="5497188"/>
                      <a:pt x="1500282" y="5320460"/>
                      <a:pt x="1176418" y="5001626"/>
                    </a:cubicBezTo>
                    <a:cubicBezTo>
                      <a:pt x="1000371" y="4828314"/>
                      <a:pt x="834958" y="4601283"/>
                      <a:pt x="760853" y="4431257"/>
                    </a:cubicBezTo>
                    <a:cubicBezTo>
                      <a:pt x="732900" y="4367122"/>
                      <a:pt x="730400" y="4365107"/>
                      <a:pt x="661365" y="4351032"/>
                    </a:cubicBezTo>
                    <a:cubicBezTo>
                      <a:pt x="371157" y="4291863"/>
                      <a:pt x="199954" y="4181350"/>
                      <a:pt x="79002" y="3975113"/>
                    </a:cubicBezTo>
                    <a:cubicBezTo>
                      <a:pt x="12705" y="3862067"/>
                      <a:pt x="0" y="3800030"/>
                      <a:pt x="0" y="3589357"/>
                    </a:cubicBezTo>
                    <a:cubicBezTo>
                      <a:pt x="0" y="3334066"/>
                      <a:pt x="47490" y="3190583"/>
                      <a:pt x="173789" y="3064283"/>
                    </a:cubicBezTo>
                    <a:cubicBezTo>
                      <a:pt x="230082" y="3007991"/>
                      <a:pt x="360479" y="2928594"/>
                      <a:pt x="396639" y="2928594"/>
                    </a:cubicBezTo>
                    <a:cubicBezTo>
                      <a:pt x="412092" y="2928594"/>
                      <a:pt x="415398" y="2886001"/>
                      <a:pt x="417088" y="2665069"/>
                    </a:cubicBezTo>
                    <a:cubicBezTo>
                      <a:pt x="418465" y="2485233"/>
                      <a:pt x="427054" y="2342012"/>
                      <a:pt x="444135" y="2214086"/>
                    </a:cubicBezTo>
                    <a:cubicBezTo>
                      <a:pt x="457901" y="2110983"/>
                      <a:pt x="475435" y="1970966"/>
                      <a:pt x="483099" y="1902936"/>
                    </a:cubicBezTo>
                    <a:cubicBezTo>
                      <a:pt x="490763" y="1834905"/>
                      <a:pt x="511175" y="1739861"/>
                      <a:pt x="528459" y="1691727"/>
                    </a:cubicBezTo>
                    <a:cubicBezTo>
                      <a:pt x="545744" y="1643592"/>
                      <a:pt x="570267" y="1563582"/>
                      <a:pt x="582955" y="1513927"/>
                    </a:cubicBezTo>
                    <a:cubicBezTo>
                      <a:pt x="613737" y="1393455"/>
                      <a:pt x="710173" y="1210395"/>
                      <a:pt x="903518" y="905414"/>
                    </a:cubicBezTo>
                    <a:cubicBezTo>
                      <a:pt x="1035936" y="696538"/>
                      <a:pt x="1333802" y="445628"/>
                      <a:pt x="1588113" y="328738"/>
                    </a:cubicBezTo>
                    <a:cubicBezTo>
                      <a:pt x="1647822" y="301293"/>
                      <a:pt x="1756408" y="249644"/>
                      <a:pt x="1829413" y="213961"/>
                    </a:cubicBezTo>
                    <a:cubicBezTo>
                      <a:pt x="1902418" y="178279"/>
                      <a:pt x="2019300" y="132247"/>
                      <a:pt x="2089150" y="111667"/>
                    </a:cubicBezTo>
                    <a:cubicBezTo>
                      <a:pt x="2197619" y="79709"/>
                      <a:pt x="2469680" y="21508"/>
                      <a:pt x="2597150" y="2993"/>
                    </a:cubicBezTo>
                    <a:cubicBezTo>
                      <a:pt x="2610247" y="1091"/>
                      <a:pt x="2686596" y="39"/>
                      <a:pt x="2791470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" name="文本框 6"/>
            <p:cNvSpPr txBox="1"/>
            <p:nvPr/>
          </p:nvSpPr>
          <p:spPr>
            <a:xfrm>
              <a:off x="4610101" y="4810400"/>
              <a:ext cx="2971800" cy="592308"/>
            </a:xfrm>
            <a:custGeom>
              <a:rect b="b" l="l" r="r" t="t"/>
              <a:pathLst>
                <a:path h="888095" w="4455881">
                  <a:moveTo>
                    <a:pt x="1641625" y="805494"/>
                  </a:moveTo>
                  <a:lnTo>
                    <a:pt x="1676943" y="805494"/>
                  </a:lnTo>
                  <a:lnTo>
                    <a:pt x="1676943" y="859139"/>
                  </a:lnTo>
                  <a:lnTo>
                    <a:pt x="1641625" y="888095"/>
                  </a:lnTo>
                  <a:close/>
                  <a:moveTo>
                    <a:pt x="3399768" y="672899"/>
                  </a:moveTo>
                  <a:lnTo>
                    <a:pt x="3365935" y="769242"/>
                  </a:lnTo>
                  <a:lnTo>
                    <a:pt x="3432686" y="769242"/>
                  </a:lnTo>
                  <a:close/>
                  <a:moveTo>
                    <a:pt x="4155577" y="653380"/>
                  </a:moveTo>
                  <a:lnTo>
                    <a:pt x="4155577" y="725656"/>
                  </a:lnTo>
                  <a:lnTo>
                    <a:pt x="4203147" y="725656"/>
                  </a:lnTo>
                  <a:cubicBezTo>
                    <a:pt x="4214753" y="725586"/>
                    <a:pt x="4224015" y="722447"/>
                    <a:pt x="4230934" y="716240"/>
                  </a:cubicBezTo>
                  <a:cubicBezTo>
                    <a:pt x="4237852" y="710033"/>
                    <a:pt x="4241397" y="701176"/>
                    <a:pt x="4241569" y="689670"/>
                  </a:cubicBezTo>
                  <a:cubicBezTo>
                    <a:pt x="4241397" y="678151"/>
                    <a:pt x="4237852" y="669244"/>
                    <a:pt x="4230934" y="662948"/>
                  </a:cubicBezTo>
                  <a:cubicBezTo>
                    <a:pt x="4224015" y="656652"/>
                    <a:pt x="4214753" y="653463"/>
                    <a:pt x="4203147" y="653380"/>
                  </a:cubicBezTo>
                  <a:close/>
                  <a:moveTo>
                    <a:pt x="3955552" y="653380"/>
                  </a:moveTo>
                  <a:lnTo>
                    <a:pt x="3955552" y="725656"/>
                  </a:lnTo>
                  <a:lnTo>
                    <a:pt x="4003121" y="725656"/>
                  </a:lnTo>
                  <a:cubicBezTo>
                    <a:pt x="4014728" y="725586"/>
                    <a:pt x="4023991" y="722447"/>
                    <a:pt x="4030909" y="716240"/>
                  </a:cubicBezTo>
                  <a:cubicBezTo>
                    <a:pt x="4037827" y="710033"/>
                    <a:pt x="4041372" y="701176"/>
                    <a:pt x="4041543" y="689670"/>
                  </a:cubicBezTo>
                  <a:cubicBezTo>
                    <a:pt x="4041372" y="678151"/>
                    <a:pt x="4037827" y="669244"/>
                    <a:pt x="4030909" y="662948"/>
                  </a:cubicBezTo>
                  <a:cubicBezTo>
                    <a:pt x="4023991" y="656652"/>
                    <a:pt x="4014728" y="653463"/>
                    <a:pt x="4003121" y="653380"/>
                  </a:cubicBezTo>
                  <a:close/>
                  <a:moveTo>
                    <a:pt x="2402977" y="653380"/>
                  </a:moveTo>
                  <a:lnTo>
                    <a:pt x="2402977" y="721389"/>
                  </a:lnTo>
                  <a:lnTo>
                    <a:pt x="2451766" y="721389"/>
                  </a:lnTo>
                  <a:cubicBezTo>
                    <a:pt x="2462909" y="721312"/>
                    <a:pt x="2471803" y="718339"/>
                    <a:pt x="2478448" y="712468"/>
                  </a:cubicBezTo>
                  <a:cubicBezTo>
                    <a:pt x="2485093" y="706597"/>
                    <a:pt x="2488499" y="698287"/>
                    <a:pt x="2488664" y="687537"/>
                  </a:cubicBezTo>
                  <a:cubicBezTo>
                    <a:pt x="2488499" y="676774"/>
                    <a:pt x="2485093" y="668412"/>
                    <a:pt x="2478448" y="662453"/>
                  </a:cubicBezTo>
                  <a:cubicBezTo>
                    <a:pt x="2471803" y="656493"/>
                    <a:pt x="2462909" y="653469"/>
                    <a:pt x="2451766" y="653380"/>
                  </a:cubicBezTo>
                  <a:close/>
                  <a:moveTo>
                    <a:pt x="1298077" y="653380"/>
                  </a:moveTo>
                  <a:lnTo>
                    <a:pt x="1298077" y="725656"/>
                  </a:lnTo>
                  <a:lnTo>
                    <a:pt x="1345647" y="725656"/>
                  </a:lnTo>
                  <a:cubicBezTo>
                    <a:pt x="1357253" y="725586"/>
                    <a:pt x="1366516" y="722447"/>
                    <a:pt x="1373434" y="716240"/>
                  </a:cubicBezTo>
                  <a:cubicBezTo>
                    <a:pt x="1380352" y="710033"/>
                    <a:pt x="1383897" y="701176"/>
                    <a:pt x="1384069" y="689670"/>
                  </a:cubicBezTo>
                  <a:cubicBezTo>
                    <a:pt x="1383897" y="678151"/>
                    <a:pt x="1380352" y="669244"/>
                    <a:pt x="1373434" y="662948"/>
                  </a:cubicBezTo>
                  <a:cubicBezTo>
                    <a:pt x="1366516" y="656652"/>
                    <a:pt x="1357253" y="653463"/>
                    <a:pt x="1345647" y="653380"/>
                  </a:cubicBezTo>
                  <a:close/>
                  <a:moveTo>
                    <a:pt x="1098052" y="653380"/>
                  </a:moveTo>
                  <a:lnTo>
                    <a:pt x="1098052" y="725656"/>
                  </a:lnTo>
                  <a:lnTo>
                    <a:pt x="1145622" y="725656"/>
                  </a:lnTo>
                  <a:cubicBezTo>
                    <a:pt x="1157228" y="725586"/>
                    <a:pt x="1166491" y="722447"/>
                    <a:pt x="1173409" y="716240"/>
                  </a:cubicBezTo>
                  <a:cubicBezTo>
                    <a:pt x="1180327" y="710033"/>
                    <a:pt x="1183872" y="701176"/>
                    <a:pt x="1184044" y="689670"/>
                  </a:cubicBezTo>
                  <a:cubicBezTo>
                    <a:pt x="1183872" y="678151"/>
                    <a:pt x="1180327" y="669244"/>
                    <a:pt x="1173409" y="662948"/>
                  </a:cubicBezTo>
                  <a:cubicBezTo>
                    <a:pt x="1166491" y="656652"/>
                    <a:pt x="1157228" y="653463"/>
                    <a:pt x="1145622" y="653380"/>
                  </a:cubicBezTo>
                  <a:close/>
                  <a:moveTo>
                    <a:pt x="259852" y="653380"/>
                  </a:moveTo>
                  <a:lnTo>
                    <a:pt x="259852" y="721389"/>
                  </a:lnTo>
                  <a:lnTo>
                    <a:pt x="308642" y="721389"/>
                  </a:lnTo>
                  <a:cubicBezTo>
                    <a:pt x="319784" y="721312"/>
                    <a:pt x="328678" y="718339"/>
                    <a:pt x="335323" y="712468"/>
                  </a:cubicBezTo>
                  <a:cubicBezTo>
                    <a:pt x="341969" y="706597"/>
                    <a:pt x="345374" y="698287"/>
                    <a:pt x="345539" y="687537"/>
                  </a:cubicBezTo>
                  <a:cubicBezTo>
                    <a:pt x="345374" y="676774"/>
                    <a:pt x="341969" y="668412"/>
                    <a:pt x="335323" y="662453"/>
                  </a:cubicBezTo>
                  <a:cubicBezTo>
                    <a:pt x="328678" y="656493"/>
                    <a:pt x="319784" y="653469"/>
                    <a:pt x="308642" y="653380"/>
                  </a:cubicBezTo>
                  <a:close/>
                  <a:moveTo>
                    <a:pt x="2230631" y="651551"/>
                  </a:moveTo>
                  <a:cubicBezTo>
                    <a:pt x="2224158" y="651596"/>
                    <a:pt x="2218123" y="652803"/>
                    <a:pt x="2212526" y="655172"/>
                  </a:cubicBezTo>
                  <a:cubicBezTo>
                    <a:pt x="2206929" y="657542"/>
                    <a:pt x="2202190" y="660806"/>
                    <a:pt x="2198309" y="664967"/>
                  </a:cubicBezTo>
                  <a:cubicBezTo>
                    <a:pt x="2194791" y="668638"/>
                    <a:pt x="2192103" y="672948"/>
                    <a:pt x="2190245" y="677895"/>
                  </a:cubicBezTo>
                  <a:cubicBezTo>
                    <a:pt x="2188388" y="682843"/>
                    <a:pt x="2187123" y="689569"/>
                    <a:pt x="2186451" y="698073"/>
                  </a:cubicBezTo>
                  <a:cubicBezTo>
                    <a:pt x="2185780" y="706578"/>
                    <a:pt x="2185463" y="718001"/>
                    <a:pt x="2185503" y="732343"/>
                  </a:cubicBezTo>
                  <a:cubicBezTo>
                    <a:pt x="2185463" y="746685"/>
                    <a:pt x="2185780" y="758108"/>
                    <a:pt x="2186451" y="766613"/>
                  </a:cubicBezTo>
                  <a:cubicBezTo>
                    <a:pt x="2187123" y="775117"/>
                    <a:pt x="2188388" y="781843"/>
                    <a:pt x="2190245" y="786790"/>
                  </a:cubicBezTo>
                  <a:cubicBezTo>
                    <a:pt x="2192103" y="791738"/>
                    <a:pt x="2194791" y="796048"/>
                    <a:pt x="2198309" y="799719"/>
                  </a:cubicBezTo>
                  <a:cubicBezTo>
                    <a:pt x="2202190" y="803879"/>
                    <a:pt x="2206929" y="807144"/>
                    <a:pt x="2212526" y="809513"/>
                  </a:cubicBezTo>
                  <a:cubicBezTo>
                    <a:pt x="2218123" y="811882"/>
                    <a:pt x="2224158" y="813089"/>
                    <a:pt x="2230631" y="813133"/>
                  </a:cubicBezTo>
                  <a:cubicBezTo>
                    <a:pt x="2237105" y="813089"/>
                    <a:pt x="2243140" y="811882"/>
                    <a:pt x="2248737" y="809513"/>
                  </a:cubicBezTo>
                  <a:cubicBezTo>
                    <a:pt x="2254333" y="807144"/>
                    <a:pt x="2259072" y="803879"/>
                    <a:pt x="2262954" y="799719"/>
                  </a:cubicBezTo>
                  <a:cubicBezTo>
                    <a:pt x="2266472" y="796048"/>
                    <a:pt x="2269160" y="791738"/>
                    <a:pt x="2271017" y="786790"/>
                  </a:cubicBezTo>
                  <a:cubicBezTo>
                    <a:pt x="2272875" y="781843"/>
                    <a:pt x="2274140" y="775117"/>
                    <a:pt x="2274812" y="766613"/>
                  </a:cubicBezTo>
                  <a:cubicBezTo>
                    <a:pt x="2275483" y="758108"/>
                    <a:pt x="2275799" y="746685"/>
                    <a:pt x="2275760" y="732343"/>
                  </a:cubicBezTo>
                  <a:cubicBezTo>
                    <a:pt x="2275799" y="718001"/>
                    <a:pt x="2275483" y="706578"/>
                    <a:pt x="2274812" y="698073"/>
                  </a:cubicBezTo>
                  <a:cubicBezTo>
                    <a:pt x="2274140" y="689569"/>
                    <a:pt x="2272875" y="682843"/>
                    <a:pt x="2271017" y="677895"/>
                  </a:cubicBezTo>
                  <a:cubicBezTo>
                    <a:pt x="2269160" y="672948"/>
                    <a:pt x="2266472" y="668638"/>
                    <a:pt x="2262954" y="664967"/>
                  </a:cubicBezTo>
                  <a:cubicBezTo>
                    <a:pt x="2259072" y="660806"/>
                    <a:pt x="2254333" y="657542"/>
                    <a:pt x="2248737" y="655172"/>
                  </a:cubicBezTo>
                  <a:cubicBezTo>
                    <a:pt x="2243140" y="652803"/>
                    <a:pt x="2237105" y="651596"/>
                    <a:pt x="2230631" y="651551"/>
                  </a:cubicBezTo>
                  <a:close/>
                  <a:moveTo>
                    <a:pt x="506606" y="651551"/>
                  </a:moveTo>
                  <a:cubicBezTo>
                    <a:pt x="500133" y="651596"/>
                    <a:pt x="494098" y="652803"/>
                    <a:pt x="488501" y="655172"/>
                  </a:cubicBezTo>
                  <a:cubicBezTo>
                    <a:pt x="482904" y="657542"/>
                    <a:pt x="478165" y="660806"/>
                    <a:pt x="474284" y="664967"/>
                  </a:cubicBezTo>
                  <a:cubicBezTo>
                    <a:pt x="470766" y="668638"/>
                    <a:pt x="468078" y="672948"/>
                    <a:pt x="466220" y="677895"/>
                  </a:cubicBezTo>
                  <a:cubicBezTo>
                    <a:pt x="464363" y="682843"/>
                    <a:pt x="463098" y="689569"/>
                    <a:pt x="462426" y="698073"/>
                  </a:cubicBezTo>
                  <a:cubicBezTo>
                    <a:pt x="461755" y="706578"/>
                    <a:pt x="461439" y="718001"/>
                    <a:pt x="461478" y="732343"/>
                  </a:cubicBezTo>
                  <a:cubicBezTo>
                    <a:pt x="461439" y="746685"/>
                    <a:pt x="461755" y="758108"/>
                    <a:pt x="462426" y="766613"/>
                  </a:cubicBezTo>
                  <a:cubicBezTo>
                    <a:pt x="463098" y="775117"/>
                    <a:pt x="464363" y="781843"/>
                    <a:pt x="466220" y="786790"/>
                  </a:cubicBezTo>
                  <a:cubicBezTo>
                    <a:pt x="468078" y="791738"/>
                    <a:pt x="470766" y="796048"/>
                    <a:pt x="474284" y="799719"/>
                  </a:cubicBezTo>
                  <a:cubicBezTo>
                    <a:pt x="478165" y="803879"/>
                    <a:pt x="482904" y="807144"/>
                    <a:pt x="488501" y="809513"/>
                  </a:cubicBezTo>
                  <a:cubicBezTo>
                    <a:pt x="494098" y="811882"/>
                    <a:pt x="500133" y="813089"/>
                    <a:pt x="506606" y="813133"/>
                  </a:cubicBezTo>
                  <a:cubicBezTo>
                    <a:pt x="513080" y="813089"/>
                    <a:pt x="519115" y="811882"/>
                    <a:pt x="524712" y="809513"/>
                  </a:cubicBezTo>
                  <a:cubicBezTo>
                    <a:pt x="530308" y="807144"/>
                    <a:pt x="535048" y="803879"/>
                    <a:pt x="538929" y="799719"/>
                  </a:cubicBezTo>
                  <a:cubicBezTo>
                    <a:pt x="542447" y="796048"/>
                    <a:pt x="545135" y="791738"/>
                    <a:pt x="546992" y="786790"/>
                  </a:cubicBezTo>
                  <a:cubicBezTo>
                    <a:pt x="548850" y="781843"/>
                    <a:pt x="550115" y="775117"/>
                    <a:pt x="550787" y="766613"/>
                  </a:cubicBezTo>
                  <a:cubicBezTo>
                    <a:pt x="551458" y="758108"/>
                    <a:pt x="551775" y="746685"/>
                    <a:pt x="551735" y="732343"/>
                  </a:cubicBezTo>
                  <a:cubicBezTo>
                    <a:pt x="551775" y="718001"/>
                    <a:pt x="551458" y="706578"/>
                    <a:pt x="550787" y="698073"/>
                  </a:cubicBezTo>
                  <a:cubicBezTo>
                    <a:pt x="550115" y="689569"/>
                    <a:pt x="548850" y="682843"/>
                    <a:pt x="546992" y="677895"/>
                  </a:cubicBezTo>
                  <a:cubicBezTo>
                    <a:pt x="545135" y="672948"/>
                    <a:pt x="542447" y="668638"/>
                    <a:pt x="538929" y="664967"/>
                  </a:cubicBezTo>
                  <a:cubicBezTo>
                    <a:pt x="535048" y="660806"/>
                    <a:pt x="530308" y="657542"/>
                    <a:pt x="524712" y="655172"/>
                  </a:cubicBezTo>
                  <a:cubicBezTo>
                    <a:pt x="519115" y="652803"/>
                    <a:pt x="513080" y="651596"/>
                    <a:pt x="506606" y="651551"/>
                  </a:cubicBezTo>
                  <a:close/>
                  <a:moveTo>
                    <a:pt x="4303519" y="623853"/>
                  </a:moveTo>
                  <a:lnTo>
                    <a:pt x="4455881" y="623853"/>
                  </a:lnTo>
                  <a:lnTo>
                    <a:pt x="4455881" y="653380"/>
                  </a:lnTo>
                  <a:lnTo>
                    <a:pt x="4396141" y="653380"/>
                  </a:lnTo>
                  <a:lnTo>
                    <a:pt x="4396141" y="840832"/>
                  </a:lnTo>
                  <a:lnTo>
                    <a:pt x="4363260" y="840832"/>
                  </a:lnTo>
                  <a:lnTo>
                    <a:pt x="4363260" y="653380"/>
                  </a:lnTo>
                  <a:lnTo>
                    <a:pt x="4303519" y="653380"/>
                  </a:lnTo>
                  <a:close/>
                  <a:moveTo>
                    <a:pt x="4122697" y="623853"/>
                  </a:moveTo>
                  <a:lnTo>
                    <a:pt x="4204977" y="623853"/>
                  </a:lnTo>
                  <a:cubicBezTo>
                    <a:pt x="4226411" y="624232"/>
                    <a:pt x="4243287" y="630475"/>
                    <a:pt x="4255604" y="642582"/>
                  </a:cubicBezTo>
                  <a:cubicBezTo>
                    <a:pt x="4267921" y="654689"/>
                    <a:pt x="4274203" y="670385"/>
                    <a:pt x="4274449" y="689670"/>
                  </a:cubicBezTo>
                  <a:cubicBezTo>
                    <a:pt x="4274203" y="708955"/>
                    <a:pt x="4267921" y="724652"/>
                    <a:pt x="4255604" y="736759"/>
                  </a:cubicBezTo>
                  <a:cubicBezTo>
                    <a:pt x="4243287" y="748866"/>
                    <a:pt x="4226411" y="755109"/>
                    <a:pt x="4204977" y="755488"/>
                  </a:cubicBezTo>
                  <a:lnTo>
                    <a:pt x="4155577" y="755488"/>
                  </a:lnTo>
                  <a:lnTo>
                    <a:pt x="4155577" y="840832"/>
                  </a:lnTo>
                  <a:lnTo>
                    <a:pt x="4122697" y="840832"/>
                  </a:lnTo>
                  <a:close/>
                  <a:moveTo>
                    <a:pt x="3922671" y="623853"/>
                  </a:moveTo>
                  <a:lnTo>
                    <a:pt x="4004951" y="623853"/>
                  </a:lnTo>
                  <a:cubicBezTo>
                    <a:pt x="4026386" y="624232"/>
                    <a:pt x="4043261" y="630475"/>
                    <a:pt x="4055579" y="642582"/>
                  </a:cubicBezTo>
                  <a:cubicBezTo>
                    <a:pt x="4067896" y="654689"/>
                    <a:pt x="4074178" y="670385"/>
                    <a:pt x="4074424" y="689670"/>
                  </a:cubicBezTo>
                  <a:cubicBezTo>
                    <a:pt x="4074178" y="708955"/>
                    <a:pt x="4067896" y="724652"/>
                    <a:pt x="4055579" y="736759"/>
                  </a:cubicBezTo>
                  <a:cubicBezTo>
                    <a:pt x="4043261" y="748866"/>
                    <a:pt x="4026386" y="755109"/>
                    <a:pt x="4004951" y="755488"/>
                  </a:cubicBezTo>
                  <a:lnTo>
                    <a:pt x="3955552" y="755488"/>
                  </a:lnTo>
                  <a:lnTo>
                    <a:pt x="3955552" y="840832"/>
                  </a:lnTo>
                  <a:lnTo>
                    <a:pt x="3922671" y="840832"/>
                  </a:lnTo>
                  <a:close/>
                  <a:moveTo>
                    <a:pt x="3532147" y="623853"/>
                  </a:moveTo>
                  <a:lnTo>
                    <a:pt x="3562287" y="623853"/>
                  </a:lnTo>
                  <a:lnTo>
                    <a:pt x="3662601" y="776242"/>
                  </a:lnTo>
                  <a:lnTo>
                    <a:pt x="3662601" y="623853"/>
                  </a:lnTo>
                  <a:lnTo>
                    <a:pt x="3695481" y="623853"/>
                  </a:lnTo>
                  <a:lnTo>
                    <a:pt x="3695481" y="840832"/>
                  </a:lnTo>
                  <a:lnTo>
                    <a:pt x="3665341" y="840832"/>
                  </a:lnTo>
                  <a:lnTo>
                    <a:pt x="3565027" y="688139"/>
                  </a:lnTo>
                  <a:lnTo>
                    <a:pt x="3565027" y="840832"/>
                  </a:lnTo>
                  <a:lnTo>
                    <a:pt x="3532147" y="840832"/>
                  </a:lnTo>
                  <a:close/>
                  <a:moveTo>
                    <a:pt x="3385747" y="623853"/>
                  </a:moveTo>
                  <a:lnTo>
                    <a:pt x="3412265" y="623853"/>
                  </a:lnTo>
                  <a:lnTo>
                    <a:pt x="3491817" y="840832"/>
                  </a:lnTo>
                  <a:lnTo>
                    <a:pt x="3456765" y="840832"/>
                  </a:lnTo>
                  <a:lnTo>
                    <a:pt x="3441831" y="797246"/>
                  </a:lnTo>
                  <a:lnTo>
                    <a:pt x="3356182" y="797246"/>
                  </a:lnTo>
                  <a:lnTo>
                    <a:pt x="3341247" y="840832"/>
                  </a:lnTo>
                  <a:lnTo>
                    <a:pt x="3306194" y="840832"/>
                  </a:lnTo>
                  <a:close/>
                  <a:moveTo>
                    <a:pt x="3113047" y="623853"/>
                  </a:moveTo>
                  <a:lnTo>
                    <a:pt x="3145927" y="623853"/>
                  </a:lnTo>
                  <a:lnTo>
                    <a:pt x="3145927" y="716512"/>
                  </a:lnTo>
                  <a:lnTo>
                    <a:pt x="3234052" y="716512"/>
                  </a:lnTo>
                  <a:lnTo>
                    <a:pt x="3234052" y="623853"/>
                  </a:lnTo>
                  <a:lnTo>
                    <a:pt x="3266933" y="623853"/>
                  </a:lnTo>
                  <a:lnTo>
                    <a:pt x="3266933" y="840832"/>
                  </a:lnTo>
                  <a:lnTo>
                    <a:pt x="3234052" y="840832"/>
                  </a:lnTo>
                  <a:lnTo>
                    <a:pt x="3234052" y="746039"/>
                  </a:lnTo>
                  <a:lnTo>
                    <a:pt x="3145927" y="746039"/>
                  </a:lnTo>
                  <a:lnTo>
                    <a:pt x="3145927" y="840832"/>
                  </a:lnTo>
                  <a:lnTo>
                    <a:pt x="3113047" y="840832"/>
                  </a:lnTo>
                  <a:close/>
                  <a:moveTo>
                    <a:pt x="2912869" y="623853"/>
                  </a:moveTo>
                  <a:lnTo>
                    <a:pt x="3065231" y="623853"/>
                  </a:lnTo>
                  <a:lnTo>
                    <a:pt x="3065231" y="653380"/>
                  </a:lnTo>
                  <a:lnTo>
                    <a:pt x="3005490" y="653380"/>
                  </a:lnTo>
                  <a:lnTo>
                    <a:pt x="3005490" y="840832"/>
                  </a:lnTo>
                  <a:lnTo>
                    <a:pt x="2972610" y="840832"/>
                  </a:lnTo>
                  <a:lnTo>
                    <a:pt x="2972610" y="653380"/>
                  </a:lnTo>
                  <a:lnTo>
                    <a:pt x="2912869" y="653380"/>
                  </a:lnTo>
                  <a:close/>
                  <a:moveTo>
                    <a:pt x="2579647" y="623853"/>
                  </a:moveTo>
                  <a:lnTo>
                    <a:pt x="2718293" y="623853"/>
                  </a:lnTo>
                  <a:lnTo>
                    <a:pt x="2718293" y="653380"/>
                  </a:lnTo>
                  <a:lnTo>
                    <a:pt x="2612527" y="653380"/>
                  </a:lnTo>
                  <a:lnTo>
                    <a:pt x="2612527" y="716817"/>
                  </a:lnTo>
                  <a:lnTo>
                    <a:pt x="2702748" y="716817"/>
                  </a:lnTo>
                  <a:lnTo>
                    <a:pt x="2702748" y="746039"/>
                  </a:lnTo>
                  <a:lnTo>
                    <a:pt x="2612527" y="746039"/>
                  </a:lnTo>
                  <a:lnTo>
                    <a:pt x="2612527" y="811305"/>
                  </a:lnTo>
                  <a:lnTo>
                    <a:pt x="2718293" y="811305"/>
                  </a:lnTo>
                  <a:lnTo>
                    <a:pt x="2718293" y="840832"/>
                  </a:lnTo>
                  <a:lnTo>
                    <a:pt x="2579647" y="840832"/>
                  </a:lnTo>
                  <a:close/>
                  <a:moveTo>
                    <a:pt x="2370097" y="623853"/>
                  </a:moveTo>
                  <a:lnTo>
                    <a:pt x="2454206" y="623853"/>
                  </a:lnTo>
                  <a:cubicBezTo>
                    <a:pt x="2475017" y="624187"/>
                    <a:pt x="2491385" y="630139"/>
                    <a:pt x="2503309" y="641706"/>
                  </a:cubicBezTo>
                  <a:cubicBezTo>
                    <a:pt x="2515232" y="653274"/>
                    <a:pt x="2521311" y="668449"/>
                    <a:pt x="2521544" y="687232"/>
                  </a:cubicBezTo>
                  <a:cubicBezTo>
                    <a:pt x="2521265" y="702822"/>
                    <a:pt x="2517104" y="715473"/>
                    <a:pt x="2509060" y="725183"/>
                  </a:cubicBezTo>
                  <a:cubicBezTo>
                    <a:pt x="2501015" y="734893"/>
                    <a:pt x="2490761" y="741441"/>
                    <a:pt x="2478296" y="744826"/>
                  </a:cubicBezTo>
                  <a:lnTo>
                    <a:pt x="2528250" y="840832"/>
                  </a:lnTo>
                  <a:lnTo>
                    <a:pt x="2489881" y="840832"/>
                  </a:lnTo>
                  <a:lnTo>
                    <a:pt x="2444143" y="749392"/>
                  </a:lnTo>
                  <a:lnTo>
                    <a:pt x="2402977" y="749392"/>
                  </a:lnTo>
                  <a:lnTo>
                    <a:pt x="2402977" y="840832"/>
                  </a:lnTo>
                  <a:lnTo>
                    <a:pt x="2370097" y="840832"/>
                  </a:lnTo>
                  <a:close/>
                  <a:moveTo>
                    <a:pt x="1903372" y="623853"/>
                  </a:moveTo>
                  <a:lnTo>
                    <a:pt x="1936252" y="623853"/>
                  </a:lnTo>
                  <a:lnTo>
                    <a:pt x="1999670" y="758865"/>
                  </a:lnTo>
                  <a:lnTo>
                    <a:pt x="2061868" y="623853"/>
                  </a:lnTo>
                  <a:lnTo>
                    <a:pt x="2094748" y="623853"/>
                  </a:lnTo>
                  <a:lnTo>
                    <a:pt x="2094748" y="840832"/>
                  </a:lnTo>
                  <a:lnTo>
                    <a:pt x="2061868" y="840832"/>
                  </a:lnTo>
                  <a:lnTo>
                    <a:pt x="2061868" y="695760"/>
                  </a:lnTo>
                  <a:lnTo>
                    <a:pt x="2011865" y="801545"/>
                  </a:lnTo>
                  <a:lnTo>
                    <a:pt x="1987474" y="801545"/>
                  </a:lnTo>
                  <a:lnTo>
                    <a:pt x="1936252" y="695760"/>
                  </a:lnTo>
                  <a:lnTo>
                    <a:pt x="1936252" y="840832"/>
                  </a:lnTo>
                  <a:lnTo>
                    <a:pt x="1903372" y="840832"/>
                  </a:lnTo>
                  <a:close/>
                  <a:moveTo>
                    <a:pt x="1446019" y="623853"/>
                  </a:moveTo>
                  <a:lnTo>
                    <a:pt x="1598381" y="623853"/>
                  </a:lnTo>
                  <a:lnTo>
                    <a:pt x="1598381" y="653380"/>
                  </a:lnTo>
                  <a:lnTo>
                    <a:pt x="1538640" y="653380"/>
                  </a:lnTo>
                  <a:lnTo>
                    <a:pt x="1538640" y="840832"/>
                  </a:lnTo>
                  <a:lnTo>
                    <a:pt x="1505760" y="840832"/>
                  </a:lnTo>
                  <a:lnTo>
                    <a:pt x="1505760" y="653380"/>
                  </a:lnTo>
                  <a:lnTo>
                    <a:pt x="1446019" y="653380"/>
                  </a:lnTo>
                  <a:close/>
                  <a:moveTo>
                    <a:pt x="1265197" y="623853"/>
                  </a:moveTo>
                  <a:lnTo>
                    <a:pt x="1347476" y="623853"/>
                  </a:lnTo>
                  <a:cubicBezTo>
                    <a:pt x="1368911" y="624232"/>
                    <a:pt x="1385787" y="630475"/>
                    <a:pt x="1398104" y="642582"/>
                  </a:cubicBezTo>
                  <a:cubicBezTo>
                    <a:pt x="1410421" y="654689"/>
                    <a:pt x="1416703" y="670385"/>
                    <a:pt x="1416949" y="689670"/>
                  </a:cubicBezTo>
                  <a:cubicBezTo>
                    <a:pt x="1416703" y="708955"/>
                    <a:pt x="1410421" y="724652"/>
                    <a:pt x="1398104" y="736759"/>
                  </a:cubicBezTo>
                  <a:cubicBezTo>
                    <a:pt x="1385787" y="748866"/>
                    <a:pt x="1368911" y="755109"/>
                    <a:pt x="1347476" y="755488"/>
                  </a:cubicBezTo>
                  <a:lnTo>
                    <a:pt x="1298077" y="755488"/>
                  </a:lnTo>
                  <a:lnTo>
                    <a:pt x="1298077" y="840832"/>
                  </a:lnTo>
                  <a:lnTo>
                    <a:pt x="1265197" y="840832"/>
                  </a:lnTo>
                  <a:close/>
                  <a:moveTo>
                    <a:pt x="1065172" y="623853"/>
                  </a:moveTo>
                  <a:lnTo>
                    <a:pt x="1147451" y="623853"/>
                  </a:lnTo>
                  <a:cubicBezTo>
                    <a:pt x="1168886" y="624232"/>
                    <a:pt x="1185762" y="630475"/>
                    <a:pt x="1198079" y="642582"/>
                  </a:cubicBezTo>
                  <a:cubicBezTo>
                    <a:pt x="1210396" y="654689"/>
                    <a:pt x="1216678" y="670385"/>
                    <a:pt x="1216924" y="689670"/>
                  </a:cubicBezTo>
                  <a:cubicBezTo>
                    <a:pt x="1216678" y="708955"/>
                    <a:pt x="1210396" y="724652"/>
                    <a:pt x="1198079" y="736759"/>
                  </a:cubicBezTo>
                  <a:cubicBezTo>
                    <a:pt x="1185762" y="748866"/>
                    <a:pt x="1168886" y="755109"/>
                    <a:pt x="1147451" y="755488"/>
                  </a:cubicBezTo>
                  <a:lnTo>
                    <a:pt x="1098052" y="755488"/>
                  </a:lnTo>
                  <a:lnTo>
                    <a:pt x="1098052" y="840832"/>
                  </a:lnTo>
                  <a:lnTo>
                    <a:pt x="1065172" y="840832"/>
                  </a:lnTo>
                  <a:close/>
                  <a:moveTo>
                    <a:pt x="646072" y="623853"/>
                  </a:moveTo>
                  <a:lnTo>
                    <a:pt x="678952" y="623853"/>
                  </a:lnTo>
                  <a:lnTo>
                    <a:pt x="742370" y="758865"/>
                  </a:lnTo>
                  <a:lnTo>
                    <a:pt x="804568" y="623853"/>
                  </a:lnTo>
                  <a:lnTo>
                    <a:pt x="837448" y="623853"/>
                  </a:lnTo>
                  <a:lnTo>
                    <a:pt x="837448" y="840832"/>
                  </a:lnTo>
                  <a:lnTo>
                    <a:pt x="804568" y="840832"/>
                  </a:lnTo>
                  <a:lnTo>
                    <a:pt x="804568" y="695760"/>
                  </a:lnTo>
                  <a:lnTo>
                    <a:pt x="754565" y="801545"/>
                  </a:lnTo>
                  <a:lnTo>
                    <a:pt x="730174" y="801545"/>
                  </a:lnTo>
                  <a:lnTo>
                    <a:pt x="678952" y="695760"/>
                  </a:lnTo>
                  <a:lnTo>
                    <a:pt x="678952" y="840832"/>
                  </a:lnTo>
                  <a:lnTo>
                    <a:pt x="646072" y="840832"/>
                  </a:lnTo>
                  <a:close/>
                  <a:moveTo>
                    <a:pt x="226972" y="623853"/>
                  </a:moveTo>
                  <a:lnTo>
                    <a:pt x="311081" y="623853"/>
                  </a:lnTo>
                  <a:cubicBezTo>
                    <a:pt x="331892" y="624187"/>
                    <a:pt x="348260" y="630139"/>
                    <a:pt x="360183" y="641706"/>
                  </a:cubicBezTo>
                  <a:cubicBezTo>
                    <a:pt x="372107" y="653274"/>
                    <a:pt x="378186" y="668449"/>
                    <a:pt x="378419" y="687232"/>
                  </a:cubicBezTo>
                  <a:cubicBezTo>
                    <a:pt x="378140" y="702822"/>
                    <a:pt x="373979" y="715473"/>
                    <a:pt x="365935" y="725183"/>
                  </a:cubicBezTo>
                  <a:cubicBezTo>
                    <a:pt x="357891" y="734893"/>
                    <a:pt x="347636" y="741441"/>
                    <a:pt x="335171" y="744826"/>
                  </a:cubicBezTo>
                  <a:lnTo>
                    <a:pt x="385125" y="840832"/>
                  </a:lnTo>
                  <a:lnTo>
                    <a:pt x="346757" y="840832"/>
                  </a:lnTo>
                  <a:lnTo>
                    <a:pt x="301018" y="749392"/>
                  </a:lnTo>
                  <a:lnTo>
                    <a:pt x="259852" y="749392"/>
                  </a:lnTo>
                  <a:lnTo>
                    <a:pt x="259852" y="840832"/>
                  </a:lnTo>
                  <a:lnTo>
                    <a:pt x="226972" y="840832"/>
                  </a:lnTo>
                  <a:close/>
                  <a:moveTo>
                    <a:pt x="36472" y="623853"/>
                  </a:moveTo>
                  <a:lnTo>
                    <a:pt x="175118" y="623853"/>
                  </a:lnTo>
                  <a:lnTo>
                    <a:pt x="175118" y="653380"/>
                  </a:lnTo>
                  <a:lnTo>
                    <a:pt x="69352" y="653380"/>
                  </a:lnTo>
                  <a:lnTo>
                    <a:pt x="69352" y="719560"/>
                  </a:lnTo>
                  <a:lnTo>
                    <a:pt x="159573" y="719560"/>
                  </a:lnTo>
                  <a:lnTo>
                    <a:pt x="159573" y="749087"/>
                  </a:lnTo>
                  <a:lnTo>
                    <a:pt x="69352" y="749087"/>
                  </a:lnTo>
                  <a:lnTo>
                    <a:pt x="69352" y="840832"/>
                  </a:lnTo>
                  <a:lnTo>
                    <a:pt x="36472" y="840832"/>
                  </a:lnTo>
                  <a:close/>
                  <a:moveTo>
                    <a:pt x="2230631" y="622024"/>
                  </a:moveTo>
                  <a:cubicBezTo>
                    <a:pt x="2242225" y="622055"/>
                    <a:pt x="2252808" y="624047"/>
                    <a:pt x="2262380" y="627998"/>
                  </a:cubicBezTo>
                  <a:cubicBezTo>
                    <a:pt x="2271951" y="631949"/>
                    <a:pt x="2280471" y="637669"/>
                    <a:pt x="2287938" y="645159"/>
                  </a:cubicBezTo>
                  <a:cubicBezTo>
                    <a:pt x="2298125" y="655514"/>
                    <a:pt x="2304240" y="667490"/>
                    <a:pt x="2306282" y="681088"/>
                  </a:cubicBezTo>
                  <a:cubicBezTo>
                    <a:pt x="2308324" y="694685"/>
                    <a:pt x="2309111" y="711770"/>
                    <a:pt x="2308641" y="732343"/>
                  </a:cubicBezTo>
                  <a:cubicBezTo>
                    <a:pt x="2309111" y="752915"/>
                    <a:pt x="2308324" y="770000"/>
                    <a:pt x="2306282" y="783598"/>
                  </a:cubicBezTo>
                  <a:cubicBezTo>
                    <a:pt x="2304240" y="797195"/>
                    <a:pt x="2298125" y="809171"/>
                    <a:pt x="2287938" y="819526"/>
                  </a:cubicBezTo>
                  <a:cubicBezTo>
                    <a:pt x="2280471" y="827016"/>
                    <a:pt x="2271951" y="832736"/>
                    <a:pt x="2262380" y="836687"/>
                  </a:cubicBezTo>
                  <a:cubicBezTo>
                    <a:pt x="2252808" y="840638"/>
                    <a:pt x="2242225" y="842629"/>
                    <a:pt x="2230631" y="842661"/>
                  </a:cubicBezTo>
                  <a:cubicBezTo>
                    <a:pt x="2219050" y="842629"/>
                    <a:pt x="2208518" y="840638"/>
                    <a:pt x="2199036" y="836687"/>
                  </a:cubicBezTo>
                  <a:cubicBezTo>
                    <a:pt x="2189553" y="832736"/>
                    <a:pt x="2181084" y="827016"/>
                    <a:pt x="2173629" y="819526"/>
                  </a:cubicBezTo>
                  <a:cubicBezTo>
                    <a:pt x="2163430" y="809171"/>
                    <a:pt x="2157265" y="797195"/>
                    <a:pt x="2155133" y="783598"/>
                  </a:cubicBezTo>
                  <a:cubicBezTo>
                    <a:pt x="2153002" y="770000"/>
                    <a:pt x="2152165" y="752915"/>
                    <a:pt x="2152622" y="732343"/>
                  </a:cubicBezTo>
                  <a:cubicBezTo>
                    <a:pt x="2152165" y="711770"/>
                    <a:pt x="2153002" y="694685"/>
                    <a:pt x="2155133" y="681088"/>
                  </a:cubicBezTo>
                  <a:cubicBezTo>
                    <a:pt x="2157265" y="667490"/>
                    <a:pt x="2163430" y="655514"/>
                    <a:pt x="2173629" y="645159"/>
                  </a:cubicBezTo>
                  <a:cubicBezTo>
                    <a:pt x="2181084" y="637669"/>
                    <a:pt x="2189553" y="631949"/>
                    <a:pt x="2199035" y="627998"/>
                  </a:cubicBezTo>
                  <a:cubicBezTo>
                    <a:pt x="2208518" y="624047"/>
                    <a:pt x="2219050" y="622055"/>
                    <a:pt x="2230631" y="622024"/>
                  </a:cubicBezTo>
                  <a:close/>
                  <a:moveTo>
                    <a:pt x="506606" y="622024"/>
                  </a:moveTo>
                  <a:cubicBezTo>
                    <a:pt x="518201" y="622055"/>
                    <a:pt x="528783" y="624047"/>
                    <a:pt x="538355" y="627998"/>
                  </a:cubicBezTo>
                  <a:cubicBezTo>
                    <a:pt x="547926" y="631949"/>
                    <a:pt x="556446" y="637669"/>
                    <a:pt x="563913" y="645159"/>
                  </a:cubicBezTo>
                  <a:cubicBezTo>
                    <a:pt x="574100" y="655514"/>
                    <a:pt x="580215" y="667490"/>
                    <a:pt x="582257" y="681088"/>
                  </a:cubicBezTo>
                  <a:cubicBezTo>
                    <a:pt x="584299" y="694685"/>
                    <a:pt x="585086" y="711770"/>
                    <a:pt x="584616" y="732343"/>
                  </a:cubicBezTo>
                  <a:cubicBezTo>
                    <a:pt x="585086" y="752915"/>
                    <a:pt x="584299" y="770000"/>
                    <a:pt x="582257" y="783598"/>
                  </a:cubicBezTo>
                  <a:cubicBezTo>
                    <a:pt x="580215" y="797195"/>
                    <a:pt x="574100" y="809171"/>
                    <a:pt x="563913" y="819526"/>
                  </a:cubicBezTo>
                  <a:cubicBezTo>
                    <a:pt x="556446" y="827016"/>
                    <a:pt x="547926" y="832736"/>
                    <a:pt x="538355" y="836687"/>
                  </a:cubicBezTo>
                  <a:cubicBezTo>
                    <a:pt x="528783" y="840638"/>
                    <a:pt x="518201" y="842629"/>
                    <a:pt x="506606" y="842661"/>
                  </a:cubicBezTo>
                  <a:cubicBezTo>
                    <a:pt x="495025" y="842629"/>
                    <a:pt x="484493" y="840638"/>
                    <a:pt x="475011" y="836687"/>
                  </a:cubicBezTo>
                  <a:cubicBezTo>
                    <a:pt x="465528" y="832736"/>
                    <a:pt x="457059" y="827016"/>
                    <a:pt x="449604" y="819526"/>
                  </a:cubicBezTo>
                  <a:cubicBezTo>
                    <a:pt x="439405" y="809171"/>
                    <a:pt x="433240" y="797195"/>
                    <a:pt x="431108" y="783598"/>
                  </a:cubicBezTo>
                  <a:cubicBezTo>
                    <a:pt x="428977" y="770000"/>
                    <a:pt x="428140" y="752915"/>
                    <a:pt x="428597" y="732343"/>
                  </a:cubicBezTo>
                  <a:cubicBezTo>
                    <a:pt x="428140" y="711770"/>
                    <a:pt x="428977" y="694685"/>
                    <a:pt x="431108" y="681088"/>
                  </a:cubicBezTo>
                  <a:cubicBezTo>
                    <a:pt x="433240" y="667490"/>
                    <a:pt x="439405" y="655514"/>
                    <a:pt x="449604" y="645159"/>
                  </a:cubicBezTo>
                  <a:cubicBezTo>
                    <a:pt x="457059" y="637669"/>
                    <a:pt x="465528" y="631949"/>
                    <a:pt x="475011" y="627998"/>
                  </a:cubicBezTo>
                  <a:cubicBezTo>
                    <a:pt x="484493" y="624047"/>
                    <a:pt x="495025" y="622055"/>
                    <a:pt x="506606" y="622024"/>
                  </a:cubicBezTo>
                  <a:close/>
                  <a:moveTo>
                    <a:pt x="424681" y="326008"/>
                  </a:moveTo>
                  <a:cubicBezTo>
                    <a:pt x="444996" y="352450"/>
                    <a:pt x="465150" y="382600"/>
                    <a:pt x="485143" y="416459"/>
                  </a:cubicBezTo>
                  <a:lnTo>
                    <a:pt x="435322" y="445964"/>
                  </a:lnTo>
                  <a:cubicBezTo>
                    <a:pt x="419844" y="416297"/>
                    <a:pt x="401142" y="385180"/>
                    <a:pt x="379214" y="352611"/>
                  </a:cubicBezTo>
                  <a:close/>
                  <a:moveTo>
                    <a:pt x="54174" y="264096"/>
                  </a:moveTo>
                  <a:cubicBezTo>
                    <a:pt x="78358" y="275060"/>
                    <a:pt x="98190" y="282799"/>
                    <a:pt x="113668" y="287313"/>
                  </a:cubicBezTo>
                  <a:lnTo>
                    <a:pt x="70135" y="469665"/>
                  </a:lnTo>
                  <a:cubicBezTo>
                    <a:pt x="48853" y="461603"/>
                    <a:pt x="27571" y="454993"/>
                    <a:pt x="6288" y="449833"/>
                  </a:cubicBezTo>
                  <a:cubicBezTo>
                    <a:pt x="22734" y="400497"/>
                    <a:pt x="38696" y="338584"/>
                    <a:pt x="54174" y="264096"/>
                  </a:cubicBezTo>
                  <a:close/>
                  <a:moveTo>
                    <a:pt x="286346" y="237009"/>
                  </a:moveTo>
                  <a:lnTo>
                    <a:pt x="286346" y="267965"/>
                  </a:lnTo>
                  <a:lnTo>
                    <a:pt x="396627" y="267965"/>
                  </a:lnTo>
                  <a:lnTo>
                    <a:pt x="396627" y="237009"/>
                  </a:lnTo>
                  <a:close/>
                  <a:moveTo>
                    <a:pt x="286346" y="162037"/>
                  </a:moveTo>
                  <a:lnTo>
                    <a:pt x="286346" y="192510"/>
                  </a:lnTo>
                  <a:lnTo>
                    <a:pt x="396627" y="192510"/>
                  </a:lnTo>
                  <a:lnTo>
                    <a:pt x="396627" y="162037"/>
                  </a:lnTo>
                  <a:close/>
                  <a:moveTo>
                    <a:pt x="39663" y="125760"/>
                  </a:moveTo>
                  <a:cubicBezTo>
                    <a:pt x="64170" y="143495"/>
                    <a:pt x="89644" y="163811"/>
                    <a:pt x="116086" y="186705"/>
                  </a:cubicBezTo>
                  <a:lnTo>
                    <a:pt x="72554" y="238944"/>
                  </a:lnTo>
                  <a:cubicBezTo>
                    <a:pt x="49014" y="216049"/>
                    <a:pt x="24830" y="193638"/>
                    <a:pt x="0" y="171711"/>
                  </a:cubicBezTo>
                  <a:close/>
                  <a:moveTo>
                    <a:pt x="3917287" y="96739"/>
                  </a:moveTo>
                  <a:lnTo>
                    <a:pt x="3917287" y="217661"/>
                  </a:lnTo>
                  <a:lnTo>
                    <a:pt x="3951871" y="217661"/>
                  </a:lnTo>
                  <a:cubicBezTo>
                    <a:pt x="3998789" y="217661"/>
                    <a:pt x="4022247" y="197266"/>
                    <a:pt x="4022247" y="156475"/>
                  </a:cubicBezTo>
                  <a:cubicBezTo>
                    <a:pt x="4022247" y="116651"/>
                    <a:pt x="3999030" y="96739"/>
                    <a:pt x="3952596" y="96739"/>
                  </a:cubicBezTo>
                  <a:close/>
                  <a:moveTo>
                    <a:pt x="3564861" y="96739"/>
                  </a:moveTo>
                  <a:lnTo>
                    <a:pt x="3564861" y="217661"/>
                  </a:lnTo>
                  <a:lnTo>
                    <a:pt x="3599445" y="217661"/>
                  </a:lnTo>
                  <a:cubicBezTo>
                    <a:pt x="3646363" y="217661"/>
                    <a:pt x="3669823" y="197266"/>
                    <a:pt x="3669823" y="156475"/>
                  </a:cubicBezTo>
                  <a:cubicBezTo>
                    <a:pt x="3669823" y="116651"/>
                    <a:pt x="3646605" y="96739"/>
                    <a:pt x="3600171" y="96739"/>
                  </a:cubicBezTo>
                  <a:close/>
                  <a:moveTo>
                    <a:pt x="1526512" y="96739"/>
                  </a:moveTo>
                  <a:lnTo>
                    <a:pt x="1526512" y="217661"/>
                  </a:lnTo>
                  <a:lnTo>
                    <a:pt x="1561096" y="217661"/>
                  </a:lnTo>
                  <a:cubicBezTo>
                    <a:pt x="1608014" y="217661"/>
                    <a:pt x="1631473" y="197266"/>
                    <a:pt x="1631473" y="156475"/>
                  </a:cubicBezTo>
                  <a:cubicBezTo>
                    <a:pt x="1631473" y="116651"/>
                    <a:pt x="1608256" y="96739"/>
                    <a:pt x="1561821" y="96739"/>
                  </a:cubicBezTo>
                  <a:close/>
                  <a:moveTo>
                    <a:pt x="1164562" y="96739"/>
                  </a:moveTo>
                  <a:lnTo>
                    <a:pt x="1164562" y="217661"/>
                  </a:lnTo>
                  <a:lnTo>
                    <a:pt x="1199146" y="217661"/>
                  </a:lnTo>
                  <a:cubicBezTo>
                    <a:pt x="1246064" y="217661"/>
                    <a:pt x="1269523" y="197266"/>
                    <a:pt x="1269523" y="156475"/>
                  </a:cubicBezTo>
                  <a:cubicBezTo>
                    <a:pt x="1269523" y="116651"/>
                    <a:pt x="1246306" y="96739"/>
                    <a:pt x="1199871" y="96739"/>
                  </a:cubicBezTo>
                  <a:close/>
                  <a:moveTo>
                    <a:pt x="4154835" y="34826"/>
                  </a:moveTo>
                  <a:lnTo>
                    <a:pt x="4448435" y="34826"/>
                  </a:lnTo>
                  <a:lnTo>
                    <a:pt x="4448435" y="100124"/>
                  </a:lnTo>
                  <a:lnTo>
                    <a:pt x="4341539" y="100124"/>
                  </a:lnTo>
                  <a:lnTo>
                    <a:pt x="4341539" y="409445"/>
                  </a:lnTo>
                  <a:lnTo>
                    <a:pt x="4261489" y="409445"/>
                  </a:lnTo>
                  <a:lnTo>
                    <a:pt x="4261489" y="100124"/>
                  </a:lnTo>
                  <a:lnTo>
                    <a:pt x="4154835" y="100124"/>
                  </a:lnTo>
                  <a:close/>
                  <a:moveTo>
                    <a:pt x="3837477" y="34826"/>
                  </a:moveTo>
                  <a:lnTo>
                    <a:pt x="3966381" y="34826"/>
                  </a:lnTo>
                  <a:cubicBezTo>
                    <a:pt x="4059572" y="34826"/>
                    <a:pt x="4106168" y="74328"/>
                    <a:pt x="4106168" y="153331"/>
                  </a:cubicBezTo>
                  <a:cubicBezTo>
                    <a:pt x="4106168" y="191703"/>
                    <a:pt x="4092101" y="222458"/>
                    <a:pt x="4063966" y="245595"/>
                  </a:cubicBezTo>
                  <a:cubicBezTo>
                    <a:pt x="4035831" y="268731"/>
                    <a:pt x="4000643" y="279816"/>
                    <a:pt x="3958400" y="278848"/>
                  </a:cubicBezTo>
                  <a:lnTo>
                    <a:pt x="3917287" y="278848"/>
                  </a:lnTo>
                  <a:lnTo>
                    <a:pt x="3917287" y="409445"/>
                  </a:lnTo>
                  <a:lnTo>
                    <a:pt x="3837477" y="409445"/>
                  </a:lnTo>
                  <a:close/>
                  <a:moveTo>
                    <a:pt x="3485053" y="34826"/>
                  </a:moveTo>
                  <a:lnTo>
                    <a:pt x="3613956" y="34826"/>
                  </a:lnTo>
                  <a:cubicBezTo>
                    <a:pt x="3707147" y="34826"/>
                    <a:pt x="3753743" y="74328"/>
                    <a:pt x="3753743" y="153331"/>
                  </a:cubicBezTo>
                  <a:cubicBezTo>
                    <a:pt x="3753743" y="191703"/>
                    <a:pt x="3739675" y="222458"/>
                    <a:pt x="3711541" y="245595"/>
                  </a:cubicBezTo>
                  <a:cubicBezTo>
                    <a:pt x="3683406" y="268731"/>
                    <a:pt x="3648218" y="279816"/>
                    <a:pt x="3605975" y="278848"/>
                  </a:cubicBezTo>
                  <a:lnTo>
                    <a:pt x="3564861" y="278848"/>
                  </a:lnTo>
                  <a:lnTo>
                    <a:pt x="3564861" y="409445"/>
                  </a:lnTo>
                  <a:lnTo>
                    <a:pt x="3485053" y="409445"/>
                  </a:lnTo>
                  <a:close/>
                  <a:moveTo>
                    <a:pt x="1764060" y="34826"/>
                  </a:moveTo>
                  <a:lnTo>
                    <a:pt x="2057661" y="34826"/>
                  </a:lnTo>
                  <a:lnTo>
                    <a:pt x="2057661" y="100124"/>
                  </a:lnTo>
                  <a:lnTo>
                    <a:pt x="1950765" y="100124"/>
                  </a:lnTo>
                  <a:lnTo>
                    <a:pt x="1950765" y="409445"/>
                  </a:lnTo>
                  <a:lnTo>
                    <a:pt x="1870714" y="409445"/>
                  </a:lnTo>
                  <a:lnTo>
                    <a:pt x="1870714" y="100124"/>
                  </a:lnTo>
                  <a:lnTo>
                    <a:pt x="1764060" y="100124"/>
                  </a:lnTo>
                  <a:close/>
                  <a:moveTo>
                    <a:pt x="1446703" y="34826"/>
                  </a:moveTo>
                  <a:lnTo>
                    <a:pt x="1575606" y="34826"/>
                  </a:lnTo>
                  <a:cubicBezTo>
                    <a:pt x="1668798" y="34826"/>
                    <a:pt x="1715393" y="74328"/>
                    <a:pt x="1715393" y="153331"/>
                  </a:cubicBezTo>
                  <a:cubicBezTo>
                    <a:pt x="1715393" y="191703"/>
                    <a:pt x="1701326" y="222458"/>
                    <a:pt x="1673191" y="245595"/>
                  </a:cubicBezTo>
                  <a:cubicBezTo>
                    <a:pt x="1645056" y="268731"/>
                    <a:pt x="1609868" y="279816"/>
                    <a:pt x="1567625" y="278848"/>
                  </a:cubicBezTo>
                  <a:lnTo>
                    <a:pt x="1526512" y="278848"/>
                  </a:lnTo>
                  <a:lnTo>
                    <a:pt x="1526512" y="409445"/>
                  </a:lnTo>
                  <a:lnTo>
                    <a:pt x="1446703" y="409445"/>
                  </a:lnTo>
                  <a:close/>
                  <a:moveTo>
                    <a:pt x="1084753" y="34826"/>
                  </a:moveTo>
                  <a:lnTo>
                    <a:pt x="1213656" y="34826"/>
                  </a:lnTo>
                  <a:cubicBezTo>
                    <a:pt x="1306848" y="34826"/>
                    <a:pt x="1353443" y="74328"/>
                    <a:pt x="1353443" y="153331"/>
                  </a:cubicBezTo>
                  <a:cubicBezTo>
                    <a:pt x="1353443" y="191703"/>
                    <a:pt x="1339376" y="222458"/>
                    <a:pt x="1311241" y="245595"/>
                  </a:cubicBezTo>
                  <a:cubicBezTo>
                    <a:pt x="1283106" y="268731"/>
                    <a:pt x="1247918" y="279816"/>
                    <a:pt x="1205675" y="278848"/>
                  </a:cubicBezTo>
                  <a:lnTo>
                    <a:pt x="1164562" y="278848"/>
                  </a:lnTo>
                  <a:lnTo>
                    <a:pt x="1164562" y="409445"/>
                  </a:lnTo>
                  <a:lnTo>
                    <a:pt x="1084753" y="409445"/>
                  </a:lnTo>
                  <a:close/>
                  <a:moveTo>
                    <a:pt x="2411574" y="28054"/>
                  </a:moveTo>
                  <a:lnTo>
                    <a:pt x="2855603" y="28054"/>
                  </a:lnTo>
                  <a:lnTo>
                    <a:pt x="2855603" y="93836"/>
                  </a:lnTo>
                  <a:lnTo>
                    <a:pt x="2683650" y="93836"/>
                  </a:lnTo>
                  <a:cubicBezTo>
                    <a:pt x="2673009" y="120762"/>
                    <a:pt x="2660352" y="146720"/>
                    <a:pt x="2645681" y="171711"/>
                  </a:cubicBezTo>
                  <a:lnTo>
                    <a:pt x="2668898" y="171711"/>
                  </a:lnTo>
                  <a:lnTo>
                    <a:pt x="2668898" y="228303"/>
                  </a:lnTo>
                  <a:lnTo>
                    <a:pt x="2717267" y="182836"/>
                  </a:lnTo>
                  <a:cubicBezTo>
                    <a:pt x="2760799" y="221531"/>
                    <a:pt x="2813360" y="269255"/>
                    <a:pt x="2874950" y="326008"/>
                  </a:cubicBezTo>
                  <a:lnTo>
                    <a:pt x="2818358" y="381633"/>
                  </a:lnTo>
                  <a:cubicBezTo>
                    <a:pt x="2777245" y="333909"/>
                    <a:pt x="2727424" y="283444"/>
                    <a:pt x="2668898" y="230237"/>
                  </a:cubicBezTo>
                  <a:lnTo>
                    <a:pt x="2668898" y="475469"/>
                  </a:lnTo>
                  <a:lnTo>
                    <a:pt x="2595860" y="475469"/>
                  </a:lnTo>
                  <a:lnTo>
                    <a:pt x="2595860" y="243781"/>
                  </a:lnTo>
                  <a:cubicBezTo>
                    <a:pt x="2554263" y="295536"/>
                    <a:pt x="2502508" y="342938"/>
                    <a:pt x="2440595" y="385986"/>
                  </a:cubicBezTo>
                  <a:cubicBezTo>
                    <a:pt x="2430277" y="371153"/>
                    <a:pt x="2413831" y="349870"/>
                    <a:pt x="2391259" y="322139"/>
                  </a:cubicBezTo>
                  <a:cubicBezTo>
                    <a:pt x="2493479" y="255551"/>
                    <a:pt x="2563775" y="179450"/>
                    <a:pt x="2602148" y="93836"/>
                  </a:cubicBezTo>
                  <a:lnTo>
                    <a:pt x="2411574" y="93836"/>
                  </a:lnTo>
                  <a:close/>
                  <a:moveTo>
                    <a:pt x="565956" y="25152"/>
                  </a:moveTo>
                  <a:lnTo>
                    <a:pt x="966453" y="25152"/>
                  </a:lnTo>
                  <a:lnTo>
                    <a:pt x="966453" y="93836"/>
                  </a:lnTo>
                  <a:lnTo>
                    <a:pt x="807802" y="93836"/>
                  </a:lnTo>
                  <a:lnTo>
                    <a:pt x="807802" y="189607"/>
                  </a:lnTo>
                  <a:lnTo>
                    <a:pt x="1000795" y="189607"/>
                  </a:lnTo>
                  <a:lnTo>
                    <a:pt x="1000795" y="258292"/>
                  </a:lnTo>
                  <a:lnTo>
                    <a:pt x="807802" y="258292"/>
                  </a:lnTo>
                  <a:lnTo>
                    <a:pt x="807802" y="364220"/>
                  </a:lnTo>
                  <a:cubicBezTo>
                    <a:pt x="807802" y="396627"/>
                    <a:pt x="801232" y="420933"/>
                    <a:pt x="788092" y="437136"/>
                  </a:cubicBezTo>
                  <a:cubicBezTo>
                    <a:pt x="774951" y="453340"/>
                    <a:pt x="755846" y="461724"/>
                    <a:pt x="730774" y="462288"/>
                  </a:cubicBezTo>
                  <a:cubicBezTo>
                    <a:pt x="705703" y="462853"/>
                    <a:pt x="671724" y="463216"/>
                    <a:pt x="628836" y="463377"/>
                  </a:cubicBezTo>
                  <a:cubicBezTo>
                    <a:pt x="624322" y="439192"/>
                    <a:pt x="618518" y="414685"/>
                    <a:pt x="611423" y="389856"/>
                  </a:cubicBezTo>
                  <a:cubicBezTo>
                    <a:pt x="639155" y="392758"/>
                    <a:pt x="666725" y="394209"/>
                    <a:pt x="694135" y="394209"/>
                  </a:cubicBezTo>
                  <a:cubicBezTo>
                    <a:pt x="720899" y="394209"/>
                    <a:pt x="734281" y="380827"/>
                    <a:pt x="734281" y="354062"/>
                  </a:cubicBezTo>
                  <a:lnTo>
                    <a:pt x="734281" y="258292"/>
                  </a:lnTo>
                  <a:lnTo>
                    <a:pt x="530163" y="258292"/>
                  </a:lnTo>
                  <a:lnTo>
                    <a:pt x="530163" y="189607"/>
                  </a:lnTo>
                  <a:lnTo>
                    <a:pt x="734281" y="189607"/>
                  </a:lnTo>
                  <a:lnTo>
                    <a:pt x="734281" y="93836"/>
                  </a:lnTo>
                  <a:lnTo>
                    <a:pt x="565956" y="93836"/>
                  </a:lnTo>
                  <a:close/>
                  <a:moveTo>
                    <a:pt x="138336" y="16930"/>
                  </a:moveTo>
                  <a:lnTo>
                    <a:pt x="477404" y="16930"/>
                  </a:lnTo>
                  <a:lnTo>
                    <a:pt x="477404" y="71103"/>
                  </a:lnTo>
                  <a:lnTo>
                    <a:pt x="358174" y="71103"/>
                  </a:lnTo>
                  <a:cubicBezTo>
                    <a:pt x="354304" y="80616"/>
                    <a:pt x="347855" y="94481"/>
                    <a:pt x="338826" y="112700"/>
                  </a:cubicBezTo>
                  <a:lnTo>
                    <a:pt x="456605" y="112700"/>
                  </a:lnTo>
                  <a:lnTo>
                    <a:pt x="456605" y="317302"/>
                  </a:lnTo>
                  <a:lnTo>
                    <a:pt x="374861" y="317302"/>
                  </a:lnTo>
                  <a:lnTo>
                    <a:pt x="374861" y="408720"/>
                  </a:lnTo>
                  <a:cubicBezTo>
                    <a:pt x="374861" y="427100"/>
                    <a:pt x="371032" y="441449"/>
                    <a:pt x="363373" y="451768"/>
                  </a:cubicBezTo>
                  <a:cubicBezTo>
                    <a:pt x="355715" y="462087"/>
                    <a:pt x="344026" y="468375"/>
                    <a:pt x="328306" y="470632"/>
                  </a:cubicBezTo>
                  <a:cubicBezTo>
                    <a:pt x="312586" y="472889"/>
                    <a:pt x="291989" y="473695"/>
                    <a:pt x="266514" y="473051"/>
                  </a:cubicBezTo>
                  <a:cubicBezTo>
                    <a:pt x="263773" y="455476"/>
                    <a:pt x="259823" y="436612"/>
                    <a:pt x="254664" y="416459"/>
                  </a:cubicBezTo>
                  <a:cubicBezTo>
                    <a:pt x="245312" y="429035"/>
                    <a:pt x="235397" y="441933"/>
                    <a:pt x="224917" y="455154"/>
                  </a:cubicBezTo>
                  <a:lnTo>
                    <a:pt x="179933" y="418877"/>
                  </a:lnTo>
                  <a:cubicBezTo>
                    <a:pt x="203473" y="394048"/>
                    <a:pt x="226045" y="363736"/>
                    <a:pt x="247650" y="327943"/>
                  </a:cubicBezTo>
                  <a:lnTo>
                    <a:pt x="295052" y="356965"/>
                  </a:lnTo>
                  <a:cubicBezTo>
                    <a:pt x="284411" y="374216"/>
                    <a:pt x="272238" y="392274"/>
                    <a:pt x="258533" y="411138"/>
                  </a:cubicBezTo>
                  <a:cubicBezTo>
                    <a:pt x="266917" y="412428"/>
                    <a:pt x="277800" y="413234"/>
                    <a:pt x="291182" y="413557"/>
                  </a:cubicBezTo>
                  <a:cubicBezTo>
                    <a:pt x="305371" y="411622"/>
                    <a:pt x="312626" y="405011"/>
                    <a:pt x="312949" y="393725"/>
                  </a:cubicBezTo>
                  <a:lnTo>
                    <a:pt x="312949" y="317302"/>
                  </a:lnTo>
                  <a:lnTo>
                    <a:pt x="227335" y="317302"/>
                  </a:lnTo>
                  <a:lnTo>
                    <a:pt x="227335" y="112700"/>
                  </a:lnTo>
                  <a:lnTo>
                    <a:pt x="279332" y="112700"/>
                  </a:lnTo>
                  <a:cubicBezTo>
                    <a:pt x="285136" y="99318"/>
                    <a:pt x="290215" y="85453"/>
                    <a:pt x="294568" y="71103"/>
                  </a:cubicBezTo>
                  <a:lnTo>
                    <a:pt x="200248" y="71103"/>
                  </a:lnTo>
                  <a:lnTo>
                    <a:pt x="200248" y="216694"/>
                  </a:lnTo>
                  <a:cubicBezTo>
                    <a:pt x="200248" y="337939"/>
                    <a:pt x="182352" y="425004"/>
                    <a:pt x="146559" y="477887"/>
                  </a:cubicBezTo>
                  <a:cubicBezTo>
                    <a:pt x="125921" y="457250"/>
                    <a:pt x="107702" y="441772"/>
                    <a:pt x="91902" y="431453"/>
                  </a:cubicBezTo>
                  <a:cubicBezTo>
                    <a:pt x="123180" y="385019"/>
                    <a:pt x="138658" y="310530"/>
                    <a:pt x="138336" y="207988"/>
                  </a:cubicBezTo>
                  <a:close/>
                  <a:moveTo>
                    <a:pt x="49337" y="968"/>
                  </a:moveTo>
                  <a:cubicBezTo>
                    <a:pt x="85775" y="27087"/>
                    <a:pt x="112217" y="46918"/>
                    <a:pt x="128662" y="60462"/>
                  </a:cubicBezTo>
                  <a:lnTo>
                    <a:pt x="83679" y="109315"/>
                  </a:lnTo>
                  <a:cubicBezTo>
                    <a:pt x="60784" y="87065"/>
                    <a:pt x="35955" y="64976"/>
                    <a:pt x="9190" y="43049"/>
                  </a:cubicBezTo>
                  <a:close/>
                  <a:moveTo>
                    <a:pt x="3151659" y="0"/>
                  </a:moveTo>
                  <a:lnTo>
                    <a:pt x="3225180" y="0"/>
                  </a:lnTo>
                  <a:lnTo>
                    <a:pt x="3225180" y="147043"/>
                  </a:lnTo>
                  <a:lnTo>
                    <a:pt x="3364967" y="147043"/>
                  </a:lnTo>
                  <a:lnTo>
                    <a:pt x="3364967" y="211374"/>
                  </a:lnTo>
                  <a:lnTo>
                    <a:pt x="3225180" y="211374"/>
                  </a:lnTo>
                  <a:lnTo>
                    <a:pt x="3225180" y="382600"/>
                  </a:lnTo>
                  <a:lnTo>
                    <a:pt x="3392053" y="382600"/>
                  </a:lnTo>
                  <a:lnTo>
                    <a:pt x="3392053" y="448382"/>
                  </a:lnTo>
                  <a:lnTo>
                    <a:pt x="2919971" y="448382"/>
                  </a:lnTo>
                  <a:lnTo>
                    <a:pt x="2919971" y="382600"/>
                  </a:lnTo>
                  <a:lnTo>
                    <a:pt x="2990106" y="382600"/>
                  </a:lnTo>
                  <a:lnTo>
                    <a:pt x="2990106" y="90934"/>
                  </a:lnTo>
                  <a:lnTo>
                    <a:pt x="3061692" y="90934"/>
                  </a:lnTo>
                  <a:lnTo>
                    <a:pt x="3061692" y="382600"/>
                  </a:lnTo>
                  <a:lnTo>
                    <a:pt x="3151659" y="3826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<a:noAutofit/>
            </a:bodyPr>
            <a:lstStyle/>
            <a:p>
              <a:pPr algn="dist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baseline="0" cap="none" i="0" kern="1200" kumimoji="0" lang="zh-CN" noProof="0" normalizeH="0" spc="0" strike="noStrike" sz="39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charset="-122" pitchFamily="34" typeface="微软雅黑"/>
                <a:ea charset="-122" pitchFamily="34" typeface="微软雅黑"/>
                <a:cs typeface="+mn-cs"/>
              </a:endParaRPr>
            </a:p>
          </p:txBody>
        </p:sp>
      </p:grp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en-US" lang="zh-CN"/>
              <a:t>双赢的优势谈判</a:t>
            </a:r>
          </a:p>
        </p:txBody>
      </p:sp>
      <p:sp>
        <p:nvSpPr>
          <p:cNvPr id="27" name="椭圆 26"/>
          <p:cNvSpPr/>
          <p:nvPr/>
        </p:nvSpPr>
        <p:spPr>
          <a:xfrm>
            <a:off x="6275389" y="2849586"/>
            <a:ext cx="2135296" cy="2135296"/>
          </a:xfrm>
          <a:prstGeom prst="ellipse">
            <a:avLst/>
          </a:prstGeom>
          <a:noFill/>
          <a:ln w="254">
            <a:solidFill>
              <a:schemeClr val="accent6"/>
            </a:solidFill>
            <a:prstDash val="lgDash"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0" r="100000" 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03253" y="3101215"/>
            <a:ext cx="1788958" cy="1824036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3004" r="100000" t="294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76245" y="3063348"/>
            <a:ext cx="1896716" cy="1705704"/>
          </a:xfrm>
          <a:prstGeom prst="rect">
            <a:avLst/>
          </a:prstGeom>
        </p:spPr>
      </p:pic>
      <p:sp>
        <p:nvSpPr>
          <p:cNvPr id="32" name="椭圆 31"/>
          <p:cNvSpPr/>
          <p:nvPr/>
        </p:nvSpPr>
        <p:spPr>
          <a:xfrm>
            <a:off x="9397892" y="2849586"/>
            <a:ext cx="2135296" cy="2135296"/>
          </a:xfrm>
          <a:prstGeom prst="ellipse">
            <a:avLst/>
          </a:prstGeom>
          <a:noFill/>
          <a:ln w="254">
            <a:solidFill>
              <a:schemeClr val="accent6"/>
            </a:solidFill>
            <a:prstDash val="lgDash"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燕尾形 33"/>
          <p:cNvSpPr/>
          <p:nvPr/>
        </p:nvSpPr>
        <p:spPr>
          <a:xfrm flipH="1">
            <a:off x="8425970" y="3612576"/>
            <a:ext cx="450711" cy="617412"/>
          </a:xfrm>
          <a:prstGeom prst="chevron">
            <a:avLst/>
          </a:prstGeom>
          <a:solidFill>
            <a:schemeClr val="tx2"/>
          </a:solidFill>
          <a:ln w="254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5" name="燕尾形 34"/>
          <p:cNvSpPr/>
          <p:nvPr/>
        </p:nvSpPr>
        <p:spPr>
          <a:xfrm flipH="1" rot="10800000">
            <a:off x="8924923" y="3612576"/>
            <a:ext cx="450711" cy="617412"/>
          </a:xfrm>
          <a:prstGeom prst="chevron">
            <a:avLst/>
          </a:prstGeom>
          <a:solidFill>
            <a:schemeClr val="tx2"/>
          </a:solidFill>
          <a:ln w="254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6" name="iconfont-10471-5111263"/>
          <p:cNvSpPr>
            <a:spLocks noChangeAspect="1"/>
          </p:cNvSpPr>
          <p:nvPr/>
        </p:nvSpPr>
        <p:spPr bwMode="auto">
          <a:xfrm>
            <a:off x="702209" y="2223338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9055 h 9448" name="T11"/>
              <a:gd fmla="*/ 1406 w 9448" name="T12"/>
              <a:gd fmla="*/ 7504 h 9448" name="T13"/>
              <a:gd fmla="*/ 3457 w 9448" name="T14"/>
              <a:gd fmla="*/ 6779 h 9448" name="T15"/>
              <a:gd fmla="*/ 3516 w 9448" name="T16"/>
              <a:gd fmla="*/ 6536 h 9448" name="T17"/>
              <a:gd fmla="*/ 3429 w 9448" name="T18"/>
              <a:gd fmla="*/ 6000 h 9448" name="T19"/>
              <a:gd fmla="*/ 3221 w 9448" name="T20"/>
              <a:gd fmla="*/ 5283 h 9448" name="T21"/>
              <a:gd fmla="*/ 2912 w 9448" name="T22"/>
              <a:gd fmla="*/ 4536 h 9448" name="T23"/>
              <a:gd fmla="*/ 2921 w 9448" name="T24"/>
              <a:gd fmla="*/ 3909 h 9448" name="T25"/>
              <a:gd fmla="*/ 2934 w 9448" name="T26"/>
              <a:gd fmla="*/ 3868 h 9448" name="T27"/>
              <a:gd fmla="*/ 2864 w 9448" name="T28"/>
              <a:gd fmla="*/ 2987 h 9448" name="T29"/>
              <a:gd fmla="*/ 3205 w 9448" name="T30"/>
              <a:gd fmla="*/ 1822 h 9448" name="T31"/>
              <a:gd fmla="*/ 4522 w 9448" name="T32"/>
              <a:gd fmla="*/ 1186 h 9448" name="T33"/>
              <a:gd fmla="*/ 4919 w 9448" name="T34"/>
              <a:gd fmla="*/ 1186 h 9448" name="T35"/>
              <a:gd fmla="*/ 6248 w 9448" name="T36"/>
              <a:gd fmla="*/ 1822 h 9448" name="T37"/>
              <a:gd fmla="*/ 6586 w 9448" name="T38"/>
              <a:gd fmla="*/ 2987 h 9448" name="T39"/>
              <a:gd fmla="*/ 6516 w 9448" name="T40"/>
              <a:gd fmla="*/ 3868 h 9448" name="T41"/>
              <a:gd fmla="*/ 6530 w 9448" name="T42"/>
              <a:gd fmla="*/ 3906 h 9448" name="T43"/>
              <a:gd fmla="*/ 6539 w 9448" name="T44"/>
              <a:gd fmla="*/ 4533 h 9448" name="T45"/>
              <a:gd fmla="*/ 6230 w 9448" name="T46"/>
              <a:gd fmla="*/ 5280 h 9448" name="T47"/>
              <a:gd fmla="*/ 6021 w 9448" name="T48"/>
              <a:gd fmla="*/ 5998 h 9448" name="T49"/>
              <a:gd fmla="*/ 5871 w 9448" name="T50"/>
              <a:gd fmla="*/ 6527 h 9448" name="T51"/>
              <a:gd fmla="*/ 5932 w 9448" name="T52"/>
              <a:gd fmla="*/ 6770 h 9448" name="T53"/>
              <a:gd fmla="*/ 8044 w 9448" name="T54"/>
              <a:gd fmla="*/ 7499 h 9448" name="T55"/>
              <a:gd fmla="*/ 4724 w 9448" name="T56"/>
              <a:gd fmla="*/ 9055 h 9448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9055"/>
                </a:moveTo>
                <a:cubicBezTo>
                  <a:pt x="3393" y="9055"/>
                  <a:pt x="2201" y="8451"/>
                  <a:pt x="1406" y="7504"/>
                </a:cubicBezTo>
                <a:cubicBezTo>
                  <a:pt x="1810" y="7329"/>
                  <a:pt x="2819" y="6966"/>
                  <a:pt x="3457" y="6779"/>
                </a:cubicBezTo>
                <a:cubicBezTo>
                  <a:pt x="3507" y="6763"/>
                  <a:pt x="3516" y="6761"/>
                  <a:pt x="3516" y="6536"/>
                </a:cubicBezTo>
                <a:cubicBezTo>
                  <a:pt x="3516" y="6296"/>
                  <a:pt x="3489" y="6125"/>
                  <a:pt x="3429" y="6000"/>
                </a:cubicBezTo>
                <a:cubicBezTo>
                  <a:pt x="3350" y="5830"/>
                  <a:pt x="3255" y="5542"/>
                  <a:pt x="3221" y="5283"/>
                </a:cubicBezTo>
                <a:cubicBezTo>
                  <a:pt x="3125" y="5171"/>
                  <a:pt x="2996" y="4953"/>
                  <a:pt x="2912" y="4536"/>
                </a:cubicBezTo>
                <a:cubicBezTo>
                  <a:pt x="2839" y="4168"/>
                  <a:pt x="2873" y="4034"/>
                  <a:pt x="2921" y="3909"/>
                </a:cubicBezTo>
                <a:cubicBezTo>
                  <a:pt x="2925" y="3895"/>
                  <a:pt x="2932" y="3881"/>
                  <a:pt x="2934" y="3868"/>
                </a:cubicBezTo>
                <a:cubicBezTo>
                  <a:pt x="2953" y="3784"/>
                  <a:pt x="2928" y="3334"/>
                  <a:pt x="2864" y="2987"/>
                </a:cubicBezTo>
                <a:cubicBezTo>
                  <a:pt x="2821" y="2748"/>
                  <a:pt x="2875" y="2242"/>
                  <a:pt x="3205" y="1822"/>
                </a:cubicBezTo>
                <a:cubicBezTo>
                  <a:pt x="3411" y="1556"/>
                  <a:pt x="3809" y="1231"/>
                  <a:pt x="4522" y="1186"/>
                </a:cubicBezTo>
                <a:lnTo>
                  <a:pt x="4919" y="1186"/>
                </a:lnTo>
                <a:cubicBezTo>
                  <a:pt x="5644" y="1231"/>
                  <a:pt x="6041" y="1556"/>
                  <a:pt x="6248" y="1822"/>
                </a:cubicBezTo>
                <a:cubicBezTo>
                  <a:pt x="6577" y="2242"/>
                  <a:pt x="6632" y="2748"/>
                  <a:pt x="6586" y="2987"/>
                </a:cubicBezTo>
                <a:cubicBezTo>
                  <a:pt x="6523" y="3334"/>
                  <a:pt x="6498" y="3782"/>
                  <a:pt x="6516" y="3868"/>
                </a:cubicBezTo>
                <a:cubicBezTo>
                  <a:pt x="6518" y="3881"/>
                  <a:pt x="6525" y="3895"/>
                  <a:pt x="6530" y="3906"/>
                </a:cubicBezTo>
                <a:cubicBezTo>
                  <a:pt x="6577" y="4031"/>
                  <a:pt x="6614" y="4165"/>
                  <a:pt x="6539" y="4533"/>
                </a:cubicBezTo>
                <a:cubicBezTo>
                  <a:pt x="6455" y="4951"/>
                  <a:pt x="6325" y="5169"/>
                  <a:pt x="6230" y="5280"/>
                </a:cubicBezTo>
                <a:cubicBezTo>
                  <a:pt x="6196" y="5539"/>
                  <a:pt x="6100" y="5825"/>
                  <a:pt x="6021" y="5998"/>
                </a:cubicBezTo>
                <a:cubicBezTo>
                  <a:pt x="5946" y="6155"/>
                  <a:pt x="5871" y="6341"/>
                  <a:pt x="5871" y="6527"/>
                </a:cubicBezTo>
                <a:cubicBezTo>
                  <a:pt x="5871" y="6752"/>
                  <a:pt x="5880" y="6754"/>
                  <a:pt x="5932" y="6770"/>
                </a:cubicBezTo>
                <a:cubicBezTo>
                  <a:pt x="6539" y="6950"/>
                  <a:pt x="7583" y="7311"/>
                  <a:pt x="8044" y="7499"/>
                </a:cubicBezTo>
                <a:cubicBezTo>
                  <a:pt x="7249" y="8449"/>
                  <a:pt x="6057" y="9055"/>
                  <a:pt x="4724" y="90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  <p:sp>
        <p:nvSpPr>
          <p:cNvPr id="37" name="iconfont-10471-5111263"/>
          <p:cNvSpPr>
            <a:spLocks noChangeAspect="1"/>
          </p:cNvSpPr>
          <p:nvPr/>
        </p:nvSpPr>
        <p:spPr bwMode="auto">
          <a:xfrm>
            <a:off x="5326079" y="3001915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393 h 9448" name="T11"/>
              <a:gd fmla="*/ 9055 w 9448" name="T12"/>
              <a:gd fmla="*/ 4724 h 9448" name="T13"/>
              <a:gd fmla="*/ 8047 w 9448" name="T14"/>
              <a:gd fmla="*/ 7499 h 9448" name="T15"/>
              <a:gd fmla="*/ 5937 w 9448" name="T16"/>
              <a:gd fmla="*/ 6770 h 9448" name="T17"/>
              <a:gd fmla="*/ 5875 w 9448" name="T18"/>
              <a:gd fmla="*/ 6527 h 9448" name="T19"/>
              <a:gd fmla="*/ 6025 w 9448" name="T20"/>
              <a:gd fmla="*/ 5998 h 9448" name="T21"/>
              <a:gd fmla="*/ 6234 w 9448" name="T22"/>
              <a:gd fmla="*/ 5280 h 9448" name="T23"/>
              <a:gd fmla="*/ 6543 w 9448" name="T24"/>
              <a:gd fmla="*/ 4533 h 9448" name="T25"/>
              <a:gd fmla="*/ 6534 w 9448" name="T26"/>
              <a:gd fmla="*/ 3906 h 9448" name="T27"/>
              <a:gd fmla="*/ 6520 w 9448" name="T28"/>
              <a:gd fmla="*/ 3868 h 9448" name="T29"/>
              <a:gd fmla="*/ 6591 w 9448" name="T30"/>
              <a:gd fmla="*/ 2987 h 9448" name="T31"/>
              <a:gd fmla="*/ 6252 w 9448" name="T32"/>
              <a:gd fmla="*/ 1822 h 9448" name="T33"/>
              <a:gd fmla="*/ 4924 w 9448" name="T34"/>
              <a:gd fmla="*/ 1186 h 9448" name="T35"/>
              <a:gd fmla="*/ 4526 w 9448" name="T36"/>
              <a:gd fmla="*/ 1186 h 9448" name="T37"/>
              <a:gd fmla="*/ 3209 w 9448" name="T38"/>
              <a:gd fmla="*/ 1822 h 9448" name="T39"/>
              <a:gd fmla="*/ 2869 w 9448" name="T40"/>
              <a:gd fmla="*/ 2987 h 9448" name="T41"/>
              <a:gd fmla="*/ 2939 w 9448" name="T42"/>
              <a:gd fmla="*/ 3868 h 9448" name="T43"/>
              <a:gd fmla="*/ 2925 w 9448" name="T44"/>
              <a:gd fmla="*/ 3909 h 9448" name="T45"/>
              <a:gd fmla="*/ 2916 w 9448" name="T46"/>
              <a:gd fmla="*/ 4536 h 9448" name="T47"/>
              <a:gd fmla="*/ 3225 w 9448" name="T48"/>
              <a:gd fmla="*/ 5283 h 9448" name="T49"/>
              <a:gd fmla="*/ 3434 w 9448" name="T50"/>
              <a:gd fmla="*/ 6000 h 9448" name="T51"/>
              <a:gd fmla="*/ 3520 w 9448" name="T52"/>
              <a:gd fmla="*/ 6536 h 9448" name="T53"/>
              <a:gd fmla="*/ 3461 w 9448" name="T54"/>
              <a:gd fmla="*/ 6779 h 9448" name="T55"/>
              <a:gd fmla="*/ 1408 w 9448" name="T56"/>
              <a:gd fmla="*/ 7506 h 9448" name="T57"/>
              <a:gd fmla="*/ 393 w 9448" name="T58"/>
              <a:gd fmla="*/ 4724 h 9448" name="T59"/>
              <a:gd fmla="*/ 4724 w 9448" name="T60"/>
              <a:gd fmla="*/ 393 h 9448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393"/>
                </a:moveTo>
                <a:cubicBezTo>
                  <a:pt x="7111" y="393"/>
                  <a:pt x="9055" y="2335"/>
                  <a:pt x="9055" y="4724"/>
                </a:cubicBezTo>
                <a:cubicBezTo>
                  <a:pt x="9055" y="5780"/>
                  <a:pt x="8676" y="6748"/>
                  <a:pt x="8047" y="7499"/>
                </a:cubicBezTo>
                <a:cubicBezTo>
                  <a:pt x="7592" y="7313"/>
                  <a:pt x="6550" y="6952"/>
                  <a:pt x="5937" y="6770"/>
                </a:cubicBezTo>
                <a:cubicBezTo>
                  <a:pt x="5882" y="6754"/>
                  <a:pt x="5875" y="6750"/>
                  <a:pt x="5875" y="6527"/>
                </a:cubicBezTo>
                <a:cubicBezTo>
                  <a:pt x="5875" y="6343"/>
                  <a:pt x="5950" y="6157"/>
                  <a:pt x="6025" y="5998"/>
                </a:cubicBezTo>
                <a:cubicBezTo>
                  <a:pt x="6107" y="5828"/>
                  <a:pt x="6200" y="5539"/>
                  <a:pt x="6234" y="5280"/>
                </a:cubicBezTo>
                <a:cubicBezTo>
                  <a:pt x="6330" y="5169"/>
                  <a:pt x="6461" y="4951"/>
                  <a:pt x="6543" y="4533"/>
                </a:cubicBezTo>
                <a:cubicBezTo>
                  <a:pt x="6616" y="4165"/>
                  <a:pt x="6582" y="4031"/>
                  <a:pt x="6534" y="3906"/>
                </a:cubicBezTo>
                <a:cubicBezTo>
                  <a:pt x="6530" y="3893"/>
                  <a:pt x="6523" y="3879"/>
                  <a:pt x="6520" y="3868"/>
                </a:cubicBezTo>
                <a:cubicBezTo>
                  <a:pt x="6502" y="3782"/>
                  <a:pt x="6527" y="3334"/>
                  <a:pt x="6591" y="2987"/>
                </a:cubicBezTo>
                <a:cubicBezTo>
                  <a:pt x="6634" y="2748"/>
                  <a:pt x="6579" y="2242"/>
                  <a:pt x="6252" y="1822"/>
                </a:cubicBezTo>
                <a:cubicBezTo>
                  <a:pt x="6046" y="1556"/>
                  <a:pt x="5648" y="1231"/>
                  <a:pt x="4924" y="1186"/>
                </a:cubicBezTo>
                <a:lnTo>
                  <a:pt x="4526" y="1186"/>
                </a:lnTo>
                <a:cubicBezTo>
                  <a:pt x="3813" y="1231"/>
                  <a:pt x="3418" y="1556"/>
                  <a:pt x="3209" y="1822"/>
                </a:cubicBezTo>
                <a:cubicBezTo>
                  <a:pt x="2880" y="2242"/>
                  <a:pt x="2825" y="2748"/>
                  <a:pt x="2869" y="2987"/>
                </a:cubicBezTo>
                <a:cubicBezTo>
                  <a:pt x="2932" y="3334"/>
                  <a:pt x="2957" y="3782"/>
                  <a:pt x="2939" y="3868"/>
                </a:cubicBezTo>
                <a:cubicBezTo>
                  <a:pt x="2934" y="3884"/>
                  <a:pt x="2930" y="3895"/>
                  <a:pt x="2925" y="3909"/>
                </a:cubicBezTo>
                <a:cubicBezTo>
                  <a:pt x="2878" y="4034"/>
                  <a:pt x="2841" y="4168"/>
                  <a:pt x="2916" y="4536"/>
                </a:cubicBezTo>
                <a:cubicBezTo>
                  <a:pt x="3000" y="4953"/>
                  <a:pt x="3130" y="5171"/>
                  <a:pt x="3225" y="5283"/>
                </a:cubicBezTo>
                <a:cubicBezTo>
                  <a:pt x="3259" y="5542"/>
                  <a:pt x="3355" y="5828"/>
                  <a:pt x="3434" y="6000"/>
                </a:cubicBezTo>
                <a:cubicBezTo>
                  <a:pt x="3493" y="6125"/>
                  <a:pt x="3520" y="6296"/>
                  <a:pt x="3520" y="6536"/>
                </a:cubicBezTo>
                <a:cubicBezTo>
                  <a:pt x="3520" y="6761"/>
                  <a:pt x="3511" y="6763"/>
                  <a:pt x="3461" y="6779"/>
                </a:cubicBezTo>
                <a:cubicBezTo>
                  <a:pt x="2823" y="6968"/>
                  <a:pt x="1812" y="7331"/>
                  <a:pt x="1408" y="7506"/>
                </a:cubicBezTo>
                <a:cubicBezTo>
                  <a:pt x="775" y="6752"/>
                  <a:pt x="393" y="5782"/>
                  <a:pt x="393" y="4724"/>
                </a:cubicBezTo>
                <a:cubicBezTo>
                  <a:pt x="393" y="2337"/>
                  <a:pt x="2337" y="393"/>
                  <a:pt x="4724" y="3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/>
        </p:txBody>
      </p:sp>
      <p:sp>
        <p:nvSpPr>
          <p:cNvPr id="38" name="圆角矩形 37"/>
          <p:cNvSpPr/>
          <p:nvPr/>
        </p:nvSpPr>
        <p:spPr>
          <a:xfrm>
            <a:off x="1515326" y="2223338"/>
            <a:ext cx="2921000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圆角矩形 38"/>
          <p:cNvSpPr/>
          <p:nvPr/>
        </p:nvSpPr>
        <p:spPr>
          <a:xfrm>
            <a:off x="2201647" y="3001915"/>
            <a:ext cx="2921000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0" name="文本框 39"/>
          <p:cNvSpPr txBox="1"/>
          <p:nvPr/>
        </p:nvSpPr>
        <p:spPr>
          <a:xfrm>
            <a:off x="1617042" y="2343514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我需要橘子皮做蛋糕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2303462" y="3122091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/>
              <a:t>我需要橘子肉榨果汁</a:t>
            </a:r>
          </a:p>
        </p:txBody>
      </p:sp>
      <p:sp>
        <p:nvSpPr>
          <p:cNvPr id="42" name="iconfont-10471-5111263"/>
          <p:cNvSpPr>
            <a:spLocks noChangeAspect="1"/>
          </p:cNvSpPr>
          <p:nvPr/>
        </p:nvSpPr>
        <p:spPr bwMode="auto">
          <a:xfrm>
            <a:off x="702209" y="3824593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9055 h 9448" name="T11"/>
              <a:gd fmla="*/ 1406 w 9448" name="T12"/>
              <a:gd fmla="*/ 7504 h 9448" name="T13"/>
              <a:gd fmla="*/ 3457 w 9448" name="T14"/>
              <a:gd fmla="*/ 6779 h 9448" name="T15"/>
              <a:gd fmla="*/ 3516 w 9448" name="T16"/>
              <a:gd fmla="*/ 6536 h 9448" name="T17"/>
              <a:gd fmla="*/ 3429 w 9448" name="T18"/>
              <a:gd fmla="*/ 6000 h 9448" name="T19"/>
              <a:gd fmla="*/ 3221 w 9448" name="T20"/>
              <a:gd fmla="*/ 5283 h 9448" name="T21"/>
              <a:gd fmla="*/ 2912 w 9448" name="T22"/>
              <a:gd fmla="*/ 4536 h 9448" name="T23"/>
              <a:gd fmla="*/ 2921 w 9448" name="T24"/>
              <a:gd fmla="*/ 3909 h 9448" name="T25"/>
              <a:gd fmla="*/ 2934 w 9448" name="T26"/>
              <a:gd fmla="*/ 3868 h 9448" name="T27"/>
              <a:gd fmla="*/ 2864 w 9448" name="T28"/>
              <a:gd fmla="*/ 2987 h 9448" name="T29"/>
              <a:gd fmla="*/ 3205 w 9448" name="T30"/>
              <a:gd fmla="*/ 1822 h 9448" name="T31"/>
              <a:gd fmla="*/ 4522 w 9448" name="T32"/>
              <a:gd fmla="*/ 1186 h 9448" name="T33"/>
              <a:gd fmla="*/ 4919 w 9448" name="T34"/>
              <a:gd fmla="*/ 1186 h 9448" name="T35"/>
              <a:gd fmla="*/ 6248 w 9448" name="T36"/>
              <a:gd fmla="*/ 1822 h 9448" name="T37"/>
              <a:gd fmla="*/ 6586 w 9448" name="T38"/>
              <a:gd fmla="*/ 2987 h 9448" name="T39"/>
              <a:gd fmla="*/ 6516 w 9448" name="T40"/>
              <a:gd fmla="*/ 3868 h 9448" name="T41"/>
              <a:gd fmla="*/ 6530 w 9448" name="T42"/>
              <a:gd fmla="*/ 3906 h 9448" name="T43"/>
              <a:gd fmla="*/ 6539 w 9448" name="T44"/>
              <a:gd fmla="*/ 4533 h 9448" name="T45"/>
              <a:gd fmla="*/ 6230 w 9448" name="T46"/>
              <a:gd fmla="*/ 5280 h 9448" name="T47"/>
              <a:gd fmla="*/ 6021 w 9448" name="T48"/>
              <a:gd fmla="*/ 5998 h 9448" name="T49"/>
              <a:gd fmla="*/ 5871 w 9448" name="T50"/>
              <a:gd fmla="*/ 6527 h 9448" name="T51"/>
              <a:gd fmla="*/ 5932 w 9448" name="T52"/>
              <a:gd fmla="*/ 6770 h 9448" name="T53"/>
              <a:gd fmla="*/ 8044 w 9448" name="T54"/>
              <a:gd fmla="*/ 7499 h 9448" name="T55"/>
              <a:gd fmla="*/ 4724 w 9448" name="T56"/>
              <a:gd fmla="*/ 9055 h 9448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9055"/>
                </a:moveTo>
                <a:cubicBezTo>
                  <a:pt x="3393" y="9055"/>
                  <a:pt x="2201" y="8451"/>
                  <a:pt x="1406" y="7504"/>
                </a:cubicBezTo>
                <a:cubicBezTo>
                  <a:pt x="1810" y="7329"/>
                  <a:pt x="2819" y="6966"/>
                  <a:pt x="3457" y="6779"/>
                </a:cubicBezTo>
                <a:cubicBezTo>
                  <a:pt x="3507" y="6763"/>
                  <a:pt x="3516" y="6761"/>
                  <a:pt x="3516" y="6536"/>
                </a:cubicBezTo>
                <a:cubicBezTo>
                  <a:pt x="3516" y="6296"/>
                  <a:pt x="3489" y="6125"/>
                  <a:pt x="3429" y="6000"/>
                </a:cubicBezTo>
                <a:cubicBezTo>
                  <a:pt x="3350" y="5830"/>
                  <a:pt x="3255" y="5542"/>
                  <a:pt x="3221" y="5283"/>
                </a:cubicBezTo>
                <a:cubicBezTo>
                  <a:pt x="3125" y="5171"/>
                  <a:pt x="2996" y="4953"/>
                  <a:pt x="2912" y="4536"/>
                </a:cubicBezTo>
                <a:cubicBezTo>
                  <a:pt x="2839" y="4168"/>
                  <a:pt x="2873" y="4034"/>
                  <a:pt x="2921" y="3909"/>
                </a:cubicBezTo>
                <a:cubicBezTo>
                  <a:pt x="2925" y="3895"/>
                  <a:pt x="2932" y="3881"/>
                  <a:pt x="2934" y="3868"/>
                </a:cubicBezTo>
                <a:cubicBezTo>
                  <a:pt x="2953" y="3784"/>
                  <a:pt x="2928" y="3334"/>
                  <a:pt x="2864" y="2987"/>
                </a:cubicBezTo>
                <a:cubicBezTo>
                  <a:pt x="2821" y="2748"/>
                  <a:pt x="2875" y="2242"/>
                  <a:pt x="3205" y="1822"/>
                </a:cubicBezTo>
                <a:cubicBezTo>
                  <a:pt x="3411" y="1556"/>
                  <a:pt x="3809" y="1231"/>
                  <a:pt x="4522" y="1186"/>
                </a:cubicBezTo>
                <a:lnTo>
                  <a:pt x="4919" y="1186"/>
                </a:lnTo>
                <a:cubicBezTo>
                  <a:pt x="5644" y="1231"/>
                  <a:pt x="6041" y="1556"/>
                  <a:pt x="6248" y="1822"/>
                </a:cubicBezTo>
                <a:cubicBezTo>
                  <a:pt x="6577" y="2242"/>
                  <a:pt x="6632" y="2748"/>
                  <a:pt x="6586" y="2987"/>
                </a:cubicBezTo>
                <a:cubicBezTo>
                  <a:pt x="6523" y="3334"/>
                  <a:pt x="6498" y="3782"/>
                  <a:pt x="6516" y="3868"/>
                </a:cubicBezTo>
                <a:cubicBezTo>
                  <a:pt x="6518" y="3881"/>
                  <a:pt x="6525" y="3895"/>
                  <a:pt x="6530" y="3906"/>
                </a:cubicBezTo>
                <a:cubicBezTo>
                  <a:pt x="6577" y="4031"/>
                  <a:pt x="6614" y="4165"/>
                  <a:pt x="6539" y="4533"/>
                </a:cubicBezTo>
                <a:cubicBezTo>
                  <a:pt x="6455" y="4951"/>
                  <a:pt x="6325" y="5169"/>
                  <a:pt x="6230" y="5280"/>
                </a:cubicBezTo>
                <a:cubicBezTo>
                  <a:pt x="6196" y="5539"/>
                  <a:pt x="6100" y="5825"/>
                  <a:pt x="6021" y="5998"/>
                </a:cubicBezTo>
                <a:cubicBezTo>
                  <a:pt x="5946" y="6155"/>
                  <a:pt x="5871" y="6341"/>
                  <a:pt x="5871" y="6527"/>
                </a:cubicBezTo>
                <a:cubicBezTo>
                  <a:pt x="5871" y="6752"/>
                  <a:pt x="5880" y="6754"/>
                  <a:pt x="5932" y="6770"/>
                </a:cubicBezTo>
                <a:cubicBezTo>
                  <a:pt x="6539" y="6950"/>
                  <a:pt x="7583" y="7311"/>
                  <a:pt x="8044" y="7499"/>
                </a:cubicBezTo>
                <a:cubicBezTo>
                  <a:pt x="7249" y="8449"/>
                  <a:pt x="6057" y="9055"/>
                  <a:pt x="4724" y="90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altLang="en-US" lang="zh-CN"/>
          </a:p>
        </p:txBody>
      </p:sp>
      <p:sp>
        <p:nvSpPr>
          <p:cNvPr id="43" name="iconfont-10471-5111263"/>
          <p:cNvSpPr>
            <a:spLocks noChangeAspect="1"/>
          </p:cNvSpPr>
          <p:nvPr/>
        </p:nvSpPr>
        <p:spPr bwMode="auto">
          <a:xfrm>
            <a:off x="5326079" y="4603170"/>
            <a:ext cx="609685" cy="609685"/>
          </a:xfrm>
          <a:custGeom>
            <a:gdLst>
              <a:gd fmla="*/ 4724 w 9448" name="T0"/>
              <a:gd fmla="*/ 0 h 9448" name="T1"/>
              <a:gd fmla="*/ 0 w 9448" name="T2"/>
              <a:gd fmla="*/ 4724 h 9448" name="T3"/>
              <a:gd fmla="*/ 4724 w 9448" name="T4"/>
              <a:gd fmla="*/ 9448 h 9448" name="T5"/>
              <a:gd fmla="*/ 9448 w 9448" name="T6"/>
              <a:gd fmla="*/ 4724 h 9448" name="T7"/>
              <a:gd fmla="*/ 4724 w 9448" name="T8"/>
              <a:gd fmla="*/ 0 h 9448" name="T9"/>
              <a:gd fmla="*/ 4724 w 9448" name="T10"/>
              <a:gd fmla="*/ 393 h 9448" name="T11"/>
              <a:gd fmla="*/ 9055 w 9448" name="T12"/>
              <a:gd fmla="*/ 4724 h 9448" name="T13"/>
              <a:gd fmla="*/ 8047 w 9448" name="T14"/>
              <a:gd fmla="*/ 7499 h 9448" name="T15"/>
              <a:gd fmla="*/ 5937 w 9448" name="T16"/>
              <a:gd fmla="*/ 6770 h 9448" name="T17"/>
              <a:gd fmla="*/ 5875 w 9448" name="T18"/>
              <a:gd fmla="*/ 6527 h 9448" name="T19"/>
              <a:gd fmla="*/ 6025 w 9448" name="T20"/>
              <a:gd fmla="*/ 5998 h 9448" name="T21"/>
              <a:gd fmla="*/ 6234 w 9448" name="T22"/>
              <a:gd fmla="*/ 5280 h 9448" name="T23"/>
              <a:gd fmla="*/ 6543 w 9448" name="T24"/>
              <a:gd fmla="*/ 4533 h 9448" name="T25"/>
              <a:gd fmla="*/ 6534 w 9448" name="T26"/>
              <a:gd fmla="*/ 3906 h 9448" name="T27"/>
              <a:gd fmla="*/ 6520 w 9448" name="T28"/>
              <a:gd fmla="*/ 3868 h 9448" name="T29"/>
              <a:gd fmla="*/ 6591 w 9448" name="T30"/>
              <a:gd fmla="*/ 2987 h 9448" name="T31"/>
              <a:gd fmla="*/ 6252 w 9448" name="T32"/>
              <a:gd fmla="*/ 1822 h 9448" name="T33"/>
              <a:gd fmla="*/ 4924 w 9448" name="T34"/>
              <a:gd fmla="*/ 1186 h 9448" name="T35"/>
              <a:gd fmla="*/ 4526 w 9448" name="T36"/>
              <a:gd fmla="*/ 1186 h 9448" name="T37"/>
              <a:gd fmla="*/ 3209 w 9448" name="T38"/>
              <a:gd fmla="*/ 1822 h 9448" name="T39"/>
              <a:gd fmla="*/ 2869 w 9448" name="T40"/>
              <a:gd fmla="*/ 2987 h 9448" name="T41"/>
              <a:gd fmla="*/ 2939 w 9448" name="T42"/>
              <a:gd fmla="*/ 3868 h 9448" name="T43"/>
              <a:gd fmla="*/ 2925 w 9448" name="T44"/>
              <a:gd fmla="*/ 3909 h 9448" name="T45"/>
              <a:gd fmla="*/ 2916 w 9448" name="T46"/>
              <a:gd fmla="*/ 4536 h 9448" name="T47"/>
              <a:gd fmla="*/ 3225 w 9448" name="T48"/>
              <a:gd fmla="*/ 5283 h 9448" name="T49"/>
              <a:gd fmla="*/ 3434 w 9448" name="T50"/>
              <a:gd fmla="*/ 6000 h 9448" name="T51"/>
              <a:gd fmla="*/ 3520 w 9448" name="T52"/>
              <a:gd fmla="*/ 6536 h 9448" name="T53"/>
              <a:gd fmla="*/ 3461 w 9448" name="T54"/>
              <a:gd fmla="*/ 6779 h 9448" name="T55"/>
              <a:gd fmla="*/ 1408 w 9448" name="T56"/>
              <a:gd fmla="*/ 7506 h 9448" name="T57"/>
              <a:gd fmla="*/ 393 w 9448" name="T58"/>
              <a:gd fmla="*/ 4724 h 9448" name="T59"/>
              <a:gd fmla="*/ 4724 w 9448" name="T60"/>
              <a:gd fmla="*/ 393 h 9448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9448" w="9448">
                <a:moveTo>
                  <a:pt x="4724" y="0"/>
                </a:moveTo>
                <a:cubicBezTo>
                  <a:pt x="2115" y="0"/>
                  <a:pt x="0" y="2115"/>
                  <a:pt x="0" y="4724"/>
                </a:cubicBezTo>
                <a:cubicBezTo>
                  <a:pt x="0" y="7333"/>
                  <a:pt x="2115" y="9448"/>
                  <a:pt x="4724" y="9448"/>
                </a:cubicBezTo>
                <a:cubicBezTo>
                  <a:pt x="7333" y="9448"/>
                  <a:pt x="9448" y="7333"/>
                  <a:pt x="9448" y="4724"/>
                </a:cubicBezTo>
                <a:cubicBezTo>
                  <a:pt x="9448" y="2115"/>
                  <a:pt x="7333" y="0"/>
                  <a:pt x="4724" y="0"/>
                </a:cubicBezTo>
                <a:close/>
                <a:moveTo>
                  <a:pt x="4724" y="393"/>
                </a:moveTo>
                <a:cubicBezTo>
                  <a:pt x="7111" y="393"/>
                  <a:pt x="9055" y="2335"/>
                  <a:pt x="9055" y="4724"/>
                </a:cubicBezTo>
                <a:cubicBezTo>
                  <a:pt x="9055" y="5780"/>
                  <a:pt x="8676" y="6748"/>
                  <a:pt x="8047" y="7499"/>
                </a:cubicBezTo>
                <a:cubicBezTo>
                  <a:pt x="7592" y="7313"/>
                  <a:pt x="6550" y="6952"/>
                  <a:pt x="5937" y="6770"/>
                </a:cubicBezTo>
                <a:cubicBezTo>
                  <a:pt x="5882" y="6754"/>
                  <a:pt x="5875" y="6750"/>
                  <a:pt x="5875" y="6527"/>
                </a:cubicBezTo>
                <a:cubicBezTo>
                  <a:pt x="5875" y="6343"/>
                  <a:pt x="5950" y="6157"/>
                  <a:pt x="6025" y="5998"/>
                </a:cubicBezTo>
                <a:cubicBezTo>
                  <a:pt x="6107" y="5828"/>
                  <a:pt x="6200" y="5539"/>
                  <a:pt x="6234" y="5280"/>
                </a:cubicBezTo>
                <a:cubicBezTo>
                  <a:pt x="6330" y="5169"/>
                  <a:pt x="6461" y="4951"/>
                  <a:pt x="6543" y="4533"/>
                </a:cubicBezTo>
                <a:cubicBezTo>
                  <a:pt x="6616" y="4165"/>
                  <a:pt x="6582" y="4031"/>
                  <a:pt x="6534" y="3906"/>
                </a:cubicBezTo>
                <a:cubicBezTo>
                  <a:pt x="6530" y="3893"/>
                  <a:pt x="6523" y="3879"/>
                  <a:pt x="6520" y="3868"/>
                </a:cubicBezTo>
                <a:cubicBezTo>
                  <a:pt x="6502" y="3782"/>
                  <a:pt x="6527" y="3334"/>
                  <a:pt x="6591" y="2987"/>
                </a:cubicBezTo>
                <a:cubicBezTo>
                  <a:pt x="6634" y="2748"/>
                  <a:pt x="6579" y="2242"/>
                  <a:pt x="6252" y="1822"/>
                </a:cubicBezTo>
                <a:cubicBezTo>
                  <a:pt x="6046" y="1556"/>
                  <a:pt x="5648" y="1231"/>
                  <a:pt x="4924" y="1186"/>
                </a:cubicBezTo>
                <a:lnTo>
                  <a:pt x="4526" y="1186"/>
                </a:lnTo>
                <a:cubicBezTo>
                  <a:pt x="3813" y="1231"/>
                  <a:pt x="3418" y="1556"/>
                  <a:pt x="3209" y="1822"/>
                </a:cubicBezTo>
                <a:cubicBezTo>
                  <a:pt x="2880" y="2242"/>
                  <a:pt x="2825" y="2748"/>
                  <a:pt x="2869" y="2987"/>
                </a:cubicBezTo>
                <a:cubicBezTo>
                  <a:pt x="2932" y="3334"/>
                  <a:pt x="2957" y="3782"/>
                  <a:pt x="2939" y="3868"/>
                </a:cubicBezTo>
                <a:cubicBezTo>
                  <a:pt x="2934" y="3884"/>
                  <a:pt x="2930" y="3895"/>
                  <a:pt x="2925" y="3909"/>
                </a:cubicBezTo>
                <a:cubicBezTo>
                  <a:pt x="2878" y="4034"/>
                  <a:pt x="2841" y="4168"/>
                  <a:pt x="2916" y="4536"/>
                </a:cubicBezTo>
                <a:cubicBezTo>
                  <a:pt x="3000" y="4953"/>
                  <a:pt x="3130" y="5171"/>
                  <a:pt x="3225" y="5283"/>
                </a:cubicBezTo>
                <a:cubicBezTo>
                  <a:pt x="3259" y="5542"/>
                  <a:pt x="3355" y="5828"/>
                  <a:pt x="3434" y="6000"/>
                </a:cubicBezTo>
                <a:cubicBezTo>
                  <a:pt x="3493" y="6125"/>
                  <a:pt x="3520" y="6296"/>
                  <a:pt x="3520" y="6536"/>
                </a:cubicBezTo>
                <a:cubicBezTo>
                  <a:pt x="3520" y="6761"/>
                  <a:pt x="3511" y="6763"/>
                  <a:pt x="3461" y="6779"/>
                </a:cubicBezTo>
                <a:cubicBezTo>
                  <a:pt x="2823" y="6968"/>
                  <a:pt x="1812" y="7331"/>
                  <a:pt x="1408" y="7506"/>
                </a:cubicBezTo>
                <a:cubicBezTo>
                  <a:pt x="775" y="6752"/>
                  <a:pt x="393" y="5782"/>
                  <a:pt x="393" y="4724"/>
                </a:cubicBezTo>
                <a:cubicBezTo>
                  <a:pt x="393" y="2337"/>
                  <a:pt x="2337" y="393"/>
                  <a:pt x="4724" y="39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/>
        </p:txBody>
      </p:sp>
      <p:sp>
        <p:nvSpPr>
          <p:cNvPr id="44" name="圆角矩形 43"/>
          <p:cNvSpPr/>
          <p:nvPr/>
        </p:nvSpPr>
        <p:spPr>
          <a:xfrm>
            <a:off x="1515326" y="3824593"/>
            <a:ext cx="2921000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5" name="圆角矩形 44"/>
          <p:cNvSpPr/>
          <p:nvPr/>
        </p:nvSpPr>
        <p:spPr>
          <a:xfrm>
            <a:off x="2201647" y="4603170"/>
            <a:ext cx="2921000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6" name="文本框 45"/>
          <p:cNvSpPr txBox="1"/>
          <p:nvPr/>
        </p:nvSpPr>
        <p:spPr>
          <a:xfrm>
            <a:off x="1617042" y="3944769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那我们各取所需？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2303462" y="4723347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/>
              <a:t>可以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986727" y="1589103"/>
            <a:ext cx="342678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/>
              <a:t>https://www.youyedoc.com/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2502487" y="1511300"/>
            <a:ext cx="7187027" cy="1615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en-US" lang="zh-CN" sz="10000">
                <a:gradFill>
                  <a:gsLst>
                    <a:gs pos="44000">
                      <a:schemeClr val="accent5"/>
                    </a:gs>
                    <a:gs pos="88000">
                      <a:schemeClr val="accent5">
                        <a:alpha val="0"/>
                      </a:schemeClr>
                    </a:gs>
                  </a:gsLst>
                  <a:lin ang="5400000" scaled="1"/>
                </a:gradFill>
              </a:rPr>
              <a:t>开场谈判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2502487" y="5768975"/>
            <a:ext cx="7187027" cy="288498"/>
          </a:xfrm>
          <a:prstGeom prst="roundRect">
            <a:avLst>
              <a:gd fmla="val 50000" name="adj"/>
            </a:avLst>
          </a:prstGeom>
          <a:solidFill>
            <a:schemeClr val="tx1"/>
          </a:solidFill>
          <a:ln w="254">
            <a:solidFill>
              <a:schemeClr val="accent5"/>
            </a:solidFill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038313" y="1727200"/>
            <a:ext cx="6115373" cy="4935800"/>
          </a:xfrm>
          <a:prstGeom prst="rect">
            <a:avLst/>
          </a:prstGeom>
        </p:spPr>
      </p:pic>
      <p:sp>
        <p:nvSpPr>
          <p:cNvPr id="20" name="圆角矩形 19"/>
          <p:cNvSpPr/>
          <p:nvPr/>
        </p:nvSpPr>
        <p:spPr>
          <a:xfrm>
            <a:off x="2502488" y="5768975"/>
            <a:ext cx="535826" cy="288498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6"/>
              </a:gs>
              <a:gs pos="100000">
                <a:schemeClr val="accent5"/>
              </a:gs>
            </a:gsLst>
            <a:lin ang="0" scaled="0"/>
          </a:gradFill>
          <a:ln w="254">
            <a:solidFill>
              <a:schemeClr val="accent6"/>
            </a:solidFill>
          </a:ln>
          <a:effectLst>
            <a:outerShdw algn="tl" blurRad="88900" dir="2700000" dist="25400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圆角矩形 7"/>
          <p:cNvSpPr/>
          <p:nvPr/>
        </p:nvSpPr>
        <p:spPr>
          <a:xfrm>
            <a:off x="1564860" y="3296544"/>
            <a:ext cx="2669393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9" name="文本框 8"/>
          <p:cNvSpPr txBox="1"/>
          <p:nvPr/>
        </p:nvSpPr>
        <p:spPr>
          <a:xfrm>
            <a:off x="1680415" y="3358204"/>
            <a:ext cx="25538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开出高于预期的报价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2257070" y="4461756"/>
            <a:ext cx="2451664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3" name="文本框 12"/>
          <p:cNvSpPr txBox="1"/>
          <p:nvPr/>
        </p:nvSpPr>
        <p:spPr>
          <a:xfrm>
            <a:off x="2372624" y="4523415"/>
            <a:ext cx="25538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不接受第一次报价</a:t>
            </a:r>
          </a:p>
        </p:txBody>
      </p:sp>
      <p:sp>
        <p:nvSpPr>
          <p:cNvPr id="14" name="圆角矩形 13"/>
          <p:cNvSpPr/>
          <p:nvPr/>
        </p:nvSpPr>
        <p:spPr>
          <a:xfrm>
            <a:off x="7818989" y="4855443"/>
            <a:ext cx="1888149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5" name="文本框 14"/>
          <p:cNvSpPr txBox="1"/>
          <p:nvPr/>
        </p:nvSpPr>
        <p:spPr>
          <a:xfrm>
            <a:off x="7934540" y="4908556"/>
            <a:ext cx="177259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学会感到意外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7818989" y="3296544"/>
            <a:ext cx="2669393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7" name="文本框 16"/>
          <p:cNvSpPr txBox="1"/>
          <p:nvPr/>
        </p:nvSpPr>
        <p:spPr>
          <a:xfrm>
            <a:off x="7934545" y="3358204"/>
            <a:ext cx="25538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不情愿的买家和卖家</a:t>
            </a:r>
          </a:p>
        </p:txBody>
      </p:sp>
      <p:sp>
        <p:nvSpPr>
          <p:cNvPr id="18" name="圆角矩形 17"/>
          <p:cNvSpPr/>
          <p:nvPr/>
        </p:nvSpPr>
        <p:spPr>
          <a:xfrm>
            <a:off x="7507226" y="4097427"/>
            <a:ext cx="1404771" cy="506336"/>
          </a:xfrm>
          <a:prstGeom prst="roundRect">
            <a:avLst/>
          </a:prstGeom>
          <a:solidFill>
            <a:schemeClr val="tx1"/>
          </a:solidFill>
          <a:ln w="254">
            <a:solidFill>
              <a:schemeClr val="accent4"/>
            </a:soli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9" name="文本框 18"/>
          <p:cNvSpPr txBox="1"/>
          <p:nvPr/>
        </p:nvSpPr>
        <p:spPr>
          <a:xfrm>
            <a:off x="7622778" y="4150540"/>
            <a:ext cx="177259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钳子策略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473458" y="5728558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/>
              <a:t>10%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圆角矩形 28"/>
          <p:cNvSpPr/>
          <p:nvPr/>
        </p:nvSpPr>
        <p:spPr>
          <a:xfrm>
            <a:off x="482600" y="1050139"/>
            <a:ext cx="11214100" cy="6236032"/>
          </a:xfrm>
          <a:prstGeom prst="roundRect">
            <a:avLst>
              <a:gd fmla="val 2059" name="adj"/>
            </a:avLst>
          </a:prstGeom>
          <a:solidFill>
            <a:schemeClr val="tx1"/>
          </a:solidFill>
          <a:ln w="254">
            <a:noFill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圆角矩形 18"/>
          <p:cNvSpPr/>
          <p:nvPr/>
        </p:nvSpPr>
        <p:spPr>
          <a:xfrm>
            <a:off x="4263570" y="1449388"/>
            <a:ext cx="3388633" cy="3403600"/>
          </a:xfrm>
          <a:prstGeom prst="roundRect">
            <a:avLst>
              <a:gd fmla="val 5937" name="adj"/>
            </a:avLst>
          </a:prstGeom>
          <a:solidFill>
            <a:schemeClr val="tx1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圆角矩形 19"/>
          <p:cNvSpPr/>
          <p:nvPr/>
        </p:nvSpPr>
        <p:spPr>
          <a:xfrm>
            <a:off x="8144554" y="1449388"/>
            <a:ext cx="3388633" cy="3403600"/>
          </a:xfrm>
          <a:prstGeom prst="roundRect">
            <a:avLst>
              <a:gd fmla="val 5937" name="adj"/>
            </a:avLst>
          </a:prstGeom>
          <a:solidFill>
            <a:schemeClr val="tx1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1.开出高于预期的报价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开场谈判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95324" y="1449388"/>
            <a:ext cx="3388633" cy="3403600"/>
          </a:xfrm>
          <a:prstGeom prst="roundRect">
            <a:avLst>
              <a:gd fmla="val 5937" name="adj"/>
            </a:avLst>
          </a:prstGeom>
          <a:solidFill>
            <a:schemeClr val="tx1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746051" y="3354806"/>
            <a:ext cx="3287178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求职时，为什么提出高于自己心理预期的工资和待遇？</a:t>
            </a:r>
          </a:p>
        </p:txBody>
      </p:sp>
      <p:sp>
        <p:nvSpPr>
          <p:cNvPr id="18" name="Freeform 5"/>
          <p:cNvSpPr>
            <a:spLocks noEditPoints="1"/>
          </p:cNvSpPr>
          <p:nvPr/>
        </p:nvSpPr>
        <p:spPr bwMode="auto">
          <a:xfrm>
            <a:off x="5399879" y="1766662"/>
            <a:ext cx="1116013" cy="1239837"/>
          </a:xfrm>
          <a:custGeom>
            <a:gdLst>
              <a:gd fmla="*/ 2454 w 2454" name="T0"/>
              <a:gd fmla="*/ 2597 h 2723" name="T1"/>
              <a:gd fmla="*/ 126 w 2454" name="T2"/>
              <a:gd fmla="*/ 2723 h 2723" name="T3"/>
              <a:gd fmla="*/ 0 w 2454" name="T4"/>
              <a:gd fmla="*/ 293 h 2723" name="T5"/>
              <a:gd fmla="*/ 561 w 2454" name="T6"/>
              <a:gd fmla="*/ 167 h 2723" name="T7"/>
              <a:gd fmla="*/ 263 w 2454" name="T8"/>
              <a:gd fmla="*/ 433 h 2723" name="T9"/>
              <a:gd fmla="*/ 2178 w 2454" name="T10"/>
              <a:gd fmla="*/ 2441 h 2723" name="T11"/>
              <a:gd fmla="*/ 1772 w 2454" name="T12"/>
              <a:gd fmla="*/ 433 h 2723" name="T13"/>
              <a:gd fmla="*/ 2328 w 2454" name="T14"/>
              <a:gd fmla="*/ 167 h 2723" name="T15"/>
              <a:gd fmla="*/ 1908 w 2454" name="T16"/>
              <a:gd fmla="*/ 1010 h 2723" name="T17"/>
              <a:gd fmla="*/ 1123 w 2454" name="T18"/>
              <a:gd fmla="*/ 976 h 2723" name="T19"/>
              <a:gd fmla="*/ 1089 w 2454" name="T20"/>
              <a:gd fmla="*/ 1079 h 2723" name="T21"/>
              <a:gd fmla="*/ 1874 w 2454" name="T22"/>
              <a:gd fmla="*/ 1113 h 2723" name="T23"/>
              <a:gd fmla="*/ 1908 w 2454" name="T24"/>
              <a:gd fmla="*/ 1010 h 2723" name="T25"/>
              <a:gd fmla="*/ 410 w 2454" name="T26"/>
              <a:gd fmla="*/ 1094 h 2723" name="T27"/>
              <a:gd fmla="*/ 799 w 2454" name="T28"/>
              <a:gd fmla="*/ 1114 h 2723" name="T29"/>
              <a:gd fmla="*/ 819 w 2454" name="T30"/>
              <a:gd fmla="*/ 725 h 2723" name="T31"/>
              <a:gd fmla="*/ 430 w 2454" name="T32"/>
              <a:gd fmla="*/ 705 h 2723" name="T33"/>
              <a:gd fmla="*/ 1908 w 2454" name="T34"/>
              <a:gd fmla="*/ 1559 h 2723" name="T35"/>
              <a:gd fmla="*/ 1123 w 2454" name="T36"/>
              <a:gd fmla="*/ 1525 h 2723" name="T37"/>
              <a:gd fmla="*/ 1089 w 2454" name="T38"/>
              <a:gd fmla="*/ 1628 h 2723" name="T39"/>
              <a:gd fmla="*/ 1874 w 2454" name="T40"/>
              <a:gd fmla="*/ 1662 h 2723" name="T41"/>
              <a:gd fmla="*/ 1908 w 2454" name="T42"/>
              <a:gd fmla="*/ 1559 h 2723" name="T43"/>
              <a:gd fmla="*/ 410 w 2454" name="T44"/>
              <a:gd fmla="*/ 1642 h 2723" name="T45"/>
              <a:gd fmla="*/ 799 w 2454" name="T46"/>
              <a:gd fmla="*/ 1662 h 2723" name="T47"/>
              <a:gd fmla="*/ 819 w 2454" name="T48"/>
              <a:gd fmla="*/ 1274 h 2723" name="T49"/>
              <a:gd fmla="*/ 430 w 2454" name="T50"/>
              <a:gd fmla="*/ 1253 h 2723" name="T51"/>
              <a:gd fmla="*/ 1908 w 2454" name="T52"/>
              <a:gd fmla="*/ 2103 h 2723" name="T53"/>
              <a:gd fmla="*/ 1123 w 2454" name="T54"/>
              <a:gd fmla="*/ 2068 h 2723" name="T55"/>
              <a:gd fmla="*/ 1089 w 2454" name="T56"/>
              <a:gd fmla="*/ 2172 h 2723" name="T57"/>
              <a:gd fmla="*/ 1874 w 2454" name="T58"/>
              <a:gd fmla="*/ 2206 h 2723" name="T59"/>
              <a:gd fmla="*/ 1908 w 2454" name="T60"/>
              <a:gd fmla="*/ 2103 h 2723" name="T61"/>
              <a:gd fmla="*/ 410 w 2454" name="T62"/>
              <a:gd fmla="*/ 2186 h 2723" name="T63"/>
              <a:gd fmla="*/ 799 w 2454" name="T64"/>
              <a:gd fmla="*/ 2206 h 2723" name="T65"/>
              <a:gd fmla="*/ 819 w 2454" name="T66"/>
              <a:gd fmla="*/ 1818 h 2723" name="T67"/>
              <a:gd fmla="*/ 430 w 2454" name="T68"/>
              <a:gd fmla="*/ 1797 h 2723" name="T69"/>
              <a:gd fmla="*/ 1736 w 2454" name="T70"/>
              <a:gd fmla="*/ 157 h 2723" name="T71"/>
              <a:gd fmla="*/ 1229 w 2454" name="T72"/>
              <a:gd fmla="*/ 0 h 2723" name="T73"/>
              <a:gd fmla="*/ 714 w 2454" name="T74"/>
              <a:gd fmla="*/ 157 h 2723" name="T75"/>
              <a:gd fmla="*/ 749 w 2454" name="T76"/>
              <a:gd fmla="*/ 405 h 2723" name="T77"/>
              <a:gd fmla="*/ 1668 w 2454" name="T78"/>
              <a:gd fmla="*/ 439 h 2723" name="T79"/>
              <a:gd fmla="*/ 1771 w 2454" name="T80"/>
              <a:gd fmla="*/ 191 h 2723" name="T81"/>
              <a:gd fmla="*/ 1736 w 2454" name="T82"/>
              <a:gd fmla="*/ 157 h 2723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2723" w="2454">
                <a:moveTo>
                  <a:pt x="2454" y="293"/>
                </a:moveTo>
                <a:cubicBezTo>
                  <a:pt x="2454" y="2597"/>
                  <a:pt x="2454" y="2597"/>
                  <a:pt x="2454" y="2597"/>
                </a:cubicBezTo>
                <a:cubicBezTo>
                  <a:pt x="2454" y="2666"/>
                  <a:pt x="2398" y="2723"/>
                  <a:pt x="2328" y="2723"/>
                </a:cubicBezTo>
                <a:cubicBezTo>
                  <a:pt x="126" y="2723"/>
                  <a:pt x="126" y="2723"/>
                  <a:pt x="126" y="2723"/>
                </a:cubicBezTo>
                <a:cubicBezTo>
                  <a:pt x="57" y="2723"/>
                  <a:pt x="0" y="2666"/>
                  <a:pt x="0" y="2597"/>
                </a:cubicBezTo>
                <a:cubicBezTo>
                  <a:pt x="0" y="293"/>
                  <a:pt x="0" y="293"/>
                  <a:pt x="0" y="293"/>
                </a:cubicBezTo>
                <a:cubicBezTo>
                  <a:pt x="0" y="223"/>
                  <a:pt x="57" y="167"/>
                  <a:pt x="126" y="167"/>
                </a:cubicBezTo>
                <a:cubicBezTo>
                  <a:pt x="561" y="167"/>
                  <a:pt x="561" y="167"/>
                  <a:pt x="561" y="167"/>
                </a:cubicBezTo>
                <a:cubicBezTo>
                  <a:pt x="680" y="433"/>
                  <a:pt x="680" y="433"/>
                  <a:pt x="680" y="433"/>
                </a:cubicBezTo>
                <a:cubicBezTo>
                  <a:pt x="263" y="433"/>
                  <a:pt x="263" y="433"/>
                  <a:pt x="263" y="433"/>
                </a:cubicBezTo>
                <a:cubicBezTo>
                  <a:pt x="263" y="2441"/>
                  <a:pt x="263" y="2441"/>
                  <a:pt x="263" y="2441"/>
                </a:cubicBezTo>
                <a:cubicBezTo>
                  <a:pt x="2178" y="2441"/>
                  <a:pt x="2178" y="2441"/>
                  <a:pt x="2178" y="2441"/>
                </a:cubicBezTo>
                <a:cubicBezTo>
                  <a:pt x="2178" y="433"/>
                  <a:pt x="2178" y="433"/>
                  <a:pt x="2178" y="433"/>
                </a:cubicBezTo>
                <a:cubicBezTo>
                  <a:pt x="1772" y="433"/>
                  <a:pt x="1772" y="433"/>
                  <a:pt x="1772" y="433"/>
                </a:cubicBezTo>
                <a:cubicBezTo>
                  <a:pt x="1883" y="167"/>
                  <a:pt x="1883" y="167"/>
                  <a:pt x="1883" y="167"/>
                </a:cubicBezTo>
                <a:cubicBezTo>
                  <a:pt x="2328" y="167"/>
                  <a:pt x="2328" y="167"/>
                  <a:pt x="2328" y="167"/>
                </a:cubicBezTo>
                <a:cubicBezTo>
                  <a:pt x="2398" y="167"/>
                  <a:pt x="2454" y="223"/>
                  <a:pt x="2454" y="293"/>
                </a:cubicBezTo>
                <a:close/>
                <a:moveTo>
                  <a:pt x="1908" y="1010"/>
                </a:moveTo>
                <a:cubicBezTo>
                  <a:pt x="1908" y="992"/>
                  <a:pt x="1893" y="976"/>
                  <a:pt x="1874" y="976"/>
                </a:cubicBezTo>
                <a:cubicBezTo>
                  <a:pt x="1123" y="976"/>
                  <a:pt x="1123" y="976"/>
                  <a:pt x="1123" y="976"/>
                </a:cubicBezTo>
                <a:cubicBezTo>
                  <a:pt x="1105" y="976"/>
                  <a:pt x="1089" y="992"/>
                  <a:pt x="1089" y="1010"/>
                </a:cubicBezTo>
                <a:cubicBezTo>
                  <a:pt x="1089" y="1079"/>
                  <a:pt x="1089" y="1079"/>
                  <a:pt x="1089" y="1079"/>
                </a:cubicBezTo>
                <a:cubicBezTo>
                  <a:pt x="1089" y="1098"/>
                  <a:pt x="1105" y="1113"/>
                  <a:pt x="1123" y="1113"/>
                </a:cubicBezTo>
                <a:cubicBezTo>
                  <a:pt x="1874" y="1113"/>
                  <a:pt x="1874" y="1113"/>
                  <a:pt x="1874" y="1113"/>
                </a:cubicBezTo>
                <a:cubicBezTo>
                  <a:pt x="1893" y="1113"/>
                  <a:pt x="1908" y="1098"/>
                  <a:pt x="1908" y="1079"/>
                </a:cubicBezTo>
                <a:lnTo>
                  <a:pt x="1908" y="1010"/>
                </a:lnTo>
                <a:close/>
                <a:moveTo>
                  <a:pt x="410" y="725"/>
                </a:moveTo>
                <a:cubicBezTo>
                  <a:pt x="410" y="1094"/>
                  <a:pt x="410" y="1094"/>
                  <a:pt x="410" y="1094"/>
                </a:cubicBezTo>
                <a:cubicBezTo>
                  <a:pt x="410" y="1105"/>
                  <a:pt x="419" y="1114"/>
                  <a:pt x="430" y="1114"/>
                </a:cubicBezTo>
                <a:cubicBezTo>
                  <a:pt x="799" y="1114"/>
                  <a:pt x="799" y="1114"/>
                  <a:pt x="799" y="1114"/>
                </a:cubicBezTo>
                <a:cubicBezTo>
                  <a:pt x="810" y="1114"/>
                  <a:pt x="819" y="1105"/>
                  <a:pt x="819" y="1094"/>
                </a:cubicBezTo>
                <a:cubicBezTo>
                  <a:pt x="819" y="725"/>
                  <a:pt x="819" y="725"/>
                  <a:pt x="819" y="725"/>
                </a:cubicBezTo>
                <a:cubicBezTo>
                  <a:pt x="819" y="714"/>
                  <a:pt x="810" y="705"/>
                  <a:pt x="799" y="705"/>
                </a:cubicBezTo>
                <a:cubicBezTo>
                  <a:pt x="430" y="705"/>
                  <a:pt x="430" y="705"/>
                  <a:pt x="430" y="705"/>
                </a:cubicBezTo>
                <a:cubicBezTo>
                  <a:pt x="419" y="705"/>
                  <a:pt x="410" y="714"/>
                  <a:pt x="410" y="725"/>
                </a:cubicBezTo>
                <a:close/>
                <a:moveTo>
                  <a:pt x="1908" y="1559"/>
                </a:moveTo>
                <a:cubicBezTo>
                  <a:pt x="1908" y="1540"/>
                  <a:pt x="1893" y="1525"/>
                  <a:pt x="1874" y="1525"/>
                </a:cubicBezTo>
                <a:cubicBezTo>
                  <a:pt x="1123" y="1525"/>
                  <a:pt x="1123" y="1525"/>
                  <a:pt x="1123" y="1525"/>
                </a:cubicBezTo>
                <a:cubicBezTo>
                  <a:pt x="1105" y="1525"/>
                  <a:pt x="1089" y="1540"/>
                  <a:pt x="1089" y="1559"/>
                </a:cubicBezTo>
                <a:cubicBezTo>
                  <a:pt x="1089" y="1628"/>
                  <a:pt x="1089" y="1628"/>
                  <a:pt x="1089" y="1628"/>
                </a:cubicBezTo>
                <a:cubicBezTo>
                  <a:pt x="1089" y="1647"/>
                  <a:pt x="1105" y="1662"/>
                  <a:pt x="1123" y="1662"/>
                </a:cubicBezTo>
                <a:cubicBezTo>
                  <a:pt x="1874" y="1662"/>
                  <a:pt x="1874" y="1662"/>
                  <a:pt x="1874" y="1662"/>
                </a:cubicBezTo>
                <a:cubicBezTo>
                  <a:pt x="1893" y="1662"/>
                  <a:pt x="1908" y="1647"/>
                  <a:pt x="1908" y="1628"/>
                </a:cubicBezTo>
                <a:lnTo>
                  <a:pt x="1908" y="1559"/>
                </a:lnTo>
                <a:close/>
                <a:moveTo>
                  <a:pt x="410" y="1274"/>
                </a:moveTo>
                <a:cubicBezTo>
                  <a:pt x="410" y="1642"/>
                  <a:pt x="410" y="1642"/>
                  <a:pt x="410" y="1642"/>
                </a:cubicBezTo>
                <a:cubicBezTo>
                  <a:pt x="410" y="1653"/>
                  <a:pt x="419" y="1662"/>
                  <a:pt x="430" y="1662"/>
                </a:cubicBezTo>
                <a:cubicBezTo>
                  <a:pt x="799" y="1662"/>
                  <a:pt x="799" y="1662"/>
                  <a:pt x="799" y="1662"/>
                </a:cubicBezTo>
                <a:cubicBezTo>
                  <a:pt x="810" y="1662"/>
                  <a:pt x="819" y="1653"/>
                  <a:pt x="819" y="1642"/>
                </a:cubicBezTo>
                <a:cubicBezTo>
                  <a:pt x="819" y="1274"/>
                  <a:pt x="819" y="1274"/>
                  <a:pt x="819" y="1274"/>
                </a:cubicBezTo>
                <a:cubicBezTo>
                  <a:pt x="819" y="1262"/>
                  <a:pt x="810" y="1253"/>
                  <a:pt x="799" y="1253"/>
                </a:cubicBezTo>
                <a:cubicBezTo>
                  <a:pt x="430" y="1253"/>
                  <a:pt x="430" y="1253"/>
                  <a:pt x="430" y="1253"/>
                </a:cubicBezTo>
                <a:cubicBezTo>
                  <a:pt x="419" y="1253"/>
                  <a:pt x="410" y="1263"/>
                  <a:pt x="410" y="1274"/>
                </a:cubicBezTo>
                <a:close/>
                <a:moveTo>
                  <a:pt x="1908" y="2103"/>
                </a:moveTo>
                <a:cubicBezTo>
                  <a:pt x="1908" y="2084"/>
                  <a:pt x="1893" y="2068"/>
                  <a:pt x="1874" y="2068"/>
                </a:cubicBezTo>
                <a:cubicBezTo>
                  <a:pt x="1123" y="2068"/>
                  <a:pt x="1123" y="2068"/>
                  <a:pt x="1123" y="2068"/>
                </a:cubicBezTo>
                <a:cubicBezTo>
                  <a:pt x="1105" y="2068"/>
                  <a:pt x="1089" y="2084"/>
                  <a:pt x="1089" y="2103"/>
                </a:cubicBezTo>
                <a:cubicBezTo>
                  <a:pt x="1089" y="2172"/>
                  <a:pt x="1089" y="2172"/>
                  <a:pt x="1089" y="2172"/>
                </a:cubicBezTo>
                <a:cubicBezTo>
                  <a:pt x="1089" y="2190"/>
                  <a:pt x="1105" y="2206"/>
                  <a:pt x="1123" y="2206"/>
                </a:cubicBezTo>
                <a:cubicBezTo>
                  <a:pt x="1874" y="2206"/>
                  <a:pt x="1874" y="2206"/>
                  <a:pt x="1874" y="2206"/>
                </a:cubicBezTo>
                <a:cubicBezTo>
                  <a:pt x="1893" y="2206"/>
                  <a:pt x="1908" y="2190"/>
                  <a:pt x="1908" y="2172"/>
                </a:cubicBezTo>
                <a:lnTo>
                  <a:pt x="1908" y="2103"/>
                </a:lnTo>
                <a:close/>
                <a:moveTo>
                  <a:pt x="410" y="1818"/>
                </a:moveTo>
                <a:cubicBezTo>
                  <a:pt x="410" y="2186"/>
                  <a:pt x="410" y="2186"/>
                  <a:pt x="410" y="2186"/>
                </a:cubicBezTo>
                <a:cubicBezTo>
                  <a:pt x="410" y="2197"/>
                  <a:pt x="419" y="2206"/>
                  <a:pt x="430" y="2206"/>
                </a:cubicBezTo>
                <a:cubicBezTo>
                  <a:pt x="799" y="2206"/>
                  <a:pt x="799" y="2206"/>
                  <a:pt x="799" y="2206"/>
                </a:cubicBezTo>
                <a:cubicBezTo>
                  <a:pt x="810" y="2206"/>
                  <a:pt x="819" y="2197"/>
                  <a:pt x="819" y="2186"/>
                </a:cubicBezTo>
                <a:cubicBezTo>
                  <a:pt x="819" y="1818"/>
                  <a:pt x="819" y="1818"/>
                  <a:pt x="819" y="1818"/>
                </a:cubicBezTo>
                <a:cubicBezTo>
                  <a:pt x="819" y="1806"/>
                  <a:pt x="810" y="1797"/>
                  <a:pt x="799" y="1797"/>
                </a:cubicBezTo>
                <a:cubicBezTo>
                  <a:pt x="430" y="1797"/>
                  <a:pt x="430" y="1797"/>
                  <a:pt x="430" y="1797"/>
                </a:cubicBezTo>
                <a:cubicBezTo>
                  <a:pt x="419" y="1797"/>
                  <a:pt x="410" y="1806"/>
                  <a:pt x="410" y="1818"/>
                </a:cubicBezTo>
                <a:close/>
                <a:moveTo>
                  <a:pt x="1736" y="157"/>
                </a:moveTo>
                <a:cubicBezTo>
                  <a:pt x="1491" y="157"/>
                  <a:pt x="1491" y="157"/>
                  <a:pt x="1491" y="157"/>
                </a:cubicBezTo>
                <a:cubicBezTo>
                  <a:pt x="1463" y="67"/>
                  <a:pt x="1356" y="0"/>
                  <a:pt x="1229" y="0"/>
                </a:cubicBezTo>
                <a:cubicBezTo>
                  <a:pt x="1102" y="0"/>
                  <a:pt x="995" y="67"/>
                  <a:pt x="967" y="157"/>
                </a:cubicBezTo>
                <a:cubicBezTo>
                  <a:pt x="714" y="157"/>
                  <a:pt x="714" y="157"/>
                  <a:pt x="714" y="157"/>
                </a:cubicBezTo>
                <a:cubicBezTo>
                  <a:pt x="696" y="157"/>
                  <a:pt x="680" y="173"/>
                  <a:pt x="680" y="191"/>
                </a:cubicBezTo>
                <a:cubicBezTo>
                  <a:pt x="749" y="405"/>
                  <a:pt x="749" y="405"/>
                  <a:pt x="749" y="405"/>
                </a:cubicBezTo>
                <a:cubicBezTo>
                  <a:pt x="749" y="424"/>
                  <a:pt x="764" y="439"/>
                  <a:pt x="783" y="439"/>
                </a:cubicBezTo>
                <a:cubicBezTo>
                  <a:pt x="1668" y="439"/>
                  <a:pt x="1668" y="439"/>
                  <a:pt x="1668" y="439"/>
                </a:cubicBezTo>
                <a:cubicBezTo>
                  <a:pt x="1687" y="439"/>
                  <a:pt x="1703" y="424"/>
                  <a:pt x="1703" y="405"/>
                </a:cubicBezTo>
                <a:cubicBezTo>
                  <a:pt x="1771" y="191"/>
                  <a:pt x="1771" y="191"/>
                  <a:pt x="1771" y="191"/>
                </a:cubicBezTo>
                <a:cubicBezTo>
                  <a:pt x="1771" y="173"/>
                  <a:pt x="1755" y="157"/>
                  <a:pt x="1736" y="157"/>
                </a:cubicBezTo>
                <a:close/>
                <a:moveTo>
                  <a:pt x="1736" y="157"/>
                </a:moveTo>
                <a:cubicBezTo>
                  <a:pt x="1736" y="157"/>
                  <a:pt x="1736" y="157"/>
                  <a:pt x="1736" y="157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21" name="Freeform 9"/>
          <p:cNvSpPr>
            <a:spLocks noEditPoints="1"/>
          </p:cNvSpPr>
          <p:nvPr/>
        </p:nvSpPr>
        <p:spPr bwMode="auto">
          <a:xfrm>
            <a:off x="9167357" y="1633312"/>
            <a:ext cx="1343026" cy="1373187"/>
          </a:xfrm>
          <a:custGeom>
            <a:gdLst>
              <a:gd fmla="*/ 1332 w 2690" name="T0"/>
              <a:gd fmla="*/ 52 h 2749" name="T1"/>
              <a:gd fmla="*/ 573 w 2690" name="T2"/>
              <a:gd fmla="*/ 617 h 2749" name="T3"/>
              <a:gd fmla="*/ 745 w 2690" name="T4"/>
              <a:gd fmla="*/ 983 h 2749" name="T5"/>
              <a:gd fmla="*/ 1068 w 2690" name="T6"/>
              <a:gd fmla="*/ 1227 h 2749" name="T7"/>
              <a:gd fmla="*/ 37 w 2690" name="T8"/>
              <a:gd fmla="*/ 2392 h 2749" name="T9"/>
              <a:gd fmla="*/ 342 w 2690" name="T10"/>
              <a:gd fmla="*/ 2562 h 2749" name="T11"/>
              <a:gd fmla="*/ 1587 w 2690" name="T12"/>
              <a:gd fmla="*/ 1746 h 2749" name="T13"/>
              <a:gd fmla="*/ 1759 w 2690" name="T14"/>
              <a:gd fmla="*/ 1997 h 2749" name="T15"/>
              <a:gd fmla="*/ 2518 w 2690" name="T16"/>
              <a:gd fmla="*/ 1432 h 2749" name="T17"/>
              <a:gd fmla="*/ 2346 w 2690" name="T18"/>
              <a:gd fmla="*/ 1066 h 2749" name="T19"/>
              <a:gd fmla="*/ 2264 w 2690" name="T20"/>
              <a:gd fmla="*/ 1069 h 2749" name="T21"/>
              <a:gd fmla="*/ 1504 w 2690" name="T22"/>
              <a:gd fmla="*/ 303 h 2749" name="T23"/>
              <a:gd fmla="*/ 1817 w 2690" name="T24"/>
              <a:gd fmla="*/ 1884 h 2749" name="T25"/>
              <a:gd fmla="*/ 1759 w 2690" name="T26"/>
              <a:gd fmla="*/ 1748 h 2749" name="T27"/>
              <a:gd fmla="*/ 2347 w 2690" name="T28"/>
              <a:gd fmla="*/ 1238 h 2749" name="T29"/>
              <a:gd fmla="*/ 2405 w 2690" name="T30"/>
              <a:gd fmla="*/ 1374 h 2749" name="T31"/>
              <a:gd fmla="*/ 1817 w 2690" name="T32"/>
              <a:gd fmla="*/ 1884 h 2749" name="T33"/>
              <a:gd fmla="*/ 1373 w 2690" name="T34"/>
              <a:gd fmla="*/ 1361 h 2749" name="T35"/>
              <a:gd fmla="*/ 208 w 2690" name="T36"/>
              <a:gd fmla="*/ 2392 h 2749" name="T37"/>
              <a:gd fmla="*/ 1238 w 2690" name="T38"/>
              <a:gd fmla="*/ 1227 h 2749" name="T39"/>
              <a:gd fmla="*/ 1414 w 2690" name="T40"/>
              <a:gd fmla="*/ 393 h 2749" name="T41"/>
              <a:gd fmla="*/ 1672 w 2690" name="T42"/>
              <a:gd fmla="*/ 1661 h 2749" name="T43"/>
              <a:gd fmla="*/ 1196 w 2690" name="T44"/>
              <a:gd fmla="*/ 163 h 2749" name="T45"/>
              <a:gd fmla="*/ 1333 w 2690" name="T46"/>
              <a:gd fmla="*/ 222 h 2749" name="T47"/>
              <a:gd fmla="*/ 824 w 2690" name="T48"/>
              <a:gd fmla="*/ 811 h 2749" name="T49"/>
              <a:gd fmla="*/ 686 w 2690" name="T50"/>
              <a:gd fmla="*/ 752 h 2749" name="T51"/>
              <a:gd fmla="*/ 2690 w 2690" name="T52"/>
              <a:gd fmla="*/ 2749 h 2749" name="T53"/>
              <a:gd fmla="*/ 1066 w 2690" name="T54"/>
              <a:gd fmla="*/ 2688 h 2749" name="T55"/>
              <a:gd fmla="*/ 2365 w 2690" name="T56"/>
              <a:gd fmla="*/ 2364 h 2749" name="T57"/>
              <a:gd fmla="*/ 2690 w 2690" name="T58"/>
              <a:gd fmla="*/ 2749 h 2749" name="T59"/>
              <a:gd fmla="*/ 2560 w 2690" name="T60"/>
              <a:gd fmla="*/ 2629 h 2749" name="T61"/>
              <a:gd fmla="*/ 1392 w 2690" name="T62"/>
              <a:gd fmla="*/ 2485 h 2749" name="T63"/>
              <a:gd fmla="*/ 1196 w 2690" name="T64"/>
              <a:gd fmla="*/ 2629 h 2749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749" w="2690">
                <a:moveTo>
                  <a:pt x="1504" y="224"/>
                </a:moveTo>
                <a:cubicBezTo>
                  <a:pt x="1332" y="52"/>
                  <a:pt x="1332" y="52"/>
                  <a:pt x="1332" y="52"/>
                </a:cubicBezTo>
                <a:cubicBezTo>
                  <a:pt x="1279" y="0"/>
                  <a:pt x="1192" y="0"/>
                  <a:pt x="1138" y="52"/>
                </a:cubicBezTo>
                <a:cubicBezTo>
                  <a:pt x="573" y="617"/>
                  <a:pt x="573" y="617"/>
                  <a:pt x="573" y="617"/>
                </a:cubicBezTo>
                <a:cubicBezTo>
                  <a:pt x="521" y="670"/>
                  <a:pt x="521" y="757"/>
                  <a:pt x="573" y="811"/>
                </a:cubicBezTo>
                <a:cubicBezTo>
                  <a:pt x="745" y="983"/>
                  <a:pt x="745" y="983"/>
                  <a:pt x="745" y="983"/>
                </a:cubicBezTo>
                <a:cubicBezTo>
                  <a:pt x="766" y="1004"/>
                  <a:pt x="802" y="1004"/>
                  <a:pt x="824" y="983"/>
                </a:cubicBezTo>
                <a:cubicBezTo>
                  <a:pt x="1068" y="1227"/>
                  <a:pt x="1068" y="1227"/>
                  <a:pt x="1068" y="1227"/>
                </a:cubicBezTo>
                <a:cubicBezTo>
                  <a:pt x="37" y="2257"/>
                  <a:pt x="37" y="2257"/>
                  <a:pt x="37" y="2257"/>
                </a:cubicBezTo>
                <a:cubicBezTo>
                  <a:pt x="0" y="2295"/>
                  <a:pt x="0" y="2356"/>
                  <a:pt x="37" y="2392"/>
                </a:cubicBezTo>
                <a:cubicBezTo>
                  <a:pt x="208" y="2562"/>
                  <a:pt x="208" y="2562"/>
                  <a:pt x="208" y="2562"/>
                </a:cubicBezTo>
                <a:cubicBezTo>
                  <a:pt x="245" y="2600"/>
                  <a:pt x="306" y="2600"/>
                  <a:pt x="342" y="2562"/>
                </a:cubicBezTo>
                <a:cubicBezTo>
                  <a:pt x="1373" y="1532"/>
                  <a:pt x="1373" y="1532"/>
                  <a:pt x="1373" y="1532"/>
                </a:cubicBezTo>
                <a:cubicBezTo>
                  <a:pt x="1587" y="1746"/>
                  <a:pt x="1587" y="1746"/>
                  <a:pt x="1587" y="1746"/>
                </a:cubicBezTo>
                <a:cubicBezTo>
                  <a:pt x="1566" y="1767"/>
                  <a:pt x="1566" y="1803"/>
                  <a:pt x="1587" y="1825"/>
                </a:cubicBezTo>
                <a:cubicBezTo>
                  <a:pt x="1759" y="1997"/>
                  <a:pt x="1759" y="1997"/>
                  <a:pt x="1759" y="1997"/>
                </a:cubicBezTo>
                <a:cubicBezTo>
                  <a:pt x="1812" y="2049"/>
                  <a:pt x="1898" y="2049"/>
                  <a:pt x="1953" y="1997"/>
                </a:cubicBezTo>
                <a:cubicBezTo>
                  <a:pt x="2518" y="1432"/>
                  <a:pt x="2518" y="1432"/>
                  <a:pt x="2518" y="1432"/>
                </a:cubicBezTo>
                <a:cubicBezTo>
                  <a:pt x="2570" y="1379"/>
                  <a:pt x="2570" y="1292"/>
                  <a:pt x="2518" y="1238"/>
                </a:cubicBezTo>
                <a:cubicBezTo>
                  <a:pt x="2346" y="1066"/>
                  <a:pt x="2346" y="1066"/>
                  <a:pt x="2346" y="1066"/>
                </a:cubicBezTo>
                <a:cubicBezTo>
                  <a:pt x="2324" y="1045"/>
                  <a:pt x="2288" y="1045"/>
                  <a:pt x="2267" y="1066"/>
                </a:cubicBezTo>
                <a:cubicBezTo>
                  <a:pt x="2264" y="1069"/>
                  <a:pt x="2264" y="1069"/>
                  <a:pt x="2264" y="1069"/>
                </a:cubicBezTo>
                <a:cubicBezTo>
                  <a:pt x="1500" y="306"/>
                  <a:pt x="1500" y="306"/>
                  <a:pt x="1500" y="306"/>
                </a:cubicBezTo>
                <a:cubicBezTo>
                  <a:pt x="1504" y="303"/>
                  <a:pt x="1504" y="303"/>
                  <a:pt x="1504" y="303"/>
                </a:cubicBezTo>
                <a:cubicBezTo>
                  <a:pt x="1525" y="280"/>
                  <a:pt x="1525" y="245"/>
                  <a:pt x="1504" y="224"/>
                </a:cubicBezTo>
                <a:close/>
                <a:moveTo>
                  <a:pt x="1817" y="1884"/>
                </a:moveTo>
                <a:cubicBezTo>
                  <a:pt x="1759" y="1826"/>
                  <a:pt x="1759" y="1826"/>
                  <a:pt x="1759" y="1826"/>
                </a:cubicBezTo>
                <a:cubicBezTo>
                  <a:pt x="1738" y="1805"/>
                  <a:pt x="1738" y="1769"/>
                  <a:pt x="1759" y="1748"/>
                </a:cubicBezTo>
                <a:cubicBezTo>
                  <a:pt x="2269" y="1238"/>
                  <a:pt x="2269" y="1238"/>
                  <a:pt x="2269" y="1238"/>
                </a:cubicBezTo>
                <a:cubicBezTo>
                  <a:pt x="2290" y="1217"/>
                  <a:pt x="2326" y="1217"/>
                  <a:pt x="2347" y="1238"/>
                </a:cubicBezTo>
                <a:cubicBezTo>
                  <a:pt x="2405" y="1296"/>
                  <a:pt x="2405" y="1296"/>
                  <a:pt x="2405" y="1296"/>
                </a:cubicBezTo>
                <a:cubicBezTo>
                  <a:pt x="2426" y="1317"/>
                  <a:pt x="2426" y="1353"/>
                  <a:pt x="2405" y="1374"/>
                </a:cubicBezTo>
                <a:cubicBezTo>
                  <a:pt x="1895" y="1884"/>
                  <a:pt x="1895" y="1884"/>
                  <a:pt x="1895" y="1884"/>
                </a:cubicBezTo>
                <a:cubicBezTo>
                  <a:pt x="1874" y="1905"/>
                  <a:pt x="1840" y="1905"/>
                  <a:pt x="1817" y="1884"/>
                </a:cubicBezTo>
                <a:close/>
                <a:moveTo>
                  <a:pt x="1672" y="1661"/>
                </a:moveTo>
                <a:cubicBezTo>
                  <a:pt x="1373" y="1361"/>
                  <a:pt x="1373" y="1361"/>
                  <a:pt x="1373" y="1361"/>
                </a:cubicBezTo>
                <a:cubicBezTo>
                  <a:pt x="342" y="2392"/>
                  <a:pt x="342" y="2392"/>
                  <a:pt x="342" y="2392"/>
                </a:cubicBezTo>
                <a:cubicBezTo>
                  <a:pt x="304" y="2429"/>
                  <a:pt x="244" y="2429"/>
                  <a:pt x="208" y="2392"/>
                </a:cubicBezTo>
                <a:cubicBezTo>
                  <a:pt x="170" y="2354"/>
                  <a:pt x="170" y="2293"/>
                  <a:pt x="208" y="2257"/>
                </a:cubicBezTo>
                <a:cubicBezTo>
                  <a:pt x="1238" y="1227"/>
                  <a:pt x="1238" y="1227"/>
                  <a:pt x="1238" y="1227"/>
                </a:cubicBezTo>
                <a:cubicBezTo>
                  <a:pt x="909" y="897"/>
                  <a:pt x="909" y="897"/>
                  <a:pt x="909" y="897"/>
                </a:cubicBezTo>
                <a:cubicBezTo>
                  <a:pt x="1414" y="393"/>
                  <a:pt x="1414" y="393"/>
                  <a:pt x="1414" y="393"/>
                </a:cubicBezTo>
                <a:cubicBezTo>
                  <a:pt x="2177" y="1156"/>
                  <a:pt x="2177" y="1156"/>
                  <a:pt x="2177" y="1156"/>
                </a:cubicBezTo>
                <a:lnTo>
                  <a:pt x="1672" y="1661"/>
                </a:lnTo>
                <a:close/>
                <a:moveTo>
                  <a:pt x="686" y="673"/>
                </a:moveTo>
                <a:cubicBezTo>
                  <a:pt x="1196" y="163"/>
                  <a:pt x="1196" y="163"/>
                  <a:pt x="1196" y="163"/>
                </a:cubicBezTo>
                <a:cubicBezTo>
                  <a:pt x="1217" y="142"/>
                  <a:pt x="1253" y="142"/>
                  <a:pt x="1274" y="163"/>
                </a:cubicBezTo>
                <a:cubicBezTo>
                  <a:pt x="1333" y="222"/>
                  <a:pt x="1333" y="222"/>
                  <a:pt x="1333" y="222"/>
                </a:cubicBezTo>
                <a:cubicBezTo>
                  <a:pt x="1355" y="244"/>
                  <a:pt x="1355" y="280"/>
                  <a:pt x="1333" y="301"/>
                </a:cubicBezTo>
                <a:cubicBezTo>
                  <a:pt x="824" y="811"/>
                  <a:pt x="824" y="811"/>
                  <a:pt x="824" y="811"/>
                </a:cubicBezTo>
                <a:cubicBezTo>
                  <a:pt x="802" y="832"/>
                  <a:pt x="766" y="832"/>
                  <a:pt x="745" y="811"/>
                </a:cubicBezTo>
                <a:cubicBezTo>
                  <a:pt x="686" y="752"/>
                  <a:pt x="686" y="752"/>
                  <a:pt x="686" y="752"/>
                </a:cubicBezTo>
                <a:cubicBezTo>
                  <a:pt x="665" y="730"/>
                  <a:pt x="665" y="696"/>
                  <a:pt x="686" y="673"/>
                </a:cubicBezTo>
                <a:close/>
                <a:moveTo>
                  <a:pt x="2690" y="2749"/>
                </a:moveTo>
                <a:cubicBezTo>
                  <a:pt x="1066" y="2749"/>
                  <a:pt x="1066" y="2749"/>
                  <a:pt x="1066" y="2749"/>
                </a:cubicBezTo>
                <a:cubicBezTo>
                  <a:pt x="1066" y="2688"/>
                  <a:pt x="1066" y="2688"/>
                  <a:pt x="1066" y="2688"/>
                </a:cubicBezTo>
                <a:cubicBezTo>
                  <a:pt x="1066" y="2510"/>
                  <a:pt x="1212" y="2364"/>
                  <a:pt x="1391" y="2364"/>
                </a:cubicBezTo>
                <a:cubicBezTo>
                  <a:pt x="2365" y="2364"/>
                  <a:pt x="2365" y="2364"/>
                  <a:pt x="2365" y="2364"/>
                </a:cubicBezTo>
                <a:cubicBezTo>
                  <a:pt x="2544" y="2364"/>
                  <a:pt x="2690" y="2510"/>
                  <a:pt x="2690" y="2688"/>
                </a:cubicBezTo>
                <a:lnTo>
                  <a:pt x="2690" y="2749"/>
                </a:lnTo>
                <a:close/>
                <a:moveTo>
                  <a:pt x="1196" y="2629"/>
                </a:moveTo>
                <a:cubicBezTo>
                  <a:pt x="2560" y="2629"/>
                  <a:pt x="2560" y="2629"/>
                  <a:pt x="2560" y="2629"/>
                </a:cubicBezTo>
                <a:cubicBezTo>
                  <a:pt x="2534" y="2546"/>
                  <a:pt x="2457" y="2485"/>
                  <a:pt x="2365" y="2485"/>
                </a:cubicBezTo>
                <a:cubicBezTo>
                  <a:pt x="1392" y="2485"/>
                  <a:pt x="1392" y="2485"/>
                  <a:pt x="1392" y="2485"/>
                </a:cubicBezTo>
                <a:cubicBezTo>
                  <a:pt x="1299" y="2485"/>
                  <a:pt x="1222" y="2546"/>
                  <a:pt x="1196" y="2629"/>
                </a:cubicBezTo>
                <a:close/>
                <a:moveTo>
                  <a:pt x="1196" y="2629"/>
                </a:moveTo>
                <a:cubicBezTo>
                  <a:pt x="1196" y="2629"/>
                  <a:pt x="1196" y="2629"/>
                  <a:pt x="1196" y="2629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grpSp>
        <p:nvGrpSpPr>
          <p:cNvPr id="3" name="组合 2"/>
          <p:cNvGrpSpPr/>
          <p:nvPr/>
        </p:nvGrpSpPr>
        <p:grpSpPr>
          <a:xfrm>
            <a:off x="1698970" y="1766662"/>
            <a:ext cx="1381339" cy="1316854"/>
            <a:chOff x="1389157" y="1960563"/>
            <a:chExt cx="1381339" cy="1316854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1389157" y="1960563"/>
              <a:ext cx="1202591" cy="1305540"/>
            </a:xfrm>
            <a:custGeom>
              <a:gdLst>
                <a:gd fmla="*/ 1851 w 3032" name="T0"/>
                <a:gd fmla="*/ 2553 h 3289" name="T1"/>
                <a:gd fmla="*/ 2722 w 3032" name="T2"/>
                <a:gd fmla="*/ 1682 h 3289" name="T3"/>
                <a:gd fmla="*/ 3032 w 3032" name="T4"/>
                <a:gd fmla="*/ 1740 h 3289" name="T5"/>
                <a:gd fmla="*/ 2703 w 3032" name="T6"/>
                <a:gd fmla="*/ 1150 h 3289" name="T7"/>
                <a:gd fmla="*/ 2187 w 3032" name="T8"/>
                <a:gd fmla="*/ 704 h 3289" name="T9"/>
                <a:gd fmla="*/ 2178 w 3032" name="T10"/>
                <a:gd fmla="*/ 676 h 3289" name="T11"/>
                <a:gd fmla="*/ 2232 w 3032" name="T12"/>
                <a:gd fmla="*/ 632 h 3289" name="T13"/>
                <a:gd fmla="*/ 2169 w 3032" name="T14"/>
                <a:gd fmla="*/ 587 h 3289" name="T15"/>
                <a:gd fmla="*/ 2166 w 3032" name="T16"/>
                <a:gd fmla="*/ 587 h 3289" name="T17"/>
                <a:gd fmla="*/ 2358 w 3032" name="T18"/>
                <a:gd fmla="*/ 127 h 3289" name="T19"/>
                <a:gd fmla="*/ 1722 w 3032" name="T20"/>
                <a:gd fmla="*/ 239 h 3289" name="T21"/>
                <a:gd fmla="*/ 1271 w 3032" name="T22"/>
                <a:gd fmla="*/ 130 h 3289" name="T23"/>
                <a:gd fmla="*/ 1536 w 3032" name="T24"/>
                <a:gd fmla="*/ 587 h 3289" name="T25"/>
                <a:gd fmla="*/ 1482 w 3032" name="T26"/>
                <a:gd fmla="*/ 632 h 3289" name="T27"/>
                <a:gd fmla="*/ 1536 w 3032" name="T28"/>
                <a:gd fmla="*/ 676 h 3289" name="T29"/>
                <a:gd fmla="*/ 1533 w 3032" name="T30"/>
                <a:gd fmla="*/ 690 h 3289" name="T31"/>
                <a:gd fmla="*/ 998 w 3032" name="T32"/>
                <a:gd fmla="*/ 1150 h 3289" name="T33"/>
                <a:gd fmla="*/ 1210 w 3032" name="T34"/>
                <a:gd fmla="*/ 3270 h 3289" name="T35"/>
                <a:gd fmla="*/ 1850 w 3032" name="T36"/>
                <a:gd fmla="*/ 3289 h 3289" name="T37"/>
                <a:gd fmla="*/ 2238 w 3032" name="T38"/>
                <a:gd fmla="*/ 3278 h 3289" name="T39"/>
                <a:gd fmla="*/ 1851 w 3032" name="T40"/>
                <a:gd fmla="*/ 2553 h 3289" name="T41"/>
                <a:gd fmla="*/ 1795 w 3032" name="T42"/>
                <a:gd fmla="*/ 1938 h 3289" name="T43"/>
                <a:gd fmla="*/ 1795 w 3032" name="T44"/>
                <a:gd fmla="*/ 2063 h 3289" name="T45"/>
                <a:gd fmla="*/ 1491 w 3032" name="T46"/>
                <a:gd fmla="*/ 2063 h 3289" name="T47"/>
                <a:gd fmla="*/ 1491 w 3032" name="T48"/>
                <a:gd fmla="*/ 2235 h 3289" name="T49"/>
                <a:gd fmla="*/ 1795 w 3032" name="T50"/>
                <a:gd fmla="*/ 2235 h 3289" name="T51"/>
                <a:gd fmla="*/ 1795 w 3032" name="T52"/>
                <a:gd fmla="*/ 2361 h 3289" name="T53"/>
                <a:gd fmla="*/ 1491 w 3032" name="T54"/>
                <a:gd fmla="*/ 2361 h 3289" name="T55"/>
                <a:gd fmla="*/ 1491 w 3032" name="T56"/>
                <a:gd fmla="*/ 2611 h 3289" name="T57"/>
                <a:gd fmla="*/ 1334 w 3032" name="T58"/>
                <a:gd fmla="*/ 2611 h 3289" name="T59"/>
                <a:gd fmla="*/ 1334 w 3032" name="T60"/>
                <a:gd fmla="*/ 2361 h 3289" name="T61"/>
                <a:gd fmla="*/ 1019 w 3032" name="T62"/>
                <a:gd fmla="*/ 2361 h 3289" name="T63"/>
                <a:gd fmla="*/ 1019 w 3032" name="T64"/>
                <a:gd fmla="*/ 2235 h 3289" name="T65"/>
                <a:gd fmla="*/ 1334 w 3032" name="T66"/>
                <a:gd fmla="*/ 2235 h 3289" name="T67"/>
                <a:gd fmla="*/ 1334 w 3032" name="T68"/>
                <a:gd fmla="*/ 2063 h 3289" name="T69"/>
                <a:gd fmla="*/ 1019 w 3032" name="T70"/>
                <a:gd fmla="*/ 2063 h 3289" name="T71"/>
                <a:gd fmla="*/ 1019 w 3032" name="T72"/>
                <a:gd fmla="*/ 1938 h 3289" name="T73"/>
                <a:gd fmla="*/ 1288 w 3032" name="T74"/>
                <a:gd fmla="*/ 1938 h 3289" name="T75"/>
                <a:gd fmla="*/ 960 w 3032" name="T76"/>
                <a:gd fmla="*/ 1374 h 3289" name="T77"/>
                <a:gd fmla="*/ 1136 w 3032" name="T78"/>
                <a:gd fmla="*/ 1374 h 3289" name="T79"/>
                <a:gd fmla="*/ 1416 w 3032" name="T80"/>
                <a:gd fmla="*/ 1907 h 3289" name="T81"/>
                <a:gd fmla="*/ 1419 w 3032" name="T82"/>
                <a:gd fmla="*/ 1907 h 3289" name="T83"/>
                <a:gd fmla="*/ 1511 w 3032" name="T84"/>
                <a:gd fmla="*/ 1720 h 3289" name="T85"/>
                <a:gd fmla="*/ 1699 w 3032" name="T86"/>
                <a:gd fmla="*/ 1374 h 3289" name="T87"/>
                <a:gd fmla="*/ 1866 w 3032" name="T88"/>
                <a:gd fmla="*/ 1374 h 3289" name="T89"/>
                <a:gd fmla="*/ 1534 w 3032" name="T90"/>
                <a:gd fmla="*/ 1938 h 3289" name="T91"/>
                <a:gd fmla="*/ 1795 w 3032" name="T92"/>
                <a:gd fmla="*/ 1938 h 3289" name="T93"/>
                <a:gd fmla="*/ 1795 w 3032" name="T94"/>
                <a:gd fmla="*/ 1938 h 3289" name="T95"/>
                <a:gd fmla="*/ 1795 w 3032" name="T96"/>
                <a:gd fmla="*/ 1938 h 328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3289" w="3032">
                  <a:moveTo>
                    <a:pt x="1851" y="2553"/>
                  </a:moveTo>
                  <a:cubicBezTo>
                    <a:pt x="1851" y="2072"/>
                    <a:pt x="2241" y="1682"/>
                    <a:pt x="2722" y="1682"/>
                  </a:cubicBezTo>
                  <a:cubicBezTo>
                    <a:pt x="2831" y="1682"/>
                    <a:pt x="2935" y="1703"/>
                    <a:pt x="3032" y="1740"/>
                  </a:cubicBezTo>
                  <a:cubicBezTo>
                    <a:pt x="2932" y="1471"/>
                    <a:pt x="2803" y="1245"/>
                    <a:pt x="2703" y="1150"/>
                  </a:cubicBezTo>
                  <a:cubicBezTo>
                    <a:pt x="2562" y="1014"/>
                    <a:pt x="2219" y="810"/>
                    <a:pt x="2187" y="704"/>
                  </a:cubicBezTo>
                  <a:cubicBezTo>
                    <a:pt x="2184" y="695"/>
                    <a:pt x="2181" y="686"/>
                    <a:pt x="2178" y="676"/>
                  </a:cubicBezTo>
                  <a:cubicBezTo>
                    <a:pt x="2208" y="673"/>
                    <a:pt x="2232" y="655"/>
                    <a:pt x="2232" y="632"/>
                  </a:cubicBezTo>
                  <a:cubicBezTo>
                    <a:pt x="2232" y="607"/>
                    <a:pt x="2204" y="587"/>
                    <a:pt x="2169" y="587"/>
                  </a:cubicBezTo>
                  <a:cubicBezTo>
                    <a:pt x="2166" y="587"/>
                    <a:pt x="2166" y="587"/>
                    <a:pt x="2166" y="587"/>
                  </a:cubicBezTo>
                  <a:cubicBezTo>
                    <a:pt x="2174" y="489"/>
                    <a:pt x="2266" y="436"/>
                    <a:pt x="2358" y="127"/>
                  </a:cubicBezTo>
                  <a:cubicBezTo>
                    <a:pt x="1993" y="14"/>
                    <a:pt x="2001" y="101"/>
                    <a:pt x="1722" y="239"/>
                  </a:cubicBezTo>
                  <a:cubicBezTo>
                    <a:pt x="1517" y="282"/>
                    <a:pt x="1531" y="0"/>
                    <a:pt x="1271" y="130"/>
                  </a:cubicBezTo>
                  <a:cubicBezTo>
                    <a:pt x="1403" y="412"/>
                    <a:pt x="1512" y="488"/>
                    <a:pt x="1536" y="587"/>
                  </a:cubicBezTo>
                  <a:cubicBezTo>
                    <a:pt x="1505" y="591"/>
                    <a:pt x="1482" y="609"/>
                    <a:pt x="1482" y="632"/>
                  </a:cubicBezTo>
                  <a:cubicBezTo>
                    <a:pt x="1482" y="655"/>
                    <a:pt x="1506" y="673"/>
                    <a:pt x="1536" y="676"/>
                  </a:cubicBezTo>
                  <a:cubicBezTo>
                    <a:pt x="1535" y="681"/>
                    <a:pt x="1534" y="685"/>
                    <a:pt x="1533" y="690"/>
                  </a:cubicBezTo>
                  <a:cubicBezTo>
                    <a:pt x="1505" y="801"/>
                    <a:pt x="1149" y="1004"/>
                    <a:pt x="998" y="1150"/>
                  </a:cubicBezTo>
                  <a:cubicBezTo>
                    <a:pt x="666" y="1469"/>
                    <a:pt x="0" y="3227"/>
                    <a:pt x="1210" y="3270"/>
                  </a:cubicBezTo>
                  <a:cubicBezTo>
                    <a:pt x="1778" y="3289"/>
                    <a:pt x="1850" y="3289"/>
                    <a:pt x="1850" y="3289"/>
                  </a:cubicBezTo>
                  <a:cubicBezTo>
                    <a:pt x="1850" y="3289"/>
                    <a:pt x="1901" y="3289"/>
                    <a:pt x="2238" y="3278"/>
                  </a:cubicBezTo>
                  <a:cubicBezTo>
                    <a:pt x="1996" y="3117"/>
                    <a:pt x="1850" y="2845"/>
                    <a:pt x="1851" y="2553"/>
                  </a:cubicBezTo>
                  <a:close/>
                  <a:moveTo>
                    <a:pt x="1795" y="1938"/>
                  </a:moveTo>
                  <a:cubicBezTo>
                    <a:pt x="1795" y="2063"/>
                    <a:pt x="1795" y="2063"/>
                    <a:pt x="1795" y="2063"/>
                  </a:cubicBezTo>
                  <a:cubicBezTo>
                    <a:pt x="1491" y="2063"/>
                    <a:pt x="1491" y="2063"/>
                    <a:pt x="1491" y="2063"/>
                  </a:cubicBezTo>
                  <a:cubicBezTo>
                    <a:pt x="1491" y="2235"/>
                    <a:pt x="1491" y="2235"/>
                    <a:pt x="1491" y="2235"/>
                  </a:cubicBezTo>
                  <a:cubicBezTo>
                    <a:pt x="1795" y="2235"/>
                    <a:pt x="1795" y="2235"/>
                    <a:pt x="1795" y="2235"/>
                  </a:cubicBezTo>
                  <a:cubicBezTo>
                    <a:pt x="1795" y="2361"/>
                    <a:pt x="1795" y="2361"/>
                    <a:pt x="1795" y="2361"/>
                  </a:cubicBezTo>
                  <a:cubicBezTo>
                    <a:pt x="1491" y="2361"/>
                    <a:pt x="1491" y="2361"/>
                    <a:pt x="1491" y="2361"/>
                  </a:cubicBezTo>
                  <a:cubicBezTo>
                    <a:pt x="1491" y="2611"/>
                    <a:pt x="1491" y="2611"/>
                    <a:pt x="1491" y="2611"/>
                  </a:cubicBezTo>
                  <a:cubicBezTo>
                    <a:pt x="1334" y="2611"/>
                    <a:pt x="1334" y="2611"/>
                    <a:pt x="1334" y="2611"/>
                  </a:cubicBezTo>
                  <a:cubicBezTo>
                    <a:pt x="1334" y="2361"/>
                    <a:pt x="1334" y="2361"/>
                    <a:pt x="1334" y="2361"/>
                  </a:cubicBezTo>
                  <a:cubicBezTo>
                    <a:pt x="1019" y="2361"/>
                    <a:pt x="1019" y="2361"/>
                    <a:pt x="1019" y="2361"/>
                  </a:cubicBezTo>
                  <a:cubicBezTo>
                    <a:pt x="1019" y="2235"/>
                    <a:pt x="1019" y="2235"/>
                    <a:pt x="1019" y="2235"/>
                  </a:cubicBezTo>
                  <a:cubicBezTo>
                    <a:pt x="1334" y="2235"/>
                    <a:pt x="1334" y="2235"/>
                    <a:pt x="1334" y="2235"/>
                  </a:cubicBezTo>
                  <a:cubicBezTo>
                    <a:pt x="1334" y="2063"/>
                    <a:pt x="1334" y="2063"/>
                    <a:pt x="1334" y="2063"/>
                  </a:cubicBezTo>
                  <a:cubicBezTo>
                    <a:pt x="1019" y="2063"/>
                    <a:pt x="1019" y="2063"/>
                    <a:pt x="1019" y="2063"/>
                  </a:cubicBezTo>
                  <a:cubicBezTo>
                    <a:pt x="1019" y="1938"/>
                    <a:pt x="1019" y="1938"/>
                    <a:pt x="1019" y="1938"/>
                  </a:cubicBezTo>
                  <a:cubicBezTo>
                    <a:pt x="1288" y="1938"/>
                    <a:pt x="1288" y="1938"/>
                    <a:pt x="1288" y="1938"/>
                  </a:cubicBezTo>
                  <a:cubicBezTo>
                    <a:pt x="960" y="1374"/>
                    <a:pt x="960" y="1374"/>
                    <a:pt x="960" y="1374"/>
                  </a:cubicBezTo>
                  <a:cubicBezTo>
                    <a:pt x="1136" y="1374"/>
                    <a:pt x="1136" y="1374"/>
                    <a:pt x="1136" y="1374"/>
                  </a:cubicBezTo>
                  <a:cubicBezTo>
                    <a:pt x="1290" y="1654"/>
                    <a:pt x="1383" y="1832"/>
                    <a:pt x="1416" y="1907"/>
                  </a:cubicBezTo>
                  <a:cubicBezTo>
                    <a:pt x="1419" y="1907"/>
                    <a:pt x="1419" y="1907"/>
                    <a:pt x="1419" y="1907"/>
                  </a:cubicBezTo>
                  <a:cubicBezTo>
                    <a:pt x="1430" y="1876"/>
                    <a:pt x="1461" y="1814"/>
                    <a:pt x="1511" y="1720"/>
                  </a:cubicBezTo>
                  <a:cubicBezTo>
                    <a:pt x="1699" y="1374"/>
                    <a:pt x="1699" y="1374"/>
                    <a:pt x="1699" y="1374"/>
                  </a:cubicBezTo>
                  <a:cubicBezTo>
                    <a:pt x="1866" y="1374"/>
                    <a:pt x="1866" y="1374"/>
                    <a:pt x="1866" y="1374"/>
                  </a:cubicBezTo>
                  <a:cubicBezTo>
                    <a:pt x="1534" y="1938"/>
                    <a:pt x="1534" y="1938"/>
                    <a:pt x="1534" y="1938"/>
                  </a:cubicBezTo>
                  <a:lnTo>
                    <a:pt x="1795" y="1938"/>
                  </a:lnTo>
                  <a:close/>
                  <a:moveTo>
                    <a:pt x="1795" y="1938"/>
                  </a:moveTo>
                  <a:cubicBezTo>
                    <a:pt x="1795" y="1938"/>
                    <a:pt x="1795" y="1938"/>
                    <a:pt x="1795" y="1938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15" name="Freeform 6"/>
            <p:cNvSpPr>
              <a:spLocks noEditPoints="1"/>
            </p:cNvSpPr>
            <p:nvPr/>
          </p:nvSpPr>
          <p:spPr bwMode="auto">
            <a:xfrm>
              <a:off x="2166372" y="2672162"/>
              <a:ext cx="604124" cy="605255"/>
            </a:xfrm>
            <a:custGeom>
              <a:gdLst>
                <a:gd fmla="*/ 715 w 1525" name="T0"/>
                <a:gd fmla="*/ 544 h 1525" name="T1"/>
                <a:gd fmla="*/ 697 w 1525" name="T2"/>
                <a:gd fmla="*/ 562 h 1525" name="T3"/>
                <a:gd fmla="*/ 836 w 1525" name="T4"/>
                <a:gd fmla="*/ 580 h 1525" name="T5"/>
                <a:gd fmla="*/ 836 w 1525" name="T6"/>
                <a:gd fmla="*/ 544 h 1525" name="T7"/>
                <a:gd fmla="*/ 1103 w 1525" name="T8"/>
                <a:gd fmla="*/ 383 h 1525" name="T9"/>
                <a:gd fmla="*/ 928 w 1525" name="T10"/>
                <a:gd fmla="*/ 401 h 1525" name="T11"/>
                <a:gd fmla="*/ 880 w 1525" name="T12"/>
                <a:gd fmla="*/ 585 h 1525" name="T13"/>
                <a:gd fmla="*/ 1114 w 1525" name="T14"/>
                <a:gd fmla="*/ 536 h 1525" name="T15"/>
                <a:gd fmla="*/ 763 w 1525" name="T16"/>
                <a:gd fmla="*/ 1 h 1525" name="T17"/>
                <a:gd fmla="*/ 763 w 1525" name="T18"/>
                <a:gd fmla="*/ 1525 h 1525" name="T19"/>
                <a:gd fmla="*/ 1525 w 1525" name="T20"/>
                <a:gd fmla="*/ 763 h 1525" name="T21"/>
                <a:gd fmla="*/ 763 w 1525" name="T22"/>
                <a:gd fmla="*/ 1 h 1525" name="T23"/>
                <a:gd fmla="*/ 404 w 1525" name="T24"/>
                <a:gd fmla="*/ 1214 h 1525" name="T25"/>
                <a:gd fmla="*/ 383 w 1525" name="T26"/>
                <a:gd fmla="*/ 1193 h 1525" name="T27"/>
                <a:gd fmla="*/ 750 w 1525" name="T28"/>
                <a:gd fmla="*/ 820 h 1525" name="T29"/>
                <a:gd fmla="*/ 1174 w 1525" name="T30"/>
                <a:gd fmla="*/ 1193 h 1525" name="T31"/>
                <a:gd fmla="*/ 1153 w 1525" name="T32"/>
                <a:gd fmla="*/ 1214 h 1525" name="T33"/>
                <a:gd fmla="*/ 806 w 1525" name="T34"/>
                <a:gd fmla="*/ 820 h 1525" name="T35"/>
                <a:gd fmla="*/ 1174 w 1525" name="T36"/>
                <a:gd fmla="*/ 1193 h 1525" name="T37"/>
                <a:gd fmla="*/ 805 w 1525" name="T38"/>
                <a:gd fmla="*/ 762 h 1525" name="T39"/>
                <a:gd fmla="*/ 750 w 1525" name="T40"/>
                <a:gd fmla="*/ 611 h 1525" name="T41"/>
                <a:gd fmla="*/ 328 w 1525" name="T42"/>
                <a:gd fmla="*/ 763 h 1525" name="T43"/>
                <a:gd fmla="*/ 349 w 1525" name="T44"/>
                <a:gd fmla="*/ 596 h 1525" name="T45"/>
                <a:gd fmla="*/ 399 w 1525" name="T46"/>
                <a:gd fmla="*/ 476 h 1525" name="T47"/>
                <a:gd fmla="*/ 219 w 1525" name="T48"/>
                <a:gd fmla="*/ 540 h 1525" name="T49"/>
                <a:gd fmla="*/ 198 w 1525" name="T50"/>
                <a:gd fmla="*/ 548 h 1525" name="T51"/>
                <a:gd fmla="*/ 241 w 1525" name="T52"/>
                <a:gd fmla="*/ 465 h 1525" name="T53"/>
                <a:gd fmla="*/ 587 w 1525" name="T54"/>
                <a:gd fmla="*/ 568 h 1525" name="T55"/>
                <a:gd fmla="*/ 679 w 1525" name="T56"/>
                <a:gd fmla="*/ 596 h 1525" name="T57"/>
                <a:gd fmla="*/ 684 w 1525" name="T58"/>
                <a:gd fmla="*/ 523 h 1525" name="T59"/>
                <a:gd fmla="*/ 533 w 1525" name="T60"/>
                <a:gd fmla="*/ 344 h 1525" name="T61"/>
                <a:gd fmla="*/ 419 w 1525" name="T62"/>
                <a:gd fmla="*/ 412 h 1525" name="T63"/>
                <a:gd fmla="*/ 388 w 1525" name="T64"/>
                <a:gd fmla="*/ 405 h 1525" name="T65"/>
                <a:gd fmla="*/ 540 w 1525" name="T66"/>
                <a:gd fmla="*/ 313 h 1525" name="T67"/>
                <a:gd fmla="*/ 714 w 1525" name="T68"/>
                <a:gd fmla="*/ 512 h 1525" name="T69"/>
                <a:gd fmla="*/ 904 w 1525" name="T70"/>
                <a:gd fmla="*/ 381 h 1525" name="T71"/>
                <a:gd fmla="*/ 1063 w 1525" name="T72"/>
                <a:gd fmla="*/ 322 h 1525" name="T73"/>
                <a:gd fmla="*/ 1165 w 1525" name="T74"/>
                <a:gd fmla="*/ 452 h 1525" name="T75"/>
                <a:gd fmla="*/ 1077 w 1525" name="T76"/>
                <a:gd fmla="*/ 596 h 1525" name="T77"/>
                <a:gd fmla="*/ 1228 w 1525" name="T78"/>
                <a:gd fmla="*/ 616 h 1525" name="T79"/>
                <a:gd fmla="*/ 1228 w 1525" name="T80"/>
                <a:gd fmla="*/ 763 h 1525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525" w="1525">
                  <a:moveTo>
                    <a:pt x="836" y="544"/>
                  </a:moveTo>
                  <a:cubicBezTo>
                    <a:pt x="715" y="544"/>
                    <a:pt x="715" y="544"/>
                    <a:pt x="715" y="544"/>
                  </a:cubicBezTo>
                  <a:cubicBezTo>
                    <a:pt x="710" y="544"/>
                    <a:pt x="706" y="545"/>
                    <a:pt x="702" y="549"/>
                  </a:cubicBezTo>
                  <a:cubicBezTo>
                    <a:pt x="699" y="552"/>
                    <a:pt x="697" y="557"/>
                    <a:pt x="697" y="562"/>
                  </a:cubicBezTo>
                  <a:cubicBezTo>
                    <a:pt x="697" y="572"/>
                    <a:pt x="705" y="580"/>
                    <a:pt x="715" y="580"/>
                  </a:cubicBezTo>
                  <a:cubicBezTo>
                    <a:pt x="836" y="580"/>
                    <a:pt x="836" y="580"/>
                    <a:pt x="836" y="580"/>
                  </a:cubicBezTo>
                  <a:cubicBezTo>
                    <a:pt x="846" y="579"/>
                    <a:pt x="853" y="571"/>
                    <a:pt x="853" y="562"/>
                  </a:cubicBezTo>
                  <a:cubicBezTo>
                    <a:pt x="853" y="552"/>
                    <a:pt x="846" y="544"/>
                    <a:pt x="836" y="544"/>
                  </a:cubicBezTo>
                  <a:close/>
                  <a:moveTo>
                    <a:pt x="1134" y="458"/>
                  </a:moveTo>
                  <a:cubicBezTo>
                    <a:pt x="1128" y="426"/>
                    <a:pt x="1118" y="401"/>
                    <a:pt x="1103" y="383"/>
                  </a:cubicBezTo>
                  <a:cubicBezTo>
                    <a:pt x="1091" y="368"/>
                    <a:pt x="1074" y="357"/>
                    <a:pt x="1055" y="352"/>
                  </a:cubicBezTo>
                  <a:cubicBezTo>
                    <a:pt x="1013" y="341"/>
                    <a:pt x="960" y="361"/>
                    <a:pt x="928" y="401"/>
                  </a:cubicBezTo>
                  <a:cubicBezTo>
                    <a:pt x="894" y="444"/>
                    <a:pt x="875" y="489"/>
                    <a:pt x="865" y="522"/>
                  </a:cubicBezTo>
                  <a:cubicBezTo>
                    <a:pt x="885" y="536"/>
                    <a:pt x="892" y="563"/>
                    <a:pt x="880" y="585"/>
                  </a:cubicBezTo>
                  <a:cubicBezTo>
                    <a:pt x="899" y="586"/>
                    <a:pt x="921" y="587"/>
                    <a:pt x="945" y="586"/>
                  </a:cubicBezTo>
                  <a:cubicBezTo>
                    <a:pt x="1027" y="584"/>
                    <a:pt x="1086" y="566"/>
                    <a:pt x="1114" y="536"/>
                  </a:cubicBezTo>
                  <a:cubicBezTo>
                    <a:pt x="1134" y="516"/>
                    <a:pt x="1140" y="491"/>
                    <a:pt x="1134" y="458"/>
                  </a:cubicBezTo>
                  <a:close/>
                  <a:moveTo>
                    <a:pt x="763" y="1"/>
                  </a:moveTo>
                  <a:cubicBezTo>
                    <a:pt x="342" y="1"/>
                    <a:pt x="0" y="342"/>
                    <a:pt x="0" y="763"/>
                  </a:cubicBezTo>
                  <a:cubicBezTo>
                    <a:pt x="0" y="1184"/>
                    <a:pt x="342" y="1525"/>
                    <a:pt x="763" y="1525"/>
                  </a:cubicBezTo>
                  <a:cubicBezTo>
                    <a:pt x="965" y="1525"/>
                    <a:pt x="1159" y="1445"/>
                    <a:pt x="1302" y="1302"/>
                  </a:cubicBezTo>
                  <a:cubicBezTo>
                    <a:pt x="1445" y="1159"/>
                    <a:pt x="1525" y="965"/>
                    <a:pt x="1525" y="763"/>
                  </a:cubicBezTo>
                  <a:cubicBezTo>
                    <a:pt x="1525" y="561"/>
                    <a:pt x="1445" y="367"/>
                    <a:pt x="1302" y="224"/>
                  </a:cubicBezTo>
                  <a:cubicBezTo>
                    <a:pt x="1159" y="81"/>
                    <a:pt x="965" y="0"/>
                    <a:pt x="763" y="1"/>
                  </a:cubicBezTo>
                  <a:close/>
                  <a:moveTo>
                    <a:pt x="750" y="1214"/>
                  </a:moveTo>
                  <a:cubicBezTo>
                    <a:pt x="404" y="1214"/>
                    <a:pt x="404" y="1214"/>
                    <a:pt x="404" y="1214"/>
                  </a:cubicBezTo>
                  <a:cubicBezTo>
                    <a:pt x="398" y="1214"/>
                    <a:pt x="393" y="1212"/>
                    <a:pt x="389" y="1208"/>
                  </a:cubicBezTo>
                  <a:cubicBezTo>
                    <a:pt x="385" y="1204"/>
                    <a:pt x="383" y="1199"/>
                    <a:pt x="383" y="1193"/>
                  </a:cubicBezTo>
                  <a:cubicBezTo>
                    <a:pt x="383" y="820"/>
                    <a:pt x="383" y="820"/>
                    <a:pt x="383" y="820"/>
                  </a:cubicBezTo>
                  <a:cubicBezTo>
                    <a:pt x="750" y="820"/>
                    <a:pt x="750" y="820"/>
                    <a:pt x="750" y="820"/>
                  </a:cubicBezTo>
                  <a:cubicBezTo>
                    <a:pt x="750" y="1214"/>
                    <a:pt x="750" y="1214"/>
                    <a:pt x="750" y="1214"/>
                  </a:cubicBezTo>
                  <a:close/>
                  <a:moveTo>
                    <a:pt x="1174" y="1193"/>
                  </a:moveTo>
                  <a:cubicBezTo>
                    <a:pt x="1174" y="1199"/>
                    <a:pt x="1171" y="1204"/>
                    <a:pt x="1167" y="1208"/>
                  </a:cubicBezTo>
                  <a:cubicBezTo>
                    <a:pt x="1164" y="1212"/>
                    <a:pt x="1158" y="1214"/>
                    <a:pt x="1153" y="1214"/>
                  </a:cubicBezTo>
                  <a:cubicBezTo>
                    <a:pt x="806" y="1214"/>
                    <a:pt x="806" y="1214"/>
                    <a:pt x="806" y="1214"/>
                  </a:cubicBezTo>
                  <a:cubicBezTo>
                    <a:pt x="806" y="820"/>
                    <a:pt x="806" y="820"/>
                    <a:pt x="806" y="820"/>
                  </a:cubicBezTo>
                  <a:cubicBezTo>
                    <a:pt x="1174" y="820"/>
                    <a:pt x="1174" y="820"/>
                    <a:pt x="1174" y="820"/>
                  </a:cubicBezTo>
                  <a:lnTo>
                    <a:pt x="1174" y="1193"/>
                  </a:lnTo>
                  <a:close/>
                  <a:moveTo>
                    <a:pt x="1228" y="763"/>
                  </a:moveTo>
                  <a:cubicBezTo>
                    <a:pt x="805" y="762"/>
                    <a:pt x="805" y="762"/>
                    <a:pt x="805" y="762"/>
                  </a:cubicBezTo>
                  <a:cubicBezTo>
                    <a:pt x="805" y="611"/>
                    <a:pt x="805" y="611"/>
                    <a:pt x="805" y="611"/>
                  </a:cubicBezTo>
                  <a:cubicBezTo>
                    <a:pt x="750" y="611"/>
                    <a:pt x="750" y="611"/>
                    <a:pt x="750" y="611"/>
                  </a:cubicBezTo>
                  <a:cubicBezTo>
                    <a:pt x="750" y="762"/>
                    <a:pt x="750" y="762"/>
                    <a:pt x="750" y="762"/>
                  </a:cubicBezTo>
                  <a:cubicBezTo>
                    <a:pt x="328" y="763"/>
                    <a:pt x="328" y="763"/>
                    <a:pt x="328" y="763"/>
                  </a:cubicBezTo>
                  <a:cubicBezTo>
                    <a:pt x="328" y="616"/>
                    <a:pt x="328" y="616"/>
                    <a:pt x="328" y="616"/>
                  </a:cubicBezTo>
                  <a:cubicBezTo>
                    <a:pt x="328" y="605"/>
                    <a:pt x="337" y="596"/>
                    <a:pt x="349" y="596"/>
                  </a:cubicBezTo>
                  <a:cubicBezTo>
                    <a:pt x="571" y="596"/>
                    <a:pt x="571" y="596"/>
                    <a:pt x="571" y="596"/>
                  </a:cubicBezTo>
                  <a:cubicBezTo>
                    <a:pt x="522" y="550"/>
                    <a:pt x="457" y="498"/>
                    <a:pt x="399" y="476"/>
                  </a:cubicBezTo>
                  <a:cubicBezTo>
                    <a:pt x="345" y="455"/>
                    <a:pt x="298" y="459"/>
                    <a:pt x="260" y="489"/>
                  </a:cubicBezTo>
                  <a:cubicBezTo>
                    <a:pt x="232" y="511"/>
                    <a:pt x="219" y="540"/>
                    <a:pt x="219" y="540"/>
                  </a:cubicBezTo>
                  <a:cubicBezTo>
                    <a:pt x="217" y="544"/>
                    <a:pt x="214" y="547"/>
                    <a:pt x="210" y="549"/>
                  </a:cubicBezTo>
                  <a:cubicBezTo>
                    <a:pt x="207" y="550"/>
                    <a:pt x="202" y="550"/>
                    <a:pt x="198" y="548"/>
                  </a:cubicBezTo>
                  <a:cubicBezTo>
                    <a:pt x="191" y="545"/>
                    <a:pt x="187" y="536"/>
                    <a:pt x="190" y="528"/>
                  </a:cubicBezTo>
                  <a:cubicBezTo>
                    <a:pt x="191" y="527"/>
                    <a:pt x="206" y="492"/>
                    <a:pt x="241" y="465"/>
                  </a:cubicBezTo>
                  <a:cubicBezTo>
                    <a:pt x="273" y="439"/>
                    <a:pt x="329" y="415"/>
                    <a:pt x="411" y="447"/>
                  </a:cubicBezTo>
                  <a:cubicBezTo>
                    <a:pt x="460" y="465"/>
                    <a:pt x="520" y="506"/>
                    <a:pt x="587" y="568"/>
                  </a:cubicBezTo>
                  <a:cubicBezTo>
                    <a:pt x="598" y="578"/>
                    <a:pt x="608" y="587"/>
                    <a:pt x="617" y="596"/>
                  </a:cubicBezTo>
                  <a:cubicBezTo>
                    <a:pt x="679" y="596"/>
                    <a:pt x="679" y="596"/>
                    <a:pt x="679" y="596"/>
                  </a:cubicBezTo>
                  <a:cubicBezTo>
                    <a:pt x="670" y="587"/>
                    <a:pt x="666" y="574"/>
                    <a:pt x="666" y="562"/>
                  </a:cubicBezTo>
                  <a:cubicBezTo>
                    <a:pt x="666" y="546"/>
                    <a:pt x="673" y="532"/>
                    <a:pt x="684" y="523"/>
                  </a:cubicBezTo>
                  <a:cubicBezTo>
                    <a:pt x="668" y="471"/>
                    <a:pt x="643" y="426"/>
                    <a:pt x="611" y="393"/>
                  </a:cubicBezTo>
                  <a:cubicBezTo>
                    <a:pt x="587" y="368"/>
                    <a:pt x="557" y="349"/>
                    <a:pt x="533" y="344"/>
                  </a:cubicBezTo>
                  <a:cubicBezTo>
                    <a:pt x="501" y="337"/>
                    <a:pt x="475" y="342"/>
                    <a:pt x="454" y="357"/>
                  </a:cubicBezTo>
                  <a:cubicBezTo>
                    <a:pt x="436" y="371"/>
                    <a:pt x="424" y="390"/>
                    <a:pt x="419" y="412"/>
                  </a:cubicBezTo>
                  <a:cubicBezTo>
                    <a:pt x="417" y="421"/>
                    <a:pt x="408" y="426"/>
                    <a:pt x="400" y="424"/>
                  </a:cubicBezTo>
                  <a:cubicBezTo>
                    <a:pt x="392" y="422"/>
                    <a:pt x="386" y="413"/>
                    <a:pt x="388" y="405"/>
                  </a:cubicBezTo>
                  <a:cubicBezTo>
                    <a:pt x="396" y="374"/>
                    <a:pt x="412" y="348"/>
                    <a:pt x="435" y="331"/>
                  </a:cubicBezTo>
                  <a:cubicBezTo>
                    <a:pt x="463" y="311"/>
                    <a:pt x="499" y="305"/>
                    <a:pt x="540" y="313"/>
                  </a:cubicBezTo>
                  <a:cubicBezTo>
                    <a:pt x="570" y="320"/>
                    <a:pt x="605" y="341"/>
                    <a:pt x="634" y="372"/>
                  </a:cubicBezTo>
                  <a:cubicBezTo>
                    <a:pt x="668" y="407"/>
                    <a:pt x="696" y="456"/>
                    <a:pt x="714" y="512"/>
                  </a:cubicBezTo>
                  <a:cubicBezTo>
                    <a:pt x="836" y="512"/>
                    <a:pt x="836" y="512"/>
                    <a:pt x="836" y="512"/>
                  </a:cubicBezTo>
                  <a:cubicBezTo>
                    <a:pt x="846" y="476"/>
                    <a:pt x="866" y="427"/>
                    <a:pt x="904" y="381"/>
                  </a:cubicBezTo>
                  <a:cubicBezTo>
                    <a:pt x="923" y="358"/>
                    <a:pt x="948" y="339"/>
                    <a:pt x="976" y="328"/>
                  </a:cubicBezTo>
                  <a:cubicBezTo>
                    <a:pt x="1005" y="317"/>
                    <a:pt x="1036" y="315"/>
                    <a:pt x="1063" y="322"/>
                  </a:cubicBezTo>
                  <a:cubicBezTo>
                    <a:pt x="1088" y="328"/>
                    <a:pt x="1110" y="342"/>
                    <a:pt x="1127" y="363"/>
                  </a:cubicBezTo>
                  <a:cubicBezTo>
                    <a:pt x="1145" y="385"/>
                    <a:pt x="1158" y="415"/>
                    <a:pt x="1165" y="452"/>
                  </a:cubicBezTo>
                  <a:cubicBezTo>
                    <a:pt x="1173" y="495"/>
                    <a:pt x="1163" y="531"/>
                    <a:pt x="1137" y="558"/>
                  </a:cubicBezTo>
                  <a:cubicBezTo>
                    <a:pt x="1120" y="575"/>
                    <a:pt x="1099" y="588"/>
                    <a:pt x="1077" y="596"/>
                  </a:cubicBezTo>
                  <a:cubicBezTo>
                    <a:pt x="1207" y="596"/>
                    <a:pt x="1207" y="596"/>
                    <a:pt x="1207" y="596"/>
                  </a:cubicBezTo>
                  <a:cubicBezTo>
                    <a:pt x="1218" y="596"/>
                    <a:pt x="1228" y="605"/>
                    <a:pt x="1228" y="616"/>
                  </a:cubicBezTo>
                  <a:lnTo>
                    <a:pt x="1228" y="763"/>
                  </a:lnTo>
                  <a:close/>
                  <a:moveTo>
                    <a:pt x="1228" y="763"/>
                  </a:moveTo>
                  <a:cubicBezTo>
                    <a:pt x="1228" y="763"/>
                    <a:pt x="1228" y="763"/>
                    <a:pt x="1228" y="76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4314297" y="3354806"/>
            <a:ext cx="3287178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吃饭时，一道菜不满意，为什么想要整桌菜单？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8195280" y="3354806"/>
            <a:ext cx="3287178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/>
                </a:solidFill>
              </a:rPr>
              <a:t>购物时，为什么会把价格压得很低？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1" name="圆角矩形 30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同侧圆角矩形 31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同侧圆角矩形 32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4099559" y="5675106"/>
            <a:ext cx="399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通过谈判获得每一分钱都是净利润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" name="圆角矩形 37"/>
          <p:cNvSpPr/>
          <p:nvPr/>
        </p:nvSpPr>
        <p:spPr>
          <a:xfrm>
            <a:off x="482600" y="-508000"/>
            <a:ext cx="11214100" cy="6946900"/>
          </a:xfrm>
          <a:prstGeom prst="roundRect">
            <a:avLst>
              <a:gd fmla="val 2059" name="adj"/>
            </a:avLst>
          </a:prstGeom>
          <a:solidFill>
            <a:schemeClr val="tx1"/>
          </a:solidFill>
          <a:ln w="254">
            <a:noFill/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任意多边形 14"/>
          <p:cNvSpPr/>
          <p:nvPr/>
        </p:nvSpPr>
        <p:spPr>
          <a:xfrm>
            <a:off x="-188006" y="3338027"/>
            <a:ext cx="12592050" cy="821626"/>
          </a:xfrm>
          <a:custGeom>
            <a:gdLst>
              <a:gd fmla="*/ 0 w 12592050" name="connsiteX0"/>
              <a:gd fmla="*/ 876374 h 1010212" name="connsiteY0"/>
              <a:gd fmla="*/ 2057400 w 12592050" name="connsiteX1"/>
              <a:gd fmla="*/ 304874 h 1010212" name="connsiteY1"/>
              <a:gd fmla="*/ 5162550 w 12592050" name="connsiteX2"/>
              <a:gd fmla="*/ 952574 h 1010212" name="connsiteY2"/>
              <a:gd fmla="*/ 7810500 w 12592050" name="connsiteX3"/>
              <a:gd fmla="*/ 74 h 1010212" name="connsiteY3"/>
              <a:gd fmla="*/ 10782300 w 12592050" name="connsiteX4"/>
              <a:gd fmla="*/ 1009724 h 1010212" name="connsiteY4"/>
              <a:gd fmla="*/ 12592050 w 12592050" name="connsiteX5"/>
              <a:gd fmla="*/ 133424 h 1010212" name="connsiteY5"/>
              <a:gd fmla="*/ 0 w 12592050" name="connsiteX0-1"/>
              <a:gd fmla="*/ 742950 h 876475" name="connsiteY0-2"/>
              <a:gd fmla="*/ 2057400 w 12592050" name="connsiteX1-3"/>
              <a:gd fmla="*/ 171450 h 876475" name="connsiteY1-4"/>
              <a:gd fmla="*/ 5162550 w 12592050" name="connsiteX2-5"/>
              <a:gd fmla="*/ 819150 h 876475" name="connsiteY2-6"/>
              <a:gd fmla="*/ 7899400 w 12592050" name="connsiteX3-7"/>
              <a:gd fmla="*/ 82550 h 876475" name="connsiteY3-8"/>
              <a:gd fmla="*/ 10782300 w 12592050" name="connsiteX4-9"/>
              <a:gd fmla="*/ 876300 h 876475" name="connsiteY4-10"/>
              <a:gd fmla="*/ 12592050 w 12592050" name="connsiteX5-11"/>
              <a:gd fmla="*/ 0 h 876475" name="connsiteY5-12"/>
              <a:gd fmla="*/ 0 w 12592050" name="connsiteX0-13"/>
              <a:gd fmla="*/ 742950 h 876475" name="connsiteY0-14"/>
              <a:gd fmla="*/ 1993900 w 12592050" name="connsiteX1-15"/>
              <a:gd fmla="*/ 6350 h 876475" name="connsiteY1-16"/>
              <a:gd fmla="*/ 5162550 w 12592050" name="connsiteX2-17"/>
              <a:gd fmla="*/ 819150 h 876475" name="connsiteY2-18"/>
              <a:gd fmla="*/ 7899400 w 12592050" name="connsiteX3-19"/>
              <a:gd fmla="*/ 82550 h 876475" name="connsiteY3-20"/>
              <a:gd fmla="*/ 10782300 w 12592050" name="connsiteX4-21"/>
              <a:gd fmla="*/ 876300 h 876475" name="connsiteY4-22"/>
              <a:gd fmla="*/ 12592050 w 12592050" name="connsiteX5-23"/>
              <a:gd fmla="*/ 0 h 876475" name="connsiteY5-24"/>
              <a:gd fmla="*/ 0 w 12592050" name="connsiteX0-25"/>
              <a:gd fmla="*/ 742950 h 878619" name="connsiteY0-26"/>
              <a:gd fmla="*/ 1993900 w 12592050" name="connsiteX1-27"/>
              <a:gd fmla="*/ 6350 h 878619" name="connsiteY1-28"/>
              <a:gd fmla="*/ 5162550 w 12592050" name="connsiteX2-29"/>
              <a:gd fmla="*/ 819150 h 878619" name="connsiteY2-30"/>
              <a:gd fmla="*/ 8077200 w 12592050" name="connsiteX3-31"/>
              <a:gd fmla="*/ 273050 h 878619" name="connsiteY3-32"/>
              <a:gd fmla="*/ 10782300 w 12592050" name="connsiteX4-33"/>
              <a:gd fmla="*/ 876300 h 878619" name="connsiteY4-34"/>
              <a:gd fmla="*/ 12592050 w 12592050" name="connsiteX5-35"/>
              <a:gd fmla="*/ 0 h 878619" name="connsiteY5-36"/>
              <a:gd fmla="*/ 0 w 12592050" name="connsiteX0-37"/>
              <a:gd fmla="*/ 742950 h 821626" name="connsiteY0-38"/>
              <a:gd fmla="*/ 1993900 w 12592050" name="connsiteX1-39"/>
              <a:gd fmla="*/ 6350 h 821626" name="connsiteY1-40"/>
              <a:gd fmla="*/ 5162550 w 12592050" name="connsiteX2-41"/>
              <a:gd fmla="*/ 819150 h 821626" name="connsiteY2-42"/>
              <a:gd fmla="*/ 8077200 w 12592050" name="connsiteX3-43"/>
              <a:gd fmla="*/ 273050 h 821626" name="connsiteY3-44"/>
              <a:gd fmla="*/ 10782300 w 12592050" name="connsiteX4-45"/>
              <a:gd fmla="*/ 685800 h 821626" name="connsiteY4-46"/>
              <a:gd fmla="*/ 12592050 w 12592050" name="connsiteX5-47"/>
              <a:gd fmla="*/ 0 h 821626" name="connsiteY5-48"/>
            </a:gdLst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b="b" l="l" r="r" t="t"/>
            <a:pathLst>
              <a:path h="821625" w="12592050">
                <a:moveTo>
                  <a:pt x="0" y="742950"/>
                </a:moveTo>
                <a:cubicBezTo>
                  <a:pt x="598487" y="450850"/>
                  <a:pt x="1133475" y="-6350"/>
                  <a:pt x="1993900" y="6350"/>
                </a:cubicBezTo>
                <a:cubicBezTo>
                  <a:pt x="2854325" y="19050"/>
                  <a:pt x="4148667" y="774700"/>
                  <a:pt x="5162550" y="819150"/>
                </a:cubicBezTo>
                <a:cubicBezTo>
                  <a:pt x="6176433" y="863600"/>
                  <a:pt x="7140575" y="295275"/>
                  <a:pt x="8077200" y="273050"/>
                </a:cubicBezTo>
                <a:cubicBezTo>
                  <a:pt x="9013825" y="250825"/>
                  <a:pt x="10029825" y="731308"/>
                  <a:pt x="10782300" y="685800"/>
                </a:cubicBezTo>
                <a:cubicBezTo>
                  <a:pt x="11534775" y="640292"/>
                  <a:pt x="12207875" y="155575"/>
                  <a:pt x="12592050" y="0"/>
                </a:cubicBezTo>
              </a:path>
            </a:pathLst>
          </a:custGeom>
          <a:noFill/>
          <a:ln w="12700">
            <a:gradFill>
              <a:gsLst>
                <a:gs pos="100000">
                  <a:schemeClr val="accent1">
                    <a:alpha val="0"/>
                  </a:schemeClr>
                </a:gs>
                <a:gs pos="71533">
                  <a:schemeClr val="accent2"/>
                </a:gs>
                <a:gs pos="0">
                  <a:schemeClr val="accent2">
                    <a:alpha val="0"/>
                  </a:schemeClr>
                </a:gs>
                <a:gs pos="38000">
                  <a:schemeClr val="accent1"/>
                </a:gs>
              </a:gsLst>
              <a:lin ang="0" scaled="0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圆角矩形 15"/>
          <p:cNvSpPr/>
          <p:nvPr/>
        </p:nvSpPr>
        <p:spPr>
          <a:xfrm>
            <a:off x="708013" y="2074399"/>
            <a:ext cx="2924882" cy="609685"/>
          </a:xfrm>
          <a:prstGeom prst="roundRect">
            <a:avLst/>
          </a:prstGeom>
          <a:solidFill>
            <a:schemeClr val="tx2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795573" y="2194575"/>
            <a:ext cx="274976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对方直接答应你的条件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3116110" y="990600"/>
            <a:ext cx="2427008" cy="609685"/>
          </a:xfrm>
          <a:prstGeom prst="roundRect">
            <a:avLst/>
          </a:prstGeom>
          <a:solidFill>
            <a:schemeClr val="tx2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文本框 22"/>
          <p:cNvSpPr txBox="1"/>
          <p:nvPr/>
        </p:nvSpPr>
        <p:spPr>
          <a:xfrm>
            <a:off x="3217925" y="1110776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提高你的产品价值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5016534" y="2074399"/>
            <a:ext cx="1945739" cy="609685"/>
          </a:xfrm>
          <a:prstGeom prst="roundRect">
            <a:avLst/>
          </a:prstGeom>
          <a:solidFill>
            <a:schemeClr val="tx2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文本框 24"/>
          <p:cNvSpPr txBox="1"/>
          <p:nvPr/>
        </p:nvSpPr>
        <p:spPr>
          <a:xfrm>
            <a:off x="5118350" y="2194575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/>
                </a:solidFill>
              </a:rPr>
              <a:t>留出谈判余地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6324607" y="990600"/>
            <a:ext cx="2463080" cy="609685"/>
          </a:xfrm>
          <a:prstGeom prst="roundRect">
            <a:avLst/>
          </a:prstGeom>
          <a:solidFill>
            <a:schemeClr val="tx2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文本框 26"/>
          <p:cNvSpPr txBox="1"/>
          <p:nvPr/>
        </p:nvSpPr>
        <p:spPr>
          <a:xfrm>
            <a:off x="6375516" y="1110776"/>
            <a:ext cx="236126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bg2"/>
                </a:solidFill>
              </a:rPr>
              <a:t>避免谈判陷入僵局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8110633" y="2074399"/>
            <a:ext cx="3409108" cy="609685"/>
          </a:xfrm>
          <a:prstGeom prst="roundRect">
            <a:avLst/>
          </a:prstGeom>
          <a:solidFill>
            <a:schemeClr val="tx2"/>
          </a:solidFill>
          <a:ln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文本框 28"/>
          <p:cNvSpPr txBox="1"/>
          <p:nvPr/>
        </p:nvSpPr>
        <p:spPr>
          <a:xfrm>
            <a:off x="8161541" y="2194575"/>
            <a:ext cx="330729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bg2"/>
                </a:solidFill>
              </a:rPr>
              <a:t>让对方感觉自己赢得了胜利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2097731" y="2684084"/>
            <a:ext cx="184666" cy="825269"/>
            <a:chOff x="2490097" y="3961335"/>
            <a:chExt cx="184666" cy="825269"/>
          </a:xfrm>
        </p:grpSpPr>
        <p:cxnSp>
          <p:nvCxnSpPr>
            <p:cNvPr id="34" name="直接连接符 33"/>
            <p:cNvCxnSpPr/>
            <p:nvPr/>
          </p:nvCxnSpPr>
          <p:spPr>
            <a:xfrm flipH="1">
              <a:off x="2582430" y="3961335"/>
              <a:ext cx="0" cy="825269"/>
            </a:xfrm>
            <a:prstGeom prst="line">
              <a:avLst/>
            </a:prstGeom>
            <a:ln>
              <a:gradFill>
                <a:gsLst>
                  <a:gs pos="0">
                    <a:schemeClr val="accent2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椭圆 35"/>
            <p:cNvSpPr/>
            <p:nvPr/>
          </p:nvSpPr>
          <p:spPr>
            <a:xfrm>
              <a:off x="2490097" y="3970567"/>
              <a:ext cx="184666" cy="184666"/>
            </a:xfrm>
            <a:prstGeom prst="ellipse">
              <a:avLst/>
            </a:prstGeom>
            <a:solidFill>
              <a:schemeClr val="accent1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235626" y="1585771"/>
            <a:ext cx="184666" cy="2573882"/>
            <a:chOff x="2490097" y="3961335"/>
            <a:chExt cx="184666" cy="2573882"/>
          </a:xfrm>
        </p:grpSpPr>
        <p:cxnSp>
          <p:nvCxnSpPr>
            <p:cNvPr id="33" name="直接连接符 32"/>
            <p:cNvCxnSpPr/>
            <p:nvPr/>
          </p:nvCxnSpPr>
          <p:spPr>
            <a:xfrm flipH="1">
              <a:off x="2582430" y="3961335"/>
              <a:ext cx="0" cy="2573882"/>
            </a:xfrm>
            <a:prstGeom prst="line">
              <a:avLst/>
            </a:prstGeom>
            <a:ln>
              <a:gradFill>
                <a:gsLst>
                  <a:gs pos="0">
                    <a:schemeClr val="accent2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椭圆 34"/>
            <p:cNvSpPr/>
            <p:nvPr/>
          </p:nvSpPr>
          <p:spPr>
            <a:xfrm>
              <a:off x="2490097" y="3970567"/>
              <a:ext cx="184666" cy="184666"/>
            </a:xfrm>
            <a:prstGeom prst="ellipse">
              <a:avLst/>
            </a:prstGeom>
            <a:solidFill>
              <a:schemeClr val="accent1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7444294" y="1585771"/>
            <a:ext cx="184666" cy="2163069"/>
            <a:chOff x="2490097" y="3961335"/>
            <a:chExt cx="184666" cy="2163069"/>
          </a:xfrm>
        </p:grpSpPr>
        <p:cxnSp>
          <p:nvCxnSpPr>
            <p:cNvPr id="45" name="直接连接符 44"/>
            <p:cNvCxnSpPr/>
            <p:nvPr/>
          </p:nvCxnSpPr>
          <p:spPr>
            <a:xfrm flipH="1">
              <a:off x="2582430" y="3961335"/>
              <a:ext cx="0" cy="2163069"/>
            </a:xfrm>
            <a:prstGeom prst="line">
              <a:avLst/>
            </a:prstGeom>
            <a:ln>
              <a:gradFill>
                <a:gsLst>
                  <a:gs pos="0">
                    <a:schemeClr val="accent2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椭圆 51"/>
            <p:cNvSpPr/>
            <p:nvPr/>
          </p:nvSpPr>
          <p:spPr>
            <a:xfrm>
              <a:off x="2490097" y="3970567"/>
              <a:ext cx="184666" cy="184666"/>
            </a:xfrm>
            <a:prstGeom prst="ellipse">
              <a:avLst/>
            </a:prstGeom>
            <a:solidFill>
              <a:schemeClr val="accent1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5861959" y="2684084"/>
            <a:ext cx="184666" cy="1365855"/>
            <a:chOff x="2490097" y="3961335"/>
            <a:chExt cx="184666" cy="1365855"/>
          </a:xfrm>
        </p:grpSpPr>
        <p:cxnSp>
          <p:nvCxnSpPr>
            <p:cNvPr id="54" name="直接连接符 53"/>
            <p:cNvCxnSpPr/>
            <p:nvPr/>
          </p:nvCxnSpPr>
          <p:spPr>
            <a:xfrm flipH="1">
              <a:off x="2582430" y="3961335"/>
              <a:ext cx="0" cy="1365855"/>
            </a:xfrm>
            <a:prstGeom prst="line">
              <a:avLst/>
            </a:prstGeom>
            <a:ln>
              <a:gradFill>
                <a:gsLst>
                  <a:gs pos="0">
                    <a:schemeClr val="accent2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椭圆 54"/>
            <p:cNvSpPr/>
            <p:nvPr/>
          </p:nvSpPr>
          <p:spPr>
            <a:xfrm>
              <a:off x="2490097" y="3970567"/>
              <a:ext cx="184666" cy="184666"/>
            </a:xfrm>
            <a:prstGeom prst="ellipse">
              <a:avLst/>
            </a:prstGeom>
            <a:solidFill>
              <a:schemeClr val="accent1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9697454" y="2684084"/>
            <a:ext cx="184666" cy="1365855"/>
            <a:chOff x="2490097" y="3961335"/>
            <a:chExt cx="184666" cy="1365855"/>
          </a:xfrm>
        </p:grpSpPr>
        <p:cxnSp>
          <p:nvCxnSpPr>
            <p:cNvPr id="57" name="直接连接符 56"/>
            <p:cNvCxnSpPr/>
            <p:nvPr/>
          </p:nvCxnSpPr>
          <p:spPr>
            <a:xfrm flipH="1">
              <a:off x="2582430" y="3961335"/>
              <a:ext cx="0" cy="1365855"/>
            </a:xfrm>
            <a:prstGeom prst="line">
              <a:avLst/>
            </a:prstGeom>
            <a:ln>
              <a:gradFill>
                <a:gsLst>
                  <a:gs pos="0">
                    <a:schemeClr val="accent2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椭圆 57"/>
            <p:cNvSpPr/>
            <p:nvPr/>
          </p:nvSpPr>
          <p:spPr>
            <a:xfrm>
              <a:off x="2490097" y="3970567"/>
              <a:ext cx="184666" cy="184666"/>
            </a:xfrm>
            <a:prstGeom prst="ellipse">
              <a:avLst/>
            </a:prstGeom>
            <a:solidFill>
              <a:schemeClr val="accent1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46" name="圆角矩形 45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同侧圆角矩形 46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同侧圆角矩形 47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9" name="文本框 48"/>
          <p:cNvSpPr txBox="1"/>
          <p:nvPr/>
        </p:nvSpPr>
        <p:spPr>
          <a:xfrm>
            <a:off x="3845560" y="5675106"/>
            <a:ext cx="4500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你所开出的条件一定高于你的心理预期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9" name="组合 48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50" name="圆角矩形 49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同侧圆角矩形 52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同侧圆角矩形 53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1" name="椭圆 70"/>
          <p:cNvSpPr/>
          <p:nvPr/>
        </p:nvSpPr>
        <p:spPr>
          <a:xfrm>
            <a:off x="3299647" y="4080335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>
          <a:xfrm>
            <a:off x="376820" y="249525"/>
            <a:ext cx="6273356" cy="446185"/>
          </a:xfrm>
        </p:spPr>
        <p:txBody>
          <a:bodyPr/>
          <a:lstStyle/>
          <a:p>
            <a:r>
              <a:rPr altLang="zh-CN" lang="en-US"/>
              <a:t>2.永远不要接受第一次报价</a:t>
            </a:r>
          </a:p>
        </p:txBody>
      </p:sp>
      <p:sp>
        <p:nvSpPr>
          <p:cNvPr id="51" name="椭圆 50"/>
          <p:cNvSpPr/>
          <p:nvPr/>
        </p:nvSpPr>
        <p:spPr>
          <a:xfrm>
            <a:off x="4064721" y="4117365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2" name="组合 51"/>
          <p:cNvGrpSpPr/>
          <p:nvPr/>
        </p:nvGrpSpPr>
        <p:grpSpPr>
          <a:xfrm>
            <a:off x="3574712" y="2028251"/>
            <a:ext cx="5067976" cy="2455878"/>
            <a:chOff x="3063987" y="1694109"/>
            <a:chExt cx="6090048" cy="2951162"/>
          </a:xfrm>
        </p:grpSpPr>
        <p:sp>
          <p:nvSpPr>
            <p:cNvPr id="34" name="任意多边形 33"/>
            <p:cNvSpPr/>
            <p:nvPr/>
          </p:nvSpPr>
          <p:spPr bwMode="auto">
            <a:xfrm>
              <a:off x="4667362" y="2768846"/>
              <a:ext cx="2881313" cy="1866900"/>
            </a:xfrm>
            <a:custGeom>
              <a:gdLst>
                <a:gd fmla="*/ 34196 w 2881313" name="connsiteX0"/>
                <a:gd fmla="*/ 0 h 1866900" name="connsiteY0"/>
                <a:gd fmla="*/ 2846434 w 2881313" name="connsiteX1"/>
                <a:gd fmla="*/ 0 h 1866900" name="connsiteY1"/>
                <a:gd fmla="*/ 2881313 w 2881313" name="connsiteX2"/>
                <a:gd fmla="*/ 34220 h 1866900" name="connsiteY2"/>
                <a:gd fmla="*/ 2881313 w 2881313" name="connsiteX3"/>
                <a:gd fmla="*/ 119084 h 1866900" name="connsiteY3"/>
                <a:gd fmla="*/ 2846434 w 2881313" name="connsiteX4"/>
                <a:gd fmla="*/ 153988 h 1866900" name="connsiteY4"/>
                <a:gd fmla="*/ 1542615 w 2881313" name="connsiteX5"/>
                <a:gd fmla="*/ 153988 h 1866900" name="connsiteY5"/>
                <a:gd fmla="*/ 1482725 w 2881313" name="connsiteX6"/>
                <a:gd fmla="*/ 153988 h 1866900" name="connsiteY6"/>
                <a:gd fmla="*/ 1482725 w 2881313" name="connsiteX7"/>
                <a:gd fmla="*/ 1763712 h 1866900" name="connsiteY7"/>
                <a:gd fmla="*/ 1498512 w 2881313" name="connsiteX8"/>
                <a:gd fmla="*/ 1763712 h 1866900" name="connsiteY8"/>
                <a:gd fmla="*/ 1973805 w 2881313" name="connsiteX9"/>
                <a:gd fmla="*/ 1763712 h 1866900" name="connsiteY9"/>
                <a:gd fmla="*/ 1997076 w 2881313" name="connsiteX10"/>
                <a:gd fmla="*/ 1787102 h 1866900" name="connsiteY10"/>
                <a:gd fmla="*/ 1997076 w 2881313" name="connsiteX11"/>
                <a:gd fmla="*/ 1843511 h 1866900" name="connsiteY11"/>
                <a:gd fmla="*/ 1973805 w 2881313" name="connsiteX12"/>
                <a:gd fmla="*/ 1866900 h 1866900" name="connsiteY12"/>
                <a:gd fmla="*/ 1601932 w 2881313" name="connsiteX13"/>
                <a:gd fmla="*/ 1866900 h 1866900" name="connsiteY13"/>
                <a:gd fmla="*/ 1482725 w 2881313" name="connsiteX14"/>
                <a:gd fmla="*/ 1866900 h 1866900" name="connsiteY14"/>
                <a:gd fmla="*/ 1451478 w 2881313" name="connsiteX15"/>
                <a:gd fmla="*/ 1866900 h 1866900" name="connsiteY15"/>
                <a:gd fmla="*/ 1336675 w 2881313" name="connsiteX16"/>
                <a:gd fmla="*/ 1866900 h 1866900" name="connsiteY16"/>
                <a:gd fmla="*/ 1322478 w 2881313" name="connsiteX17"/>
                <a:gd fmla="*/ 1866900 h 1866900" name="connsiteY17"/>
                <a:gd fmla="*/ 847185 w 2881313" name="connsiteX18"/>
                <a:gd fmla="*/ 1866900 h 1866900" name="connsiteY18"/>
                <a:gd fmla="*/ 823913 w 2881313" name="connsiteX19"/>
                <a:gd fmla="*/ 1843511 h 1866900" name="connsiteY19"/>
                <a:gd fmla="*/ 823913 w 2881313" name="connsiteX20"/>
                <a:gd fmla="*/ 1787102 h 1866900" name="connsiteY20"/>
                <a:gd fmla="*/ 847185 w 2881313" name="connsiteX21"/>
                <a:gd fmla="*/ 1763712 h 1866900" name="connsiteY21"/>
                <a:gd fmla="*/ 1219057 w 2881313" name="connsiteX22"/>
                <a:gd fmla="*/ 1763712 h 1866900" name="connsiteY22"/>
                <a:gd fmla="*/ 1336675 w 2881313" name="connsiteX23"/>
                <a:gd fmla="*/ 1763712 h 1866900" name="connsiteY23"/>
                <a:gd fmla="*/ 1336675 w 2881313" name="connsiteX24"/>
                <a:gd fmla="*/ 153988 h 1866900" name="connsiteY24"/>
                <a:gd fmla="*/ 1220609 w 2881313" name="connsiteX25"/>
                <a:gd fmla="*/ 153988 h 1866900" name="connsiteY25"/>
                <a:gd fmla="*/ 34196 w 2881313" name="connsiteX26"/>
                <a:gd fmla="*/ 153988 h 1866900" name="connsiteY26"/>
                <a:gd fmla="*/ 0 w 2881313" name="connsiteX27"/>
                <a:gd fmla="*/ 119084 h 1866900" name="connsiteY27"/>
                <a:gd fmla="*/ 0 w 2881313" name="connsiteX28"/>
                <a:gd fmla="*/ 34220 h 1866900" name="connsiteY28"/>
                <a:gd fmla="*/ 34196 w 2881313" name="connsiteX29"/>
                <a:gd fmla="*/ 0 h 1866900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1866900" w="2881313">
                  <a:moveTo>
                    <a:pt x="34196" y="0"/>
                  </a:moveTo>
                  <a:cubicBezTo>
                    <a:pt x="2846434" y="0"/>
                    <a:pt x="2846434" y="0"/>
                    <a:pt x="2846434" y="0"/>
                  </a:cubicBezTo>
                  <a:cubicBezTo>
                    <a:pt x="2865583" y="0"/>
                    <a:pt x="2881313" y="15057"/>
                    <a:pt x="2881313" y="34220"/>
                  </a:cubicBezTo>
                  <a:cubicBezTo>
                    <a:pt x="2881313" y="119084"/>
                    <a:pt x="2881313" y="119084"/>
                    <a:pt x="2881313" y="119084"/>
                  </a:cubicBezTo>
                  <a:cubicBezTo>
                    <a:pt x="2881313" y="138247"/>
                    <a:pt x="2865583" y="153988"/>
                    <a:pt x="2846434" y="153988"/>
                  </a:cubicBezTo>
                  <a:cubicBezTo>
                    <a:pt x="2319139" y="153988"/>
                    <a:pt x="1890712" y="153988"/>
                    <a:pt x="1542615" y="153988"/>
                  </a:cubicBezTo>
                  <a:lnTo>
                    <a:pt x="1482725" y="153988"/>
                  </a:lnTo>
                  <a:lnTo>
                    <a:pt x="1482725" y="1763712"/>
                  </a:lnTo>
                  <a:lnTo>
                    <a:pt x="1498512" y="1763712"/>
                  </a:lnTo>
                  <a:cubicBezTo>
                    <a:pt x="1973805" y="1763712"/>
                    <a:pt x="1973805" y="1763712"/>
                    <a:pt x="1973805" y="1763712"/>
                  </a:cubicBezTo>
                  <a:cubicBezTo>
                    <a:pt x="1986125" y="1763712"/>
                    <a:pt x="1997076" y="1774031"/>
                    <a:pt x="1997076" y="1787102"/>
                  </a:cubicBezTo>
                  <a:cubicBezTo>
                    <a:pt x="1997076" y="1843511"/>
                    <a:pt x="1997076" y="1843511"/>
                    <a:pt x="1997076" y="1843511"/>
                  </a:cubicBezTo>
                  <a:cubicBezTo>
                    <a:pt x="1997076" y="1856581"/>
                    <a:pt x="1986125" y="1866900"/>
                    <a:pt x="1973805" y="1866900"/>
                  </a:cubicBezTo>
                  <a:cubicBezTo>
                    <a:pt x="1832977" y="1866900"/>
                    <a:pt x="1709753" y="1866900"/>
                    <a:pt x="1601932" y="1866900"/>
                  </a:cubicBezTo>
                  <a:lnTo>
                    <a:pt x="1482725" y="1866900"/>
                  </a:lnTo>
                  <a:lnTo>
                    <a:pt x="1451478" y="1866900"/>
                  </a:lnTo>
                  <a:lnTo>
                    <a:pt x="1336675" y="1866900"/>
                  </a:lnTo>
                  <a:lnTo>
                    <a:pt x="1322478" y="1866900"/>
                  </a:lnTo>
                  <a:cubicBezTo>
                    <a:pt x="847185" y="1866900"/>
                    <a:pt x="847185" y="1866900"/>
                    <a:pt x="847185" y="1866900"/>
                  </a:cubicBezTo>
                  <a:cubicBezTo>
                    <a:pt x="834865" y="1866900"/>
                    <a:pt x="823913" y="1856581"/>
                    <a:pt x="823913" y="1843511"/>
                  </a:cubicBezTo>
                  <a:cubicBezTo>
                    <a:pt x="823913" y="1787102"/>
                    <a:pt x="823913" y="1787102"/>
                    <a:pt x="823913" y="1787102"/>
                  </a:cubicBezTo>
                  <a:cubicBezTo>
                    <a:pt x="823913" y="1774031"/>
                    <a:pt x="834865" y="1763712"/>
                    <a:pt x="847185" y="1763712"/>
                  </a:cubicBezTo>
                  <a:cubicBezTo>
                    <a:pt x="988012" y="1763712"/>
                    <a:pt x="1111236" y="1763712"/>
                    <a:pt x="1219057" y="1763712"/>
                  </a:cubicBezTo>
                  <a:lnTo>
                    <a:pt x="1336675" y="1763712"/>
                  </a:lnTo>
                  <a:lnTo>
                    <a:pt x="1336675" y="153988"/>
                  </a:lnTo>
                  <a:lnTo>
                    <a:pt x="1220609" y="153988"/>
                  </a:lnTo>
                  <a:cubicBezTo>
                    <a:pt x="34196" y="153988"/>
                    <a:pt x="34196" y="153988"/>
                    <a:pt x="34196" y="153988"/>
                  </a:cubicBezTo>
                  <a:cubicBezTo>
                    <a:pt x="15046" y="153988"/>
                    <a:pt x="0" y="138247"/>
                    <a:pt x="0" y="119084"/>
                  </a:cubicBezTo>
                  <a:cubicBezTo>
                    <a:pt x="0" y="34220"/>
                    <a:pt x="0" y="34220"/>
                    <a:pt x="0" y="34220"/>
                  </a:cubicBezTo>
                  <a:cubicBezTo>
                    <a:pt x="0" y="15057"/>
                    <a:pt x="15046" y="0"/>
                    <a:pt x="34196" y="0"/>
                  </a:cubicBezTo>
                  <a:close/>
                </a:path>
              </a:pathLst>
            </a:custGeom>
            <a:gradFill>
              <a:gsLst>
                <a:gs pos="0">
                  <a:schemeClr val="bg2"/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3" name="任意多边形 32"/>
            <p:cNvSpPr/>
            <p:nvPr/>
          </p:nvSpPr>
          <p:spPr bwMode="auto">
            <a:xfrm>
              <a:off x="7623685" y="2206871"/>
              <a:ext cx="1530350" cy="2438400"/>
            </a:xfrm>
            <a:custGeom>
              <a:gdLst>
                <a:gd fmla="*/ 1454435 w 1530350" name="connsiteX0"/>
                <a:gd fmla="*/ 0 h 2438400" name="connsiteY0"/>
                <a:gd fmla="*/ 1530350 w 1530350" name="connsiteX1"/>
                <a:gd fmla="*/ 75995 h 2438400" name="connsiteY1"/>
                <a:gd fmla="*/ 1454435 w 1530350" name="connsiteX2"/>
                <a:gd fmla="*/ 151304 h 2438400" name="connsiteY2"/>
                <a:gd fmla="*/ 1295767 w 1530350" name="connsiteX3"/>
                <a:gd fmla="*/ 454597 h 2438400" name="connsiteY3"/>
                <a:gd fmla="*/ 1208824 w 1530350" name="connsiteX4"/>
                <a:gd fmla="*/ 1066821 h 2438400" name="connsiteY4"/>
                <a:gd fmla="*/ 1202800 w 1530350" name="connsiteX5"/>
                <a:gd fmla="*/ 1301750 h 2438400" name="connsiteY5"/>
                <a:gd fmla="*/ 1203325 w 1530350" name="connsiteX6"/>
                <a:gd fmla="*/ 1301750 h 2438400" name="connsiteY6"/>
                <a:gd fmla="*/ 1203325 w 1530350" name="connsiteX7"/>
                <a:gd fmla="*/ 1413647 h 2438400" name="connsiteY7"/>
                <a:gd fmla="*/ 1112289 w 1530350" name="connsiteX8"/>
                <a:gd fmla="*/ 1504950 h 2438400" name="connsiteY8"/>
                <a:gd fmla="*/ 760284 w 1530350" name="connsiteX9"/>
                <a:gd fmla="*/ 1504950 h 2438400" name="connsiteY9"/>
                <a:gd fmla="*/ 679451 w 1530350" name="connsiteX10"/>
                <a:gd fmla="*/ 1504950 h 2438400" name="connsiteY10"/>
                <a:gd fmla="*/ 679451 w 1530350" name="connsiteX11"/>
                <a:gd fmla="*/ 2336800 h 2438400" name="connsiteY11"/>
                <a:gd fmla="*/ 697679 w 1530350" name="connsiteX12"/>
                <a:gd fmla="*/ 2336800 h 2438400" name="connsiteY12"/>
                <a:gd fmla="*/ 864129 w 1530350" name="connsiteX13"/>
                <a:gd fmla="*/ 2336800 h 2438400" name="connsiteY13"/>
                <a:gd fmla="*/ 887413 w 1530350" name="connsiteX14"/>
                <a:gd fmla="*/ 2359830 h 2438400" name="connsiteY14"/>
                <a:gd fmla="*/ 887413 w 1530350" name="connsiteX15"/>
                <a:gd fmla="*/ 2415371 h 2438400" name="connsiteY15"/>
                <a:gd fmla="*/ 864129 w 1530350" name="connsiteX16"/>
                <a:gd fmla="*/ 2438400 h 2438400" name="connsiteY16"/>
                <a:gd fmla="*/ 695052 w 1530350" name="connsiteX17"/>
                <a:gd fmla="*/ 2438400 h 2438400" name="connsiteY17"/>
                <a:gd fmla="*/ 679451 w 1530350" name="connsiteX18"/>
                <a:gd fmla="*/ 2438400 h 2438400" name="connsiteY18"/>
                <a:gd fmla="*/ 626646 w 1530350" name="connsiteX19"/>
                <a:gd fmla="*/ 2438400 h 2438400" name="connsiteY19"/>
                <a:gd fmla="*/ 567995 w 1530350" name="connsiteX20"/>
                <a:gd fmla="*/ 2438400 h 2438400" name="connsiteY20"/>
                <a:gd fmla="*/ 534988 w 1530350" name="connsiteX21"/>
                <a:gd fmla="*/ 2438400 h 2438400" name="connsiteY21"/>
                <a:gd fmla="*/ 518347 w 1530350" name="connsiteX22"/>
                <a:gd fmla="*/ 2438400 h 2438400" name="connsiteY22"/>
                <a:gd fmla="*/ 351896 w 1530350" name="connsiteX23"/>
                <a:gd fmla="*/ 2438400 h 2438400" name="connsiteY23"/>
                <a:gd fmla="*/ 328613 w 1530350" name="connsiteX24"/>
                <a:gd fmla="*/ 2415371 h 2438400" name="connsiteY24"/>
                <a:gd fmla="*/ 328613 w 1530350" name="connsiteX25"/>
                <a:gd fmla="*/ 2359830 h 2438400" name="connsiteY25"/>
                <a:gd fmla="*/ 351896 w 1530350" name="connsiteX26"/>
                <a:gd fmla="*/ 2336800 h 2438400" name="connsiteY26"/>
                <a:gd fmla="*/ 520973 w 1530350" name="connsiteX27"/>
                <a:gd fmla="*/ 2336800 h 2438400" name="connsiteY27"/>
                <a:gd fmla="*/ 534988 w 1530350" name="connsiteX28"/>
                <a:gd fmla="*/ 2336800 h 2438400" name="connsiteY28"/>
                <a:gd fmla="*/ 534988 w 1530350" name="connsiteX29"/>
                <a:gd fmla="*/ 1504950 h 2438400" name="connsiteY29"/>
                <a:gd fmla="*/ 495760 w 1530350" name="connsiteX30"/>
                <a:gd fmla="*/ 1504950 h 2438400" name="connsiteY30"/>
                <a:gd fmla="*/ 45860 w 1530350" name="connsiteX31"/>
                <a:gd fmla="*/ 1504950 h 2438400" name="connsiteY31"/>
                <a:gd fmla="*/ 0 w 1530350" name="connsiteX32"/>
                <a:gd fmla="*/ 1459642 h 2438400" name="connsiteY32"/>
                <a:gd fmla="*/ 0 w 1530350" name="connsiteX33"/>
                <a:gd fmla="*/ 1347745 h 2438400" name="connsiteY33"/>
                <a:gd fmla="*/ 45860 w 1530350" name="connsiteX34"/>
                <a:gd fmla="*/ 1301750 h 2438400" name="connsiteY34"/>
                <a:gd fmla="*/ 997321 w 1530350" name="connsiteX35"/>
                <a:gd fmla="*/ 1301750 h 2438400" name="connsiteY35"/>
                <a:gd fmla="*/ 1050972 w 1530350" name="connsiteX36"/>
                <a:gd fmla="*/ 1301750 h 2438400" name="connsiteY36"/>
                <a:gd fmla="*/ 1057369 w 1530350" name="connsiteX37"/>
                <a:gd fmla="*/ 1056968 h 2438400" name="connsiteY37"/>
                <a:gd fmla="*/ 1149409 w 1530350" name="connsiteX38"/>
                <a:gd fmla="*/ 415573 h 2438400" name="connsiteY38"/>
                <a:gd fmla="*/ 1454435 w 1530350" name="connsiteX39"/>
                <a:gd fmla="*/ 0 h 2438400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2438400" w="1530350">
                  <a:moveTo>
                    <a:pt x="1454435" y="0"/>
                  </a:moveTo>
                  <a:cubicBezTo>
                    <a:pt x="1496154" y="0"/>
                    <a:pt x="1530350" y="33547"/>
                    <a:pt x="1530350" y="75995"/>
                  </a:cubicBezTo>
                  <a:cubicBezTo>
                    <a:pt x="1530350" y="117757"/>
                    <a:pt x="1496154" y="151304"/>
                    <a:pt x="1454435" y="151304"/>
                  </a:cubicBezTo>
                  <a:cubicBezTo>
                    <a:pt x="1434602" y="151304"/>
                    <a:pt x="1362107" y="207444"/>
                    <a:pt x="1295767" y="454597"/>
                  </a:cubicBezTo>
                  <a:cubicBezTo>
                    <a:pt x="1250628" y="623531"/>
                    <a:pt x="1220878" y="835596"/>
                    <a:pt x="1208824" y="1066821"/>
                  </a:cubicBezTo>
                  <a:lnTo>
                    <a:pt x="1202800" y="1301750"/>
                  </a:lnTo>
                  <a:lnTo>
                    <a:pt x="1203325" y="1301750"/>
                  </a:lnTo>
                  <a:cubicBezTo>
                    <a:pt x="1203325" y="1413647"/>
                    <a:pt x="1203325" y="1413647"/>
                    <a:pt x="1203325" y="1413647"/>
                  </a:cubicBezTo>
                  <a:cubicBezTo>
                    <a:pt x="1203325" y="1464447"/>
                    <a:pt x="1162256" y="1504950"/>
                    <a:pt x="1112289" y="1504950"/>
                  </a:cubicBezTo>
                  <a:cubicBezTo>
                    <a:pt x="978985" y="1504950"/>
                    <a:pt x="862344" y="1504950"/>
                    <a:pt x="760284" y="1504950"/>
                  </a:cubicBezTo>
                  <a:lnTo>
                    <a:pt x="679451" y="1504950"/>
                  </a:lnTo>
                  <a:lnTo>
                    <a:pt x="679451" y="2336800"/>
                  </a:lnTo>
                  <a:lnTo>
                    <a:pt x="697679" y="2336800"/>
                  </a:lnTo>
                  <a:cubicBezTo>
                    <a:pt x="864129" y="2336800"/>
                    <a:pt x="864129" y="2336800"/>
                    <a:pt x="864129" y="2336800"/>
                  </a:cubicBezTo>
                  <a:cubicBezTo>
                    <a:pt x="877141" y="2336800"/>
                    <a:pt x="887413" y="2346960"/>
                    <a:pt x="887413" y="2359830"/>
                  </a:cubicBezTo>
                  <a:cubicBezTo>
                    <a:pt x="887413" y="2415371"/>
                    <a:pt x="887413" y="2415371"/>
                    <a:pt x="887413" y="2415371"/>
                  </a:cubicBezTo>
                  <a:cubicBezTo>
                    <a:pt x="887413" y="2428240"/>
                    <a:pt x="877141" y="2438400"/>
                    <a:pt x="864129" y="2438400"/>
                  </a:cubicBezTo>
                  <a:cubicBezTo>
                    <a:pt x="800100" y="2438400"/>
                    <a:pt x="744075" y="2438400"/>
                    <a:pt x="695052" y="2438400"/>
                  </a:cubicBezTo>
                  <a:lnTo>
                    <a:pt x="679451" y="2438400"/>
                  </a:lnTo>
                  <a:lnTo>
                    <a:pt x="626646" y="2438400"/>
                  </a:lnTo>
                  <a:lnTo>
                    <a:pt x="567995" y="2438400"/>
                  </a:lnTo>
                  <a:lnTo>
                    <a:pt x="534988" y="2438400"/>
                  </a:lnTo>
                  <a:lnTo>
                    <a:pt x="518347" y="2438400"/>
                  </a:lnTo>
                  <a:cubicBezTo>
                    <a:pt x="351896" y="2438400"/>
                    <a:pt x="351896" y="2438400"/>
                    <a:pt x="351896" y="2438400"/>
                  </a:cubicBezTo>
                  <a:cubicBezTo>
                    <a:pt x="338885" y="2438400"/>
                    <a:pt x="328613" y="2428240"/>
                    <a:pt x="328613" y="2415371"/>
                  </a:cubicBezTo>
                  <a:cubicBezTo>
                    <a:pt x="328613" y="2359830"/>
                    <a:pt x="328613" y="2359830"/>
                    <a:pt x="328613" y="2359830"/>
                  </a:cubicBezTo>
                  <a:cubicBezTo>
                    <a:pt x="328613" y="2346960"/>
                    <a:pt x="338885" y="2336800"/>
                    <a:pt x="351896" y="2336800"/>
                  </a:cubicBezTo>
                  <a:cubicBezTo>
                    <a:pt x="415925" y="2336800"/>
                    <a:pt x="471951" y="2336800"/>
                    <a:pt x="520973" y="2336800"/>
                  </a:cubicBezTo>
                  <a:lnTo>
                    <a:pt x="534988" y="2336800"/>
                  </a:lnTo>
                  <a:lnTo>
                    <a:pt x="534988" y="1504950"/>
                  </a:lnTo>
                  <a:lnTo>
                    <a:pt x="495760" y="1504950"/>
                  </a:lnTo>
                  <a:cubicBezTo>
                    <a:pt x="45860" y="1504950"/>
                    <a:pt x="45860" y="1504950"/>
                    <a:pt x="45860" y="1504950"/>
                  </a:cubicBezTo>
                  <a:cubicBezTo>
                    <a:pt x="20534" y="1504950"/>
                    <a:pt x="0" y="1485042"/>
                    <a:pt x="0" y="1459642"/>
                  </a:cubicBezTo>
                  <a:cubicBezTo>
                    <a:pt x="0" y="1347745"/>
                    <a:pt x="0" y="1347745"/>
                    <a:pt x="0" y="1347745"/>
                  </a:cubicBezTo>
                  <a:cubicBezTo>
                    <a:pt x="0" y="1322345"/>
                    <a:pt x="20534" y="1301750"/>
                    <a:pt x="45860" y="1301750"/>
                  </a:cubicBezTo>
                  <a:cubicBezTo>
                    <a:pt x="552251" y="1301750"/>
                    <a:pt x="837096" y="1301750"/>
                    <a:pt x="997321" y="1301750"/>
                  </a:cubicBezTo>
                  <a:lnTo>
                    <a:pt x="1050972" y="1301750"/>
                  </a:lnTo>
                  <a:lnTo>
                    <a:pt x="1057369" y="1056968"/>
                  </a:lnTo>
                  <a:cubicBezTo>
                    <a:pt x="1070160" y="815827"/>
                    <a:pt x="1101706" y="593749"/>
                    <a:pt x="1149409" y="415573"/>
                  </a:cubicBezTo>
                  <a:cubicBezTo>
                    <a:pt x="1223272" y="139666"/>
                    <a:pt x="1325859" y="0"/>
                    <a:pt x="1454435" y="0"/>
                  </a:cubicBez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2" name="任意多边形 31"/>
            <p:cNvSpPr/>
            <p:nvPr/>
          </p:nvSpPr>
          <p:spPr bwMode="auto">
            <a:xfrm>
              <a:off x="3063987" y="2195757"/>
              <a:ext cx="1528763" cy="2439988"/>
            </a:xfrm>
            <a:custGeom>
              <a:gdLst>
                <a:gd fmla="*/ 75915 w 1528763" name="connsiteX0"/>
                <a:gd fmla="*/ 0 h 2439988" name="connsiteY0"/>
                <a:gd fmla="*/ 380941 w 1528763" name="connsiteX1"/>
                <a:gd fmla="*/ 416051 h 2439988" name="connsiteY1"/>
                <a:gd fmla="*/ 472981 w 1528763" name="connsiteX2"/>
                <a:gd fmla="*/ 1058184 h 2439988" name="connsiteY2"/>
                <a:gd fmla="*/ 479381 w 1528763" name="connsiteX3"/>
                <a:gd fmla="*/ 1303338 h 2439988" name="connsiteY3"/>
                <a:gd fmla="*/ 532757 w 1528763" name="connsiteX4"/>
                <a:gd fmla="*/ 1303338 h 2439988" name="connsiteY4"/>
                <a:gd fmla="*/ 1482963 w 1528763" name="connsiteX5"/>
                <a:gd fmla="*/ 1303338 h 2439988" name="connsiteY5"/>
                <a:gd fmla="*/ 1528763 w 1528763" name="connsiteX6"/>
                <a:gd fmla="*/ 1348445 h 2439988" name="connsiteY6"/>
                <a:gd fmla="*/ 1528763 w 1528763" name="connsiteX7"/>
                <a:gd fmla="*/ 1459844 h 2439988" name="connsiteY7"/>
                <a:gd fmla="*/ 1482963 w 1528763" name="connsiteX8"/>
                <a:gd fmla="*/ 1504951 h 2439988" name="connsiteY8"/>
                <a:gd fmla="*/ 1033657 w 1528763" name="connsiteX9"/>
                <a:gd fmla="*/ 1504951 h 2439988" name="connsiteY9"/>
                <a:gd fmla="*/ 995363 w 1528763" name="connsiteX10"/>
                <a:gd fmla="*/ 1504951 h 2439988" name="connsiteY10"/>
                <a:gd fmla="*/ 995363 w 1528763" name="connsiteX11"/>
                <a:gd fmla="*/ 2336800 h 2439988" name="connsiteY11"/>
                <a:gd fmla="*/ 1009378 w 1528763" name="connsiteX12"/>
                <a:gd fmla="*/ 2336800 h 2439988" name="connsiteY12"/>
                <a:gd fmla="*/ 1178455 w 1528763" name="connsiteX13"/>
                <a:gd fmla="*/ 2336800 h 2439988" name="connsiteY13"/>
                <a:gd fmla="*/ 1201738 w 1528763" name="connsiteX14"/>
                <a:gd fmla="*/ 2360190 h 2439988" name="connsiteY14"/>
                <a:gd fmla="*/ 1201738 w 1528763" name="connsiteX15"/>
                <a:gd fmla="*/ 2416599 h 2439988" name="connsiteY15"/>
                <a:gd fmla="*/ 1178455 w 1528763" name="connsiteX16"/>
                <a:gd fmla="*/ 2439988 h 2439988" name="connsiteY16"/>
                <a:gd fmla="*/ 1012004 w 1528763" name="connsiteX17"/>
                <a:gd fmla="*/ 2439988 h 2439988" name="connsiteY17"/>
                <a:gd fmla="*/ 995363 w 1528763" name="connsiteX18"/>
                <a:gd fmla="*/ 2439988 h 2439988" name="connsiteY18"/>
                <a:gd fmla="*/ 962356 w 1528763" name="connsiteX19"/>
                <a:gd fmla="*/ 2439988 h 2439988" name="connsiteY19"/>
                <a:gd fmla="*/ 903705 w 1528763" name="connsiteX20"/>
                <a:gd fmla="*/ 2439988 h 2439988" name="connsiteY20"/>
                <a:gd fmla="*/ 849313 w 1528763" name="connsiteX21"/>
                <a:gd fmla="*/ 2439988 h 2439988" name="connsiteY21"/>
                <a:gd fmla="*/ 835298 w 1528763" name="connsiteX22"/>
                <a:gd fmla="*/ 2439988 h 2439988" name="connsiteY22"/>
                <a:gd fmla="*/ 666221 w 1528763" name="connsiteX23"/>
                <a:gd fmla="*/ 2439988 h 2439988" name="connsiteY23"/>
                <a:gd fmla="*/ 642938 w 1528763" name="connsiteX24"/>
                <a:gd fmla="*/ 2416599 h 2439988" name="connsiteY24"/>
                <a:gd fmla="*/ 642938 w 1528763" name="connsiteX25"/>
                <a:gd fmla="*/ 2360190 h 2439988" name="connsiteY25"/>
                <a:gd fmla="*/ 666221 w 1528763" name="connsiteX26"/>
                <a:gd fmla="*/ 2336800 h 2439988" name="connsiteY26"/>
                <a:gd fmla="*/ 832672 w 1528763" name="connsiteX27"/>
                <a:gd fmla="*/ 2336800 h 2439988" name="connsiteY27"/>
                <a:gd fmla="*/ 849313 w 1528763" name="connsiteX28"/>
                <a:gd fmla="*/ 2336800 h 2439988" name="connsiteY28"/>
                <a:gd fmla="*/ 849313 w 1528763" name="connsiteX29"/>
                <a:gd fmla="*/ 1504951 h 2439988" name="connsiteY29"/>
                <a:gd fmla="*/ 769482 w 1528763" name="connsiteX30"/>
                <a:gd fmla="*/ 1504951 h 2439988" name="connsiteY30"/>
                <a:gd fmla="*/ 417942 w 1528763" name="connsiteX31"/>
                <a:gd fmla="*/ 1504951 h 2439988" name="connsiteY31"/>
                <a:gd fmla="*/ 327025 w 1528763" name="connsiteX32"/>
                <a:gd fmla="*/ 1414054 h 2439988" name="connsiteY32"/>
                <a:gd fmla="*/ 327025 w 1528763" name="connsiteX33"/>
                <a:gd fmla="*/ 1303338 h 2439988" name="connsiteY33"/>
                <a:gd fmla="*/ 327552 w 1528763" name="connsiteX34"/>
                <a:gd fmla="*/ 1303338 h 2439988" name="connsiteY34"/>
                <a:gd fmla="*/ 321526 w 1528763" name="connsiteX35"/>
                <a:gd fmla="*/ 1068048 h 2439988" name="connsiteY35"/>
                <a:gd fmla="*/ 234583 w 1528763" name="connsiteX36"/>
                <a:gd fmla="*/ 455120 h 2439988" name="connsiteY36"/>
                <a:gd fmla="*/ 75915 w 1528763" name="connsiteX37"/>
                <a:gd fmla="*/ 152164 h 2439988" name="connsiteY37"/>
                <a:gd fmla="*/ 0 w 1528763" name="connsiteX38"/>
                <a:gd fmla="*/ 76082 h 2439988" name="connsiteY38"/>
                <a:gd fmla="*/ 75915 w 1528763" name="connsiteX39"/>
                <a:gd fmla="*/ 0 h 2439988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2439988" w="1528763">
                  <a:moveTo>
                    <a:pt x="75915" y="0"/>
                  </a:moveTo>
                  <a:cubicBezTo>
                    <a:pt x="204491" y="0"/>
                    <a:pt x="307078" y="139826"/>
                    <a:pt x="380941" y="416051"/>
                  </a:cubicBezTo>
                  <a:cubicBezTo>
                    <a:pt x="428644" y="594432"/>
                    <a:pt x="460190" y="816766"/>
                    <a:pt x="472981" y="1058184"/>
                  </a:cubicBezTo>
                  <a:lnTo>
                    <a:pt x="479381" y="1303338"/>
                  </a:lnTo>
                  <a:lnTo>
                    <a:pt x="532757" y="1303338"/>
                  </a:lnTo>
                  <a:cubicBezTo>
                    <a:pt x="692771" y="1303338"/>
                    <a:pt x="977240" y="1303338"/>
                    <a:pt x="1482963" y="1303338"/>
                  </a:cubicBezTo>
                  <a:cubicBezTo>
                    <a:pt x="1508256" y="1303338"/>
                    <a:pt x="1528763" y="1323158"/>
                    <a:pt x="1528763" y="1348445"/>
                  </a:cubicBezTo>
                  <a:cubicBezTo>
                    <a:pt x="1528763" y="1348445"/>
                    <a:pt x="1528763" y="1348445"/>
                    <a:pt x="1528763" y="1459844"/>
                  </a:cubicBezTo>
                  <a:cubicBezTo>
                    <a:pt x="1528763" y="1485132"/>
                    <a:pt x="1508256" y="1504951"/>
                    <a:pt x="1482963" y="1504951"/>
                  </a:cubicBezTo>
                  <a:cubicBezTo>
                    <a:pt x="1482963" y="1504951"/>
                    <a:pt x="1482963" y="1504951"/>
                    <a:pt x="1033657" y="1504951"/>
                  </a:cubicBezTo>
                  <a:lnTo>
                    <a:pt x="995363" y="1504951"/>
                  </a:lnTo>
                  <a:lnTo>
                    <a:pt x="995363" y="2336800"/>
                  </a:lnTo>
                  <a:lnTo>
                    <a:pt x="1009378" y="2336800"/>
                  </a:lnTo>
                  <a:cubicBezTo>
                    <a:pt x="1058400" y="2336800"/>
                    <a:pt x="1114426" y="2336800"/>
                    <a:pt x="1178455" y="2336800"/>
                  </a:cubicBezTo>
                  <a:cubicBezTo>
                    <a:pt x="1191466" y="2336800"/>
                    <a:pt x="1201738" y="2347119"/>
                    <a:pt x="1201738" y="2360190"/>
                  </a:cubicBezTo>
                  <a:cubicBezTo>
                    <a:pt x="1201738" y="2360190"/>
                    <a:pt x="1201738" y="2360190"/>
                    <a:pt x="1201738" y="2416599"/>
                  </a:cubicBezTo>
                  <a:cubicBezTo>
                    <a:pt x="1201738" y="2429669"/>
                    <a:pt x="1191466" y="2439988"/>
                    <a:pt x="1178455" y="2439988"/>
                  </a:cubicBezTo>
                  <a:cubicBezTo>
                    <a:pt x="1178455" y="2439988"/>
                    <a:pt x="1178455" y="2439988"/>
                    <a:pt x="1012004" y="2439988"/>
                  </a:cubicBezTo>
                  <a:lnTo>
                    <a:pt x="995363" y="2439988"/>
                  </a:lnTo>
                  <a:lnTo>
                    <a:pt x="962356" y="2439988"/>
                  </a:lnTo>
                  <a:lnTo>
                    <a:pt x="903705" y="2439988"/>
                  </a:lnTo>
                  <a:lnTo>
                    <a:pt x="849313" y="2439988"/>
                  </a:lnTo>
                  <a:lnTo>
                    <a:pt x="835298" y="2439988"/>
                  </a:lnTo>
                  <a:cubicBezTo>
                    <a:pt x="786276" y="2439988"/>
                    <a:pt x="730251" y="2439988"/>
                    <a:pt x="666221" y="2439988"/>
                  </a:cubicBezTo>
                  <a:cubicBezTo>
                    <a:pt x="653210" y="2439988"/>
                    <a:pt x="642938" y="2429669"/>
                    <a:pt x="642938" y="2416599"/>
                  </a:cubicBezTo>
                  <a:cubicBezTo>
                    <a:pt x="642938" y="2416599"/>
                    <a:pt x="642938" y="2416599"/>
                    <a:pt x="642938" y="2360190"/>
                  </a:cubicBezTo>
                  <a:cubicBezTo>
                    <a:pt x="642938" y="2347119"/>
                    <a:pt x="653210" y="2336800"/>
                    <a:pt x="666221" y="2336800"/>
                  </a:cubicBezTo>
                  <a:cubicBezTo>
                    <a:pt x="666221" y="2336800"/>
                    <a:pt x="666221" y="2336800"/>
                    <a:pt x="832672" y="2336800"/>
                  </a:cubicBezTo>
                  <a:lnTo>
                    <a:pt x="849313" y="2336800"/>
                  </a:lnTo>
                  <a:lnTo>
                    <a:pt x="849313" y="1504951"/>
                  </a:lnTo>
                  <a:lnTo>
                    <a:pt x="769482" y="1504951"/>
                  </a:lnTo>
                  <a:cubicBezTo>
                    <a:pt x="667556" y="1504951"/>
                    <a:pt x="551069" y="1504951"/>
                    <a:pt x="417942" y="1504951"/>
                  </a:cubicBezTo>
                  <a:cubicBezTo>
                    <a:pt x="368040" y="1504951"/>
                    <a:pt x="327025" y="1464629"/>
                    <a:pt x="327025" y="1414054"/>
                  </a:cubicBezTo>
                  <a:cubicBezTo>
                    <a:pt x="327025" y="1414054"/>
                    <a:pt x="327025" y="1414054"/>
                    <a:pt x="327025" y="1303338"/>
                  </a:cubicBezTo>
                  <a:lnTo>
                    <a:pt x="327552" y="1303338"/>
                  </a:lnTo>
                  <a:lnTo>
                    <a:pt x="321526" y="1068048"/>
                  </a:lnTo>
                  <a:cubicBezTo>
                    <a:pt x="309472" y="836558"/>
                    <a:pt x="279722" y="624248"/>
                    <a:pt x="234583" y="455120"/>
                  </a:cubicBezTo>
                  <a:cubicBezTo>
                    <a:pt x="168243" y="207683"/>
                    <a:pt x="95748" y="152164"/>
                    <a:pt x="75915" y="152164"/>
                  </a:cubicBezTo>
                  <a:cubicBezTo>
                    <a:pt x="34196" y="152164"/>
                    <a:pt x="0" y="117893"/>
                    <a:pt x="0" y="76082"/>
                  </a:cubicBezTo>
                  <a:cubicBezTo>
                    <a:pt x="0" y="33586"/>
                    <a:pt x="34196" y="0"/>
                    <a:pt x="7591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grpSp>
          <p:nvGrpSpPr>
            <p:cNvPr id="35" name="组合 34"/>
            <p:cNvGrpSpPr/>
            <p:nvPr/>
          </p:nvGrpSpPr>
          <p:grpSpPr>
            <a:xfrm>
              <a:off x="4816587" y="2410072"/>
              <a:ext cx="854076" cy="303213"/>
              <a:chOff x="4932363" y="2868614"/>
              <a:chExt cx="854076" cy="303213"/>
            </a:xfrm>
          </p:grpSpPr>
          <p:sp>
            <p:nvSpPr>
              <p:cNvPr id="23" name="Line 16"/>
              <p:cNvSpPr>
                <a:spLocks noChangeShapeType="1"/>
              </p:cNvSpPr>
              <p:nvPr/>
            </p:nvSpPr>
            <p:spPr bwMode="auto">
              <a:xfrm>
                <a:off x="4932363" y="3171827"/>
                <a:ext cx="500063" cy="0"/>
              </a:xfrm>
              <a:prstGeom prst="lin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4" name="Line 17"/>
              <p:cNvSpPr>
                <a:spLocks noChangeShapeType="1"/>
              </p:cNvSpPr>
              <p:nvPr/>
            </p:nvSpPr>
            <p:spPr bwMode="auto">
              <a:xfrm flipV="1">
                <a:off x="5432426" y="2868614"/>
                <a:ext cx="354013" cy="303213"/>
              </a:xfrm>
              <a:prstGeom prst="lin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6542200" y="2302122"/>
              <a:ext cx="719138" cy="411163"/>
              <a:chOff x="6657976" y="2760664"/>
              <a:chExt cx="719138" cy="411163"/>
            </a:xfrm>
          </p:grpSpPr>
          <p:sp>
            <p:nvSpPr>
              <p:cNvPr id="25" name="Line 18"/>
              <p:cNvSpPr>
                <a:spLocks noChangeShapeType="1"/>
              </p:cNvSpPr>
              <p:nvPr/>
            </p:nvSpPr>
            <p:spPr bwMode="auto">
              <a:xfrm flipH="1">
                <a:off x="6877051" y="3171827"/>
                <a:ext cx="500063" cy="0"/>
              </a:xfrm>
              <a:prstGeom prst="lin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 flipH="1" flipV="1">
                <a:off x="6657976" y="2760664"/>
                <a:ext cx="217488" cy="411163"/>
              </a:xfrm>
              <a:prstGeom prst="lin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3914887" y="1694109"/>
              <a:ext cx="1087438" cy="2900363"/>
              <a:chOff x="4030663" y="2152651"/>
              <a:chExt cx="1087438" cy="2900363"/>
            </a:xfrm>
          </p:grpSpPr>
          <p:sp>
            <p:nvSpPr>
              <p:cNvPr id="29" name="Oval 23"/>
              <p:cNvSpPr>
                <a:spLocks noChangeArrowheads="1"/>
              </p:cNvSpPr>
              <p:nvPr/>
            </p:nvSpPr>
            <p:spPr bwMode="auto">
              <a:xfrm>
                <a:off x="4030663" y="2152651"/>
                <a:ext cx="501650" cy="500063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30" name="Freeform 24"/>
              <p:cNvSpPr/>
              <p:nvPr/>
            </p:nvSpPr>
            <p:spPr bwMode="auto">
              <a:xfrm>
                <a:off x="4083051" y="2784476"/>
                <a:ext cx="1035050" cy="2268538"/>
              </a:xfrm>
              <a:custGeom>
                <a:gdLst>
                  <a:gd fmla="*/ 508 w 628" name="T0"/>
                  <a:gd fmla="*/ 1380 h 1380" name="T1"/>
                  <a:gd fmla="*/ 388 w 628" name="T2"/>
                  <a:gd fmla="*/ 1260 h 1380" name="T3"/>
                  <a:gd fmla="*/ 388 w 628" name="T4"/>
                  <a:gd fmla="*/ 720 h 1380" name="T5"/>
                  <a:gd fmla="*/ 120 w 628" name="T6"/>
                  <a:gd fmla="*/ 720 h 1380" name="T7"/>
                  <a:gd fmla="*/ 0 w 628" name="T8"/>
                  <a:gd fmla="*/ 600 h 1380" name="T9"/>
                  <a:gd fmla="*/ 0 w 628" name="T10"/>
                  <a:gd fmla="*/ 120 h 1380" name="T11"/>
                  <a:gd fmla="*/ 120 w 628" name="T12"/>
                  <a:gd fmla="*/ 0 h 1380" name="T13"/>
                  <a:gd fmla="*/ 240 w 628" name="T14"/>
                  <a:gd fmla="*/ 120 h 1380" name="T15"/>
                  <a:gd fmla="*/ 240 w 628" name="T16"/>
                  <a:gd fmla="*/ 480 h 1380" name="T17"/>
                  <a:gd fmla="*/ 508 w 628" name="T18"/>
                  <a:gd fmla="*/ 480 h 1380" name="T19"/>
                  <a:gd fmla="*/ 628 w 628" name="T20"/>
                  <a:gd fmla="*/ 600 h 1380" name="T21"/>
                  <a:gd fmla="*/ 628 w 628" name="T22"/>
                  <a:gd fmla="*/ 1260 h 1380" name="T23"/>
                  <a:gd fmla="*/ 508 w 628" name="T24"/>
                  <a:gd fmla="*/ 1380 h 138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380" w="628">
                    <a:moveTo>
                      <a:pt x="508" y="1380"/>
                    </a:moveTo>
                    <a:cubicBezTo>
                      <a:pt x="442" y="1380"/>
                      <a:pt x="388" y="1326"/>
                      <a:pt x="388" y="1260"/>
                    </a:cubicBezTo>
                    <a:cubicBezTo>
                      <a:pt x="388" y="720"/>
                      <a:pt x="388" y="720"/>
                      <a:pt x="388" y="720"/>
                    </a:cubicBezTo>
                    <a:cubicBezTo>
                      <a:pt x="120" y="720"/>
                      <a:pt x="120" y="720"/>
                      <a:pt x="120" y="720"/>
                    </a:cubicBezTo>
                    <a:cubicBezTo>
                      <a:pt x="54" y="720"/>
                      <a:pt x="0" y="666"/>
                      <a:pt x="0" y="600"/>
                    </a:cubicBezTo>
                    <a:cubicBezTo>
                      <a:pt x="0" y="120"/>
                      <a:pt x="0" y="120"/>
                      <a:pt x="0" y="120"/>
                    </a:cubicBezTo>
                    <a:cubicBezTo>
                      <a:pt x="0" y="54"/>
                      <a:pt x="54" y="0"/>
                      <a:pt x="120" y="0"/>
                    </a:cubicBezTo>
                    <a:cubicBezTo>
                      <a:pt x="186" y="0"/>
                      <a:pt x="240" y="54"/>
                      <a:pt x="240" y="120"/>
                    </a:cubicBezTo>
                    <a:cubicBezTo>
                      <a:pt x="240" y="480"/>
                      <a:pt x="240" y="480"/>
                      <a:pt x="240" y="480"/>
                    </a:cubicBezTo>
                    <a:cubicBezTo>
                      <a:pt x="508" y="480"/>
                      <a:pt x="508" y="480"/>
                      <a:pt x="508" y="480"/>
                    </a:cubicBezTo>
                    <a:cubicBezTo>
                      <a:pt x="574" y="480"/>
                      <a:pt x="628" y="534"/>
                      <a:pt x="628" y="600"/>
                    </a:cubicBezTo>
                    <a:cubicBezTo>
                      <a:pt x="628" y="1260"/>
                      <a:pt x="628" y="1260"/>
                      <a:pt x="628" y="1260"/>
                    </a:cubicBezTo>
                    <a:cubicBezTo>
                      <a:pt x="628" y="1326"/>
                      <a:pt x="574" y="1380"/>
                      <a:pt x="508" y="138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 flipH="1">
              <a:off x="7209347" y="1694109"/>
              <a:ext cx="1087438" cy="2900363"/>
              <a:chOff x="4030663" y="2152651"/>
              <a:chExt cx="1087438" cy="2900363"/>
            </a:xfrm>
          </p:grpSpPr>
          <p:sp>
            <p:nvSpPr>
              <p:cNvPr id="40" name="Oval 23"/>
              <p:cNvSpPr>
                <a:spLocks noChangeArrowheads="1"/>
              </p:cNvSpPr>
              <p:nvPr/>
            </p:nvSpPr>
            <p:spPr bwMode="auto">
              <a:xfrm>
                <a:off x="4030663" y="2152651"/>
                <a:ext cx="501650" cy="500063"/>
              </a:xfrm>
              <a:prstGeom prst="ellipse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chemeClr val="accent6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  <p:sp>
            <p:nvSpPr>
              <p:cNvPr id="41" name="Freeform 24"/>
              <p:cNvSpPr/>
              <p:nvPr/>
            </p:nvSpPr>
            <p:spPr bwMode="auto">
              <a:xfrm>
                <a:off x="4083051" y="2784476"/>
                <a:ext cx="1035050" cy="2268538"/>
              </a:xfrm>
              <a:custGeom>
                <a:gdLst>
                  <a:gd fmla="*/ 508 w 628" name="T0"/>
                  <a:gd fmla="*/ 1380 h 1380" name="T1"/>
                  <a:gd fmla="*/ 388 w 628" name="T2"/>
                  <a:gd fmla="*/ 1260 h 1380" name="T3"/>
                  <a:gd fmla="*/ 388 w 628" name="T4"/>
                  <a:gd fmla="*/ 720 h 1380" name="T5"/>
                  <a:gd fmla="*/ 120 w 628" name="T6"/>
                  <a:gd fmla="*/ 720 h 1380" name="T7"/>
                  <a:gd fmla="*/ 0 w 628" name="T8"/>
                  <a:gd fmla="*/ 600 h 1380" name="T9"/>
                  <a:gd fmla="*/ 0 w 628" name="T10"/>
                  <a:gd fmla="*/ 120 h 1380" name="T11"/>
                  <a:gd fmla="*/ 120 w 628" name="T12"/>
                  <a:gd fmla="*/ 0 h 1380" name="T13"/>
                  <a:gd fmla="*/ 240 w 628" name="T14"/>
                  <a:gd fmla="*/ 120 h 1380" name="T15"/>
                  <a:gd fmla="*/ 240 w 628" name="T16"/>
                  <a:gd fmla="*/ 480 h 1380" name="T17"/>
                  <a:gd fmla="*/ 508 w 628" name="T18"/>
                  <a:gd fmla="*/ 480 h 1380" name="T19"/>
                  <a:gd fmla="*/ 628 w 628" name="T20"/>
                  <a:gd fmla="*/ 600 h 1380" name="T21"/>
                  <a:gd fmla="*/ 628 w 628" name="T22"/>
                  <a:gd fmla="*/ 1260 h 1380" name="T23"/>
                  <a:gd fmla="*/ 508 w 628" name="T24"/>
                  <a:gd fmla="*/ 1380 h 138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380" w="628">
                    <a:moveTo>
                      <a:pt x="508" y="1380"/>
                    </a:moveTo>
                    <a:cubicBezTo>
                      <a:pt x="442" y="1380"/>
                      <a:pt x="388" y="1326"/>
                      <a:pt x="388" y="1260"/>
                    </a:cubicBezTo>
                    <a:cubicBezTo>
                      <a:pt x="388" y="720"/>
                      <a:pt x="388" y="720"/>
                      <a:pt x="388" y="720"/>
                    </a:cubicBezTo>
                    <a:cubicBezTo>
                      <a:pt x="120" y="720"/>
                      <a:pt x="120" y="720"/>
                      <a:pt x="120" y="720"/>
                    </a:cubicBezTo>
                    <a:cubicBezTo>
                      <a:pt x="54" y="720"/>
                      <a:pt x="0" y="666"/>
                      <a:pt x="0" y="600"/>
                    </a:cubicBezTo>
                    <a:cubicBezTo>
                      <a:pt x="0" y="120"/>
                      <a:pt x="0" y="120"/>
                      <a:pt x="0" y="120"/>
                    </a:cubicBezTo>
                    <a:cubicBezTo>
                      <a:pt x="0" y="54"/>
                      <a:pt x="54" y="0"/>
                      <a:pt x="120" y="0"/>
                    </a:cubicBezTo>
                    <a:cubicBezTo>
                      <a:pt x="186" y="0"/>
                      <a:pt x="240" y="54"/>
                      <a:pt x="240" y="120"/>
                    </a:cubicBezTo>
                    <a:cubicBezTo>
                      <a:pt x="240" y="480"/>
                      <a:pt x="240" y="480"/>
                      <a:pt x="240" y="480"/>
                    </a:cubicBezTo>
                    <a:cubicBezTo>
                      <a:pt x="508" y="480"/>
                      <a:pt x="508" y="480"/>
                      <a:pt x="508" y="480"/>
                    </a:cubicBezTo>
                    <a:cubicBezTo>
                      <a:pt x="574" y="480"/>
                      <a:pt x="628" y="534"/>
                      <a:pt x="628" y="600"/>
                    </a:cubicBezTo>
                    <a:cubicBezTo>
                      <a:pt x="628" y="1260"/>
                      <a:pt x="628" y="1260"/>
                      <a:pt x="628" y="1260"/>
                    </a:cubicBezTo>
                    <a:cubicBezTo>
                      <a:pt x="628" y="1326"/>
                      <a:pt x="574" y="1380"/>
                      <a:pt x="508" y="138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5"/>
                  </a:gs>
                  <a:gs pos="100000">
                    <a:schemeClr val="accent6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/>
              </a:p>
            </p:txBody>
          </p:sp>
        </p:grpSp>
      </p:grpSp>
      <p:sp>
        <p:nvSpPr>
          <p:cNvPr id="42" name="圆角矩形 41"/>
          <p:cNvSpPr/>
          <p:nvPr/>
        </p:nvSpPr>
        <p:spPr>
          <a:xfrm>
            <a:off x="4929871" y="1449388"/>
            <a:ext cx="780303" cy="414119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3" name="文本框 42"/>
          <p:cNvSpPr txBox="1"/>
          <p:nvPr/>
        </p:nvSpPr>
        <p:spPr>
          <a:xfrm>
            <a:off x="4998134" y="1471781"/>
            <a:ext cx="78762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/>
              <a:t>1000</a:t>
            </a:r>
          </a:p>
        </p:txBody>
      </p:sp>
      <p:sp>
        <p:nvSpPr>
          <p:cNvPr id="44" name="圆角矩形 43"/>
          <p:cNvSpPr/>
          <p:nvPr/>
        </p:nvSpPr>
        <p:spPr>
          <a:xfrm>
            <a:off x="6469188" y="1729389"/>
            <a:ext cx="855492" cy="414119"/>
          </a:xfrm>
          <a:prstGeom prst="roundRect">
            <a:avLst/>
          </a:prstGeom>
          <a:solidFill>
            <a:schemeClr val="accent6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5" name="文本框 44"/>
          <p:cNvSpPr txBox="1"/>
          <p:nvPr/>
        </p:nvSpPr>
        <p:spPr>
          <a:xfrm>
            <a:off x="6469187" y="1751782"/>
            <a:ext cx="78762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/>
              <a:t>成交</a:t>
            </a:r>
          </a:p>
        </p:txBody>
      </p:sp>
      <p:sp>
        <p:nvSpPr>
          <p:cNvPr id="46" name="圆角矩形 45"/>
          <p:cNvSpPr/>
          <p:nvPr/>
        </p:nvSpPr>
        <p:spPr>
          <a:xfrm>
            <a:off x="4929871" y="2121933"/>
            <a:ext cx="780303" cy="414119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47" name="文本框 46"/>
          <p:cNvSpPr txBox="1"/>
          <p:nvPr/>
        </p:nvSpPr>
        <p:spPr>
          <a:xfrm>
            <a:off x="4998134" y="2144326"/>
            <a:ext cx="78762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亏了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2321560" y="5694931"/>
            <a:ext cx="754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接收第一次报价会让卖方感觉本来可以做得更好，我哪里出了问题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开场谈判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3.学会感到意外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7903536" y="2382795"/>
            <a:ext cx="1966857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2" name="文本框 11"/>
          <p:cNvSpPr txBox="1"/>
          <p:nvPr/>
        </p:nvSpPr>
        <p:spPr>
          <a:xfrm>
            <a:off x="8005351" y="2502971"/>
            <a:ext cx="27173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你这也太贵了</a:t>
            </a:r>
          </a:p>
        </p:txBody>
      </p:sp>
      <p:sp>
        <p:nvSpPr>
          <p:cNvPr id="49" name="任意多边形 48"/>
          <p:cNvSpPr/>
          <p:nvPr/>
        </p:nvSpPr>
        <p:spPr>
          <a:xfrm>
            <a:off x="6295263" y="2044485"/>
            <a:ext cx="1224870" cy="2451690"/>
          </a:xfrm>
          <a:custGeom>
            <a:gdLst>
              <a:gd fmla="*/ 813325 w 1224870" name="connsiteX0"/>
              <a:gd fmla="*/ 0 h 2451690" name="connsiteY0"/>
              <a:gd fmla="*/ 814656 w 1224870" name="connsiteX1"/>
              <a:gd fmla="*/ 2659 h 2451690" name="connsiteY1"/>
              <a:gd fmla="*/ 935408 w 1224870" name="connsiteX2"/>
              <a:gd fmla="*/ 2659 h 2451690" name="connsiteY2"/>
              <a:gd fmla="*/ 1220429 w 1224870" name="connsiteX3"/>
              <a:gd fmla="*/ 285515 h 2451690" name="connsiteY3"/>
              <a:gd fmla="*/ 1224868 w 1224870" name="connsiteX4"/>
              <a:gd fmla="*/ 1168652 h 2451690" name="connsiteY4"/>
              <a:gd fmla="*/ 1105000 w 1224870" name="connsiteX5"/>
              <a:gd fmla="*/ 1289244 h 2451690" name="connsiteY5"/>
              <a:gd fmla="*/ 1104556 w 1224870" name="connsiteX6"/>
              <a:gd fmla="*/ 1289244 h 2451690" name="connsiteY6"/>
              <a:gd fmla="*/ 984243 w 1224870" name="connsiteX7"/>
              <a:gd fmla="*/ 1169984 h 2451690" name="connsiteY7"/>
              <a:gd fmla="*/ 979804 w 1224870" name="connsiteX8"/>
              <a:gd fmla="*/ 286842 h 2451690" name="connsiteY8"/>
              <a:gd fmla="*/ 979804 w 1224870" name="connsiteX9"/>
              <a:gd fmla="*/ 285071 h 2451690" name="connsiteY9"/>
              <a:gd fmla="*/ 954498 w 1224870" name="connsiteX10"/>
              <a:gd fmla="*/ 259800 h 2451690" name="connsiteY10"/>
              <a:gd fmla="*/ 929193 w 1224870" name="connsiteX11"/>
              <a:gd fmla="*/ 285071 h 2451690" name="connsiteY11"/>
              <a:gd fmla="*/ 931856 w 1224870" name="connsiteX12"/>
              <a:gd fmla="*/ 2307159 h 2451690" name="connsiteY12"/>
              <a:gd fmla="*/ 787575 w 1224870" name="connsiteX13"/>
              <a:gd fmla="*/ 2451690 h 2451690" name="connsiteY13"/>
              <a:gd fmla="*/ 642845 w 1224870" name="connsiteX14"/>
              <a:gd fmla="*/ 2307159 h 2451690" name="connsiteY14"/>
              <a:gd fmla="*/ 642845 w 1224870" name="connsiteX15"/>
              <a:gd fmla="*/ 1154465 h 2451690" name="connsiteY15"/>
              <a:gd fmla="*/ 580691 w 1224870" name="connsiteX16"/>
              <a:gd fmla="*/ 1154465 h 2451690" name="connsiteY16"/>
              <a:gd fmla="*/ 580691 w 1224870" name="connsiteX17"/>
              <a:gd fmla="*/ 2307159 h 2451690" name="connsiteY17"/>
              <a:gd fmla="*/ 436405 w 1224870" name="connsiteX18"/>
              <a:gd fmla="*/ 2451690 h 2451690" name="connsiteY18"/>
              <a:gd fmla="*/ 291680 w 1224870" name="connsiteX19"/>
              <a:gd fmla="*/ 2307159 h 2451690" name="connsiteY19"/>
              <a:gd fmla="*/ 291680 w 1224870" name="connsiteX20"/>
              <a:gd fmla="*/ 286842 h 2451690" name="connsiteY20"/>
              <a:gd fmla="*/ 268594 w 1224870" name="connsiteX21"/>
              <a:gd fmla="*/ 263791 h 2451690" name="connsiteY21"/>
              <a:gd fmla="*/ 245508 w 1224870" name="connsiteX22"/>
              <a:gd fmla="*/ 286842 h 2451690" name="connsiteY22"/>
              <a:gd fmla="*/ 241069 w 1224870" name="connsiteX23"/>
              <a:gd fmla="*/ 1169984 h 2451690" name="connsiteY23"/>
              <a:gd fmla="*/ 120312 w 1224870" name="connsiteX24"/>
              <a:gd fmla="*/ 1289244 h 2451690" name="connsiteY24"/>
              <a:gd fmla="*/ 119868 w 1224870" name="connsiteX25"/>
              <a:gd fmla="*/ 1289244 h 2451690" name="connsiteY25"/>
              <a:gd fmla="*/ 0 w 1224870" name="connsiteX26"/>
              <a:gd fmla="*/ 1168652 h 2451690" name="connsiteY26"/>
              <a:gd fmla="*/ 4439 w 1224870" name="connsiteX27"/>
              <a:gd fmla="*/ 285515 h 2451690" name="connsiteY27"/>
              <a:gd fmla="*/ 289460 w 1224870" name="connsiteX28"/>
              <a:gd fmla="*/ 2659 h 2451690" name="connsiteY28"/>
              <a:gd fmla="*/ 411543 w 1224870" name="connsiteX29"/>
              <a:gd fmla="*/ 2659 h 2451690" name="connsiteY29"/>
              <a:gd fmla="*/ 559381 w 1224870" name="connsiteX30"/>
              <a:gd fmla="*/ 391915 h 2451690" name="connsiteY30"/>
              <a:gd fmla="*/ 528748 w 1224870" name="connsiteX31"/>
              <a:gd fmla="*/ 226104 h 2451690" name="connsiteY31"/>
              <a:gd fmla="*/ 533631 w 1224870" name="connsiteX32"/>
              <a:gd fmla="*/ 192413 h 2451690" name="connsiteY32"/>
              <a:gd fmla="*/ 582023 w 1224870" name="connsiteX33"/>
              <a:gd fmla="*/ 104629 h 2451690" name="connsiteY33"/>
              <a:gd fmla="*/ 539403 w 1224870" name="connsiteX34"/>
              <a:gd fmla="*/ 26602 h 2451690" name="connsiteY34"/>
              <a:gd fmla="*/ 554497 w 1224870" name="connsiteX35"/>
              <a:gd fmla="*/ 444 h 2451690" name="connsiteY35"/>
              <a:gd fmla="*/ 672590 w 1224870" name="connsiteX36"/>
              <a:gd fmla="*/ 444 h 2451690" name="connsiteY36"/>
              <a:gd fmla="*/ 687685 w 1224870" name="connsiteX37"/>
              <a:gd fmla="*/ 26602 h 2451690" name="connsiteY37"/>
              <a:gd fmla="*/ 644621 w 1224870" name="connsiteX38"/>
              <a:gd fmla="*/ 104629 h 2451690" name="connsiteY38"/>
              <a:gd fmla="*/ 693012 w 1224870" name="connsiteX39"/>
              <a:gd fmla="*/ 192413 h 2451690" name="connsiteY39"/>
              <a:gd fmla="*/ 698340 w 1224870" name="connsiteX40"/>
              <a:gd fmla="*/ 226548 h 2451690" name="connsiteY40"/>
              <a:gd fmla="*/ 662823 w 1224870" name="connsiteX41"/>
              <a:gd fmla="*/ 391915 h 2451690" name="connsiteY41"/>
              <a:gd fmla="*/ 813325 w 1224870" name="connsiteX42"/>
              <a:gd fmla="*/ 0 h 2451690" name="connsiteY4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b="b" l="l" r="r" t="t"/>
            <a:pathLst>
              <a:path h="2451690" w="1224870">
                <a:moveTo>
                  <a:pt x="813325" y="0"/>
                </a:moveTo>
                <a:cubicBezTo>
                  <a:pt x="813769" y="888"/>
                  <a:pt x="814213" y="1776"/>
                  <a:pt x="814656" y="2659"/>
                </a:cubicBezTo>
                <a:lnTo>
                  <a:pt x="935408" y="2659"/>
                </a:lnTo>
                <a:cubicBezTo>
                  <a:pt x="1091681" y="2659"/>
                  <a:pt x="1219541" y="129456"/>
                  <a:pt x="1220429" y="285515"/>
                </a:cubicBezTo>
                <a:lnTo>
                  <a:pt x="1224868" y="1168652"/>
                </a:lnTo>
                <a:cubicBezTo>
                  <a:pt x="1225312" y="1235156"/>
                  <a:pt x="1171593" y="1289244"/>
                  <a:pt x="1105000" y="1289244"/>
                </a:cubicBezTo>
                <a:lnTo>
                  <a:pt x="1104556" y="1289244"/>
                </a:lnTo>
                <a:cubicBezTo>
                  <a:pt x="1038406" y="1289244"/>
                  <a:pt x="984243" y="1236044"/>
                  <a:pt x="984243" y="1169984"/>
                </a:cubicBezTo>
                <a:lnTo>
                  <a:pt x="979804" y="286842"/>
                </a:lnTo>
                <a:cubicBezTo>
                  <a:pt x="979804" y="285959"/>
                  <a:pt x="979804" y="285515"/>
                  <a:pt x="979804" y="285071"/>
                </a:cubicBezTo>
                <a:cubicBezTo>
                  <a:pt x="979804" y="270884"/>
                  <a:pt x="968261" y="259800"/>
                  <a:pt x="954498" y="259800"/>
                </a:cubicBezTo>
                <a:cubicBezTo>
                  <a:pt x="940735" y="259800"/>
                  <a:pt x="929193" y="270884"/>
                  <a:pt x="929193" y="285071"/>
                </a:cubicBezTo>
                <a:cubicBezTo>
                  <a:pt x="929193" y="1493180"/>
                  <a:pt x="931856" y="398564"/>
                  <a:pt x="931856" y="2307159"/>
                </a:cubicBezTo>
                <a:cubicBezTo>
                  <a:pt x="931856" y="2386962"/>
                  <a:pt x="867043" y="2451690"/>
                  <a:pt x="787575" y="2451690"/>
                </a:cubicBezTo>
                <a:cubicBezTo>
                  <a:pt x="707663" y="2451690"/>
                  <a:pt x="642845" y="2386962"/>
                  <a:pt x="642845" y="2307159"/>
                </a:cubicBezTo>
                <a:lnTo>
                  <a:pt x="642845" y="1154465"/>
                </a:lnTo>
                <a:lnTo>
                  <a:pt x="580691" y="1154465"/>
                </a:lnTo>
                <a:lnTo>
                  <a:pt x="580691" y="2307159"/>
                </a:lnTo>
                <a:cubicBezTo>
                  <a:pt x="580691" y="2386962"/>
                  <a:pt x="515873" y="2451690"/>
                  <a:pt x="436405" y="2451690"/>
                </a:cubicBezTo>
                <a:cubicBezTo>
                  <a:pt x="356493" y="2451690"/>
                  <a:pt x="291680" y="2386962"/>
                  <a:pt x="291680" y="2307159"/>
                </a:cubicBezTo>
                <a:cubicBezTo>
                  <a:pt x="291680" y="2249969"/>
                  <a:pt x="291680" y="580782"/>
                  <a:pt x="291680" y="286842"/>
                </a:cubicBezTo>
                <a:cubicBezTo>
                  <a:pt x="291680" y="273987"/>
                  <a:pt x="281469" y="263791"/>
                  <a:pt x="268594" y="263791"/>
                </a:cubicBezTo>
                <a:cubicBezTo>
                  <a:pt x="255719" y="263791"/>
                  <a:pt x="245508" y="273987"/>
                  <a:pt x="245508" y="286842"/>
                </a:cubicBezTo>
                <a:lnTo>
                  <a:pt x="241069" y="1169984"/>
                </a:lnTo>
                <a:cubicBezTo>
                  <a:pt x="240625" y="1236044"/>
                  <a:pt x="186906" y="1289244"/>
                  <a:pt x="120312" y="1289244"/>
                </a:cubicBezTo>
                <a:lnTo>
                  <a:pt x="119868" y="1289244"/>
                </a:lnTo>
                <a:cubicBezTo>
                  <a:pt x="53275" y="1289244"/>
                  <a:pt x="0" y="1235156"/>
                  <a:pt x="0" y="1168652"/>
                </a:cubicBezTo>
                <a:lnTo>
                  <a:pt x="4439" y="285515"/>
                </a:lnTo>
                <a:cubicBezTo>
                  <a:pt x="5327" y="129456"/>
                  <a:pt x="133187" y="2659"/>
                  <a:pt x="289460" y="2659"/>
                </a:cubicBezTo>
                <a:lnTo>
                  <a:pt x="411543" y="2659"/>
                </a:lnTo>
                <a:cubicBezTo>
                  <a:pt x="428414" y="45224"/>
                  <a:pt x="543399" y="350687"/>
                  <a:pt x="559381" y="391915"/>
                </a:cubicBezTo>
                <a:lnTo>
                  <a:pt x="528748" y="226104"/>
                </a:lnTo>
                <a:cubicBezTo>
                  <a:pt x="526084" y="214576"/>
                  <a:pt x="528304" y="202609"/>
                  <a:pt x="533631" y="192413"/>
                </a:cubicBezTo>
                <a:lnTo>
                  <a:pt x="582023" y="104629"/>
                </a:lnTo>
                <a:lnTo>
                  <a:pt x="539403" y="26602"/>
                </a:lnTo>
                <a:cubicBezTo>
                  <a:pt x="532744" y="14631"/>
                  <a:pt x="541179" y="444"/>
                  <a:pt x="554497" y="444"/>
                </a:cubicBezTo>
                <a:lnTo>
                  <a:pt x="672590" y="444"/>
                </a:lnTo>
                <a:cubicBezTo>
                  <a:pt x="685909" y="444"/>
                  <a:pt x="694344" y="15075"/>
                  <a:pt x="687685" y="26602"/>
                </a:cubicBezTo>
                <a:lnTo>
                  <a:pt x="644621" y="104629"/>
                </a:lnTo>
                <a:lnTo>
                  <a:pt x="693012" y="192413"/>
                </a:lnTo>
                <a:cubicBezTo>
                  <a:pt x="698784" y="202609"/>
                  <a:pt x="700559" y="214576"/>
                  <a:pt x="698340" y="226548"/>
                </a:cubicBezTo>
                <a:lnTo>
                  <a:pt x="662823" y="391915"/>
                </a:lnTo>
                <a:cubicBezTo>
                  <a:pt x="780472" y="85120"/>
                  <a:pt x="804002" y="24383"/>
                  <a:pt x="813325" y="0"/>
                </a:cubicBez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chemeClr val="accent6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sp>
        <p:nvSpPr>
          <p:cNvPr id="46" name="任意多边形 45"/>
          <p:cNvSpPr/>
          <p:nvPr/>
        </p:nvSpPr>
        <p:spPr>
          <a:xfrm>
            <a:off x="4671870" y="2045059"/>
            <a:ext cx="1545246" cy="2451116"/>
          </a:xfrm>
          <a:custGeom>
            <a:gdLst>
              <a:gd fmla="*/ 953421 w 1545246" name="connsiteX0"/>
              <a:gd fmla="*/ 0 h 2451116" name="connsiteY0"/>
              <a:gd fmla="*/ 1071075 w 1545246" name="connsiteX1"/>
              <a:gd fmla="*/ 0 h 2451116" name="connsiteY1"/>
              <a:gd fmla="*/ 1086618 w 1545246" name="connsiteX2"/>
              <a:gd fmla="*/ 26158 h 2451116" name="connsiteY2"/>
              <a:gd fmla="*/ 1043549 w 1545246" name="connsiteX3"/>
              <a:gd fmla="*/ 104180 h 2451116" name="connsiteY3"/>
              <a:gd fmla="*/ 1091946 w 1545246" name="connsiteX4"/>
              <a:gd fmla="*/ 191959 h 2451116" name="connsiteY4"/>
              <a:gd fmla="*/ 1096829 w 1545246" name="connsiteX5"/>
              <a:gd fmla="*/ 226094 h 2451116" name="connsiteY5"/>
              <a:gd fmla="*/ 1061752 w 1545246" name="connsiteX6"/>
              <a:gd fmla="*/ 391451 h 2451116" name="connsiteY6"/>
              <a:gd fmla="*/ 1210931 w 1545246" name="connsiteX7"/>
              <a:gd fmla="*/ 2219 h 2451116" name="connsiteY7"/>
              <a:gd fmla="*/ 1275749 w 1545246" name="connsiteX8"/>
              <a:gd fmla="*/ 2219 h 2451116" name="connsiteY8"/>
              <a:gd fmla="*/ 1453786 w 1545246" name="connsiteX9"/>
              <a:gd fmla="*/ 62064 h 2451116" name="connsiteY9"/>
              <a:gd fmla="*/ 1545246 w 1545246" name="connsiteX10"/>
              <a:gd fmla="*/ 131666 h 2451116" name="connsiteY10"/>
              <a:gd fmla="*/ 1513725 w 1545246" name="connsiteX11"/>
              <a:gd fmla="*/ 284612 h 2451116" name="connsiteY11"/>
              <a:gd fmla="*/ 1512837 w 1545246" name="connsiteX12"/>
              <a:gd fmla="*/ 409628 h 2451116" name="connsiteY12"/>
              <a:gd fmla="*/ 1328141 w 1545246" name="connsiteX13"/>
              <a:gd fmla="*/ 255794 h 2451116" name="connsiteY13"/>
              <a:gd fmla="*/ 1330805 w 1545246" name="connsiteX14"/>
              <a:gd fmla="*/ 2306595 h 2451116" name="connsiteY14"/>
              <a:gd fmla="*/ 1186070 w 1545246" name="connsiteX15"/>
              <a:gd fmla="*/ 2451116 h 2451116" name="connsiteY15"/>
              <a:gd fmla="*/ 1041774 w 1545246" name="connsiteX16"/>
              <a:gd fmla="*/ 2306595 h 2451116" name="connsiteY16"/>
              <a:gd fmla="*/ 1041774 w 1545246" name="connsiteX17"/>
              <a:gd fmla="*/ 1153961 h 2451116" name="connsiteY17"/>
              <a:gd fmla="*/ 979620 w 1545246" name="connsiteX18"/>
              <a:gd fmla="*/ 1153961 h 2451116" name="connsiteY18"/>
              <a:gd fmla="*/ 979620 w 1545246" name="connsiteX19"/>
              <a:gd fmla="*/ 2306595 h 2451116" name="connsiteY19"/>
              <a:gd fmla="*/ 834880 w 1545246" name="connsiteX20"/>
              <a:gd fmla="*/ 2451116 h 2451116" name="connsiteY20"/>
              <a:gd fmla="*/ 690588 w 1545246" name="connsiteX21"/>
              <a:gd fmla="*/ 2306595 h 2451116" name="connsiteY21"/>
              <a:gd fmla="*/ 690588 w 1545246" name="connsiteX22"/>
              <a:gd fmla="*/ 255794 h 2451116" name="connsiteY22"/>
              <a:gd fmla="*/ 501897 w 1545246" name="connsiteX23"/>
              <a:gd fmla="*/ 576761 h 2451116" name="connsiteY23"/>
              <a:gd fmla="*/ 297666 w 1545246" name="connsiteX24"/>
              <a:gd fmla="*/ 589172 h 2451116" name="connsiteY24"/>
              <a:gd fmla="*/ 21954 w 1545246" name="connsiteX25"/>
              <a:gd fmla="*/ 199940 h 2451116" name="connsiteY25"/>
              <a:gd fmla="*/ 50816 w 1545246" name="connsiteX26"/>
              <a:gd fmla="*/ 32364 h 2451116" name="connsiteY26"/>
              <a:gd fmla="*/ 218637 w 1545246" name="connsiteX27"/>
              <a:gd fmla="*/ 61181 h 2451116" name="connsiteY27"/>
              <a:gd fmla="*/ 382023 w 1545246" name="connsiteX28"/>
              <a:gd fmla="*/ 291705 h 2451116" name="connsiteY28"/>
              <a:gd fmla="*/ 465048 w 1545246" name="connsiteX29"/>
              <a:gd fmla="*/ 137432 h 2451116" name="connsiteY29"/>
              <a:gd fmla="*/ 691920 w 1545246" name="connsiteX30"/>
              <a:gd fmla="*/ 2219 h 2451116" name="connsiteY30"/>
              <a:gd fmla="*/ 810462 w 1545246" name="connsiteX31"/>
              <a:gd fmla="*/ 2219 h 2451116" name="connsiteY31"/>
              <a:gd fmla="*/ 957861 w 1545246" name="connsiteX32"/>
              <a:gd fmla="*/ 391451 h 2451116" name="connsiteY32"/>
              <a:gd fmla="*/ 927228 w 1545246" name="connsiteX33"/>
              <a:gd fmla="*/ 225650 h 2451116" name="connsiteY33"/>
              <a:gd fmla="*/ 932555 w 1545246" name="connsiteX34"/>
              <a:gd fmla="*/ 191959 h 2451116" name="connsiteY34"/>
              <a:gd fmla="*/ 980952 w 1545246" name="connsiteX35"/>
              <a:gd fmla="*/ 104180 h 2451116" name="connsiteY35"/>
              <a:gd fmla="*/ 937883 w 1545246" name="connsiteX36"/>
              <a:gd fmla="*/ 26158 h 2451116" name="connsiteY36"/>
              <a:gd fmla="*/ 953421 w 1545246" name="connsiteX37"/>
              <a:gd fmla="*/ 0 h 2451116" name="connsiteY3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b="b" l="l" r="r" t="t"/>
            <a:pathLst>
              <a:path h="2451116" w="1545246">
                <a:moveTo>
                  <a:pt x="953421" y="0"/>
                </a:moveTo>
                <a:lnTo>
                  <a:pt x="1071075" y="0"/>
                </a:lnTo>
                <a:cubicBezTo>
                  <a:pt x="1084399" y="0"/>
                  <a:pt x="1092834" y="14630"/>
                  <a:pt x="1086618" y="26158"/>
                </a:cubicBezTo>
                <a:lnTo>
                  <a:pt x="1043549" y="104180"/>
                </a:lnTo>
                <a:lnTo>
                  <a:pt x="1091946" y="191959"/>
                </a:lnTo>
                <a:cubicBezTo>
                  <a:pt x="1097717" y="202155"/>
                  <a:pt x="1099493" y="214122"/>
                  <a:pt x="1096829" y="226094"/>
                </a:cubicBezTo>
                <a:lnTo>
                  <a:pt x="1061752" y="391451"/>
                </a:lnTo>
                <a:cubicBezTo>
                  <a:pt x="1078627" y="347120"/>
                  <a:pt x="1195393" y="43448"/>
                  <a:pt x="1210931" y="2219"/>
                </a:cubicBezTo>
                <a:lnTo>
                  <a:pt x="1275749" y="2219"/>
                </a:lnTo>
                <a:cubicBezTo>
                  <a:pt x="1340128" y="2219"/>
                  <a:pt x="1402731" y="23055"/>
                  <a:pt x="1453786" y="62064"/>
                </a:cubicBezTo>
                <a:lnTo>
                  <a:pt x="1545246" y="131666"/>
                </a:lnTo>
                <a:cubicBezTo>
                  <a:pt x="1525268" y="178660"/>
                  <a:pt x="1513725" y="230528"/>
                  <a:pt x="1513725" y="284612"/>
                </a:cubicBezTo>
                <a:lnTo>
                  <a:pt x="1512837" y="409628"/>
                </a:lnTo>
                <a:lnTo>
                  <a:pt x="1328141" y="255794"/>
                </a:lnTo>
                <a:cubicBezTo>
                  <a:pt x="1328141" y="1130466"/>
                  <a:pt x="1330805" y="1292720"/>
                  <a:pt x="1330805" y="2306595"/>
                </a:cubicBezTo>
                <a:cubicBezTo>
                  <a:pt x="1330805" y="2386393"/>
                  <a:pt x="1265982" y="2451116"/>
                  <a:pt x="1186070" y="2451116"/>
                </a:cubicBezTo>
                <a:cubicBezTo>
                  <a:pt x="1106596" y="2451116"/>
                  <a:pt x="1041774" y="2386393"/>
                  <a:pt x="1041774" y="2306595"/>
                </a:cubicBezTo>
                <a:lnTo>
                  <a:pt x="1041774" y="1153961"/>
                </a:lnTo>
                <a:lnTo>
                  <a:pt x="979620" y="1153961"/>
                </a:lnTo>
                <a:lnTo>
                  <a:pt x="979620" y="2306595"/>
                </a:lnTo>
                <a:cubicBezTo>
                  <a:pt x="979620" y="2386393"/>
                  <a:pt x="914797" y="2451116"/>
                  <a:pt x="834880" y="2451116"/>
                </a:cubicBezTo>
                <a:cubicBezTo>
                  <a:pt x="755406" y="2451116"/>
                  <a:pt x="690588" y="2386393"/>
                  <a:pt x="690588" y="2306595"/>
                </a:cubicBezTo>
                <a:lnTo>
                  <a:pt x="690588" y="255794"/>
                </a:lnTo>
                <a:cubicBezTo>
                  <a:pt x="690588" y="255794"/>
                  <a:pt x="611559" y="372390"/>
                  <a:pt x="501897" y="576761"/>
                </a:cubicBezTo>
                <a:cubicBezTo>
                  <a:pt x="459721" y="655227"/>
                  <a:pt x="349170" y="662320"/>
                  <a:pt x="297666" y="589172"/>
                </a:cubicBezTo>
                <a:lnTo>
                  <a:pt x="21954" y="199940"/>
                </a:lnTo>
                <a:cubicBezTo>
                  <a:pt x="-16227" y="145408"/>
                  <a:pt x="-3352" y="70489"/>
                  <a:pt x="50816" y="32364"/>
                </a:cubicBezTo>
                <a:cubicBezTo>
                  <a:pt x="105423" y="-6206"/>
                  <a:pt x="180456" y="7093"/>
                  <a:pt x="218637" y="61181"/>
                </a:cubicBezTo>
                <a:lnTo>
                  <a:pt x="382023" y="291705"/>
                </a:lnTo>
                <a:lnTo>
                  <a:pt x="465048" y="137432"/>
                </a:lnTo>
                <a:cubicBezTo>
                  <a:pt x="510332" y="54088"/>
                  <a:pt x="596908" y="2219"/>
                  <a:pt x="691920" y="2219"/>
                </a:cubicBezTo>
                <a:lnTo>
                  <a:pt x="810462" y="2219"/>
                </a:lnTo>
                <a:cubicBezTo>
                  <a:pt x="826888" y="44774"/>
                  <a:pt x="942322" y="351554"/>
                  <a:pt x="957861" y="391451"/>
                </a:cubicBezTo>
                <a:lnTo>
                  <a:pt x="927228" y="225650"/>
                </a:lnTo>
                <a:cubicBezTo>
                  <a:pt x="925008" y="214122"/>
                  <a:pt x="926784" y="202155"/>
                  <a:pt x="932555" y="191959"/>
                </a:cubicBezTo>
                <a:lnTo>
                  <a:pt x="980952" y="104180"/>
                </a:lnTo>
                <a:lnTo>
                  <a:pt x="937883" y="26158"/>
                </a:lnTo>
                <a:cubicBezTo>
                  <a:pt x="931667" y="14186"/>
                  <a:pt x="940102" y="0"/>
                  <a:pt x="953421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/>
          </a:p>
        </p:txBody>
      </p:sp>
      <p:grpSp>
        <p:nvGrpSpPr>
          <p:cNvPr id="2" name="组合 1"/>
          <p:cNvGrpSpPr/>
          <p:nvPr/>
        </p:nvGrpSpPr>
        <p:grpSpPr>
          <a:xfrm>
            <a:off x="6467579" y="1096105"/>
            <a:ext cx="880238" cy="880238"/>
            <a:chOff x="6639895" y="1606248"/>
            <a:chExt cx="535606" cy="535606"/>
          </a:xfrm>
        </p:grpSpPr>
        <p:sp>
          <p:nvSpPr>
            <p:cNvPr id="31" name="椭圆 30"/>
            <p:cNvSpPr/>
            <p:nvPr/>
          </p:nvSpPr>
          <p:spPr>
            <a:xfrm>
              <a:off x="6639895" y="1606248"/>
              <a:ext cx="535606" cy="535606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32" name="椭圆 31"/>
            <p:cNvSpPr/>
            <p:nvPr/>
          </p:nvSpPr>
          <p:spPr>
            <a:xfrm>
              <a:off x="6741494" y="1718539"/>
              <a:ext cx="122037" cy="1220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6963678" y="1718539"/>
              <a:ext cx="122037" cy="1220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 rot="5400000">
              <a:off x="6818336" y="1895614"/>
              <a:ext cx="192283" cy="1491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41" name="椭圆 40"/>
          <p:cNvSpPr/>
          <p:nvPr/>
        </p:nvSpPr>
        <p:spPr>
          <a:xfrm>
            <a:off x="5444493" y="1447142"/>
            <a:ext cx="535606" cy="535606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5546093" y="1593524"/>
            <a:ext cx="87946" cy="87946"/>
          </a:xfrm>
          <a:prstGeom prst="ellipse">
            <a:avLst/>
          </a:prstGeom>
          <a:solidFill>
            <a:schemeClr val="tx1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椭圆 47"/>
          <p:cNvSpPr/>
          <p:nvPr/>
        </p:nvSpPr>
        <p:spPr>
          <a:xfrm>
            <a:off x="5798506" y="1593524"/>
            <a:ext cx="87946" cy="87946"/>
          </a:xfrm>
          <a:prstGeom prst="ellipse">
            <a:avLst/>
          </a:prstGeom>
          <a:solidFill>
            <a:schemeClr val="tx1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弦形 4"/>
          <p:cNvSpPr/>
          <p:nvPr/>
        </p:nvSpPr>
        <p:spPr>
          <a:xfrm>
            <a:off x="5572920" y="1620451"/>
            <a:ext cx="286705" cy="286705"/>
          </a:xfrm>
          <a:prstGeom prst="chord">
            <a:avLst>
              <a:gd fmla="val 20795701" name="adj1"/>
              <a:gd fmla="val 11588068" name="adj2"/>
            </a:avLst>
          </a:prstGeom>
          <a:solidFill>
            <a:schemeClr val="tx1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6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椭圆 65"/>
          <p:cNvSpPr/>
          <p:nvPr/>
        </p:nvSpPr>
        <p:spPr>
          <a:xfrm>
            <a:off x="3299647" y="4092381"/>
            <a:ext cx="5636100" cy="1140103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2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椭圆 66"/>
          <p:cNvSpPr/>
          <p:nvPr/>
        </p:nvSpPr>
        <p:spPr>
          <a:xfrm>
            <a:off x="4064721" y="4129411"/>
            <a:ext cx="4062558" cy="733528"/>
          </a:xfrm>
          <a:prstGeom prst="ellipse">
            <a:avLst/>
          </a:prstGeom>
          <a:gradFill>
            <a:gsLst>
              <a:gs pos="30000">
                <a:schemeClr val="accent4">
                  <a:alpha val="0"/>
                </a:schemeClr>
              </a:gs>
              <a:gs pos="100000">
                <a:schemeClr val="accent4">
                  <a:alpha val="40000"/>
                </a:schemeClr>
              </a:gs>
            </a:gsLst>
            <a:lin ang="5400000" scaled="1"/>
          </a:gradFill>
          <a:ln w="254">
            <a:gradFill>
              <a:gsLst>
                <a:gs pos="25000">
                  <a:schemeClr val="tx1">
                    <a:alpha val="0"/>
                  </a:schemeClr>
                </a:gs>
                <a:gs pos="100000">
                  <a:schemeClr val="tx2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3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圆角矩形 24"/>
          <p:cNvSpPr/>
          <p:nvPr/>
        </p:nvSpPr>
        <p:spPr>
          <a:xfrm>
            <a:off x="2011646" y="1462462"/>
            <a:ext cx="2729827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26" name="文本框 25"/>
          <p:cNvSpPr txBox="1"/>
          <p:nvPr/>
        </p:nvSpPr>
        <p:spPr>
          <a:xfrm>
            <a:off x="2113362" y="1582638"/>
            <a:ext cx="307615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我这个产品只卖1000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开场谈判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8" name="圆角矩形 37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同侧圆角矩形 38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同侧圆角矩形 39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3" name="文本框 42"/>
          <p:cNvSpPr txBox="1"/>
          <p:nvPr/>
        </p:nvSpPr>
        <p:spPr>
          <a:xfrm>
            <a:off x="1051559" y="5675106"/>
            <a:ext cx="1008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如果你没有感到意外，对方觉得你会接受报价，但你表示意外之后，对方更能会降低报价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占位符 3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b="1" lang="en-US"/>
              <a:t>4.不情愿的卖家和买家</a:t>
            </a:r>
          </a:p>
        </p:txBody>
      </p:sp>
      <p:sp>
        <p:nvSpPr>
          <p:cNvPr id="11" name="圆角矩形 10"/>
          <p:cNvSpPr/>
          <p:nvPr/>
        </p:nvSpPr>
        <p:spPr>
          <a:xfrm>
            <a:off x="1942043" y="1449388"/>
            <a:ext cx="3317571" cy="609685"/>
          </a:xfrm>
          <a:prstGeom prst="roundRect">
            <a:avLst/>
          </a:prstGeom>
          <a:solidFill>
            <a:schemeClr val="accent2"/>
          </a:solidFill>
          <a:ln w="254">
            <a:gradFill>
              <a:gsLst>
                <a:gs pos="0">
                  <a:schemeClr val="tx1"/>
                </a:gs>
                <a:gs pos="100000">
                  <a:schemeClr val="accent4"/>
                </a:gs>
              </a:gsLst>
              <a:lin ang="5400000" scaled="1"/>
            </a:gradFill>
          </a:ln>
          <a:effectLst>
            <a:outerShdw algn="tl" blurRad="88900" dir="2700000" dist="254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3" name="文本框 12"/>
          <p:cNvSpPr txBox="1"/>
          <p:nvPr/>
        </p:nvSpPr>
        <p:spPr>
          <a:xfrm>
            <a:off x="2043759" y="1569564"/>
            <a:ext cx="307615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这套房子我现在不着急卖</a:t>
            </a:r>
          </a:p>
        </p:txBody>
      </p:sp>
      <p:grpSp>
        <p:nvGrpSpPr>
          <p:cNvPr id="8" name="组合 7"/>
          <p:cNvGrpSpPr/>
          <p:nvPr/>
        </p:nvGrpSpPr>
        <p:grpSpPr>
          <a:xfrm rot="1800000">
            <a:off x="2380793" y="2160051"/>
            <a:ext cx="3246749" cy="2002113"/>
            <a:chOff x="-5785778" y="3622272"/>
            <a:chExt cx="4657066" cy="2871787"/>
          </a:xfrm>
        </p:grpSpPr>
        <p:sp>
          <p:nvSpPr>
            <p:cNvPr id="16" name="Freeform 11"/>
            <p:cNvSpPr>
              <a:spLocks noEditPoints="1"/>
            </p:cNvSpPr>
            <p:nvPr/>
          </p:nvSpPr>
          <p:spPr bwMode="auto">
            <a:xfrm rot="20159360">
              <a:off x="-5785778" y="4346019"/>
              <a:ext cx="1390650" cy="1949450"/>
            </a:xfrm>
            <a:custGeom>
              <a:gdLst>
                <a:gd fmla="*/ 779 w 825" name="T0"/>
                <a:gd fmla="*/ 144 h 1155" name="T1"/>
                <a:gd fmla="*/ 512 w 825" name="T2"/>
                <a:gd fmla="*/ 16 h 1155" name="T3"/>
                <a:gd fmla="*/ 426 w 825" name="T4"/>
                <a:gd fmla="*/ 46 h 1155" name="T5"/>
                <a:gd fmla="*/ 15 w 825" name="T6"/>
                <a:gd fmla="*/ 924 h 1155" name="T7"/>
                <a:gd fmla="*/ 46 w 825" name="T8"/>
                <a:gd fmla="*/ 1011 h 1155" name="T9"/>
                <a:gd fmla="*/ 313 w 825" name="T10"/>
                <a:gd fmla="*/ 1139 h 1155" name="T11"/>
                <a:gd fmla="*/ 399 w 825" name="T12"/>
                <a:gd fmla="*/ 1109 h 1155" name="T13"/>
                <a:gd fmla="*/ 810 w 825" name="T14"/>
                <a:gd fmla="*/ 231 h 1155" name="T15"/>
                <a:gd fmla="*/ 779 w 825" name="T16"/>
                <a:gd fmla="*/ 144 h 1155" name="T17"/>
                <a:gd fmla="*/ 347 w 825" name="T18"/>
                <a:gd fmla="*/ 908 h 1155" name="T19"/>
                <a:gd fmla="*/ 326 w 825" name="T20"/>
                <a:gd fmla="*/ 1012 h 1155" name="T21"/>
                <a:gd fmla="*/ 257 w 825" name="T22"/>
                <a:gd fmla="*/ 931 h 1155" name="T23"/>
                <a:gd fmla="*/ 152 w 825" name="T24"/>
                <a:gd fmla="*/ 943 h 1155" name="T25"/>
                <a:gd fmla="*/ 207 w 825" name="T26"/>
                <a:gd fmla="*/ 852 h 1155" name="T27"/>
                <a:gd fmla="*/ 163 w 825" name="T28"/>
                <a:gd fmla="*/ 754 h 1155" name="T29"/>
                <a:gd fmla="*/ 266 w 825" name="T30"/>
                <a:gd fmla="*/ 779 h 1155" name="T31"/>
                <a:gd fmla="*/ 344 w 825" name="T32"/>
                <a:gd fmla="*/ 707 h 1155" name="T33"/>
                <a:gd fmla="*/ 353 w 825" name="T34"/>
                <a:gd fmla="*/ 813 h 1155" name="T35"/>
                <a:gd fmla="*/ 444 w 825" name="T36"/>
                <a:gd fmla="*/ 866 h 1155" name="T37"/>
                <a:gd fmla="*/ 347 w 825" name="T38"/>
                <a:gd fmla="*/ 908 h 1155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155" w="825">
                  <a:moveTo>
                    <a:pt x="779" y="144"/>
                  </a:moveTo>
                  <a:cubicBezTo>
                    <a:pt x="512" y="16"/>
                    <a:pt x="512" y="16"/>
                    <a:pt x="512" y="16"/>
                  </a:cubicBezTo>
                  <a:cubicBezTo>
                    <a:pt x="480" y="0"/>
                    <a:pt x="441" y="14"/>
                    <a:pt x="426" y="46"/>
                  </a:cubicBezTo>
                  <a:cubicBezTo>
                    <a:pt x="15" y="924"/>
                    <a:pt x="15" y="924"/>
                    <a:pt x="15" y="924"/>
                  </a:cubicBezTo>
                  <a:cubicBezTo>
                    <a:pt x="0" y="957"/>
                    <a:pt x="14" y="995"/>
                    <a:pt x="46" y="1011"/>
                  </a:cubicBezTo>
                  <a:cubicBezTo>
                    <a:pt x="313" y="1139"/>
                    <a:pt x="313" y="1139"/>
                    <a:pt x="313" y="1139"/>
                  </a:cubicBezTo>
                  <a:cubicBezTo>
                    <a:pt x="345" y="1155"/>
                    <a:pt x="384" y="1141"/>
                    <a:pt x="399" y="1109"/>
                  </a:cubicBezTo>
                  <a:cubicBezTo>
                    <a:pt x="810" y="231"/>
                    <a:pt x="810" y="231"/>
                    <a:pt x="810" y="231"/>
                  </a:cubicBezTo>
                  <a:cubicBezTo>
                    <a:pt x="825" y="199"/>
                    <a:pt x="811" y="160"/>
                    <a:pt x="779" y="144"/>
                  </a:cubicBezTo>
                  <a:close/>
                  <a:moveTo>
                    <a:pt x="347" y="908"/>
                  </a:moveTo>
                  <a:cubicBezTo>
                    <a:pt x="326" y="1012"/>
                    <a:pt x="326" y="1012"/>
                    <a:pt x="326" y="1012"/>
                  </a:cubicBezTo>
                  <a:cubicBezTo>
                    <a:pt x="257" y="931"/>
                    <a:pt x="257" y="931"/>
                    <a:pt x="257" y="931"/>
                  </a:cubicBezTo>
                  <a:cubicBezTo>
                    <a:pt x="152" y="943"/>
                    <a:pt x="152" y="943"/>
                    <a:pt x="152" y="943"/>
                  </a:cubicBezTo>
                  <a:cubicBezTo>
                    <a:pt x="207" y="852"/>
                    <a:pt x="207" y="852"/>
                    <a:pt x="207" y="852"/>
                  </a:cubicBezTo>
                  <a:cubicBezTo>
                    <a:pt x="163" y="754"/>
                    <a:pt x="163" y="754"/>
                    <a:pt x="163" y="754"/>
                  </a:cubicBezTo>
                  <a:cubicBezTo>
                    <a:pt x="266" y="779"/>
                    <a:pt x="266" y="779"/>
                    <a:pt x="266" y="779"/>
                  </a:cubicBezTo>
                  <a:cubicBezTo>
                    <a:pt x="344" y="707"/>
                    <a:pt x="344" y="707"/>
                    <a:pt x="344" y="707"/>
                  </a:cubicBezTo>
                  <a:cubicBezTo>
                    <a:pt x="353" y="813"/>
                    <a:pt x="353" y="813"/>
                    <a:pt x="353" y="813"/>
                  </a:cubicBezTo>
                  <a:cubicBezTo>
                    <a:pt x="444" y="866"/>
                    <a:pt x="444" y="866"/>
                    <a:pt x="444" y="866"/>
                  </a:cubicBezTo>
                  <a:lnTo>
                    <a:pt x="347" y="908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7" name="Freeform 5"/>
            <p:cNvSpPr>
              <a:spLocks noEditPoints="1"/>
            </p:cNvSpPr>
            <p:nvPr/>
          </p:nvSpPr>
          <p:spPr bwMode="auto">
            <a:xfrm rot="5400000">
              <a:off x="-4306887" y="3315884"/>
              <a:ext cx="2871787" cy="3484563"/>
            </a:xfrm>
            <a:custGeom>
              <a:gdLst>
                <a:gd fmla="*/ 2936 w 2937" name="T0"/>
                <a:gd fmla="*/ 1547 h 3277" name="T1"/>
                <a:gd fmla="*/ 2696 w 2937" name="T2"/>
                <a:gd fmla="*/ 2827 h 3277" name="T3"/>
                <a:gd fmla="*/ 2117 w 2937" name="T4"/>
                <a:gd fmla="*/ 3277 h 3277" name="T5"/>
                <a:gd fmla="*/ 1209 w 2937" name="T6"/>
                <a:gd fmla="*/ 3277 h 3277" name="T7"/>
                <a:gd fmla="*/ 1009 w 2937" name="T8"/>
                <a:gd fmla="*/ 3181 h 3277" name="T9"/>
                <a:gd fmla="*/ 529 w 2937" name="T10"/>
                <a:gd fmla="*/ 2537 h 3277" name="T11"/>
                <a:gd fmla="*/ 46 w 2937" name="T12"/>
                <a:gd fmla="*/ 1564 h 3277" name="T13"/>
                <a:gd fmla="*/ 45 w 2937" name="T14"/>
                <a:gd fmla="*/ 1563 h 3277" name="T15"/>
                <a:gd fmla="*/ 116 w 2937" name="T16"/>
                <a:gd fmla="*/ 1302 h 3277" name="T17"/>
                <a:gd fmla="*/ 241 w 2937" name="T18"/>
                <a:gd fmla="*/ 1284 h 3277" name="T19"/>
                <a:gd fmla="*/ 348 w 2937" name="T20"/>
                <a:gd fmla="*/ 1370 h 3277" name="T21"/>
                <a:gd fmla="*/ 349 w 2937" name="T22"/>
                <a:gd fmla="*/ 1372 h 3277" name="T23"/>
                <a:gd fmla="*/ 633 w 2937" name="T24"/>
                <a:gd fmla="*/ 1864 h 3277" name="T25"/>
                <a:gd fmla="*/ 827 w 2937" name="T26"/>
                <a:gd fmla="*/ 1997 h 3277" name="T27"/>
                <a:gd fmla="*/ 934 w 2937" name="T28"/>
                <a:gd fmla="*/ 1786 h 3277" name="T29"/>
                <a:gd fmla="*/ 934 w 2937" name="T30"/>
                <a:gd fmla="*/ 364 h 3277" name="T31"/>
                <a:gd fmla="*/ 1116 w 2937" name="T32"/>
                <a:gd fmla="*/ 182 h 3277" name="T33"/>
                <a:gd fmla="*/ 1298 w 2937" name="T34"/>
                <a:gd fmla="*/ 364 h 3277" name="T35"/>
                <a:gd fmla="*/ 1298 w 2937" name="T36"/>
                <a:gd fmla="*/ 1547 h 3277" name="T37"/>
                <a:gd fmla="*/ 1389 w 2937" name="T38"/>
                <a:gd fmla="*/ 1635 h 3277" name="T39"/>
                <a:gd fmla="*/ 1480 w 2937" name="T40"/>
                <a:gd fmla="*/ 1547 h 3277" name="T41"/>
                <a:gd fmla="*/ 1480 w 2937" name="T42"/>
                <a:gd fmla="*/ 182 h 3277" name="T43"/>
                <a:gd fmla="*/ 1662 w 2937" name="T44"/>
                <a:gd fmla="*/ 0 h 3277" name="T45"/>
                <a:gd fmla="*/ 1844 w 2937" name="T46"/>
                <a:gd fmla="*/ 182 h 3277" name="T47"/>
                <a:gd fmla="*/ 1844 w 2937" name="T48"/>
                <a:gd fmla="*/ 1547 h 3277" name="T49"/>
                <a:gd fmla="*/ 1935 w 2937" name="T50"/>
                <a:gd fmla="*/ 1635 h 3277" name="T51"/>
                <a:gd fmla="*/ 2026 w 2937" name="T52"/>
                <a:gd fmla="*/ 1547 h 3277" name="T53"/>
                <a:gd fmla="*/ 2026 w 2937" name="T54"/>
                <a:gd fmla="*/ 364 h 3277" name="T55"/>
                <a:gd fmla="*/ 2208 w 2937" name="T56"/>
                <a:gd fmla="*/ 182 h 3277" name="T57"/>
                <a:gd fmla="*/ 2390 w 2937" name="T58"/>
                <a:gd fmla="*/ 364 h 3277" name="T59"/>
                <a:gd fmla="*/ 2390 w 2937" name="T60"/>
                <a:gd fmla="*/ 1729 h 3277" name="T61"/>
                <a:gd fmla="*/ 2481 w 2937" name="T62"/>
                <a:gd fmla="*/ 1817 h 3277" name="T63"/>
                <a:gd fmla="*/ 2572 w 2937" name="T64"/>
                <a:gd fmla="*/ 1729 h 3277" name="T65"/>
                <a:gd fmla="*/ 2572 w 2937" name="T66"/>
                <a:gd fmla="*/ 910 h 3277" name="T67"/>
                <a:gd fmla="*/ 2754 w 2937" name="T68"/>
                <a:gd fmla="*/ 728 h 3277" name="T69"/>
                <a:gd fmla="*/ 2937 w 2937" name="T70"/>
                <a:gd fmla="*/ 910 h 3277" name="T71"/>
                <a:gd fmla="*/ 2937 w 2937" name="T72"/>
                <a:gd fmla="*/ 1547 h 3277" name="T73"/>
                <a:gd fmla="*/ 2936 w 2937" name="T74"/>
                <a:gd fmla="*/ 1547 h 3277" name="T75"/>
                <a:gd fmla="*/ 2936 w 2937" name="T76"/>
                <a:gd fmla="*/ 1547 h 3277" name="T77"/>
                <a:gd fmla="*/ 2936 w 2937" name="T78"/>
                <a:gd fmla="*/ 1547 h 3277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3277" w="2937">
                  <a:moveTo>
                    <a:pt x="2936" y="1547"/>
                  </a:moveTo>
                  <a:cubicBezTo>
                    <a:pt x="2936" y="2069"/>
                    <a:pt x="2853" y="2512"/>
                    <a:pt x="2696" y="2827"/>
                  </a:cubicBezTo>
                  <a:cubicBezTo>
                    <a:pt x="2593" y="3032"/>
                    <a:pt x="2409" y="3277"/>
                    <a:pt x="2117" y="3277"/>
                  </a:cubicBezTo>
                  <a:cubicBezTo>
                    <a:pt x="1209" y="3277"/>
                    <a:pt x="1209" y="3277"/>
                    <a:pt x="1209" y="3277"/>
                  </a:cubicBezTo>
                  <a:cubicBezTo>
                    <a:pt x="1202" y="3276"/>
                    <a:pt x="1125" y="3268"/>
                    <a:pt x="1009" y="3181"/>
                  </a:cubicBezTo>
                  <a:cubicBezTo>
                    <a:pt x="894" y="3095"/>
                    <a:pt x="717" y="2913"/>
                    <a:pt x="529" y="2537"/>
                  </a:cubicBezTo>
                  <a:cubicBezTo>
                    <a:pt x="160" y="1799"/>
                    <a:pt x="47" y="1566"/>
                    <a:pt x="46" y="1564"/>
                  </a:cubicBezTo>
                  <a:cubicBezTo>
                    <a:pt x="46" y="1564"/>
                    <a:pt x="46" y="1564"/>
                    <a:pt x="45" y="1563"/>
                  </a:cubicBezTo>
                  <a:cubicBezTo>
                    <a:pt x="0" y="1472"/>
                    <a:pt x="32" y="1352"/>
                    <a:pt x="116" y="1302"/>
                  </a:cubicBezTo>
                  <a:cubicBezTo>
                    <a:pt x="154" y="1279"/>
                    <a:pt x="199" y="1273"/>
                    <a:pt x="241" y="1284"/>
                  </a:cubicBezTo>
                  <a:cubicBezTo>
                    <a:pt x="286" y="1297"/>
                    <a:pt x="324" y="1327"/>
                    <a:pt x="348" y="1370"/>
                  </a:cubicBezTo>
                  <a:cubicBezTo>
                    <a:pt x="349" y="1372"/>
                    <a:pt x="349" y="1372"/>
                    <a:pt x="349" y="1372"/>
                  </a:cubicBezTo>
                  <a:cubicBezTo>
                    <a:pt x="633" y="1864"/>
                    <a:pt x="633" y="1864"/>
                    <a:pt x="633" y="1864"/>
                  </a:cubicBezTo>
                  <a:cubicBezTo>
                    <a:pt x="691" y="1971"/>
                    <a:pt x="756" y="2015"/>
                    <a:pt x="827" y="1997"/>
                  </a:cubicBezTo>
                  <a:cubicBezTo>
                    <a:pt x="898" y="1979"/>
                    <a:pt x="934" y="1908"/>
                    <a:pt x="934" y="1786"/>
                  </a:cubicBezTo>
                  <a:cubicBezTo>
                    <a:pt x="934" y="364"/>
                    <a:pt x="934" y="364"/>
                    <a:pt x="934" y="364"/>
                  </a:cubicBezTo>
                  <a:cubicBezTo>
                    <a:pt x="934" y="264"/>
                    <a:pt x="1016" y="182"/>
                    <a:pt x="1116" y="182"/>
                  </a:cubicBezTo>
                  <a:cubicBezTo>
                    <a:pt x="1216" y="182"/>
                    <a:pt x="1298" y="264"/>
                    <a:pt x="1298" y="364"/>
                  </a:cubicBezTo>
                  <a:cubicBezTo>
                    <a:pt x="1298" y="1547"/>
                    <a:pt x="1298" y="1547"/>
                    <a:pt x="1298" y="1547"/>
                  </a:cubicBezTo>
                  <a:cubicBezTo>
                    <a:pt x="1300" y="1597"/>
                    <a:pt x="1340" y="1635"/>
                    <a:pt x="1389" y="1635"/>
                  </a:cubicBezTo>
                  <a:cubicBezTo>
                    <a:pt x="1438" y="1635"/>
                    <a:pt x="1478" y="1597"/>
                    <a:pt x="1480" y="1547"/>
                  </a:cubicBezTo>
                  <a:cubicBezTo>
                    <a:pt x="1480" y="182"/>
                    <a:pt x="1480" y="182"/>
                    <a:pt x="1480" y="182"/>
                  </a:cubicBezTo>
                  <a:cubicBezTo>
                    <a:pt x="1480" y="82"/>
                    <a:pt x="1562" y="0"/>
                    <a:pt x="1662" y="0"/>
                  </a:cubicBezTo>
                  <a:cubicBezTo>
                    <a:pt x="1763" y="0"/>
                    <a:pt x="1844" y="82"/>
                    <a:pt x="1844" y="182"/>
                  </a:cubicBezTo>
                  <a:cubicBezTo>
                    <a:pt x="1844" y="1547"/>
                    <a:pt x="1844" y="1547"/>
                    <a:pt x="1844" y="1547"/>
                  </a:cubicBezTo>
                  <a:cubicBezTo>
                    <a:pt x="1846" y="1597"/>
                    <a:pt x="1886" y="1635"/>
                    <a:pt x="1935" y="1635"/>
                  </a:cubicBezTo>
                  <a:cubicBezTo>
                    <a:pt x="1984" y="1635"/>
                    <a:pt x="2025" y="1597"/>
                    <a:pt x="2026" y="1547"/>
                  </a:cubicBezTo>
                  <a:cubicBezTo>
                    <a:pt x="2026" y="364"/>
                    <a:pt x="2026" y="364"/>
                    <a:pt x="2026" y="364"/>
                  </a:cubicBezTo>
                  <a:cubicBezTo>
                    <a:pt x="2027" y="264"/>
                    <a:pt x="2108" y="182"/>
                    <a:pt x="2208" y="182"/>
                  </a:cubicBezTo>
                  <a:cubicBezTo>
                    <a:pt x="2309" y="182"/>
                    <a:pt x="2390" y="264"/>
                    <a:pt x="2390" y="364"/>
                  </a:cubicBezTo>
                  <a:cubicBezTo>
                    <a:pt x="2390" y="1729"/>
                    <a:pt x="2390" y="1729"/>
                    <a:pt x="2390" y="1729"/>
                  </a:cubicBezTo>
                  <a:cubicBezTo>
                    <a:pt x="2392" y="1779"/>
                    <a:pt x="2432" y="1817"/>
                    <a:pt x="2481" y="1817"/>
                  </a:cubicBezTo>
                  <a:cubicBezTo>
                    <a:pt x="2531" y="1817"/>
                    <a:pt x="2571" y="1779"/>
                    <a:pt x="2572" y="1729"/>
                  </a:cubicBezTo>
                  <a:cubicBezTo>
                    <a:pt x="2572" y="910"/>
                    <a:pt x="2572" y="910"/>
                    <a:pt x="2572" y="910"/>
                  </a:cubicBezTo>
                  <a:cubicBezTo>
                    <a:pt x="2573" y="810"/>
                    <a:pt x="2654" y="729"/>
                    <a:pt x="2754" y="728"/>
                  </a:cubicBezTo>
                  <a:cubicBezTo>
                    <a:pt x="2855" y="728"/>
                    <a:pt x="2936" y="810"/>
                    <a:pt x="2937" y="910"/>
                  </a:cubicBezTo>
                  <a:cubicBezTo>
                    <a:pt x="2937" y="1547"/>
                    <a:pt x="2937" y="1547"/>
                    <a:pt x="2937" y="1547"/>
                  </a:cubicBezTo>
                  <a:lnTo>
                    <a:pt x="2936" y="1547"/>
                  </a:lnTo>
                  <a:close/>
                  <a:moveTo>
                    <a:pt x="2936" y="1547"/>
                  </a:moveTo>
                  <a:cubicBezTo>
                    <a:pt x="2936" y="1547"/>
                    <a:pt x="2936" y="1547"/>
                    <a:pt x="2936" y="1547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grpSp>
        <p:nvGrpSpPr>
          <p:cNvPr id="21" name="组合 20"/>
          <p:cNvGrpSpPr/>
          <p:nvPr/>
        </p:nvGrpSpPr>
        <p:grpSpPr>
          <a:xfrm flipH="1" rot="19800000">
            <a:off x="6531420" y="2148717"/>
            <a:ext cx="3246749" cy="2002113"/>
            <a:chOff x="-5785778" y="3622272"/>
            <a:chExt cx="4657066" cy="2871787"/>
          </a:xfrm>
        </p:grpSpPr>
        <p:sp>
          <p:nvSpPr>
            <p:cNvPr id="22" name="Freeform 11"/>
            <p:cNvSpPr>
              <a:spLocks noEditPoints="1"/>
            </p:cNvSpPr>
            <p:nvPr/>
          </p:nvSpPr>
          <p:spPr bwMode="auto">
            <a:xfrm rot="20159360">
              <a:off x="-5785778" y="4346019"/>
              <a:ext cx="1390650" cy="1949450"/>
            </a:xfrm>
            <a:custGeom>
              <a:gdLst>
                <a:gd fmla="*/ 779 w 825" name="T0"/>
                <a:gd fmla="*/ 144 h 1155" name="T1"/>
                <a:gd fmla="*/ 512 w 825" name="T2"/>
                <a:gd fmla="*/ 16 h 1155" name="T3"/>
                <a:gd fmla="*/ 426 w 825" name="T4"/>
                <a:gd fmla="*/ 46 h 1155" name="T5"/>
                <a:gd fmla="*/ 15 w 825" name="T6"/>
                <a:gd fmla="*/ 924 h 1155" name="T7"/>
                <a:gd fmla="*/ 46 w 825" name="T8"/>
                <a:gd fmla="*/ 1011 h 1155" name="T9"/>
                <a:gd fmla="*/ 313 w 825" name="T10"/>
                <a:gd fmla="*/ 1139 h 1155" name="T11"/>
                <a:gd fmla="*/ 399 w 825" name="T12"/>
                <a:gd fmla="*/ 1109 h 1155" name="T13"/>
                <a:gd fmla="*/ 810 w 825" name="T14"/>
                <a:gd fmla="*/ 231 h 1155" name="T15"/>
                <a:gd fmla="*/ 779 w 825" name="T16"/>
                <a:gd fmla="*/ 144 h 1155" name="T17"/>
                <a:gd fmla="*/ 347 w 825" name="T18"/>
                <a:gd fmla="*/ 908 h 1155" name="T19"/>
                <a:gd fmla="*/ 326 w 825" name="T20"/>
                <a:gd fmla="*/ 1012 h 1155" name="T21"/>
                <a:gd fmla="*/ 257 w 825" name="T22"/>
                <a:gd fmla="*/ 931 h 1155" name="T23"/>
                <a:gd fmla="*/ 152 w 825" name="T24"/>
                <a:gd fmla="*/ 943 h 1155" name="T25"/>
                <a:gd fmla="*/ 207 w 825" name="T26"/>
                <a:gd fmla="*/ 852 h 1155" name="T27"/>
                <a:gd fmla="*/ 163 w 825" name="T28"/>
                <a:gd fmla="*/ 754 h 1155" name="T29"/>
                <a:gd fmla="*/ 266 w 825" name="T30"/>
                <a:gd fmla="*/ 779 h 1155" name="T31"/>
                <a:gd fmla="*/ 344 w 825" name="T32"/>
                <a:gd fmla="*/ 707 h 1155" name="T33"/>
                <a:gd fmla="*/ 353 w 825" name="T34"/>
                <a:gd fmla="*/ 813 h 1155" name="T35"/>
                <a:gd fmla="*/ 444 w 825" name="T36"/>
                <a:gd fmla="*/ 866 h 1155" name="T37"/>
                <a:gd fmla="*/ 347 w 825" name="T38"/>
                <a:gd fmla="*/ 908 h 1155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155" w="825">
                  <a:moveTo>
                    <a:pt x="779" y="144"/>
                  </a:moveTo>
                  <a:cubicBezTo>
                    <a:pt x="512" y="16"/>
                    <a:pt x="512" y="16"/>
                    <a:pt x="512" y="16"/>
                  </a:cubicBezTo>
                  <a:cubicBezTo>
                    <a:pt x="480" y="0"/>
                    <a:pt x="441" y="14"/>
                    <a:pt x="426" y="46"/>
                  </a:cubicBezTo>
                  <a:cubicBezTo>
                    <a:pt x="15" y="924"/>
                    <a:pt x="15" y="924"/>
                    <a:pt x="15" y="924"/>
                  </a:cubicBezTo>
                  <a:cubicBezTo>
                    <a:pt x="0" y="957"/>
                    <a:pt x="14" y="995"/>
                    <a:pt x="46" y="1011"/>
                  </a:cubicBezTo>
                  <a:cubicBezTo>
                    <a:pt x="313" y="1139"/>
                    <a:pt x="313" y="1139"/>
                    <a:pt x="313" y="1139"/>
                  </a:cubicBezTo>
                  <a:cubicBezTo>
                    <a:pt x="345" y="1155"/>
                    <a:pt x="384" y="1141"/>
                    <a:pt x="399" y="1109"/>
                  </a:cubicBezTo>
                  <a:cubicBezTo>
                    <a:pt x="810" y="231"/>
                    <a:pt x="810" y="231"/>
                    <a:pt x="810" y="231"/>
                  </a:cubicBezTo>
                  <a:cubicBezTo>
                    <a:pt x="825" y="199"/>
                    <a:pt x="811" y="160"/>
                    <a:pt x="779" y="144"/>
                  </a:cubicBezTo>
                  <a:close/>
                  <a:moveTo>
                    <a:pt x="347" y="908"/>
                  </a:moveTo>
                  <a:cubicBezTo>
                    <a:pt x="326" y="1012"/>
                    <a:pt x="326" y="1012"/>
                    <a:pt x="326" y="1012"/>
                  </a:cubicBezTo>
                  <a:cubicBezTo>
                    <a:pt x="257" y="931"/>
                    <a:pt x="257" y="931"/>
                    <a:pt x="257" y="931"/>
                  </a:cubicBezTo>
                  <a:cubicBezTo>
                    <a:pt x="152" y="943"/>
                    <a:pt x="152" y="943"/>
                    <a:pt x="152" y="943"/>
                  </a:cubicBezTo>
                  <a:cubicBezTo>
                    <a:pt x="207" y="852"/>
                    <a:pt x="207" y="852"/>
                    <a:pt x="207" y="852"/>
                  </a:cubicBezTo>
                  <a:cubicBezTo>
                    <a:pt x="163" y="754"/>
                    <a:pt x="163" y="754"/>
                    <a:pt x="163" y="754"/>
                  </a:cubicBezTo>
                  <a:cubicBezTo>
                    <a:pt x="266" y="779"/>
                    <a:pt x="266" y="779"/>
                    <a:pt x="266" y="779"/>
                  </a:cubicBezTo>
                  <a:cubicBezTo>
                    <a:pt x="344" y="707"/>
                    <a:pt x="344" y="707"/>
                    <a:pt x="344" y="707"/>
                  </a:cubicBezTo>
                  <a:cubicBezTo>
                    <a:pt x="353" y="813"/>
                    <a:pt x="353" y="813"/>
                    <a:pt x="353" y="813"/>
                  </a:cubicBezTo>
                  <a:cubicBezTo>
                    <a:pt x="444" y="866"/>
                    <a:pt x="444" y="866"/>
                    <a:pt x="444" y="866"/>
                  </a:cubicBezTo>
                  <a:lnTo>
                    <a:pt x="347" y="908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  <p:sp>
          <p:nvSpPr>
            <p:cNvPr id="23" name="Freeform 5"/>
            <p:cNvSpPr>
              <a:spLocks noEditPoints="1"/>
            </p:cNvSpPr>
            <p:nvPr/>
          </p:nvSpPr>
          <p:spPr bwMode="auto">
            <a:xfrm rot="5400000">
              <a:off x="-4306887" y="3315884"/>
              <a:ext cx="2871787" cy="3484563"/>
            </a:xfrm>
            <a:custGeom>
              <a:gdLst>
                <a:gd fmla="*/ 2936 w 2937" name="T0"/>
                <a:gd fmla="*/ 1547 h 3277" name="T1"/>
                <a:gd fmla="*/ 2696 w 2937" name="T2"/>
                <a:gd fmla="*/ 2827 h 3277" name="T3"/>
                <a:gd fmla="*/ 2117 w 2937" name="T4"/>
                <a:gd fmla="*/ 3277 h 3277" name="T5"/>
                <a:gd fmla="*/ 1209 w 2937" name="T6"/>
                <a:gd fmla="*/ 3277 h 3277" name="T7"/>
                <a:gd fmla="*/ 1009 w 2937" name="T8"/>
                <a:gd fmla="*/ 3181 h 3277" name="T9"/>
                <a:gd fmla="*/ 529 w 2937" name="T10"/>
                <a:gd fmla="*/ 2537 h 3277" name="T11"/>
                <a:gd fmla="*/ 46 w 2937" name="T12"/>
                <a:gd fmla="*/ 1564 h 3277" name="T13"/>
                <a:gd fmla="*/ 45 w 2937" name="T14"/>
                <a:gd fmla="*/ 1563 h 3277" name="T15"/>
                <a:gd fmla="*/ 116 w 2937" name="T16"/>
                <a:gd fmla="*/ 1302 h 3277" name="T17"/>
                <a:gd fmla="*/ 241 w 2937" name="T18"/>
                <a:gd fmla="*/ 1284 h 3277" name="T19"/>
                <a:gd fmla="*/ 348 w 2937" name="T20"/>
                <a:gd fmla="*/ 1370 h 3277" name="T21"/>
                <a:gd fmla="*/ 349 w 2937" name="T22"/>
                <a:gd fmla="*/ 1372 h 3277" name="T23"/>
                <a:gd fmla="*/ 633 w 2937" name="T24"/>
                <a:gd fmla="*/ 1864 h 3277" name="T25"/>
                <a:gd fmla="*/ 827 w 2937" name="T26"/>
                <a:gd fmla="*/ 1997 h 3277" name="T27"/>
                <a:gd fmla="*/ 934 w 2937" name="T28"/>
                <a:gd fmla="*/ 1786 h 3277" name="T29"/>
                <a:gd fmla="*/ 934 w 2937" name="T30"/>
                <a:gd fmla="*/ 364 h 3277" name="T31"/>
                <a:gd fmla="*/ 1116 w 2937" name="T32"/>
                <a:gd fmla="*/ 182 h 3277" name="T33"/>
                <a:gd fmla="*/ 1298 w 2937" name="T34"/>
                <a:gd fmla="*/ 364 h 3277" name="T35"/>
                <a:gd fmla="*/ 1298 w 2937" name="T36"/>
                <a:gd fmla="*/ 1547 h 3277" name="T37"/>
                <a:gd fmla="*/ 1389 w 2937" name="T38"/>
                <a:gd fmla="*/ 1635 h 3277" name="T39"/>
                <a:gd fmla="*/ 1480 w 2937" name="T40"/>
                <a:gd fmla="*/ 1547 h 3277" name="T41"/>
                <a:gd fmla="*/ 1480 w 2937" name="T42"/>
                <a:gd fmla="*/ 182 h 3277" name="T43"/>
                <a:gd fmla="*/ 1662 w 2937" name="T44"/>
                <a:gd fmla="*/ 0 h 3277" name="T45"/>
                <a:gd fmla="*/ 1844 w 2937" name="T46"/>
                <a:gd fmla="*/ 182 h 3277" name="T47"/>
                <a:gd fmla="*/ 1844 w 2937" name="T48"/>
                <a:gd fmla="*/ 1547 h 3277" name="T49"/>
                <a:gd fmla="*/ 1935 w 2937" name="T50"/>
                <a:gd fmla="*/ 1635 h 3277" name="T51"/>
                <a:gd fmla="*/ 2026 w 2937" name="T52"/>
                <a:gd fmla="*/ 1547 h 3277" name="T53"/>
                <a:gd fmla="*/ 2026 w 2937" name="T54"/>
                <a:gd fmla="*/ 364 h 3277" name="T55"/>
                <a:gd fmla="*/ 2208 w 2937" name="T56"/>
                <a:gd fmla="*/ 182 h 3277" name="T57"/>
                <a:gd fmla="*/ 2390 w 2937" name="T58"/>
                <a:gd fmla="*/ 364 h 3277" name="T59"/>
                <a:gd fmla="*/ 2390 w 2937" name="T60"/>
                <a:gd fmla="*/ 1729 h 3277" name="T61"/>
                <a:gd fmla="*/ 2481 w 2937" name="T62"/>
                <a:gd fmla="*/ 1817 h 3277" name="T63"/>
                <a:gd fmla="*/ 2572 w 2937" name="T64"/>
                <a:gd fmla="*/ 1729 h 3277" name="T65"/>
                <a:gd fmla="*/ 2572 w 2937" name="T66"/>
                <a:gd fmla="*/ 910 h 3277" name="T67"/>
                <a:gd fmla="*/ 2754 w 2937" name="T68"/>
                <a:gd fmla="*/ 728 h 3277" name="T69"/>
                <a:gd fmla="*/ 2937 w 2937" name="T70"/>
                <a:gd fmla="*/ 910 h 3277" name="T71"/>
                <a:gd fmla="*/ 2937 w 2937" name="T72"/>
                <a:gd fmla="*/ 1547 h 3277" name="T73"/>
                <a:gd fmla="*/ 2936 w 2937" name="T74"/>
                <a:gd fmla="*/ 1547 h 3277" name="T75"/>
                <a:gd fmla="*/ 2936 w 2937" name="T76"/>
                <a:gd fmla="*/ 1547 h 3277" name="T77"/>
                <a:gd fmla="*/ 2936 w 2937" name="T78"/>
                <a:gd fmla="*/ 1547 h 3277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3277" w="2937">
                  <a:moveTo>
                    <a:pt x="2936" y="1547"/>
                  </a:moveTo>
                  <a:cubicBezTo>
                    <a:pt x="2936" y="2069"/>
                    <a:pt x="2853" y="2512"/>
                    <a:pt x="2696" y="2827"/>
                  </a:cubicBezTo>
                  <a:cubicBezTo>
                    <a:pt x="2593" y="3032"/>
                    <a:pt x="2409" y="3277"/>
                    <a:pt x="2117" y="3277"/>
                  </a:cubicBezTo>
                  <a:cubicBezTo>
                    <a:pt x="1209" y="3277"/>
                    <a:pt x="1209" y="3277"/>
                    <a:pt x="1209" y="3277"/>
                  </a:cubicBezTo>
                  <a:cubicBezTo>
                    <a:pt x="1202" y="3276"/>
                    <a:pt x="1125" y="3268"/>
                    <a:pt x="1009" y="3181"/>
                  </a:cubicBezTo>
                  <a:cubicBezTo>
                    <a:pt x="894" y="3095"/>
                    <a:pt x="717" y="2913"/>
                    <a:pt x="529" y="2537"/>
                  </a:cubicBezTo>
                  <a:cubicBezTo>
                    <a:pt x="160" y="1799"/>
                    <a:pt x="47" y="1566"/>
                    <a:pt x="46" y="1564"/>
                  </a:cubicBezTo>
                  <a:cubicBezTo>
                    <a:pt x="46" y="1564"/>
                    <a:pt x="46" y="1564"/>
                    <a:pt x="45" y="1563"/>
                  </a:cubicBezTo>
                  <a:cubicBezTo>
                    <a:pt x="0" y="1472"/>
                    <a:pt x="32" y="1352"/>
                    <a:pt x="116" y="1302"/>
                  </a:cubicBezTo>
                  <a:cubicBezTo>
                    <a:pt x="154" y="1279"/>
                    <a:pt x="199" y="1273"/>
                    <a:pt x="241" y="1284"/>
                  </a:cubicBezTo>
                  <a:cubicBezTo>
                    <a:pt x="286" y="1297"/>
                    <a:pt x="324" y="1327"/>
                    <a:pt x="348" y="1370"/>
                  </a:cubicBezTo>
                  <a:cubicBezTo>
                    <a:pt x="349" y="1372"/>
                    <a:pt x="349" y="1372"/>
                    <a:pt x="349" y="1372"/>
                  </a:cubicBezTo>
                  <a:cubicBezTo>
                    <a:pt x="633" y="1864"/>
                    <a:pt x="633" y="1864"/>
                    <a:pt x="633" y="1864"/>
                  </a:cubicBezTo>
                  <a:cubicBezTo>
                    <a:pt x="691" y="1971"/>
                    <a:pt x="756" y="2015"/>
                    <a:pt x="827" y="1997"/>
                  </a:cubicBezTo>
                  <a:cubicBezTo>
                    <a:pt x="898" y="1979"/>
                    <a:pt x="934" y="1908"/>
                    <a:pt x="934" y="1786"/>
                  </a:cubicBezTo>
                  <a:cubicBezTo>
                    <a:pt x="934" y="364"/>
                    <a:pt x="934" y="364"/>
                    <a:pt x="934" y="364"/>
                  </a:cubicBezTo>
                  <a:cubicBezTo>
                    <a:pt x="934" y="264"/>
                    <a:pt x="1016" y="182"/>
                    <a:pt x="1116" y="182"/>
                  </a:cubicBezTo>
                  <a:cubicBezTo>
                    <a:pt x="1216" y="182"/>
                    <a:pt x="1298" y="264"/>
                    <a:pt x="1298" y="364"/>
                  </a:cubicBezTo>
                  <a:cubicBezTo>
                    <a:pt x="1298" y="1547"/>
                    <a:pt x="1298" y="1547"/>
                    <a:pt x="1298" y="1547"/>
                  </a:cubicBezTo>
                  <a:cubicBezTo>
                    <a:pt x="1300" y="1597"/>
                    <a:pt x="1340" y="1635"/>
                    <a:pt x="1389" y="1635"/>
                  </a:cubicBezTo>
                  <a:cubicBezTo>
                    <a:pt x="1438" y="1635"/>
                    <a:pt x="1478" y="1597"/>
                    <a:pt x="1480" y="1547"/>
                  </a:cubicBezTo>
                  <a:cubicBezTo>
                    <a:pt x="1480" y="182"/>
                    <a:pt x="1480" y="182"/>
                    <a:pt x="1480" y="182"/>
                  </a:cubicBezTo>
                  <a:cubicBezTo>
                    <a:pt x="1480" y="82"/>
                    <a:pt x="1562" y="0"/>
                    <a:pt x="1662" y="0"/>
                  </a:cubicBezTo>
                  <a:cubicBezTo>
                    <a:pt x="1763" y="0"/>
                    <a:pt x="1844" y="82"/>
                    <a:pt x="1844" y="182"/>
                  </a:cubicBezTo>
                  <a:cubicBezTo>
                    <a:pt x="1844" y="1547"/>
                    <a:pt x="1844" y="1547"/>
                    <a:pt x="1844" y="1547"/>
                  </a:cubicBezTo>
                  <a:cubicBezTo>
                    <a:pt x="1846" y="1597"/>
                    <a:pt x="1886" y="1635"/>
                    <a:pt x="1935" y="1635"/>
                  </a:cubicBezTo>
                  <a:cubicBezTo>
                    <a:pt x="1984" y="1635"/>
                    <a:pt x="2025" y="1597"/>
                    <a:pt x="2026" y="1547"/>
                  </a:cubicBezTo>
                  <a:cubicBezTo>
                    <a:pt x="2026" y="364"/>
                    <a:pt x="2026" y="364"/>
                    <a:pt x="2026" y="364"/>
                  </a:cubicBezTo>
                  <a:cubicBezTo>
                    <a:pt x="2027" y="264"/>
                    <a:pt x="2108" y="182"/>
                    <a:pt x="2208" y="182"/>
                  </a:cubicBezTo>
                  <a:cubicBezTo>
                    <a:pt x="2309" y="182"/>
                    <a:pt x="2390" y="264"/>
                    <a:pt x="2390" y="364"/>
                  </a:cubicBezTo>
                  <a:cubicBezTo>
                    <a:pt x="2390" y="1729"/>
                    <a:pt x="2390" y="1729"/>
                    <a:pt x="2390" y="1729"/>
                  </a:cubicBezTo>
                  <a:cubicBezTo>
                    <a:pt x="2392" y="1779"/>
                    <a:pt x="2432" y="1817"/>
                    <a:pt x="2481" y="1817"/>
                  </a:cubicBezTo>
                  <a:cubicBezTo>
                    <a:pt x="2531" y="1817"/>
                    <a:pt x="2571" y="1779"/>
                    <a:pt x="2572" y="1729"/>
                  </a:cubicBezTo>
                  <a:cubicBezTo>
                    <a:pt x="2572" y="910"/>
                    <a:pt x="2572" y="910"/>
                    <a:pt x="2572" y="910"/>
                  </a:cubicBezTo>
                  <a:cubicBezTo>
                    <a:pt x="2573" y="810"/>
                    <a:pt x="2654" y="729"/>
                    <a:pt x="2754" y="728"/>
                  </a:cubicBezTo>
                  <a:cubicBezTo>
                    <a:pt x="2855" y="728"/>
                    <a:pt x="2936" y="810"/>
                    <a:pt x="2937" y="910"/>
                  </a:cubicBezTo>
                  <a:cubicBezTo>
                    <a:pt x="2937" y="1547"/>
                    <a:pt x="2937" y="1547"/>
                    <a:pt x="2937" y="1547"/>
                  </a:cubicBezTo>
                  <a:lnTo>
                    <a:pt x="2936" y="1547"/>
                  </a:lnTo>
                  <a:close/>
                  <a:moveTo>
                    <a:pt x="2936" y="1547"/>
                  </a:moveTo>
                  <a:cubicBezTo>
                    <a:pt x="2936" y="1547"/>
                    <a:pt x="2936" y="1547"/>
                    <a:pt x="2936" y="1547"/>
                  </a:cubicBezTo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/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7195057" y="4590714"/>
            <a:ext cx="3781729" cy="609685"/>
          </a:xfrm>
          <a:prstGeom prst="roundRect">
            <a:avLst/>
          </a:prstGeom>
          <a:solidFill>
            <a:schemeClr val="accent6"/>
          </a:solidFill>
          <a:ln w="254">
            <a:noFill/>
          </a:ln>
          <a:effectLst>
            <a:outerShdw algn="tl" blurRad="88900" dir="2700000" dist="25400" rotWithShape="0">
              <a:schemeClr val="accent5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0"/>
          </a:p>
        </p:txBody>
      </p:sp>
      <p:sp>
        <p:nvSpPr>
          <p:cNvPr id="14" name="文本框 13"/>
          <p:cNvSpPr txBox="1"/>
          <p:nvPr/>
        </p:nvSpPr>
        <p:spPr>
          <a:xfrm>
            <a:off x="7334756" y="4710890"/>
            <a:ext cx="354021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/>
              <a:t>我们只是先看看，也不着急买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0480714" y="382493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chemeClr val="accent1"/>
                </a:solidFill>
              </a:rPr>
              <a:t>开场谈判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673629" y="5593518"/>
            <a:ext cx="10844743" cy="563287"/>
            <a:chOff x="695326" y="5783197"/>
            <a:chExt cx="10844743" cy="563287"/>
          </a:xfrm>
        </p:grpSpPr>
        <p:sp>
          <p:nvSpPr>
            <p:cNvPr id="30" name="圆角矩形 29"/>
            <p:cNvSpPr/>
            <p:nvPr/>
          </p:nvSpPr>
          <p:spPr>
            <a:xfrm>
              <a:off x="702208" y="5783199"/>
              <a:ext cx="10830979" cy="563285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同侧圆角矩形 30"/>
            <p:cNvSpPr/>
            <p:nvPr/>
          </p:nvSpPr>
          <p:spPr>
            <a:xfrm rot="16200000">
              <a:off x="479169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同侧圆角矩形 31"/>
            <p:cNvSpPr/>
            <p:nvPr/>
          </p:nvSpPr>
          <p:spPr>
            <a:xfrm flipH="1" rot="5400000">
              <a:off x="11192941" y="5999354"/>
              <a:ext cx="563285" cy="130971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 w="254">
              <a:gradFill>
                <a:gsLst>
                  <a:gs pos="0">
                    <a:schemeClr val="tx1"/>
                  </a:gs>
                  <a:gs pos="100000">
                    <a:schemeClr val="accent4"/>
                  </a:gs>
                </a:gsLst>
                <a:lin ang="5400000" scaled="1"/>
              </a:gradFill>
            </a:ln>
            <a:effectLst>
              <a:outerShdw algn="tl" blurRad="88900" dir="2700000" dist="25400" rotWithShape="0">
                <a:schemeClr val="accent6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1813559" y="5675106"/>
            <a:ext cx="8564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z="2000">
                <a:solidFill>
                  <a:schemeClr val="accent1"/>
                </a:solidFill>
              </a:rPr>
              <a:t>即使迫不及待，也要表现得不情愿，在谈判之前把对方的谈判空间压到最低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">
      <a:dk1>
        <a:srgbClr val="FFFFFF"/>
      </a:dk1>
      <a:lt1>
        <a:srgbClr val="000000"/>
      </a:lt1>
      <a:dk2>
        <a:srgbClr val="EFF4F8"/>
      </a:dk2>
      <a:lt2>
        <a:srgbClr val="021C41"/>
      </a:lt2>
      <a:accent1>
        <a:srgbClr val="0563C1"/>
      </a:accent1>
      <a:accent2>
        <a:srgbClr val="22ACF7"/>
      </a:accent2>
      <a:accent3>
        <a:srgbClr val="9BDEFB"/>
      </a:accent3>
      <a:accent4>
        <a:srgbClr val="BCE0EE"/>
      </a:accent4>
      <a:accent5>
        <a:srgbClr val="F46B58"/>
      </a:accent5>
      <a:accent6>
        <a:srgbClr val="FB9354"/>
      </a:accent6>
      <a:hlink>
        <a:srgbClr val="0563C1"/>
      </a:hlink>
      <a:folHlink>
        <a:srgbClr val="954F72"/>
      </a:folHlink>
    </a:clrScheme>
    <a:fontScheme name="读书笔记-方正小标宋">
      <a:majorFont>
        <a:latin typeface="方正小标宋简体"/>
        <a:ea typeface="方正小标宋简体"/>
        <a:cs typeface="Arial"/>
      </a:majorFont>
      <a:minorFont>
        <a:latin typeface="方正小标宋简体"/>
        <a:ea typeface="方正小标宋简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254">
          <a:gradFill>
            <a:gsLst>
              <a:gs pos="0">
                <a:schemeClr val="tx1"/>
              </a:gs>
              <a:gs pos="100000">
                <a:schemeClr val="accent4"/>
              </a:gs>
            </a:gsLst>
            <a:lin ang="5400000" scaled="1"/>
          </a:gradFill>
        </a:ln>
        <a:effectLst>
          <a:outerShdw algn="tl" blurRad="88900" dir="2700000" dist="25400" rotWithShape="0">
            <a:schemeClr val="accent6">
              <a:alpha val="20000"/>
            </a:schemeClr>
          </a:outerShdw>
        </a:effectLst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120</Paragraphs>
  <Slides>22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baseType="lpstr" size="31">
      <vt:lpstr>Arial</vt:lpstr>
      <vt:lpstr>方正小标宋简体</vt:lpstr>
      <vt:lpstr>Calibri Light</vt:lpstr>
      <vt:lpstr>Calibri</vt:lpstr>
      <vt:lpstr>阿里巴巴普惠体 R</vt:lpstr>
      <vt:lpstr>DIN Black</vt:lpstr>
      <vt:lpstr>微软雅黑</vt:lpstr>
      <vt:lpstr>Century Gothic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2021-08-22T11:49:09Z</dcterms:created>
  <cp:lastPrinted>2021-08-22T11:49:09Z</cp:lastPrinted>
  <dcterms:modified xsi:type="dcterms:W3CDTF">2021-08-22T05:35:34Z</dcterms:modified>
  <cp:revision>1</cp:revision>
</cp:coreProperties>
</file>