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"/>
  </p:notesMasterIdLst>
  <p:sldIdLst>
    <p:sldId id="434" r:id="rId4"/>
    <p:sldId id="363" r:id="rId5"/>
    <p:sldId id="364" r:id="rId6"/>
    <p:sldId id="439" r:id="rId7"/>
    <p:sldId id="431" r:id="rId8"/>
    <p:sldId id="417" r:id="rId9"/>
    <p:sldId id="436" r:id="rId10"/>
    <p:sldId id="365" r:id="rId11"/>
    <p:sldId id="413" r:id="rId12"/>
    <p:sldId id="409" r:id="rId13"/>
    <p:sldId id="420" r:id="rId14"/>
    <p:sldId id="421" r:id="rId15"/>
    <p:sldId id="366" r:id="rId16"/>
    <p:sldId id="435" r:id="rId17"/>
    <p:sldId id="437" r:id="rId18"/>
    <p:sldId id="438" r:id="rId19"/>
    <p:sldId id="446" r:id="rId20"/>
    <p:sldId id="441" r:id="rId21"/>
    <p:sldId id="367" r:id="rId22"/>
    <p:sldId id="444" r:id="rId23"/>
    <p:sldId id="440" r:id="rId24"/>
    <p:sldId id="442" r:id="rId25"/>
    <p:sldId id="447" r:id="rId26"/>
    <p:sldId id="448" r:id="rId27"/>
  </p:sldIdLst>
  <p:sldSz cx="9144000" cy="5145088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>
      <p:cViewPr varScale="1">
        <p:scale>
          <a:sx n="117" d="100"/>
          <a:sy n="117" d="100"/>
        </p:scale>
        <p:origin x="192" y="9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74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33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invertIfNegative val="1"/>
            <c:spPr>
              <a:solidFill>
                <a:srgbClr val="D9D9D9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26-424B-B122-42E241435B98}"/>
              </c:ext>
            </c:extLst>
          </c:dPt>
          <c:dPt>
            <c:idx val="1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26-424B-B122-42E241435B98}"/>
              </c:ext>
            </c:extLst>
          </c:dPt>
          <c:dLbls>
            <c:dLbl>
              <c:idx val="0"/>
              <c:layout>
                <c:manualLayout>
                  <c:x val="-0.23006878793239594"/>
                  <c:y val="-0.1836235076189041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26-424B-B122-42E241435B98}"/>
                </c:ext>
              </c:extLst>
            </c:dLbl>
            <c:dLbl>
              <c:idx val="1"/>
              <c:layout>
                <c:manualLayout>
                  <c:x val="0.20401619374752045"/>
                  <c:y val="0.1201949045062065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26-424B-B122-42E241435B98}"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6-424B-B122-42E241435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 sz="1800" smtId="4294967295">
        <a:latin typeface="微软雅黑" panose="020b0503020204020204" pitchFamily="34" charset="-122"/>
        <a:ea typeface="微软雅黑" panose="020b0503020204020204" pitchFamily="34" charset="-122"/>
        <a:sym typeface="微软雅黑" panose="020b0503020204020204" pitchFamily="34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invertIfNegative val="1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A8-47E7-B12B-3CE3C7076B34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EA8-47E7-B12B-3CE3C7076B34}"/>
              </c:ext>
            </c:extLst>
          </c:dPt>
          <c:dLbls>
            <c:dLbl>
              <c:idx val="0"/>
              <c:layout>
                <c:manualLayout>
                  <c:x val="-0.27029865980148315"/>
                  <c:y val="0.001562165794894099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8-47E7-B12B-3CE3C7076B34}"/>
                </c:ext>
              </c:extLst>
            </c:dLbl>
            <c:dLbl>
              <c:idx val="1"/>
              <c:layout>
                <c:manualLayout>
                  <c:x val="0.30237624049186707"/>
                  <c:y val="0.005555555690079927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A8-47E7-B12B-3CE3C7076B34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A8-47E7-B12B-3CE3C7076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 sz="1800" smtId="4294967295">
        <a:latin typeface="微软雅黑" panose="020b0503020204020204" pitchFamily="34" charset="-122"/>
        <a:ea typeface="微软雅黑" panose="020b0503020204020204" pitchFamily="34" charset="-122"/>
        <a:sym typeface="微软雅黑" panose="020b0503020204020204" pitchFamily="34" charset="-122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invertIfNegative val="1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9F-4BA1-B113-E43ADDBDDE64}"/>
              </c:ext>
            </c:extLst>
          </c:dPt>
          <c:dPt>
            <c:idx val="1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9F-4BA1-B113-E43ADDBDDE64}"/>
              </c:ext>
            </c:extLst>
          </c:dPt>
          <c:dLbls>
            <c:dLbl>
              <c:idx val="0"/>
              <c:layout>
                <c:manualLayout>
                  <c:x val="-0.16110372543334961"/>
                  <c:y val="-0.2576971054077148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9F-4BA1-B113-E43ADDBDDE64}"/>
                </c:ext>
              </c:extLst>
            </c:dLbl>
            <c:dLbl>
              <c:idx val="1"/>
              <c:layout>
                <c:manualLayout>
                  <c:x val="-0.13908091187477112"/>
                  <c:y val="0.0002721881901379674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9F-4BA1-B113-E43ADDBDDE64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9F-4BA1-B113-E43ADDBDD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 sz="1800" smtId="4294967295">
        <a:latin typeface="微软雅黑" panose="020b0503020204020204" pitchFamily="34" charset="-122"/>
        <a:ea typeface="微软雅黑" panose="020b0503020204020204" pitchFamily="34" charset="-122"/>
        <a:sym typeface="微软雅黑" panose="020b0503020204020204" pitchFamily="34" charset="-122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invertIfNegative val="1"/>
            <c:spPr>
              <a:solidFill>
                <a:srgbClr val="D9D9D9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7D-4955-8EC5-78F7DDFF4999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37D-4955-8EC5-78F7DDFF4999}"/>
              </c:ext>
            </c:extLst>
          </c:dPt>
          <c:dLbls>
            <c:dLbl>
              <c:idx val="0"/>
              <c:layout>
                <c:manualLayout>
                  <c:x val="-0.24731062352657318"/>
                  <c:y val="-0.0910304263234138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7D-4955-8EC5-78F7DDFF4999}"/>
                </c:ext>
              </c:extLst>
            </c:dLbl>
            <c:dLbl>
              <c:idx val="1"/>
              <c:layout>
                <c:manualLayout>
                  <c:x val="0.25189292430877686"/>
                  <c:y val="0.066150970757007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7D-4955-8EC5-78F7DDFF4999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7D-4955-8EC5-78F7DDFF4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 sz="1800" smtId="4294967295">
        <a:latin typeface="微软雅黑" panose="020b0503020204020204" pitchFamily="34" charset="-122"/>
        <a:ea typeface="微软雅黑" panose="020b0503020204020204" pitchFamily="34" charset="-122"/>
        <a:sym typeface="微软雅黑" panose="020b0503020204020204" pitchFamily="34" charset="-122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8513-A743-4602-9E9F-CEEE9A802B5E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102C-FAD4-459D-8C7A-106E6431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242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288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2755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177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5448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948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375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4837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8275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237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417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476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6423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57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7129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3557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0404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882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592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757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706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519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3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321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767794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204E07-C262-49A5-99BB-A2B0075CE68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3E91588-9C04-4689-AA93-9BBBF0F1D15E}"/>
              </a:ext>
            </a:extLst>
          </p:cNvPr>
          <p:cNvSpPr/>
          <p:nvPr userDrawn="1"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7504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88545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工作体会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552509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795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BA4550C-86EF-4DF3-B122-5E5AF2B327E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A76F9FB-BE6A-46EF-B399-C072350C0E7A}"/>
              </a:ext>
            </a:extLst>
          </p:cNvPr>
          <p:cNvSpPr/>
          <p:nvPr userDrawn="1"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7504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75080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工作规划和展望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539044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795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0949428"/>
      </p:ext>
    </p:extLst>
  </p:cSld>
  <p:clrMapOvr>
    <a:masterClrMapping/>
  </p:clrMapOvr>
  <p:transition spd="med" advClick="0">
    <p:pull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88586676"/>
      </p:ext>
    </p:extLst>
  </p:cSld>
  <p:clrMapOvr>
    <a:masterClrMapping/>
  </p:clrMapOvr>
  <p:transition spd="med" advClick="0">
    <p:push dir="r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6634727"/>
      </p:ext>
    </p:extLst>
  </p:cSld>
  <p:clrMapOvr>
    <a:masterClrMapping/>
  </p:clrMapOvr>
  <p:transition spd="med" advClick="0">
    <p:random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0E76-E6F9-4125-90CD-90F8EE17D5E5}" type="datetime1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15816" y="4805481"/>
            <a:ext cx="2133600" cy="273929"/>
          </a:xfrm>
          <a:prstGeom prst="rect">
            <a:avLst/>
          </a:prstGeom>
        </p:spPr>
        <p:txBody>
          <a:bodyPr/>
          <a:lstStyle/>
          <a:p>
            <a:fld id="{916F26BD-DE47-4663-A93D-9EEAA43341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4384906"/>
      </p:ext>
    </p:extLst>
  </p:cSld>
  <p:clrMapOvr>
    <a:masterClrMapping/>
  </p:clrMapOvr>
  <p:transition spd="slow" advClick="0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5694139"/>
      </p:ext>
    </p:extLst>
  </p:cSld>
  <p:clrMapOvr>
    <a:masterClrMapping/>
  </p:clrMapOvr>
  <p:transition spd="slow" advClick="0"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微软雅黑" panose="020b0503020204020204" pitchFamily="34" charset="-122"/>
                <a:sym typeface="Arial" pitchFamily="34" charset="0"/>
              </a:rPr>
              <a:t>点击添加标题</a:t>
            </a:r>
            <a:endParaRPr lang="en-US" altLang="zh-CN" sz="1500" b="1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val="435348060"/>
      </p:ext>
    </p:extLst>
  </p:cSld>
  <p:clrMapOvr>
    <a:masterClrMapping/>
  </p:clrMapOvr>
  <p:transition advClick="0"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4441415"/>
      </p:ext>
    </p:extLst>
  </p:cSld>
  <p:clrMapOvr>
    <a:masterClrMapping/>
  </p:clrMapOvr>
  <p:transition advClick="0"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1465424"/>
      </p:ext>
    </p:extLst>
  </p:cSld>
  <p:clrMapOvr>
    <a:masterClrMapping/>
  </p:clrMapOvr>
  <p:transition advClick="0"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080516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035134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873712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820406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191680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27653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8871342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127645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825033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1601822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0390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D7A141C-55CE-4F08-9E34-7FD84E227CD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1B7447C-37E8-4AA5-B89A-03B88ED34EBB}"/>
              </a:ext>
            </a:extLst>
          </p:cNvPr>
          <p:cNvSpPr/>
          <p:nvPr userDrawn="1"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8213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75789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工作评价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539753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795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A1DF9EC-071B-4FD7-BACF-C9EE26283623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84AB56D-47F3-4959-9357-5A7AF515C23F}"/>
              </a:ext>
            </a:extLst>
          </p:cNvPr>
          <p:cNvSpPr/>
          <p:nvPr userDrawn="1"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7504" y="232284"/>
            <a:ext cx="395570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88545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552509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795"/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>
    <p:random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10" Target="../slideLayouts/slideLayout33.xml" Type="http://schemas.openxmlformats.org/officeDocument/2006/relationships/slideLayout"/><Relationship Id="rId11" Target="../slideLayouts/slideLayout3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5.xml" Type="http://schemas.openxmlformats.org/officeDocument/2006/relationships/slideLayout"/><Relationship Id="rId3" Target="../slideLayouts/slideLayout26.xml" Type="http://schemas.openxmlformats.org/officeDocument/2006/relationships/slideLayout"/><Relationship Id="rId4" Target="../slideLayouts/slideLayout27.xml" Type="http://schemas.openxmlformats.org/officeDocument/2006/relationships/slideLayout"/><Relationship Id="rId5" Target="../slideLayouts/slideLayout28.xml" Type="http://schemas.openxmlformats.org/officeDocument/2006/relationships/slideLayout"/><Relationship Id="rId6" Target="../slideLayouts/slideLayout29.xml" Type="http://schemas.openxmlformats.org/officeDocument/2006/relationships/slideLayout"/><Relationship Id="rId7" Target="../slideLayouts/slideLayout30.xml" Type="http://schemas.openxmlformats.org/officeDocument/2006/relationships/slideLayout"/><Relationship Id="rId8" Target="../slideLayouts/slideLayout31.xml" Type="http://schemas.openxmlformats.org/officeDocument/2006/relationships/slideLayout"/><Relationship Id="rId9" Target="../slideLayouts/slideLayout3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0DD7-6358-4E35-981D-64C57D7D925A}" type="datetimeFigureOut">
              <a:rPr lang="zh-CN" altLang="en-US" smtClean="0"/>
              <a:t>2018/8/23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3" r:id="rId9"/>
    <p:sldLayoutId id="2147483664" r:id="rId10"/>
    <p:sldLayoutId id="2147483665" r:id="rId11"/>
    <p:sldLayoutId id="2147483656" r:id="rId12"/>
    <p:sldLayoutId id="2147483657" r:id="rId13"/>
    <p:sldLayoutId id="2147483658" r:id="rId14"/>
    <p:sldLayoutId id="2147483659" r:id="rId15"/>
    <p:sldLayoutId id="2147483666" r:id="rId16"/>
    <p:sldLayoutId id="2147483667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transition spd="med" advClick="0">
    <p:random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206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tags/tag32.xml" Type="http://schemas.openxmlformats.org/officeDocument/2006/relationships/tags"/><Relationship Id="rId11" Target="../tags/tag33.xml" Type="http://schemas.openxmlformats.org/officeDocument/2006/relationships/tags"/><Relationship Id="rId12" Target="../tags/tag34.xml" Type="http://schemas.openxmlformats.org/officeDocument/2006/relationships/tags"/><Relationship Id="rId13" Target="../tags/tag35.xml" Type="http://schemas.openxmlformats.org/officeDocument/2006/relationships/tags"/><Relationship Id="rId14" Target="../tags/tag36.xml" Type="http://schemas.openxmlformats.org/officeDocument/2006/relationships/tags"/><Relationship Id="rId15" Target="../tags/tag37.xml" Type="http://schemas.openxmlformats.org/officeDocument/2006/relationships/tags"/><Relationship Id="rId16" Target="../tags/tag38.xml" Type="http://schemas.openxmlformats.org/officeDocument/2006/relationships/tags"/><Relationship Id="rId17" Target="../tags/tag39.xml" Type="http://schemas.openxmlformats.org/officeDocument/2006/relationships/tags"/><Relationship Id="rId18" Target="../tags/tag40.xml" Type="http://schemas.openxmlformats.org/officeDocument/2006/relationships/tags"/><Relationship Id="rId19" Target="../tags/tag41.xml" Type="http://schemas.openxmlformats.org/officeDocument/2006/relationships/tags"/><Relationship Id="rId2" Target="../notesSlides/notesSlide11.xml" Type="http://schemas.openxmlformats.org/officeDocument/2006/relationships/notesSlide"/><Relationship Id="rId20" Target="../tags/tag42.xml" Type="http://schemas.openxmlformats.org/officeDocument/2006/relationships/tags"/><Relationship Id="rId21" Target="../tags/tag43.xml" Type="http://schemas.openxmlformats.org/officeDocument/2006/relationships/tags"/><Relationship Id="rId22" Target="../tags/tag44.xml" Type="http://schemas.openxmlformats.org/officeDocument/2006/relationships/tags"/><Relationship Id="rId23" Target="../tags/tag45.xml" Type="http://schemas.openxmlformats.org/officeDocument/2006/relationships/tags"/><Relationship Id="rId24" Target="../tags/tag46.xml" Type="http://schemas.openxmlformats.org/officeDocument/2006/relationships/tags"/><Relationship Id="rId25" Target="../tags/tag47.xml" Type="http://schemas.openxmlformats.org/officeDocument/2006/relationships/tags"/><Relationship Id="rId26" Target="../tags/tag48.xml" Type="http://schemas.openxmlformats.org/officeDocument/2006/relationships/tags"/><Relationship Id="rId27" Target="../tags/tag49.xml" Type="http://schemas.openxmlformats.org/officeDocument/2006/relationships/tags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tags/tag28.xml" Type="http://schemas.openxmlformats.org/officeDocument/2006/relationships/tags"/><Relationship Id="rId7" Target="../tags/tag29.xml" Type="http://schemas.openxmlformats.org/officeDocument/2006/relationships/tags"/><Relationship Id="rId8" Target="../tags/tag30.xml" Type="http://schemas.openxmlformats.org/officeDocument/2006/relationships/tags"/><Relationship Id="rId9" Target="../tags/tag3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tags/tag57.xml" Type="http://schemas.openxmlformats.org/officeDocument/2006/relationships/tags"/><Relationship Id="rId11" Target="../tags/tag58.xml" Type="http://schemas.openxmlformats.org/officeDocument/2006/relationships/tags"/><Relationship Id="rId12" Target="../tags/tag59.xml" Type="http://schemas.openxmlformats.org/officeDocument/2006/relationships/tags"/><Relationship Id="rId13" Target="../tags/tag60.xml" Type="http://schemas.openxmlformats.org/officeDocument/2006/relationships/tags"/><Relationship Id="rId14" Target="../tags/tag61.xml" Type="http://schemas.openxmlformats.org/officeDocument/2006/relationships/tags"/><Relationship Id="rId15" Target="../tags/tag62.xml" Type="http://schemas.openxmlformats.org/officeDocument/2006/relationships/tags"/><Relationship Id="rId16" Target="../tags/tag63.xml" Type="http://schemas.openxmlformats.org/officeDocument/2006/relationships/tags"/><Relationship Id="rId17" Target="../tags/tag64.xml" Type="http://schemas.openxmlformats.org/officeDocument/2006/relationships/tags"/><Relationship Id="rId18" Target="../tags/tag65.xml" Type="http://schemas.openxmlformats.org/officeDocument/2006/relationships/tags"/><Relationship Id="rId19" Target="../tags/tag66.xml" Type="http://schemas.openxmlformats.org/officeDocument/2006/relationships/tags"/><Relationship Id="rId2" Target="../notesSlides/notesSlide23.xml" Type="http://schemas.openxmlformats.org/officeDocument/2006/relationships/notesSlide"/><Relationship Id="rId20" Target="../tags/tag67.xml" Type="http://schemas.openxmlformats.org/officeDocument/2006/relationships/tags"/><Relationship Id="rId21" Target="../tags/tag68.xml" Type="http://schemas.openxmlformats.org/officeDocument/2006/relationships/tags"/><Relationship Id="rId22" Target="../tags/tag69.xml" Type="http://schemas.openxmlformats.org/officeDocument/2006/relationships/tags"/><Relationship Id="rId23" Target="../tags/tag70.xml" Type="http://schemas.openxmlformats.org/officeDocument/2006/relationships/tags"/><Relationship Id="rId24" Target="../tags/tag71.xml" Type="http://schemas.openxmlformats.org/officeDocument/2006/relationships/tags"/><Relationship Id="rId25" Target="../tags/tag72.xml" Type="http://schemas.openxmlformats.org/officeDocument/2006/relationships/tags"/><Relationship Id="rId26" Target="../tags/tag73.xml" Type="http://schemas.openxmlformats.org/officeDocument/2006/relationships/tags"/><Relationship Id="rId3" Target="../tags/tag50.xml" Type="http://schemas.openxmlformats.org/officeDocument/2006/relationships/tags"/><Relationship Id="rId4" Target="../tags/tag51.xml" Type="http://schemas.openxmlformats.org/officeDocument/2006/relationships/tags"/><Relationship Id="rId5" Target="../tags/tag52.xml" Type="http://schemas.openxmlformats.org/officeDocument/2006/relationships/tags"/><Relationship Id="rId6" Target="../tags/tag53.xml" Type="http://schemas.openxmlformats.org/officeDocument/2006/relationships/tags"/><Relationship Id="rId7" Target="../tags/tag54.xml" Type="http://schemas.openxmlformats.org/officeDocument/2006/relationships/tags"/><Relationship Id="rId8" Target="../tags/tag55.xml" Type="http://schemas.openxmlformats.org/officeDocument/2006/relationships/tags"/><Relationship Id="rId9" Target="../tags/tag56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tags/tag11.xml" Type="http://schemas.openxmlformats.org/officeDocument/2006/relationships/tags"/><Relationship Id="rId11" Target="../tags/tag12.xml" Type="http://schemas.openxmlformats.org/officeDocument/2006/relationships/tags"/><Relationship Id="rId12" Target="../tags/tag13.xml" Type="http://schemas.openxmlformats.org/officeDocument/2006/relationships/tags"/><Relationship Id="rId13" Target="../tags/tag14.xml" Type="http://schemas.openxmlformats.org/officeDocument/2006/relationships/tags"/><Relationship Id="rId14" Target="../tags/tag15.xml" Type="http://schemas.openxmlformats.org/officeDocument/2006/relationships/tags"/><Relationship Id="rId15" Target="../tags/tag16.xml" Type="http://schemas.openxmlformats.org/officeDocument/2006/relationships/tags"/><Relationship Id="rId16" Target="../tags/tag17.xml" Type="http://schemas.openxmlformats.org/officeDocument/2006/relationships/tags"/><Relationship Id="rId17" Target="../tags/tag18.xml" Type="http://schemas.openxmlformats.org/officeDocument/2006/relationships/tags"/><Relationship Id="rId18" Target="../tags/tag19.xml" Type="http://schemas.openxmlformats.org/officeDocument/2006/relationships/tags"/><Relationship Id="rId19" Target="../tags/tag20.xml" Type="http://schemas.openxmlformats.org/officeDocument/2006/relationships/tags"/><Relationship Id="rId2" Target="../notesSlides/notesSlide9.xml" Type="http://schemas.openxmlformats.org/officeDocument/2006/relationships/notesSlide"/><Relationship Id="rId20" Target="../tags/tag21.xml" Type="http://schemas.openxmlformats.org/officeDocument/2006/relationships/tags"/><Relationship Id="rId21" Target="../tags/tag22.xml" Type="http://schemas.openxmlformats.org/officeDocument/2006/relationships/tags"/><Relationship Id="rId22" Target="../tags/tag23.xml" Type="http://schemas.openxmlformats.org/officeDocument/2006/relationships/tags"/><Relationship Id="rId23" Target="../tags/tag24.xml" Type="http://schemas.openxmlformats.org/officeDocument/2006/relationships/tags"/><Relationship Id="rId24" Target="../tags/tag25.xml" Type="http://schemas.openxmlformats.org/officeDocument/2006/relationships/tags"/><Relationship Id="rId25" Target="../tags/tag26.xml" Type="http://schemas.openxmlformats.org/officeDocument/2006/relationships/tags"/><Relationship Id="rId26" Target="../tags/tag27.xml" Type="http://schemas.openxmlformats.org/officeDocument/2006/relationships/tags"/><Relationship Id="rId3" Target="../tags/tag4.xml" Type="http://schemas.openxmlformats.org/officeDocument/2006/relationships/tags"/><Relationship Id="rId4" Target="../tags/tag5.xml" Type="http://schemas.openxmlformats.org/officeDocument/2006/relationships/tags"/><Relationship Id="rId5" Target="../tags/tag6.xml" Type="http://schemas.openxmlformats.org/officeDocument/2006/relationships/tags"/><Relationship Id="rId6" Target="../tags/tag7.xml" Type="http://schemas.openxmlformats.org/officeDocument/2006/relationships/tags"/><Relationship Id="rId7" Target="../tags/tag8.xml" Type="http://schemas.openxmlformats.org/officeDocument/2006/relationships/tags"/><Relationship Id="rId8" Target="../tags/tag9.xml" Type="http://schemas.openxmlformats.org/officeDocument/2006/relationships/tags"/><Relationship Id="rId9" Target="../tags/tag10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84E0476-EFE2-4E88-A233-911A676DB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FC77104-CC61-4C4B-A656-7AF51AFDF648}"/>
              </a:ext>
            </a:extLst>
          </p:cNvPr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 </a:t>
            </a:r>
          </a:p>
        </p:txBody>
      </p:sp>
      <p:sp>
        <p:nvSpPr>
          <p:cNvPr id="6" name="箭头: V 形 5">
            <a:extLst>
              <a:ext uri="{FF2B5EF4-FFF2-40B4-BE49-F238E27FC236}">
                <a16:creationId xmlns:a16="http://schemas.microsoft.com/office/drawing/2014/main" id="{71AE6E73-4561-4917-9719-CB0B4F8F42B6}"/>
              </a:ext>
            </a:extLst>
          </p:cNvPr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箭头: V 形 6">
            <a:extLst>
              <a:ext uri="{FF2B5EF4-FFF2-40B4-BE49-F238E27FC236}">
                <a16:creationId xmlns:a16="http://schemas.microsoft.com/office/drawing/2014/main" id="{28CAD7BC-FC43-48B8-86D6-4218810DF155}"/>
              </a:ext>
            </a:extLst>
          </p:cNvPr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CCE3FCF-7D9E-417C-9B69-6CD3AD80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90" y="2458247"/>
            <a:ext cx="35639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itchFamily="2" typeface="宋体"/>
              </a:rPr>
              <a:t>述职报告PPT模板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716C9598-227E-4C9E-B5CC-D199C698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633" y="3098167"/>
            <a:ext cx="4032854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en-US" sz="800">
                <a:solidFill>
                  <a:srgbClr val="53585E"/>
                </a:solidFill>
                <a:latin charset="0" pitchFamily="34" typeface="Arial"/>
                <a:cs charset="0" pitchFamily="34"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800F0EB4-A791-4CB3-8E6A-ABF6C9D0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58" y="3476335"/>
            <a:ext cx="2952734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en-US" lang="zh-CN" sz="1000">
                <a:solidFill>
                  <a:srgbClr val="53585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汇报人:优页PPT     时间:2018x月x日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2E1658C9-BAB0-4A45-96C3-310C6025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214" y="1448436"/>
            <a:ext cx="13716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5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  <a:cs charset="-122" pitchFamily="2" typeface="宋体"/>
              </a:rPr>
              <a:t>2018</a:t>
            </a:r>
          </a:p>
        </p:txBody>
      </p:sp>
      <p:sp>
        <p:nvSpPr>
          <p:cNvPr id="12" name="箭头: V 形 11">
            <a:extLst>
              <a:ext uri="{FF2B5EF4-FFF2-40B4-BE49-F238E27FC236}">
                <a16:creationId xmlns:a16="http://schemas.microsoft.com/office/drawing/2014/main" id="{FC78643E-C0EC-4E7E-B107-47D93253CE50}"/>
              </a:ext>
            </a:extLst>
          </p:cNvPr>
          <p:cNvSpPr/>
          <p:nvPr/>
        </p:nvSpPr>
        <p:spPr>
          <a:xfrm>
            <a:off x="6006215" y="1382722"/>
            <a:ext cx="936104" cy="9361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705391786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/>
          <p:cNvSpPr/>
          <p:nvPr/>
        </p:nvSpPr>
        <p:spPr>
          <a:xfrm>
            <a:off x="1102988" y="2251435"/>
            <a:ext cx="573205" cy="573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5" lIns="68568" rIns="68568" rtlCol="0" tIns="34285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3178098" y="2251435"/>
            <a:ext cx="573205" cy="573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5" lIns="68568" rIns="68568" rtlCol="0" tIns="34285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5253208" y="2251435"/>
            <a:ext cx="573205" cy="5732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5" lIns="68568" rIns="68568" rtlCol="0" tIns="34285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7328318" y="2251435"/>
            <a:ext cx="573205" cy="5732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5" lIns="68568" rIns="68568" rtlCol="0" tIns="34285"/>
          <a:lstStyle/>
          <a:p>
            <a:pPr algn="ctr"/>
            <a:endParaRPr altLang="en-US" lang="zh-CN"/>
          </a:p>
        </p:txBody>
      </p:sp>
      <p:cxnSp>
        <p:nvCxnSpPr>
          <p:cNvPr id="17" name="直接连接符 16"/>
          <p:cNvCxnSpPr>
            <a:endCxn id="13" idx="2"/>
          </p:cNvCxnSpPr>
          <p:nvPr/>
        </p:nvCxnSpPr>
        <p:spPr>
          <a:xfrm>
            <a:off x="417186" y="2538037"/>
            <a:ext cx="6858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6" idx="6"/>
          </p:cNvCxnSpPr>
          <p:nvPr/>
        </p:nvCxnSpPr>
        <p:spPr>
          <a:xfrm>
            <a:off x="7901522" y="2538037"/>
            <a:ext cx="685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6"/>
            <a:endCxn id="14" idx="2"/>
          </p:cNvCxnSpPr>
          <p:nvPr/>
        </p:nvCxnSpPr>
        <p:spPr>
          <a:xfrm>
            <a:off x="1676193" y="2538037"/>
            <a:ext cx="15019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4" idx="6"/>
            <a:endCxn id="15" idx="2"/>
          </p:cNvCxnSpPr>
          <p:nvPr/>
        </p:nvCxnSpPr>
        <p:spPr>
          <a:xfrm>
            <a:off x="3751303" y="2538037"/>
            <a:ext cx="15019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6"/>
            <a:endCxn id="16" idx="2"/>
          </p:cNvCxnSpPr>
          <p:nvPr/>
        </p:nvCxnSpPr>
        <p:spPr>
          <a:xfrm>
            <a:off x="5826414" y="2538037"/>
            <a:ext cx="15019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3" idx="0"/>
          </p:cNvCxnSpPr>
          <p:nvPr/>
        </p:nvCxnSpPr>
        <p:spPr>
          <a:xfrm flipH="1" flipV="1">
            <a:off x="1389590" y="1688464"/>
            <a:ext cx="0" cy="562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89591" y="1678227"/>
            <a:ext cx="286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0"/>
          </p:cNvCxnSpPr>
          <p:nvPr/>
        </p:nvCxnSpPr>
        <p:spPr>
          <a:xfrm flipH="1" flipV="1">
            <a:off x="5539809" y="1688464"/>
            <a:ext cx="0" cy="562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539811" y="1678227"/>
            <a:ext cx="286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4" idx="4"/>
          </p:cNvCxnSpPr>
          <p:nvPr/>
        </p:nvCxnSpPr>
        <p:spPr>
          <a:xfrm flipH="1">
            <a:off x="3464699" y="2824639"/>
            <a:ext cx="0" cy="562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0800000">
            <a:off x="3178099" y="3397845"/>
            <a:ext cx="286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6" idx="4"/>
          </p:cNvCxnSpPr>
          <p:nvPr/>
        </p:nvCxnSpPr>
        <p:spPr>
          <a:xfrm flipH="1">
            <a:off x="7614919" y="2824639"/>
            <a:ext cx="0" cy="562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0800000">
            <a:off x="7328318" y="3397845"/>
            <a:ext cx="286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>
            <a:spLocks noChangeAspect="1"/>
          </p:cNvSpPr>
          <p:nvPr/>
        </p:nvSpPr>
        <p:spPr>
          <a:xfrm>
            <a:off x="5440935" y="2376037"/>
            <a:ext cx="197751" cy="324000"/>
          </a:xfrm>
          <a:custGeom>
            <a:gdLst>
              <a:gd fmla="*/ 3411 w 2415654" name="connsiteX0"/>
              <a:gd fmla="*/ 1160060 h 3957849" name="connsiteY0"/>
              <a:gd fmla="*/ 392373 w 2415654" name="connsiteX1"/>
              <a:gd fmla="*/ 1160060 h 3957849" name="connsiteY1"/>
              <a:gd fmla="*/ 392373 w 2415654" name="connsiteX2"/>
              <a:gd fmla="*/ 2123285 h 3957849" name="connsiteY2"/>
              <a:gd fmla="*/ 396449 w 2415654" name="connsiteX3"/>
              <a:gd fmla="*/ 2204161 h 3957849" name="connsiteY3"/>
              <a:gd fmla="*/ 791679 w 2415654" name="connsiteX4"/>
              <a:gd fmla="*/ 2811618 h 3957849" name="connsiteY4"/>
              <a:gd fmla="*/ 1612465 w 2415654" name="connsiteX5"/>
              <a:gd fmla="*/ 2818304 h 3957849" name="connsiteY5"/>
              <a:gd fmla="*/ 2024800 w 2415654" name="connsiteX6"/>
              <a:gd fmla="*/ 2108576 h 3957849" name="connsiteY6"/>
              <a:gd fmla="*/ 2026692 w 2415654" name="connsiteX7"/>
              <a:gd fmla="*/ 2108576 h 3957849" name="connsiteY7"/>
              <a:gd fmla="*/ 2026692 w 2415654" name="connsiteX8"/>
              <a:gd fmla="*/ 1160060 h 3957849" name="connsiteY8"/>
              <a:gd fmla="*/ 2415654 w 2415654" name="connsiteX9"/>
              <a:gd fmla="*/ 1160060 h 3957849" name="connsiteY9"/>
              <a:gd fmla="*/ 2415654 w 2415654" name="connsiteX10"/>
              <a:gd fmla="*/ 2108577 h 3957849" name="connsiteY10"/>
              <a:gd fmla="*/ 2415654 w 2415654" name="connsiteX11"/>
              <a:gd fmla="*/ 2135873 h 3957849" name="connsiteY11"/>
              <a:gd fmla="*/ 2413832 w 2415654" name="connsiteX12"/>
              <a:gd fmla="*/ 2135873 h 3957849" name="connsiteY12"/>
              <a:gd fmla="*/ 2404919 w 2415654" name="connsiteX13"/>
              <a:gd fmla="*/ 2269414 h 3957849" name="connsiteY13"/>
              <a:gd fmla="*/ 1806051 w 2415654" name="connsiteX14"/>
              <a:gd fmla="*/ 3157850 h 3957849" name="connsiteY14"/>
              <a:gd fmla="*/ 1509944 w 2415654" name="connsiteX15"/>
              <a:gd fmla="*/ 3278039 h 3957849" name="connsiteY15"/>
              <a:gd fmla="*/ 1433014 w 2415654" name="connsiteX16"/>
              <a:gd fmla="*/ 3292621 h 3957849" name="connsiteY16"/>
              <a:gd fmla="*/ 1433014 w 2415654" name="connsiteX17"/>
              <a:gd fmla="*/ 3718944 h 3957849" name="connsiteY17"/>
              <a:gd fmla="*/ 1194109 w 2415654" name="connsiteX18"/>
              <a:gd fmla="*/ 3957849 h 3957849" name="connsiteY18"/>
              <a:gd fmla="*/ 955204 w 2415654" name="connsiteX19"/>
              <a:gd fmla="*/ 3718944 h 3957849" name="connsiteY19"/>
              <a:gd fmla="*/ 955204 w 2415654" name="connsiteX20"/>
              <a:gd fmla="*/ 3287107 h 3957849" name="connsiteY20"/>
              <a:gd fmla="*/ 886698 w 2415654" name="connsiteX21"/>
              <a:gd fmla="*/ 3272962 h 3957849" name="connsiteY21"/>
              <a:gd fmla="*/ 592588 w 2415654" name="connsiteX22"/>
              <a:gd fmla="*/ 3147965 h 3957849" name="connsiteY22"/>
              <a:gd fmla="*/ 160 w 2415654" name="connsiteX23"/>
              <a:gd fmla="*/ 2088900 h 3957849" name="connsiteY23"/>
              <a:gd fmla="*/ 3411 w 2415654" name="connsiteX24"/>
              <a:gd fmla="*/ 2088953 h 3957849" name="connsiteY24"/>
              <a:gd fmla="*/ 1207827 w 2415654" name="connsiteX25"/>
              <a:gd fmla="*/ 0 h 3957849" name="connsiteY25"/>
              <a:gd fmla="*/ 1849272 w 2415654" name="connsiteX26"/>
              <a:gd fmla="*/ 641445 h 3957849" name="connsiteY26"/>
              <a:gd fmla="*/ 1849272 w 2415654" name="connsiteX27"/>
              <a:gd fmla="*/ 2033516 h 3957849" name="connsiteY27"/>
              <a:gd fmla="*/ 1207827 w 2415654" name="connsiteX28"/>
              <a:gd fmla="*/ 2674961 h 3957849" name="connsiteY28"/>
              <a:gd fmla="*/ 566382 w 2415654" name="connsiteX29"/>
              <a:gd fmla="*/ 2033516 h 3957849" name="connsiteY29"/>
              <a:gd fmla="*/ 566382 w 2415654" name="connsiteX30"/>
              <a:gd fmla="*/ 641445 h 3957849" name="connsiteY30"/>
              <a:gd fmla="*/ 1207827 w 2415654" name="connsiteX31"/>
              <a:gd fmla="*/ 0 h 3957849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3957849" w="2415654">
                <a:moveTo>
                  <a:pt x="3411" y="1160060"/>
                </a:moveTo>
                <a:lnTo>
                  <a:pt x="392373" y="1160060"/>
                </a:lnTo>
                <a:lnTo>
                  <a:pt x="392373" y="2123285"/>
                </a:lnTo>
                <a:lnTo>
                  <a:pt x="396449" y="2204161"/>
                </a:lnTo>
                <a:cubicBezTo>
                  <a:pt x="425976" y="2455114"/>
                  <a:pt x="570709" y="2680821"/>
                  <a:pt x="791679" y="2811618"/>
                </a:cubicBezTo>
                <a:cubicBezTo>
                  <a:pt x="1044216" y="2961101"/>
                  <a:pt x="1357526" y="2963653"/>
                  <a:pt x="1612465" y="2818304"/>
                </a:cubicBezTo>
                <a:cubicBezTo>
                  <a:pt x="1867404" y="2672955"/>
                  <a:pt x="2024800" y="2402038"/>
                  <a:pt x="2024800" y="2108576"/>
                </a:cubicBezTo>
                <a:lnTo>
                  <a:pt x="2026692" y="2108576"/>
                </a:lnTo>
                <a:lnTo>
                  <a:pt x="2026692" y="1160060"/>
                </a:lnTo>
                <a:lnTo>
                  <a:pt x="2415654" y="1160060"/>
                </a:lnTo>
                <a:lnTo>
                  <a:pt x="2415654" y="2108577"/>
                </a:lnTo>
                <a:lnTo>
                  <a:pt x="2415654" y="2135873"/>
                </a:lnTo>
                <a:lnTo>
                  <a:pt x="2413832" y="2135873"/>
                </a:lnTo>
                <a:lnTo>
                  <a:pt x="2404919" y="2269414"/>
                </a:lnTo>
                <a:cubicBezTo>
                  <a:pt x="2355227" y="2639667"/>
                  <a:pt x="2135844" y="2969825"/>
                  <a:pt x="1806051" y="3157850"/>
                </a:cubicBezTo>
                <a:cubicBezTo>
                  <a:pt x="1711825" y="3211572"/>
                  <a:pt x="1612205" y="3251627"/>
                  <a:pt x="1509944" y="3278039"/>
                </a:cubicBezTo>
                <a:lnTo>
                  <a:pt x="1433014" y="3292621"/>
                </a:lnTo>
                <a:lnTo>
                  <a:pt x="1433014" y="3718944"/>
                </a:lnTo>
                <a:cubicBezTo>
                  <a:pt x="1433014" y="3850888"/>
                  <a:pt x="1326053" y="3957849"/>
                  <a:pt x="1194109" y="3957849"/>
                </a:cubicBezTo>
                <a:cubicBezTo>
                  <a:pt x="1062165" y="3957849"/>
                  <a:pt x="955204" y="3850888"/>
                  <a:pt x="955204" y="3718944"/>
                </a:cubicBezTo>
                <a:lnTo>
                  <a:pt x="955204" y="3287107"/>
                </a:lnTo>
                <a:lnTo>
                  <a:pt x="886698" y="3272962"/>
                </a:lnTo>
                <a:cubicBezTo>
                  <a:pt x="784881" y="3244888"/>
                  <a:pt x="685927" y="3203215"/>
                  <a:pt x="592588" y="3147965"/>
                </a:cubicBezTo>
                <a:cubicBezTo>
                  <a:pt x="219233" y="2926967"/>
                  <a:pt x="-6908" y="2522702"/>
                  <a:pt x="160" y="2088900"/>
                </a:cubicBezTo>
                <a:lnTo>
                  <a:pt x="3411" y="2088953"/>
                </a:lnTo>
                <a:close/>
                <a:moveTo>
                  <a:pt x="1207827" y="0"/>
                </a:moveTo>
                <a:cubicBezTo>
                  <a:pt x="1562087" y="0"/>
                  <a:pt x="1849272" y="287185"/>
                  <a:pt x="1849272" y="641445"/>
                </a:cubicBezTo>
                <a:lnTo>
                  <a:pt x="1849272" y="2033516"/>
                </a:lnTo>
                <a:cubicBezTo>
                  <a:pt x="1849272" y="2387776"/>
                  <a:pt x="1562087" y="2674961"/>
                  <a:pt x="1207827" y="2674961"/>
                </a:cubicBezTo>
                <a:cubicBezTo>
                  <a:pt x="853567" y="2674961"/>
                  <a:pt x="566382" y="2387776"/>
                  <a:pt x="566382" y="2033516"/>
                </a:cubicBezTo>
                <a:lnTo>
                  <a:pt x="566382" y="641445"/>
                </a:lnTo>
                <a:cubicBezTo>
                  <a:pt x="566382" y="287185"/>
                  <a:pt x="853567" y="0"/>
                  <a:pt x="1207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5" lIns="68568" rIns="68568" rtlCol="0" tIns="34285"/>
          <a:lstStyle/>
          <a:p>
            <a:pPr algn="ctr"/>
            <a:endParaRPr altLang="en-US" lang="zh-CN"/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7480160" y="2376037"/>
            <a:ext cx="269522" cy="324000"/>
          </a:xfrm>
          <a:custGeom>
            <a:gdLst>
              <a:gd fmla="*/ 2088797 w 4696209" name="connsiteX0"/>
              <a:gd fmla="*/ 2028780 h 5645436" name="connsiteY0"/>
              <a:gd fmla="*/ 2539173 w 4696209" name="connsiteX1"/>
              <a:gd fmla="*/ 2028780 h 5645436" name="connsiteY1"/>
              <a:gd fmla="*/ 2539173 w 4696209" name="connsiteX2"/>
              <a:gd fmla="*/ 3205719 h 5645436" name="connsiteY2"/>
              <a:gd fmla="*/ 3543193 w 4696209" name="connsiteX3"/>
              <a:gd fmla="*/ 3785390 h 5645436" name="connsiteY3"/>
              <a:gd fmla="*/ 3318005 w 4696209" name="connsiteX4"/>
              <a:gd fmla="*/ 4175427 h 5645436" name="connsiteY4"/>
              <a:gd fmla="*/ 2088797 w 4696209" name="connsiteX5"/>
              <a:gd fmla="*/ 3465743 h 5645436" name="connsiteY5"/>
              <a:gd fmla="*/ 2098957 w 4696209" name="connsiteX6"/>
              <a:gd fmla="*/ 3448147 h 5645436" name="connsiteY6"/>
              <a:gd fmla="*/ 2088797 w 4696209" name="connsiteX7"/>
              <a:gd fmla="*/ 3448147 h 5645436" name="connsiteY7"/>
              <a:gd fmla="*/ 2348105 w 4696209" name="connsiteX8"/>
              <a:gd fmla="*/ 1488857 h 5645436" name="connsiteY8"/>
              <a:gd fmla="*/ 525293 w 4696209" name="connsiteX9"/>
              <a:gd fmla="*/ 3311669 h 5645436" name="connsiteY9"/>
              <a:gd fmla="*/ 2348105 w 4696209" name="connsiteX10"/>
              <a:gd fmla="*/ 5134481 h 5645436" name="connsiteY10"/>
              <a:gd fmla="*/ 4170917 w 4696209" name="connsiteX11"/>
              <a:gd fmla="*/ 3311669 h 5645436" name="connsiteY11"/>
              <a:gd fmla="*/ 2348105 w 4696209" name="connsiteX12"/>
              <a:gd fmla="*/ 1488857 h 5645436" name="connsiteY12"/>
              <a:gd fmla="*/ 2348105 w 4696209" name="connsiteX13"/>
              <a:gd fmla="*/ 977902 h 5645436" name="connsiteY13"/>
              <a:gd fmla="*/ 4681872 w 4696209" name="connsiteX14"/>
              <a:gd fmla="*/ 3311669 h 5645436" name="connsiteY14"/>
              <a:gd fmla="*/ 2348105 w 4696209" name="connsiteX15"/>
              <a:gd fmla="*/ 5645436 h 5645436" name="connsiteY15"/>
              <a:gd fmla="*/ 14338 w 4696209" name="connsiteX16"/>
              <a:gd fmla="*/ 3311669 h 5645436" name="connsiteY16"/>
              <a:gd fmla="*/ 2348105 w 4696209" name="connsiteX17"/>
              <a:gd fmla="*/ 977902 h 5645436" name="connsiteY17"/>
              <a:gd fmla="*/ 3210794 w 4696209" name="connsiteX18"/>
              <a:gd fmla="*/ 1525 h 5645436" name="connsiteY18"/>
              <a:gd fmla="*/ 3559690 w 4696209" name="connsiteX19"/>
              <a:gd fmla="*/ 82166 h 5645436" name="connsiteY19"/>
              <a:gd fmla="*/ 4389841 w 4696209" name="connsiteX20"/>
              <a:gd fmla="*/ 561454 h 5645436" name="connsiteY20"/>
              <a:gd fmla="*/ 4664989 w 4696209" name="connsiteX21"/>
              <a:gd fmla="*/ 1285059 h 5645436" name="connsiteY21"/>
              <a:gd fmla="*/ 4652365 w 4696209" name="connsiteX22"/>
              <a:gd fmla="*/ 1313093 h 5645436" name="connsiteY22"/>
              <a:gd fmla="*/ 4548130 w 4696209" name="connsiteX23"/>
              <a:gd fmla="*/ 1493633 h 5645436" name="connsiteY23"/>
              <a:gd fmla="*/ 4361174 w 4696209" name="connsiteX24"/>
              <a:gd fmla="*/ 1610458 h 5645436" name="connsiteY24"/>
              <a:gd fmla="*/ 4227467 w 4696209" name="connsiteX25"/>
              <a:gd fmla="*/ 1579554 h 5645436" name="connsiteY25"/>
              <a:gd fmla="*/ 2742962 w 4696209" name="connsiteX26"/>
              <a:gd fmla="*/ 722476 h 5645436" name="connsiteY26"/>
              <a:gd fmla="*/ 2627331 w 4696209" name="connsiteX27"/>
              <a:gd fmla="*/ 490166 h 5645436" name="connsiteY27"/>
              <a:gd fmla="*/ 2634097 w 4696209" name="connsiteX28"/>
              <a:gd fmla="*/ 460273 h 5645436" name="connsiteY28"/>
              <a:gd fmla="*/ 2722954 w 4696209" name="connsiteX29"/>
              <a:gd fmla="*/ 306368 h 5645436" name="connsiteY29"/>
              <a:gd fmla="*/ 3210794 w 4696209" name="connsiteX30"/>
              <a:gd fmla="*/ 1525 h 5645436" name="connsiteY30"/>
              <a:gd fmla="*/ 1485416 w 4696209" name="connsiteX31"/>
              <a:gd fmla="*/ 1525 h 5645436" name="connsiteY31"/>
              <a:gd fmla="*/ 1973255 w 4696209" name="connsiteX32"/>
              <a:gd fmla="*/ 306368 h 5645436" name="connsiteY32"/>
              <a:gd fmla="*/ 2062112 w 4696209" name="connsiteX33"/>
              <a:gd fmla="*/ 460273 h 5645436" name="connsiteY33"/>
              <a:gd fmla="*/ 2068878 w 4696209" name="connsiteX34"/>
              <a:gd fmla="*/ 490166 h 5645436" name="connsiteY34"/>
              <a:gd fmla="*/ 1953247 w 4696209" name="connsiteX35"/>
              <a:gd fmla="*/ 722476 h 5645436" name="connsiteY35"/>
              <a:gd fmla="*/ 468743 w 4696209" name="connsiteX36"/>
              <a:gd fmla="*/ 1579554 h 5645436" name="connsiteY36"/>
              <a:gd fmla="*/ 335035 w 4696209" name="connsiteX37"/>
              <a:gd fmla="*/ 1610458 h 5645436" name="connsiteY37"/>
              <a:gd fmla="*/ 148079 w 4696209" name="connsiteX38"/>
              <a:gd fmla="*/ 1493633 h 5645436" name="connsiteY38"/>
              <a:gd fmla="*/ 43845 w 4696209" name="connsiteX39"/>
              <a:gd fmla="*/ 1313093 h 5645436" name="connsiteY39"/>
              <a:gd fmla="*/ 31220 w 4696209" name="connsiteX40"/>
              <a:gd fmla="*/ 1285059 h 5645436" name="connsiteY40"/>
              <a:gd fmla="*/ 306368 w 4696209" name="connsiteX41"/>
              <a:gd fmla="*/ 561454 h 5645436" name="connsiteY41"/>
              <a:gd fmla="*/ 1136520 w 4696209" name="connsiteX42"/>
              <a:gd fmla="*/ 82166 h 5645436" name="connsiteY42"/>
              <a:gd fmla="*/ 1485416 w 4696209" name="connsiteX43"/>
              <a:gd fmla="*/ 1525 h 5645436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b="b" l="l" r="r" t="t"/>
            <a:pathLst>
              <a:path h="5645436" w="4696209">
                <a:moveTo>
                  <a:pt x="2088797" y="2028780"/>
                </a:moveTo>
                <a:lnTo>
                  <a:pt x="2539173" y="2028780"/>
                </a:lnTo>
                <a:lnTo>
                  <a:pt x="2539173" y="3205719"/>
                </a:lnTo>
                <a:lnTo>
                  <a:pt x="3543193" y="3785390"/>
                </a:lnTo>
                <a:lnTo>
                  <a:pt x="3318005" y="4175427"/>
                </a:lnTo>
                <a:lnTo>
                  <a:pt x="2088797" y="3465743"/>
                </a:lnTo>
                <a:lnTo>
                  <a:pt x="2098957" y="3448147"/>
                </a:lnTo>
                <a:lnTo>
                  <a:pt x="2088797" y="3448147"/>
                </a:lnTo>
                <a:close/>
                <a:moveTo>
                  <a:pt x="2348105" y="1488857"/>
                </a:moveTo>
                <a:cubicBezTo>
                  <a:pt x="1341394" y="1488857"/>
                  <a:pt x="525293" y="2304958"/>
                  <a:pt x="525293" y="3311669"/>
                </a:cubicBezTo>
                <a:cubicBezTo>
                  <a:pt x="525293" y="4318380"/>
                  <a:pt x="1341394" y="5134481"/>
                  <a:pt x="2348105" y="5134481"/>
                </a:cubicBezTo>
                <a:cubicBezTo>
                  <a:pt x="3354816" y="5134481"/>
                  <a:pt x="4170917" y="4318380"/>
                  <a:pt x="4170917" y="3311669"/>
                </a:cubicBezTo>
                <a:cubicBezTo>
                  <a:pt x="4170917" y="2304958"/>
                  <a:pt x="3354816" y="1488857"/>
                  <a:pt x="2348105" y="1488857"/>
                </a:cubicBezTo>
                <a:close/>
                <a:moveTo>
                  <a:pt x="2348105" y="977902"/>
                </a:moveTo>
                <a:cubicBezTo>
                  <a:pt x="3637009" y="977902"/>
                  <a:pt x="4681872" y="2022765"/>
                  <a:pt x="4681872" y="3311669"/>
                </a:cubicBezTo>
                <a:cubicBezTo>
                  <a:pt x="4681872" y="4600573"/>
                  <a:pt x="3637009" y="5645436"/>
                  <a:pt x="2348105" y="5645436"/>
                </a:cubicBezTo>
                <a:cubicBezTo>
                  <a:pt x="1059201" y="5645436"/>
                  <a:pt x="14338" y="4600573"/>
                  <a:pt x="14338" y="3311669"/>
                </a:cubicBezTo>
                <a:cubicBezTo>
                  <a:pt x="14338" y="2022765"/>
                  <a:pt x="1059201" y="977902"/>
                  <a:pt x="2348105" y="977902"/>
                </a:cubicBezTo>
                <a:close/>
                <a:moveTo>
                  <a:pt x="3210794" y="1525"/>
                </a:moveTo>
                <a:cubicBezTo>
                  <a:pt x="3328480" y="-6792"/>
                  <a:pt x="3449826" y="18736"/>
                  <a:pt x="3559690" y="82166"/>
                </a:cubicBezTo>
                <a:lnTo>
                  <a:pt x="4389841" y="561454"/>
                </a:lnTo>
                <a:cubicBezTo>
                  <a:pt x="4646190" y="709457"/>
                  <a:pt x="4755086" y="1014775"/>
                  <a:pt x="4664989" y="1285059"/>
                </a:cubicBezTo>
                <a:lnTo>
                  <a:pt x="4652365" y="1313093"/>
                </a:lnTo>
                <a:lnTo>
                  <a:pt x="4548130" y="1493633"/>
                </a:lnTo>
                <a:cubicBezTo>
                  <a:pt x="4507616" y="1563805"/>
                  <a:pt x="4436343" y="1605146"/>
                  <a:pt x="4361174" y="1610458"/>
                </a:cubicBezTo>
                <a:cubicBezTo>
                  <a:pt x="4316074" y="1613646"/>
                  <a:pt x="4269570" y="1603863"/>
                  <a:pt x="4227467" y="1579554"/>
                </a:cubicBezTo>
                <a:lnTo>
                  <a:pt x="2742962" y="722476"/>
                </a:lnTo>
                <a:cubicBezTo>
                  <a:pt x="2658756" y="673860"/>
                  <a:pt x="2616066" y="580949"/>
                  <a:pt x="2627331" y="490166"/>
                </a:cubicBezTo>
                <a:lnTo>
                  <a:pt x="2634097" y="460273"/>
                </a:lnTo>
                <a:lnTo>
                  <a:pt x="2722954" y="306368"/>
                </a:lnTo>
                <a:cubicBezTo>
                  <a:pt x="2828671" y="123262"/>
                  <a:pt x="3014650" y="15387"/>
                  <a:pt x="3210794" y="1525"/>
                </a:cubicBezTo>
                <a:close/>
                <a:moveTo>
                  <a:pt x="1485416" y="1525"/>
                </a:moveTo>
                <a:cubicBezTo>
                  <a:pt x="1681559" y="15386"/>
                  <a:pt x="1867539" y="123262"/>
                  <a:pt x="1973255" y="306368"/>
                </a:cubicBezTo>
                <a:lnTo>
                  <a:pt x="2062112" y="460273"/>
                </a:lnTo>
                <a:lnTo>
                  <a:pt x="2068878" y="490166"/>
                </a:lnTo>
                <a:cubicBezTo>
                  <a:pt x="2080144" y="580949"/>
                  <a:pt x="2037454" y="673859"/>
                  <a:pt x="1953247" y="722476"/>
                </a:cubicBezTo>
                <a:lnTo>
                  <a:pt x="468743" y="1579554"/>
                </a:lnTo>
                <a:cubicBezTo>
                  <a:pt x="426639" y="1603863"/>
                  <a:pt x="380136" y="1613646"/>
                  <a:pt x="335035" y="1610458"/>
                </a:cubicBezTo>
                <a:cubicBezTo>
                  <a:pt x="259866" y="1605146"/>
                  <a:pt x="188593" y="1563805"/>
                  <a:pt x="148079" y="1493633"/>
                </a:cubicBezTo>
                <a:lnTo>
                  <a:pt x="43845" y="1313093"/>
                </a:lnTo>
                <a:lnTo>
                  <a:pt x="31220" y="1285059"/>
                </a:lnTo>
                <a:cubicBezTo>
                  <a:pt x="-58877" y="1014775"/>
                  <a:pt x="50020" y="709457"/>
                  <a:pt x="306368" y="561454"/>
                </a:cubicBezTo>
                <a:lnTo>
                  <a:pt x="1136520" y="82166"/>
                </a:lnTo>
                <a:cubicBezTo>
                  <a:pt x="1246384" y="18736"/>
                  <a:pt x="1367729" y="-6792"/>
                  <a:pt x="1485416" y="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5" lIns="68568" rIns="68568" rtlCol="0" tIns="34285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3297689" y="2376037"/>
            <a:ext cx="324000" cy="324000"/>
          </a:xfrm>
          <a:custGeom>
            <a:gdLst>
              <a:gd fmla="*/ 2822419 w 5595582" name="connsiteX0"/>
              <a:gd fmla="*/ 2670465 h 5595582" name="connsiteY0"/>
              <a:gd fmla="*/ 2924632 w 5595582" name="connsiteX1"/>
              <a:gd fmla="*/ 2770939 h 5595582" name="connsiteY1"/>
              <a:gd fmla="*/ 2824643 w 5595582" name="connsiteX2"/>
              <a:gd fmla="*/ 2924635 h 5595582" name="connsiteY2"/>
              <a:gd fmla="*/ 2670947 w 5595582" name="connsiteX3"/>
              <a:gd fmla="*/ 2824646 h 5595582" name="connsiteY3"/>
              <a:gd fmla="*/ 2770935 w 5595582" name="connsiteX4"/>
              <a:gd fmla="*/ 2670950 h 5595582" name="connsiteY4"/>
              <a:gd fmla="*/ 2822419 w 5595582" name="connsiteX5"/>
              <a:gd fmla="*/ 2670465 h 5595582" name="connsiteY5"/>
              <a:gd fmla="*/ 2796143 w 5595582" name="connsiteX6"/>
              <a:gd fmla="*/ 2511137 h 5595582" name="connsiteY6"/>
              <a:gd fmla="*/ 2738429 w 5595582" name="connsiteX7"/>
              <a:gd fmla="*/ 2517404 h 5595582" name="connsiteY7"/>
              <a:gd fmla="*/ 2517400 w 5595582" name="connsiteX8"/>
              <a:gd fmla="*/ 2857153 h 5595582" name="connsiteY8"/>
              <a:gd fmla="*/ 2857150 w 5595582" name="connsiteX9"/>
              <a:gd fmla="*/ 3078182 h 5595582" name="connsiteY9"/>
              <a:gd fmla="*/ 3078179 w 5595582" name="connsiteX10"/>
              <a:gd fmla="*/ 2738431 h 5595582" name="connsiteY10"/>
              <a:gd fmla="*/ 2796143 w 5595582" name="connsiteX11"/>
              <a:gd fmla="*/ 2511137 h 5595582" name="connsiteY11"/>
              <a:gd fmla="*/ 4374868 w 5595582" name="connsiteX12"/>
              <a:gd fmla="*/ 1380099 h 5595582" name="connsiteY12"/>
              <a:gd fmla="*/ 3091830 w 5595582" name="connsiteX13"/>
              <a:gd fmla="*/ 3124889 h 5595582" name="connsiteY13"/>
              <a:gd fmla="*/ 1220710 w 5595582" name="connsiteX14"/>
              <a:gd fmla="*/ 4215483 h 5595582" name="connsiteY14"/>
              <a:gd fmla="*/ 2503749 w 5595582" name="connsiteX15"/>
              <a:gd fmla="*/ 2470693 h 5595582" name="connsiteY15"/>
              <a:gd fmla="*/ 2797791 w 5595582" name="connsiteX16"/>
              <a:gd fmla="*/ 424257 h 5595582" name="connsiteY16"/>
              <a:gd fmla="*/ 424257 w 5595582" name="connsiteX17"/>
              <a:gd fmla="*/ 2797791 h 5595582" name="connsiteY17"/>
              <a:gd fmla="*/ 2797791 w 5595582" name="connsiteX18"/>
              <a:gd fmla="*/ 5171325 h 5595582" name="connsiteY18"/>
              <a:gd fmla="*/ 5171325 w 5595582" name="connsiteX19"/>
              <a:gd fmla="*/ 2797791 h 5595582" name="connsiteY19"/>
              <a:gd fmla="*/ 2797791 w 5595582" name="connsiteX20"/>
              <a:gd fmla="*/ 424257 h 5595582" name="connsiteY20"/>
              <a:gd fmla="*/ 2797791 w 5595582" name="connsiteX21"/>
              <a:gd fmla="*/ 0 h 5595582" name="connsiteY21"/>
              <a:gd fmla="*/ 5595582 w 5595582" name="connsiteX22"/>
              <a:gd fmla="*/ 2797791 h 5595582" name="connsiteY22"/>
              <a:gd fmla="*/ 2797791 w 5595582" name="connsiteX23"/>
              <a:gd fmla="*/ 5595582 h 5595582" name="connsiteY23"/>
              <a:gd fmla="*/ 0 w 5595582" name="connsiteX24"/>
              <a:gd fmla="*/ 2797791 h 5595582" name="connsiteY24"/>
              <a:gd fmla="*/ 2797791 w 5595582" name="connsiteX25"/>
              <a:gd fmla="*/ 0 h 5595582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5595582" w="5595582">
                <a:moveTo>
                  <a:pt x="2822419" y="2670465"/>
                </a:moveTo>
                <a:cubicBezTo>
                  <a:pt x="2872021" y="2680082"/>
                  <a:pt x="2913509" y="2718399"/>
                  <a:pt x="2924632" y="2770939"/>
                </a:cubicBezTo>
                <a:cubicBezTo>
                  <a:pt x="2939463" y="2840992"/>
                  <a:pt x="2894697" y="2909804"/>
                  <a:pt x="2824643" y="2924635"/>
                </a:cubicBezTo>
                <a:cubicBezTo>
                  <a:pt x="2754590" y="2939466"/>
                  <a:pt x="2685778" y="2894699"/>
                  <a:pt x="2670947" y="2824646"/>
                </a:cubicBezTo>
                <a:cubicBezTo>
                  <a:pt x="2656116" y="2754592"/>
                  <a:pt x="2700882" y="2685780"/>
                  <a:pt x="2770935" y="2670950"/>
                </a:cubicBezTo>
                <a:cubicBezTo>
                  <a:pt x="2788449" y="2667242"/>
                  <a:pt x="2805884" y="2667259"/>
                  <a:pt x="2822419" y="2670465"/>
                </a:cubicBezTo>
                <a:close/>
                <a:moveTo>
                  <a:pt x="2796143" y="2511137"/>
                </a:moveTo>
                <a:cubicBezTo>
                  <a:pt x="2777100" y="2511266"/>
                  <a:pt x="2757786" y="2513306"/>
                  <a:pt x="2738429" y="2517404"/>
                </a:cubicBezTo>
                <a:cubicBezTo>
                  <a:pt x="2583574" y="2550187"/>
                  <a:pt x="2484616" y="2702298"/>
                  <a:pt x="2517400" y="2857153"/>
                </a:cubicBezTo>
                <a:cubicBezTo>
                  <a:pt x="2550184" y="3012007"/>
                  <a:pt x="2702296" y="3110966"/>
                  <a:pt x="2857150" y="3078182"/>
                </a:cubicBezTo>
                <a:cubicBezTo>
                  <a:pt x="3012005" y="3045398"/>
                  <a:pt x="3110962" y="2893286"/>
                  <a:pt x="3078179" y="2738431"/>
                </a:cubicBezTo>
                <a:cubicBezTo>
                  <a:pt x="3049492" y="2602933"/>
                  <a:pt x="2929447" y="2510232"/>
                  <a:pt x="2796143" y="2511137"/>
                </a:cubicBezTo>
                <a:close/>
                <a:moveTo>
                  <a:pt x="4374868" y="1380099"/>
                </a:moveTo>
                <a:lnTo>
                  <a:pt x="3091830" y="3124889"/>
                </a:lnTo>
                <a:lnTo>
                  <a:pt x="1220710" y="4215483"/>
                </a:lnTo>
                <a:lnTo>
                  <a:pt x="2503749" y="2470693"/>
                </a:lnTo>
                <a:close/>
                <a:moveTo>
                  <a:pt x="2797791" y="424257"/>
                </a:moveTo>
                <a:cubicBezTo>
                  <a:pt x="1486924" y="424257"/>
                  <a:pt x="424257" y="1486924"/>
                  <a:pt x="424257" y="2797791"/>
                </a:cubicBezTo>
                <a:cubicBezTo>
                  <a:pt x="424257" y="4108658"/>
                  <a:pt x="1486924" y="5171325"/>
                  <a:pt x="2797791" y="5171325"/>
                </a:cubicBezTo>
                <a:cubicBezTo>
                  <a:pt x="4108658" y="5171325"/>
                  <a:pt x="5171325" y="4108658"/>
                  <a:pt x="5171325" y="2797791"/>
                </a:cubicBezTo>
                <a:cubicBezTo>
                  <a:pt x="5171325" y="1486924"/>
                  <a:pt x="4108658" y="424257"/>
                  <a:pt x="2797791" y="424257"/>
                </a:cubicBezTo>
                <a:close/>
                <a:moveTo>
                  <a:pt x="2797791" y="0"/>
                </a:moveTo>
                <a:cubicBezTo>
                  <a:pt x="4342968" y="0"/>
                  <a:pt x="5595582" y="1252614"/>
                  <a:pt x="5595582" y="2797791"/>
                </a:cubicBezTo>
                <a:cubicBezTo>
                  <a:pt x="5595582" y="4342968"/>
                  <a:pt x="4342968" y="5595582"/>
                  <a:pt x="2797791" y="5595582"/>
                </a:cubicBezTo>
                <a:cubicBezTo>
                  <a:pt x="1252614" y="5595582"/>
                  <a:pt x="0" y="4342968"/>
                  <a:pt x="0" y="2797791"/>
                </a:cubicBezTo>
                <a:cubicBezTo>
                  <a:pt x="0" y="1252614"/>
                  <a:pt x="1252614" y="0"/>
                  <a:pt x="279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5" lIns="68568" rIns="68568" rtlCol="0" tIns="34285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1263576" y="2376037"/>
            <a:ext cx="252028" cy="324000"/>
          </a:xfrm>
          <a:custGeom>
            <a:gdLst>
              <a:gd fmla="*/ 2053988 w 4790420" name="connsiteX0"/>
              <a:gd fmla="*/ 847831 h 6158425" name="connsiteY0"/>
              <a:gd fmla="*/ 330076 w 4790420" name="connsiteX1"/>
              <a:gd fmla="*/ 2571743 h 6158425" name="connsiteY1"/>
              <a:gd fmla="*/ 2053988 w 4790420" name="connsiteX2"/>
              <a:gd fmla="*/ 4295655 h 6158425" name="connsiteY2"/>
              <a:gd fmla="*/ 3777900 w 4790420" name="connsiteX3"/>
              <a:gd fmla="*/ 2571743 h 6158425" name="connsiteY3"/>
              <a:gd fmla="*/ 2053988 w 4790420" name="connsiteX4"/>
              <a:gd fmla="*/ 847831 h 6158425" name="connsiteY4"/>
              <a:gd fmla="*/ 2053988 w 4790420" name="connsiteX5"/>
              <a:gd fmla="*/ 517755 h 6158425" name="connsiteY5"/>
              <a:gd fmla="*/ 4107976 w 4790420" name="connsiteX6"/>
              <a:gd fmla="*/ 2571743 h 6158425" name="connsiteY6"/>
              <a:gd fmla="*/ 2053988 w 4790420" name="connsiteX7"/>
              <a:gd fmla="*/ 4625731 h 6158425" name="connsiteY7"/>
              <a:gd fmla="*/ 0 w 4790420" name="connsiteX8"/>
              <a:gd fmla="*/ 2571743 h 6158425" name="connsiteY8"/>
              <a:gd fmla="*/ 2053988 w 4790420" name="connsiteX9"/>
              <a:gd fmla="*/ 517755 h 6158425" name="connsiteY9"/>
              <a:gd fmla="*/ 2988811 w 4790420" name="connsiteX10"/>
              <a:gd fmla="*/ 0 h 6158425" name="connsiteY10"/>
              <a:gd fmla="*/ 4768061 w 4790420" name="connsiteX11"/>
              <a:gd fmla="*/ 2223084 h 6158425" name="connsiteY11"/>
              <a:gd fmla="*/ 3608480 w 4790420" name="connsiteX12"/>
              <a:gd fmla="*/ 4823700 h 6158425" name="connsiteY12"/>
              <a:gd fmla="*/ 2394040 w 4790420" name="connsiteX13"/>
              <a:gd fmla="*/ 5286916 h 6158425" name="connsiteY13"/>
              <a:gd fmla="*/ 2333767 w 4790420" name="connsiteX14"/>
              <a:gd fmla="*/ 5292401 h 6158425" name="connsiteY14"/>
              <a:gd fmla="*/ 2333767 w 4790420" name="connsiteX15"/>
              <a:gd fmla="*/ 5858175 h 6158425" name="connsiteY15"/>
              <a:gd fmla="*/ 3057098 w 4790420" name="connsiteX16"/>
              <a:gd fmla="*/ 5858175 h 6158425" name="connsiteY16"/>
              <a:gd fmla="*/ 3057098 w 4790420" name="connsiteX17"/>
              <a:gd fmla="*/ 6158425 h 6158425" name="connsiteY17"/>
              <a:gd fmla="*/ 1310186 w 4790420" name="connsiteX18"/>
              <a:gd fmla="*/ 6158425 h 6158425" name="connsiteY18"/>
              <a:gd fmla="*/ 1310186 w 4790420" name="connsiteX19"/>
              <a:gd fmla="*/ 5858175 h 6158425" name="connsiteY19"/>
              <a:gd fmla="*/ 2033517 w 4790420" name="connsiteX20"/>
              <a:gd fmla="*/ 5858175 h 6158425" name="connsiteY20"/>
              <a:gd fmla="*/ 2033517 w 4790420" name="connsiteX21"/>
              <a:gd fmla="*/ 5307773 h 6158425" name="connsiteY21"/>
              <a:gd fmla="*/ 2024915 w 4790420" name="connsiteX22"/>
              <a:gd fmla="*/ 5307973 h 6158425" name="connsiteY22"/>
              <a:gd fmla="*/ 765677 w 4790420" name="connsiteX23"/>
              <a:gd fmla="*/ 4985869 h 6158425" name="connsiteY23"/>
              <a:gd fmla="*/ 928493 w 4790420" name="connsiteX24"/>
              <a:gd fmla="*/ 4680772 h 6158425" name="connsiteY24"/>
              <a:gd fmla="*/ 3412023 w 4790420" name="connsiteX25"/>
              <a:gd fmla="*/ 4539098 h 6158425" name="connsiteY25"/>
              <a:gd fmla="*/ 4425057 w 4790420" name="connsiteX26"/>
              <a:gd fmla="*/ 2267148 h 6158425" name="connsiteY26"/>
              <a:gd fmla="*/ 2870669 w 4790420" name="connsiteX27"/>
              <a:gd fmla="*/ 325018 h 6158425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6158425" w="4790420">
                <a:moveTo>
                  <a:pt x="2053988" y="847831"/>
                </a:moveTo>
                <a:cubicBezTo>
                  <a:pt x="1101898" y="847831"/>
                  <a:pt x="330076" y="1619653"/>
                  <a:pt x="330076" y="2571743"/>
                </a:cubicBezTo>
                <a:cubicBezTo>
                  <a:pt x="330076" y="3523833"/>
                  <a:pt x="1101898" y="4295655"/>
                  <a:pt x="2053988" y="4295655"/>
                </a:cubicBezTo>
                <a:cubicBezTo>
                  <a:pt x="3006078" y="4295655"/>
                  <a:pt x="3777900" y="3523833"/>
                  <a:pt x="3777900" y="2571743"/>
                </a:cubicBezTo>
                <a:cubicBezTo>
                  <a:pt x="3777900" y="1619653"/>
                  <a:pt x="3006078" y="847831"/>
                  <a:pt x="2053988" y="847831"/>
                </a:cubicBezTo>
                <a:close/>
                <a:moveTo>
                  <a:pt x="2053988" y="517755"/>
                </a:moveTo>
                <a:cubicBezTo>
                  <a:pt x="3188374" y="517755"/>
                  <a:pt x="4107976" y="1437357"/>
                  <a:pt x="4107976" y="2571743"/>
                </a:cubicBezTo>
                <a:cubicBezTo>
                  <a:pt x="4107976" y="3706129"/>
                  <a:pt x="3188374" y="4625731"/>
                  <a:pt x="2053988" y="4625731"/>
                </a:cubicBezTo>
                <a:cubicBezTo>
                  <a:pt x="919602" y="4625731"/>
                  <a:pt x="0" y="3706129"/>
                  <a:pt x="0" y="2571743"/>
                </a:cubicBezTo>
                <a:cubicBezTo>
                  <a:pt x="0" y="1437357"/>
                  <a:pt x="919602" y="517755"/>
                  <a:pt x="2053988" y="517755"/>
                </a:cubicBezTo>
                <a:close/>
                <a:moveTo>
                  <a:pt x="2988811" y="0"/>
                </a:moveTo>
                <a:cubicBezTo>
                  <a:pt x="3951100" y="349790"/>
                  <a:pt x="4637600" y="1207537"/>
                  <a:pt x="4768061" y="2223084"/>
                </a:cubicBezTo>
                <a:cubicBezTo>
                  <a:pt x="4898521" y="3238630"/>
                  <a:pt x="4451113" y="4242043"/>
                  <a:pt x="3608480" y="4823700"/>
                </a:cubicBezTo>
                <a:cubicBezTo>
                  <a:pt x="3239828" y="5078175"/>
                  <a:pt x="2822516" y="5233293"/>
                  <a:pt x="2394040" y="5286916"/>
                </a:cubicBezTo>
                <a:lnTo>
                  <a:pt x="2333767" y="5292401"/>
                </a:lnTo>
                <a:lnTo>
                  <a:pt x="2333767" y="5858175"/>
                </a:lnTo>
                <a:lnTo>
                  <a:pt x="3057098" y="5858175"/>
                </a:lnTo>
                <a:lnTo>
                  <a:pt x="3057098" y="6158425"/>
                </a:lnTo>
                <a:lnTo>
                  <a:pt x="1310186" y="6158425"/>
                </a:lnTo>
                <a:lnTo>
                  <a:pt x="1310186" y="5858175"/>
                </a:lnTo>
                <a:lnTo>
                  <a:pt x="2033517" y="5858175"/>
                </a:lnTo>
                <a:lnTo>
                  <a:pt x="2033517" y="5307773"/>
                </a:lnTo>
                <a:lnTo>
                  <a:pt x="2024915" y="5307973"/>
                </a:lnTo>
                <a:cubicBezTo>
                  <a:pt x="1593121" y="5303425"/>
                  <a:pt x="1160876" y="5196770"/>
                  <a:pt x="765677" y="4985869"/>
                </a:cubicBezTo>
                <a:lnTo>
                  <a:pt x="928493" y="4680772"/>
                </a:lnTo>
                <a:cubicBezTo>
                  <a:pt x="1717645" y="5101908"/>
                  <a:pt x="2675882" y="5047244"/>
                  <a:pt x="3412023" y="4539098"/>
                </a:cubicBezTo>
                <a:cubicBezTo>
                  <a:pt x="4148164" y="4030951"/>
                  <a:pt x="4539029" y="3154350"/>
                  <a:pt x="4425057" y="2267148"/>
                </a:cubicBezTo>
                <a:cubicBezTo>
                  <a:pt x="4311084" y="1379947"/>
                  <a:pt x="3711344" y="630601"/>
                  <a:pt x="2870669" y="3250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5" lIns="68568" rIns="68568" rtlCol="0" tIns="34285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799023" y="1360916"/>
            <a:ext cx="2160000" cy="251450"/>
          </a:xfrm>
          <a:prstGeom prst="rect">
            <a:avLst/>
          </a:prstGeom>
          <a:noFill/>
        </p:spPr>
        <p:txBody>
          <a:bodyPr bIns="34285" lIns="68568" rIns="68568" rtlCol="0" tIns="34285" wrap="square">
            <a:spAutoFit/>
          </a:bodyPr>
          <a:lstStyle/>
          <a:p>
            <a:pPr algn="ctr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在此输入文字内容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826919" y="1637918"/>
            <a:ext cx="2080795" cy="190490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bIns="34285" lIns="68568" rIns="68568" rtlCol="0" tIns="34285" wrap="square">
            <a:spAutoFit/>
          </a:bodyPr>
          <a:lstStyle/>
          <a:p>
            <a:pPr algn="ctr"/>
            <a:r>
              <a:rPr altLang="en-US" lang="zh-CN" sz="8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在此输入描述性文字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949241" y="1360916"/>
            <a:ext cx="2160000" cy="251450"/>
          </a:xfrm>
          <a:prstGeom prst="rect">
            <a:avLst/>
          </a:prstGeom>
          <a:noFill/>
        </p:spPr>
        <p:txBody>
          <a:bodyPr bIns="34285" lIns="68568" rIns="68568" rtlCol="0" tIns="34285" wrap="square">
            <a:spAutoFit/>
          </a:bodyPr>
          <a:lstStyle/>
          <a:p>
            <a:pPr algn="ctr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在此输入文字内容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977137" y="1637918"/>
            <a:ext cx="2080795" cy="190490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bIns="34285" lIns="68568" rIns="68568" rtlCol="0" tIns="34285" wrap="square">
            <a:spAutoFit/>
          </a:bodyPr>
          <a:lstStyle/>
          <a:p>
            <a:pPr algn="ctr"/>
            <a:r>
              <a:rPr altLang="en-US" lang="zh-CN" sz="8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在此输入描述性文字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4604" y="3111241"/>
            <a:ext cx="2160000" cy="251450"/>
          </a:xfrm>
          <a:prstGeom prst="rect">
            <a:avLst/>
          </a:prstGeom>
          <a:noFill/>
        </p:spPr>
        <p:txBody>
          <a:bodyPr bIns="34285" lIns="68568" rIns="68568" rtlCol="0" tIns="34285" wrap="square">
            <a:spAutoFit/>
          </a:bodyPr>
          <a:lstStyle/>
          <a:p>
            <a:pPr algn="ctr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在此输入文字内容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12500" y="3388242"/>
            <a:ext cx="2080795" cy="190490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bIns="34285" lIns="68568" rIns="68568" rtlCol="0" tIns="34285" wrap="square">
            <a:spAutoFit/>
          </a:bodyPr>
          <a:lstStyle/>
          <a:p>
            <a:pPr algn="ctr"/>
            <a:r>
              <a:rPr altLang="en-US" lang="zh-CN" sz="8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在此输入描述性文字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998946" y="3111241"/>
            <a:ext cx="2160000" cy="251450"/>
          </a:xfrm>
          <a:prstGeom prst="rect">
            <a:avLst/>
          </a:prstGeom>
          <a:noFill/>
        </p:spPr>
        <p:txBody>
          <a:bodyPr bIns="34285" lIns="68568" rIns="68568" rtlCol="0" tIns="34285" wrap="square">
            <a:spAutoFit/>
          </a:bodyPr>
          <a:lstStyle/>
          <a:p>
            <a:pPr algn="ctr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在此输入文字内容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026842" y="3388242"/>
            <a:ext cx="2080795" cy="190490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bIns="34285" lIns="68568" rIns="68568" rtlCol="0" tIns="34285" wrap="square">
            <a:spAutoFit/>
          </a:bodyPr>
          <a:lstStyle/>
          <a:p>
            <a:pPr algn="ctr"/>
            <a:r>
              <a:rPr altLang="en-US" lang="zh-CN" sz="8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在此输入描述性文字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260207" y="4012260"/>
            <a:ext cx="6623586" cy="373370"/>
          </a:xfrm>
          <a:prstGeom prst="rect">
            <a:avLst/>
          </a:prstGeom>
          <a:noFill/>
        </p:spPr>
        <p:txBody>
          <a:bodyPr bIns="34285" lIns="68568" rIns="68568" rtlCol="0" tIns="34285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lang="zh-CN" sz="8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此处输入与此小标题或者与此图形相关的内容介绍、数据统计、事件分析、总结概述等文字描述内容。点击此处输入与此小标题或者与此图形相关的内容介绍、数据统计、事件分析、总结概述等文字描述内容。</a:t>
            </a:r>
          </a:p>
        </p:txBody>
      </p:sp>
    </p:spTree>
    <p:extLst>
      <p:ext uri="{BB962C8B-B14F-4D97-AF65-F5344CB8AC3E}">
        <p14:creationId val="493129274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0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id="1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id="1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2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3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1079" y="1181638"/>
            <a:ext cx="2484649" cy="186348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26789" y="1181638"/>
            <a:ext cx="2778834" cy="1871582"/>
          </a:xfrm>
          <a:prstGeom prst="rect">
            <a:avLst/>
          </a:prstGeom>
        </p:spPr>
      </p:pic>
      <p:pic>
        <p:nvPicPr>
          <p:cNvPr descr="F:\PPT加油\免版权\keyboard-338507_960_720.jpg" id="5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21862" y="1185354"/>
            <a:ext cx="2779207" cy="185024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41183" y="3043731"/>
            <a:ext cx="2779207" cy="684387"/>
          </a:xfrm>
          <a:prstGeom prst="rect">
            <a:avLst/>
          </a:prstGeom>
          <a:solidFill>
            <a:schemeClr val="accent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34291" lIns="68582" rIns="68582" rtlCol="0" tIns="34291"/>
          <a:lstStyle/>
          <a:p>
            <a:pPr algn="ctr">
              <a:defRPr/>
            </a:pPr>
            <a:endParaRPr altLang="zh-CN" kern="0" lang="en-US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文本框 25"/>
          <p:cNvSpPr txBox="1"/>
          <p:nvPr>
            <p:custDataLst>
              <p:tags r:id="rId7"/>
            </p:custDataLst>
          </p:nvPr>
        </p:nvSpPr>
        <p:spPr>
          <a:xfrm>
            <a:off x="704748" y="3248931"/>
            <a:ext cx="1852075" cy="297182"/>
          </a:xfrm>
          <a:prstGeom prst="rect">
            <a:avLst/>
          </a:prstGeom>
          <a:noFill/>
        </p:spPr>
        <p:txBody>
          <a:bodyPr bIns="34291" lIns="68582" rIns="68582" rtlCol="0" tIns="34291" wrap="square">
            <a:spAutoFit/>
          </a:bodyPr>
          <a:lstStyle/>
          <a:p>
            <a:pPr algn="ctr"/>
            <a:r>
              <a:rPr altLang="en-US" b="1" lang="zh-CN" sz="15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在此输入标题</a:t>
            </a: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3226603" y="3054795"/>
            <a:ext cx="2779207" cy="684387"/>
          </a:xfrm>
          <a:prstGeom prst="rect">
            <a:avLst/>
          </a:prstGeom>
          <a:solidFill>
            <a:schemeClr val="accent2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34291" lIns="68582" rIns="68582" rtlCol="0" tIns="34291"/>
          <a:lstStyle/>
          <a:p>
            <a:pPr algn="ctr">
              <a:defRPr/>
            </a:pPr>
            <a:endParaRPr altLang="zh-CN" kern="0" lang="en-US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" name="文本框 25"/>
          <p:cNvSpPr txBox="1"/>
          <p:nvPr>
            <p:custDataLst>
              <p:tags r:id="rId9"/>
            </p:custDataLst>
          </p:nvPr>
        </p:nvSpPr>
        <p:spPr>
          <a:xfrm>
            <a:off x="3690169" y="3248931"/>
            <a:ext cx="1852075" cy="297182"/>
          </a:xfrm>
          <a:prstGeom prst="rect">
            <a:avLst/>
          </a:prstGeom>
          <a:noFill/>
        </p:spPr>
        <p:txBody>
          <a:bodyPr bIns="34291" lIns="68582" rIns="68582" rtlCol="0" tIns="34291" wrap="square">
            <a:spAutoFit/>
          </a:bodyPr>
          <a:lstStyle/>
          <a:p>
            <a:pPr algn="ctr"/>
            <a:r>
              <a:rPr altLang="en-US" b="1" lang="zh-CN" sz="15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在此输入标题</a:t>
            </a: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6221863" y="3031567"/>
            <a:ext cx="2779207" cy="684387"/>
          </a:xfrm>
          <a:prstGeom prst="rect">
            <a:avLst/>
          </a:prstGeom>
          <a:solidFill>
            <a:schemeClr val="accent3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bIns="34291" lIns="68582" rIns="68582" rtlCol="0" tIns="34291"/>
          <a:lstStyle/>
          <a:p>
            <a:pPr algn="ctr">
              <a:defRPr/>
            </a:pPr>
            <a:endParaRPr altLang="zh-CN" kern="0" lang="en-US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" name="文本框 25"/>
          <p:cNvSpPr txBox="1"/>
          <p:nvPr>
            <p:custDataLst>
              <p:tags r:id="rId11"/>
            </p:custDataLst>
          </p:nvPr>
        </p:nvSpPr>
        <p:spPr>
          <a:xfrm>
            <a:off x="6685429" y="3224971"/>
            <a:ext cx="1852075" cy="297182"/>
          </a:xfrm>
          <a:prstGeom prst="rect">
            <a:avLst/>
          </a:prstGeom>
          <a:noFill/>
        </p:spPr>
        <p:txBody>
          <a:bodyPr bIns="34291" lIns="68582" rIns="68582" rtlCol="0" tIns="34291" wrap="square">
            <a:spAutoFit/>
          </a:bodyPr>
          <a:lstStyle/>
          <a:p>
            <a:pPr algn="ctr"/>
            <a:r>
              <a:rPr altLang="en-US" b="1" lang="zh-CN" sz="15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369609" y="3880749"/>
            <a:ext cx="2650781" cy="603506"/>
          </a:xfrm>
          <a:prstGeom prst="rect">
            <a:avLst/>
          </a:prstGeom>
        </p:spPr>
        <p:txBody>
          <a:bodyPr bIns="34291" lIns="68582" rIns="68582" tIns="34291"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kern="0" lang="zh-CN" sz="9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282412" y="3862567"/>
            <a:ext cx="2650781" cy="603506"/>
          </a:xfrm>
          <a:prstGeom prst="rect">
            <a:avLst/>
          </a:prstGeom>
        </p:spPr>
        <p:txBody>
          <a:bodyPr bIns="34291" lIns="68582" rIns="68582" tIns="34291"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kern="0" lang="zh-CN" sz="9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286075" y="3870462"/>
            <a:ext cx="2650781" cy="603506"/>
          </a:xfrm>
          <a:prstGeom prst="rect">
            <a:avLst/>
          </a:prstGeom>
        </p:spPr>
        <p:txBody>
          <a:bodyPr bIns="34291" lIns="68582" rIns="68582" tIns="34291"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kern="0" lang="zh-CN" sz="9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grpSp>
        <p:nvGrpSpPr>
          <p:cNvPr id="2" name="组合 14"/>
          <p:cNvGrpSpPr/>
          <p:nvPr/>
        </p:nvGrpSpPr>
        <p:grpSpPr>
          <a:xfrm>
            <a:off x="2753788" y="3298867"/>
            <a:ext cx="718040" cy="161976"/>
            <a:chOff x="3081338" y="2344737"/>
            <a:chExt cx="957262" cy="215901"/>
          </a:xfrm>
        </p:grpSpPr>
        <p:sp>
          <p:nvSpPr>
            <p:cNvPr id="16" name="MH_Other_1"/>
            <p:cNvSpPr/>
            <p:nvPr>
              <p:custDataLst>
                <p:tags r:id="rId12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13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14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ctr" blurRad="88900" rotWithShape="0" sx="101000" sy="101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15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b="50000" l="50000" r="50000" t="50000"/>
              </a:path>
            </a:gra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5" name="组合 19"/>
          <p:cNvGrpSpPr/>
          <p:nvPr/>
        </p:nvGrpSpPr>
        <p:grpSpPr>
          <a:xfrm>
            <a:off x="5789757" y="3304936"/>
            <a:ext cx="718040" cy="161976"/>
            <a:chOff x="3081338" y="2344737"/>
            <a:chExt cx="957262" cy="215901"/>
          </a:xfrm>
        </p:grpSpPr>
        <p:sp>
          <p:nvSpPr>
            <p:cNvPr id="21" name="MH_Other_1"/>
            <p:cNvSpPr/>
            <p:nvPr>
              <p:custDataLst>
                <p:tags r:id="rId16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MH_Other_2"/>
            <p:cNvSpPr/>
            <p:nvPr>
              <p:custDataLst>
                <p:tags r:id="rId17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MH_Other_7"/>
            <p:cNvSpPr/>
            <p:nvPr>
              <p:custDataLst>
                <p:tags r:id="rId18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ctr" blurRad="88900" rotWithShape="0" sx="101000" sy="101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" name="MH_Other_8"/>
            <p:cNvSpPr/>
            <p:nvPr>
              <p:custDataLst>
                <p:tags r:id="rId19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b="50000" l="50000" r="50000" t="50000"/>
              </a:path>
            </a:gra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0" name="组合 24"/>
          <p:cNvGrpSpPr/>
          <p:nvPr/>
        </p:nvGrpSpPr>
        <p:grpSpPr>
          <a:xfrm>
            <a:off x="2786295" y="1388199"/>
            <a:ext cx="718040" cy="161976"/>
            <a:chOff x="3081338" y="2344737"/>
            <a:chExt cx="957262" cy="215901"/>
          </a:xfrm>
        </p:grpSpPr>
        <p:sp>
          <p:nvSpPr>
            <p:cNvPr id="26" name="MH_Other_1"/>
            <p:cNvSpPr/>
            <p:nvPr>
              <p:custDataLst>
                <p:tags r:id="rId20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</a:endParaRPr>
            </a:p>
          </p:txBody>
        </p:sp>
        <p:sp>
          <p:nvSpPr>
            <p:cNvPr id="27" name="MH_Other_2"/>
            <p:cNvSpPr/>
            <p:nvPr>
              <p:custDataLst>
                <p:tags r:id="rId21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22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ctr" blurRad="88900" rotWithShape="0" sx="101000" sy="101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</a:endParaRPr>
            </a:p>
          </p:txBody>
        </p:sp>
        <p:sp>
          <p:nvSpPr>
            <p:cNvPr id="29" name="MH_Other_8"/>
            <p:cNvSpPr/>
            <p:nvPr>
              <p:custDataLst>
                <p:tags r:id="rId23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b="50000" l="50000" r="50000" t="50000"/>
              </a:path>
            </a:gra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9"/>
          <p:cNvGrpSpPr/>
          <p:nvPr/>
        </p:nvGrpSpPr>
        <p:grpSpPr>
          <a:xfrm>
            <a:off x="5742319" y="1429708"/>
            <a:ext cx="718040" cy="161976"/>
            <a:chOff x="3081338" y="2344737"/>
            <a:chExt cx="957262" cy="215901"/>
          </a:xfrm>
        </p:grpSpPr>
        <p:sp>
          <p:nvSpPr>
            <p:cNvPr id="31" name="MH_Other_1"/>
            <p:cNvSpPr/>
            <p:nvPr>
              <p:custDataLst>
                <p:tags r:id="rId24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25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</a:endParaRPr>
            </a:p>
          </p:txBody>
        </p:sp>
        <p:sp>
          <p:nvSpPr>
            <p:cNvPr id="33" name="MH_Other_7"/>
            <p:cNvSpPr/>
            <p:nvPr>
              <p:custDataLst>
                <p:tags r:id="rId26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  <a:effectLst>
              <a:outerShdw algn="ctr" blurRad="88900" rotWithShape="0" sx="101000" sy="101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</a:endParaRPr>
            </a:p>
          </p:txBody>
        </p:sp>
        <p:sp>
          <p:nvSpPr>
            <p:cNvPr id="34" name="MH_Other_8"/>
            <p:cNvSpPr/>
            <p:nvPr>
              <p:custDataLst>
                <p:tags r:id="rId27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b="50000" l="50000" r="50000" t="50000"/>
              </a:path>
            </a:gra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11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293589953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1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8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3667761" y="455083"/>
            <a:ext cx="1808480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/>
              <a:buNone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此处添加标题文本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3521571" y="732981"/>
            <a:ext cx="2092642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/>
              <a:buNone/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This is a good space for a short subtitle</a:t>
            </a:r>
          </a:p>
        </p:txBody>
      </p:sp>
      <p:sp>
        <p:nvSpPr>
          <p:cNvPr id="6" name="淘宝店chenying0907 6"/>
          <p:cNvSpPr/>
          <p:nvPr/>
        </p:nvSpPr>
        <p:spPr bwMode="auto">
          <a:xfrm>
            <a:off x="1122547" y="2697095"/>
            <a:ext cx="936062" cy="631359"/>
          </a:xfrm>
          <a:custGeom>
            <a:gdLst>
              <a:gd fmla="*/ 445 w 657" name="T0"/>
              <a:gd fmla="*/ 443 h 443" name="T1"/>
              <a:gd fmla="*/ 0 w 657" name="T2"/>
              <a:gd fmla="*/ 443 h 443" name="T3"/>
              <a:gd fmla="*/ 211 w 657" name="T4"/>
              <a:gd fmla="*/ 220 h 443" name="T5"/>
              <a:gd fmla="*/ 0 w 657" name="T6"/>
              <a:gd fmla="*/ 0 h 443" name="T7"/>
              <a:gd fmla="*/ 445 w 657" name="T8"/>
              <a:gd fmla="*/ 0 h 443" name="T9"/>
              <a:gd fmla="*/ 657 w 657" name="T10"/>
              <a:gd fmla="*/ 220 h 443" name="T11"/>
              <a:gd fmla="*/ 445 w 657" name="T12"/>
              <a:gd fmla="*/ 443 h 44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2" w="657">
                <a:moveTo>
                  <a:pt x="445" y="443"/>
                </a:moveTo>
                <a:lnTo>
                  <a:pt x="0" y="443"/>
                </a:lnTo>
                <a:lnTo>
                  <a:pt x="211" y="220"/>
                </a:lnTo>
                <a:lnTo>
                  <a:pt x="0" y="0"/>
                </a:lnTo>
                <a:lnTo>
                  <a:pt x="445" y="0"/>
                </a:lnTo>
                <a:lnTo>
                  <a:pt x="657" y="220"/>
                </a:lnTo>
                <a:lnTo>
                  <a:pt x="445" y="44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1000">
              <a:solidFill>
                <a:schemeClr val="bg1"/>
              </a:solidFill>
            </a:endParaRPr>
          </a:p>
        </p:txBody>
      </p:sp>
      <p:sp>
        <p:nvSpPr>
          <p:cNvPr id="7" name="淘宝店chenying0907 7"/>
          <p:cNvSpPr/>
          <p:nvPr/>
        </p:nvSpPr>
        <p:spPr bwMode="auto">
          <a:xfrm>
            <a:off x="1562797" y="2697095"/>
            <a:ext cx="596971" cy="942051"/>
          </a:xfrm>
          <a:custGeom>
            <a:gdLst>
              <a:gd fmla="*/ 205 w 419" name="T0"/>
              <a:gd fmla="*/ 0 h 661" name="T1"/>
              <a:gd fmla="*/ 419 w 419" name="T2"/>
              <a:gd fmla="*/ 220 h 661" name="T3"/>
              <a:gd fmla="*/ 0 w 419" name="T4"/>
              <a:gd fmla="*/ 661 h 66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661" w="419">
                <a:moveTo>
                  <a:pt x="205" y="0"/>
                </a:moveTo>
                <a:lnTo>
                  <a:pt x="419" y="220"/>
                </a:lnTo>
                <a:lnTo>
                  <a:pt x="0" y="661"/>
                </a:lnTo>
              </a:path>
            </a:pathLst>
          </a:cu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淘宝店chenying0907 8"/>
          <p:cNvSpPr/>
          <p:nvPr/>
        </p:nvSpPr>
        <p:spPr bwMode="auto">
          <a:xfrm>
            <a:off x="2639908" y="2697095"/>
            <a:ext cx="936062" cy="631359"/>
          </a:xfrm>
          <a:custGeom>
            <a:gdLst>
              <a:gd fmla="*/ 445 w 657" name="T0"/>
              <a:gd fmla="*/ 0 h 443" name="T1"/>
              <a:gd fmla="*/ 0 w 657" name="T2"/>
              <a:gd fmla="*/ 0 h 443" name="T3"/>
              <a:gd fmla="*/ 212 w 657" name="T4"/>
              <a:gd fmla="*/ 220 h 443" name="T5"/>
              <a:gd fmla="*/ 0 w 657" name="T6"/>
              <a:gd fmla="*/ 443 h 443" name="T7"/>
              <a:gd fmla="*/ 445 w 657" name="T8"/>
              <a:gd fmla="*/ 443 h 443" name="T9"/>
              <a:gd fmla="*/ 657 w 657" name="T10"/>
              <a:gd fmla="*/ 220 h 443" name="T11"/>
              <a:gd fmla="*/ 445 w 657" name="T12"/>
              <a:gd fmla="*/ 0 h 44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2" w="657">
                <a:moveTo>
                  <a:pt x="445" y="0"/>
                </a:moveTo>
                <a:lnTo>
                  <a:pt x="0" y="0"/>
                </a:lnTo>
                <a:lnTo>
                  <a:pt x="212" y="220"/>
                </a:lnTo>
                <a:lnTo>
                  <a:pt x="0" y="443"/>
                </a:lnTo>
                <a:lnTo>
                  <a:pt x="445" y="443"/>
                </a:lnTo>
                <a:lnTo>
                  <a:pt x="657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1000">
              <a:solidFill>
                <a:schemeClr val="bg1"/>
              </a:solidFill>
            </a:endParaRPr>
          </a:p>
        </p:txBody>
      </p:sp>
      <p:sp>
        <p:nvSpPr>
          <p:cNvPr id="9" name="淘宝店chenying0907 9"/>
          <p:cNvSpPr/>
          <p:nvPr/>
        </p:nvSpPr>
        <p:spPr bwMode="auto">
          <a:xfrm>
            <a:off x="3080156" y="2386403"/>
            <a:ext cx="596971" cy="942051"/>
          </a:xfrm>
          <a:custGeom>
            <a:gdLst>
              <a:gd fmla="*/ 205 w 419" name="T0"/>
              <a:gd fmla="*/ 661 h 661" name="T1"/>
              <a:gd fmla="*/ 419 w 419" name="T2"/>
              <a:gd fmla="*/ 438 h 661" name="T3"/>
              <a:gd fmla="*/ 0 w 419" name="T4"/>
              <a:gd fmla="*/ 0 h 66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661" w="419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淘宝店chenying0907 10"/>
          <p:cNvSpPr/>
          <p:nvPr/>
        </p:nvSpPr>
        <p:spPr bwMode="auto">
          <a:xfrm>
            <a:off x="4162966" y="2697095"/>
            <a:ext cx="936062" cy="631359"/>
          </a:xfrm>
          <a:custGeom>
            <a:gdLst>
              <a:gd fmla="*/ 446 w 657" name="T0"/>
              <a:gd fmla="*/ 443 h 443" name="T1"/>
              <a:gd fmla="*/ 0 w 657" name="T2"/>
              <a:gd fmla="*/ 443 h 443" name="T3"/>
              <a:gd fmla="*/ 212 w 657" name="T4"/>
              <a:gd fmla="*/ 220 h 443" name="T5"/>
              <a:gd fmla="*/ 0 w 657" name="T6"/>
              <a:gd fmla="*/ 0 h 443" name="T7"/>
              <a:gd fmla="*/ 446 w 657" name="T8"/>
              <a:gd fmla="*/ 0 h 443" name="T9"/>
              <a:gd fmla="*/ 657 w 657" name="T10"/>
              <a:gd fmla="*/ 220 h 443" name="T11"/>
              <a:gd fmla="*/ 446 w 657" name="T12"/>
              <a:gd fmla="*/ 443 h 44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2" w="657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1000">
              <a:solidFill>
                <a:schemeClr val="bg1"/>
              </a:solidFill>
            </a:endParaRPr>
          </a:p>
        </p:txBody>
      </p:sp>
      <p:sp>
        <p:nvSpPr>
          <p:cNvPr id="11" name="淘宝店chenying0907 11"/>
          <p:cNvSpPr/>
          <p:nvPr/>
        </p:nvSpPr>
        <p:spPr bwMode="auto">
          <a:xfrm>
            <a:off x="4603215" y="2697095"/>
            <a:ext cx="598396" cy="942051"/>
          </a:xfrm>
          <a:custGeom>
            <a:gdLst>
              <a:gd fmla="*/ 206 w 420" name="T0"/>
              <a:gd fmla="*/ 0 h 661" name="T1"/>
              <a:gd fmla="*/ 420 w 420" name="T2"/>
              <a:gd fmla="*/ 220 h 661" name="T3"/>
              <a:gd fmla="*/ 0 w 420" name="T4"/>
              <a:gd fmla="*/ 661 h 66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661" w="420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淘宝店chenying0907 12"/>
          <p:cNvSpPr/>
          <p:nvPr/>
        </p:nvSpPr>
        <p:spPr bwMode="auto">
          <a:xfrm>
            <a:off x="7210510" y="2697095"/>
            <a:ext cx="936062" cy="631359"/>
          </a:xfrm>
          <a:custGeom>
            <a:gdLst>
              <a:gd fmla="*/ 446 w 657" name="T0"/>
              <a:gd fmla="*/ 443 h 443" name="T1"/>
              <a:gd fmla="*/ 0 w 657" name="T2"/>
              <a:gd fmla="*/ 443 h 443" name="T3"/>
              <a:gd fmla="*/ 212 w 657" name="T4"/>
              <a:gd fmla="*/ 220 h 443" name="T5"/>
              <a:gd fmla="*/ 0 w 657" name="T6"/>
              <a:gd fmla="*/ 0 h 443" name="T7"/>
              <a:gd fmla="*/ 446 w 657" name="T8"/>
              <a:gd fmla="*/ 0 h 443" name="T9"/>
              <a:gd fmla="*/ 657 w 657" name="T10"/>
              <a:gd fmla="*/ 220 h 443" name="T11"/>
              <a:gd fmla="*/ 446 w 657" name="T12"/>
              <a:gd fmla="*/ 443 h 44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2" w="657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1000">
              <a:solidFill>
                <a:schemeClr val="bg1"/>
              </a:solidFill>
            </a:endParaRPr>
          </a:p>
        </p:txBody>
      </p:sp>
      <p:sp>
        <p:nvSpPr>
          <p:cNvPr id="13" name="淘宝店chenying0907 13"/>
          <p:cNvSpPr/>
          <p:nvPr/>
        </p:nvSpPr>
        <p:spPr bwMode="auto">
          <a:xfrm>
            <a:off x="7650757" y="2697095"/>
            <a:ext cx="598396" cy="942051"/>
          </a:xfrm>
          <a:custGeom>
            <a:gdLst>
              <a:gd fmla="*/ 206 w 420" name="T0"/>
              <a:gd fmla="*/ 0 h 661" name="T1"/>
              <a:gd fmla="*/ 420 w 420" name="T2"/>
              <a:gd fmla="*/ 220 h 661" name="T3"/>
              <a:gd fmla="*/ 0 w 420" name="T4"/>
              <a:gd fmla="*/ 661 h 66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661" w="420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淘宝店chenying0907 14"/>
          <p:cNvSpPr/>
          <p:nvPr/>
        </p:nvSpPr>
        <p:spPr bwMode="auto">
          <a:xfrm>
            <a:off x="5681752" y="2697095"/>
            <a:ext cx="934637" cy="631359"/>
          </a:xfrm>
          <a:custGeom>
            <a:gdLst>
              <a:gd fmla="*/ 445 w 656" name="T0"/>
              <a:gd fmla="*/ 0 h 443" name="T1"/>
              <a:gd fmla="*/ 0 w 656" name="T2"/>
              <a:gd fmla="*/ 0 h 443" name="T3"/>
              <a:gd fmla="*/ 211 w 656" name="T4"/>
              <a:gd fmla="*/ 220 h 443" name="T5"/>
              <a:gd fmla="*/ 0 w 656" name="T6"/>
              <a:gd fmla="*/ 443 h 443" name="T7"/>
              <a:gd fmla="*/ 445 w 656" name="T8"/>
              <a:gd fmla="*/ 443 h 443" name="T9"/>
              <a:gd fmla="*/ 656 w 656" name="T10"/>
              <a:gd fmla="*/ 220 h 443" name="T11"/>
              <a:gd fmla="*/ 445 w 656" name="T12"/>
              <a:gd fmla="*/ 0 h 44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42" w="656">
                <a:moveTo>
                  <a:pt x="445" y="0"/>
                </a:moveTo>
                <a:lnTo>
                  <a:pt x="0" y="0"/>
                </a:lnTo>
                <a:lnTo>
                  <a:pt x="211" y="220"/>
                </a:lnTo>
                <a:lnTo>
                  <a:pt x="0" y="443"/>
                </a:lnTo>
                <a:lnTo>
                  <a:pt x="445" y="443"/>
                </a:lnTo>
                <a:lnTo>
                  <a:pt x="656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altLang="en-US" lang="zh-CN" sz="1000">
              <a:solidFill>
                <a:schemeClr val="bg1"/>
              </a:solidFill>
            </a:endParaRPr>
          </a:p>
        </p:txBody>
      </p:sp>
      <p:sp>
        <p:nvSpPr>
          <p:cNvPr id="15" name="淘宝店chenying0907 15"/>
          <p:cNvSpPr/>
          <p:nvPr/>
        </p:nvSpPr>
        <p:spPr bwMode="auto">
          <a:xfrm>
            <a:off x="6122001" y="2386403"/>
            <a:ext cx="596971" cy="942051"/>
          </a:xfrm>
          <a:custGeom>
            <a:gdLst>
              <a:gd fmla="*/ 205 w 419" name="T0"/>
              <a:gd fmla="*/ 661 h 661" name="T1"/>
              <a:gd fmla="*/ 419 w 419" name="T2"/>
              <a:gd fmla="*/ 438 h 661" name="T3"/>
              <a:gd fmla="*/ 0 w 419" name="T4"/>
              <a:gd fmla="*/ 0 h 66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661" w="419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cap="flat" w="6350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淘宝店chenying0907 17"/>
          <p:cNvSpPr/>
          <p:nvPr/>
        </p:nvSpPr>
        <p:spPr>
          <a:xfrm>
            <a:off x="851648" y="3983469"/>
            <a:ext cx="1422296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51648" y="3767379"/>
            <a:ext cx="142229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2364367" y="1796165"/>
            <a:ext cx="1422296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364367" y="1580074"/>
            <a:ext cx="142229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2" name="淘宝店chenying0907 21"/>
          <p:cNvSpPr/>
          <p:nvPr/>
        </p:nvSpPr>
        <p:spPr>
          <a:xfrm>
            <a:off x="3899649" y="3983469"/>
            <a:ext cx="1422296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899649" y="3767379"/>
            <a:ext cx="142229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4" name="淘宝店chenying0907 23"/>
          <p:cNvSpPr/>
          <p:nvPr/>
        </p:nvSpPr>
        <p:spPr>
          <a:xfrm>
            <a:off x="5412368" y="1796165"/>
            <a:ext cx="1422296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412368" y="1580074"/>
            <a:ext cx="142229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6" name="淘宝店chenying0907 25"/>
          <p:cNvSpPr/>
          <p:nvPr/>
        </p:nvSpPr>
        <p:spPr>
          <a:xfrm>
            <a:off x="6947646" y="3983469"/>
            <a:ext cx="1422296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947647" y="3767379"/>
            <a:ext cx="142229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en-US" b="1" lang="zh-CN" sz="100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31765" y="2935807"/>
            <a:ext cx="39078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b="1" lang="en-US" sz="1000">
                <a:solidFill>
                  <a:srgbClr val="FFFFFF">
                    <a:lumMod val="50000"/>
                  </a:srgbClr>
                </a:solidFill>
              </a:rPr>
              <a:t>2012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307180" y="2935807"/>
            <a:ext cx="39078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b="1" lang="en-US" sz="1000">
                <a:solidFill>
                  <a:srgbClr val="FFFFFF">
                    <a:lumMod val="50000"/>
                  </a:srgbClr>
                </a:solidFill>
              </a:rPr>
              <a:t>2013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831181" y="2935807"/>
            <a:ext cx="39078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b="1" lang="en-US" sz="1000">
                <a:solidFill>
                  <a:srgbClr val="FFFFFF">
                    <a:lumMod val="50000"/>
                  </a:srgbClr>
                </a:solidFill>
              </a:rPr>
              <a:t>2014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5381685" y="2935807"/>
            <a:ext cx="39078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b="1" lang="en-US" sz="1000">
                <a:solidFill>
                  <a:srgbClr val="FFFFFF">
                    <a:lumMod val="50000"/>
                  </a:srgbClr>
                </a:solidFill>
              </a:rPr>
              <a:t>2015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6892433" y="2935807"/>
            <a:ext cx="39078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/>
            <a:r>
              <a:rPr altLang="zh-CN" b="1" lang="en-US" sz="1000">
                <a:solidFill>
                  <a:srgbClr val="FFFFFF">
                    <a:lumMod val="50000"/>
                  </a:srgbClr>
                </a:solidFill>
              </a:rPr>
              <a:t>2016</a:t>
            </a:r>
          </a:p>
        </p:txBody>
      </p:sp>
      <p:sp>
        <p:nvSpPr>
          <p:cNvPr id="33" name="淘宝店chenying0907 33"/>
          <p:cNvSpPr>
            <a:spLocks noEditPoints="1"/>
          </p:cNvSpPr>
          <p:nvPr/>
        </p:nvSpPr>
        <p:spPr bwMode="auto">
          <a:xfrm>
            <a:off x="1562796" y="2873353"/>
            <a:ext cx="223090" cy="206422"/>
          </a:xfrm>
          <a:custGeom>
            <a:gdLst>
              <a:gd fmla="*/ 100 w 129" name="T0"/>
              <a:gd fmla="*/ 66 h 119" name="T1"/>
              <a:gd fmla="*/ 105 w 129" name="T2"/>
              <a:gd fmla="*/ 61 h 119" name="T3"/>
              <a:gd fmla="*/ 110 w 129" name="T4"/>
              <a:gd fmla="*/ 66 h 119" name="T5"/>
              <a:gd fmla="*/ 110 w 129" name="T6"/>
              <a:gd fmla="*/ 115 h 119" name="T7"/>
              <a:gd fmla="*/ 105 w 129" name="T8"/>
              <a:gd fmla="*/ 119 h 119" name="T9"/>
              <a:gd fmla="*/ 105 w 129" name="T10"/>
              <a:gd fmla="*/ 119 h 119" name="T11"/>
              <a:gd fmla="*/ 24 w 129" name="T12"/>
              <a:gd fmla="*/ 119 h 119" name="T13"/>
              <a:gd fmla="*/ 19 w 129" name="T14"/>
              <a:gd fmla="*/ 115 h 119" name="T15"/>
              <a:gd fmla="*/ 19 w 129" name="T16"/>
              <a:gd fmla="*/ 114 h 119" name="T17"/>
              <a:gd fmla="*/ 19 w 129" name="T18"/>
              <a:gd fmla="*/ 66 h 119" name="T19"/>
              <a:gd fmla="*/ 24 w 129" name="T20"/>
              <a:gd fmla="*/ 61 h 119" name="T21"/>
              <a:gd fmla="*/ 29 w 129" name="T22"/>
              <a:gd fmla="*/ 66 h 119" name="T23"/>
              <a:gd fmla="*/ 29 w 129" name="T24"/>
              <a:gd fmla="*/ 110 h 119" name="T25"/>
              <a:gd fmla="*/ 45 w 129" name="T26"/>
              <a:gd fmla="*/ 110 h 119" name="T27"/>
              <a:gd fmla="*/ 45 w 129" name="T28"/>
              <a:gd fmla="*/ 61 h 119" name="T29"/>
              <a:gd fmla="*/ 48 w 129" name="T30"/>
              <a:gd fmla="*/ 58 h 119" name="T31"/>
              <a:gd fmla="*/ 48 w 129" name="T32"/>
              <a:gd fmla="*/ 58 h 119" name="T33"/>
              <a:gd fmla="*/ 81 w 129" name="T34"/>
              <a:gd fmla="*/ 58 h 119" name="T35"/>
              <a:gd fmla="*/ 85 w 129" name="T36"/>
              <a:gd fmla="*/ 61 h 119" name="T37"/>
              <a:gd fmla="*/ 85 w 129" name="T38"/>
              <a:gd fmla="*/ 61 h 119" name="T39"/>
              <a:gd fmla="*/ 85 w 129" name="T40"/>
              <a:gd fmla="*/ 110 h 119" name="T41"/>
              <a:gd fmla="*/ 100 w 129" name="T42"/>
              <a:gd fmla="*/ 110 h 119" name="T43"/>
              <a:gd fmla="*/ 100 w 129" name="T44"/>
              <a:gd fmla="*/ 66 h 119" name="T45"/>
              <a:gd fmla="*/ 51 w 129" name="T46"/>
              <a:gd fmla="*/ 110 h 119" name="T47"/>
              <a:gd fmla="*/ 51 w 129" name="T48"/>
              <a:gd fmla="*/ 110 h 119" name="T49"/>
              <a:gd fmla="*/ 79 w 129" name="T50"/>
              <a:gd fmla="*/ 110 h 119" name="T51"/>
              <a:gd fmla="*/ 79 w 129" name="T52"/>
              <a:gd fmla="*/ 64 h 119" name="T53"/>
              <a:gd fmla="*/ 51 w 129" name="T54"/>
              <a:gd fmla="*/ 64 h 119" name="T55"/>
              <a:gd fmla="*/ 51 w 129" name="T56"/>
              <a:gd fmla="*/ 110 h 119" name="T57"/>
              <a:gd fmla="*/ 9 w 129" name="T58"/>
              <a:gd fmla="*/ 68 h 119" name="T59"/>
              <a:gd fmla="*/ 9 w 129" name="T60"/>
              <a:gd fmla="*/ 68 h 119" name="T61"/>
              <a:gd fmla="*/ 65 w 129" name="T62"/>
              <a:gd fmla="*/ 12 h 119" name="T63"/>
              <a:gd fmla="*/ 120 w 129" name="T64"/>
              <a:gd fmla="*/ 68 h 119" name="T65"/>
              <a:gd fmla="*/ 127 w 129" name="T66"/>
              <a:gd fmla="*/ 68 h 119" name="T67"/>
              <a:gd fmla="*/ 127 w 129" name="T68"/>
              <a:gd fmla="*/ 61 h 119" name="T69"/>
              <a:gd fmla="*/ 68 w 129" name="T70"/>
              <a:gd fmla="*/ 2 h 119" name="T71"/>
              <a:gd fmla="*/ 68 w 129" name="T72"/>
              <a:gd fmla="*/ 2 h 119" name="T73"/>
              <a:gd fmla="*/ 61 w 129" name="T74"/>
              <a:gd fmla="*/ 2 h 119" name="T75"/>
              <a:gd fmla="*/ 2 w 129" name="T76"/>
              <a:gd fmla="*/ 61 h 119" name="T77"/>
              <a:gd fmla="*/ 2 w 129" name="T78"/>
              <a:gd fmla="*/ 68 h 119" name="T79"/>
              <a:gd fmla="*/ 9 w 129" name="T80"/>
              <a:gd fmla="*/ 68 h 119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19" w="12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淘宝店chenying0907 35"/>
          <p:cNvSpPr>
            <a:spLocks noEditPoints="1"/>
          </p:cNvSpPr>
          <p:nvPr/>
        </p:nvSpPr>
        <p:spPr bwMode="auto">
          <a:xfrm>
            <a:off x="6149069" y="2871765"/>
            <a:ext cx="193810" cy="246868"/>
          </a:xfrm>
          <a:custGeom>
            <a:gdLst>
              <a:gd fmla="*/ 99 w 111" name="T0"/>
              <a:gd fmla="*/ 127 h 142" name="T1"/>
              <a:gd fmla="*/ 90 w 111" name="T2"/>
              <a:gd fmla="*/ 134 h 142" name="T3"/>
              <a:gd fmla="*/ 62 w 111" name="T4"/>
              <a:gd fmla="*/ 141 h 142" name="T5"/>
              <a:gd fmla="*/ 35 w 111" name="T6"/>
              <a:gd fmla="*/ 129 h 142" name="T7"/>
              <a:gd fmla="*/ 35 w 111" name="T8"/>
              <a:gd fmla="*/ 129 h 142" name="T9"/>
              <a:gd fmla="*/ 35 w 111" name="T10"/>
              <a:gd fmla="*/ 129 h 142" name="T11"/>
              <a:gd fmla="*/ 28 w 111" name="T12"/>
              <a:gd fmla="*/ 120 h 142" name="T13"/>
              <a:gd fmla="*/ 13 w 111" name="T14"/>
              <a:gd fmla="*/ 95 h 142" name="T15"/>
              <a:gd fmla="*/ 13 w 111" name="T16"/>
              <a:gd fmla="*/ 95 h 142" name="T17"/>
              <a:gd fmla="*/ 5 w 111" name="T18"/>
              <a:gd fmla="*/ 80 h 142" name="T19"/>
              <a:gd fmla="*/ 15 w 111" name="T20"/>
              <a:gd fmla="*/ 60 h 142" name="T21"/>
              <a:gd fmla="*/ 28 w 111" name="T22"/>
              <a:gd fmla="*/ 66 h 142" name="T23"/>
              <a:gd fmla="*/ 29 w 111" name="T24"/>
              <a:gd fmla="*/ 67 h 142" name="T25"/>
              <a:gd fmla="*/ 30 w 111" name="T26"/>
              <a:gd fmla="*/ 69 h 142" name="T27"/>
              <a:gd fmla="*/ 30 w 111" name="T28"/>
              <a:gd fmla="*/ 22 h 142" name="T29"/>
              <a:gd fmla="*/ 49 w 111" name="T30"/>
              <a:gd fmla="*/ 11 h 142" name="T31"/>
              <a:gd fmla="*/ 73 w 111" name="T32"/>
              <a:gd fmla="*/ 11 h 142" name="T33"/>
              <a:gd fmla="*/ 92 w 111" name="T34"/>
              <a:gd fmla="*/ 22 h 142" name="T35"/>
              <a:gd fmla="*/ 92 w 111" name="T36"/>
              <a:gd fmla="*/ 22 h 142" name="T37"/>
              <a:gd fmla="*/ 93 w 111" name="T38"/>
              <a:gd fmla="*/ 22 h 142" name="T39"/>
              <a:gd fmla="*/ 111 w 111" name="T40"/>
              <a:gd fmla="*/ 34 h 142" name="T41"/>
              <a:gd fmla="*/ 111 w 111" name="T42"/>
              <a:gd fmla="*/ 97 h 142" name="T43"/>
              <a:gd fmla="*/ 108 w 111" name="T44"/>
              <a:gd fmla="*/ 113 h 142" name="T45"/>
              <a:gd fmla="*/ 99 w 111" name="T46"/>
              <a:gd fmla="*/ 127 h 142" name="T47"/>
              <a:gd fmla="*/ 85 w 111" name="T48"/>
              <a:gd fmla="*/ 126 h 142" name="T49"/>
              <a:gd fmla="*/ 85 w 111" name="T50"/>
              <a:gd fmla="*/ 126 h 142" name="T51"/>
              <a:gd fmla="*/ 92 w 111" name="T52"/>
              <a:gd fmla="*/ 120 h 142" name="T53"/>
              <a:gd fmla="*/ 98 w 111" name="T54"/>
              <a:gd fmla="*/ 109 h 142" name="T55"/>
              <a:gd fmla="*/ 101 w 111" name="T56"/>
              <a:gd fmla="*/ 97 h 142" name="T57"/>
              <a:gd fmla="*/ 101 w 111" name="T58"/>
              <a:gd fmla="*/ 34 h 142" name="T59"/>
              <a:gd fmla="*/ 95 w 111" name="T60"/>
              <a:gd fmla="*/ 34 h 142" name="T61"/>
              <a:gd fmla="*/ 95 w 111" name="T62"/>
              <a:gd fmla="*/ 64 h 142" name="T63"/>
              <a:gd fmla="*/ 82 w 111" name="T64"/>
              <a:gd fmla="*/ 64 h 142" name="T65"/>
              <a:gd fmla="*/ 82 w 111" name="T66"/>
              <a:gd fmla="*/ 22 h 142" name="T67"/>
              <a:gd fmla="*/ 77 w 111" name="T68"/>
              <a:gd fmla="*/ 22 h 142" name="T69"/>
              <a:gd fmla="*/ 77 w 111" name="T70"/>
              <a:gd fmla="*/ 64 h 142" name="T71"/>
              <a:gd fmla="*/ 64 w 111" name="T72"/>
              <a:gd fmla="*/ 64 h 142" name="T73"/>
              <a:gd fmla="*/ 64 w 111" name="T74"/>
              <a:gd fmla="*/ 15 h 142" name="T75"/>
              <a:gd fmla="*/ 58 w 111" name="T76"/>
              <a:gd fmla="*/ 15 h 142" name="T77"/>
              <a:gd fmla="*/ 58 w 111" name="T78"/>
              <a:gd fmla="*/ 64 h 142" name="T79"/>
              <a:gd fmla="*/ 45 w 111" name="T80"/>
              <a:gd fmla="*/ 64 h 142" name="T81"/>
              <a:gd fmla="*/ 45 w 111" name="T82"/>
              <a:gd fmla="*/ 22 h 142" name="T83"/>
              <a:gd fmla="*/ 40 w 111" name="T84"/>
              <a:gd fmla="*/ 22 h 142" name="T85"/>
              <a:gd fmla="*/ 40 w 111" name="T86"/>
              <a:gd fmla="*/ 80 h 142" name="T87"/>
              <a:gd fmla="*/ 27 w 111" name="T88"/>
              <a:gd fmla="*/ 84 h 142" name="T89"/>
              <a:gd fmla="*/ 20 w 111" name="T90"/>
              <a:gd fmla="*/ 72 h 142" name="T91"/>
              <a:gd fmla="*/ 13 w 111" name="T92"/>
              <a:gd fmla="*/ 75 h 142" name="T93"/>
              <a:gd fmla="*/ 22 w 111" name="T94"/>
              <a:gd fmla="*/ 90 h 142" name="T95"/>
              <a:gd fmla="*/ 22 w 111" name="T96"/>
              <a:gd fmla="*/ 90 h 142" name="T97"/>
              <a:gd fmla="*/ 36 w 111" name="T98"/>
              <a:gd fmla="*/ 115 h 142" name="T99"/>
              <a:gd fmla="*/ 42 w 111" name="T100"/>
              <a:gd fmla="*/ 122 h 142" name="T101"/>
              <a:gd fmla="*/ 42 w 111" name="T102"/>
              <a:gd fmla="*/ 122 h 142" name="T103"/>
              <a:gd fmla="*/ 63 w 111" name="T104"/>
              <a:gd fmla="*/ 131 h 142" name="T105"/>
              <a:gd fmla="*/ 85 w 111" name="T106"/>
              <a:gd fmla="*/ 126 h 142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2" w="110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淘宝店chenying0907 36"/>
          <p:cNvSpPr>
            <a:spLocks noEditPoints="1"/>
          </p:cNvSpPr>
          <p:nvPr/>
        </p:nvSpPr>
        <p:spPr bwMode="auto">
          <a:xfrm>
            <a:off x="7679502" y="2887745"/>
            <a:ext cx="164528" cy="221762"/>
          </a:xfrm>
          <a:custGeom>
            <a:gdLst>
              <a:gd fmla="*/ 70 w 95" name="T0"/>
              <a:gd fmla="*/ 9 h 128" name="T1"/>
              <a:gd fmla="*/ 79 w 95" name="T2"/>
              <a:gd fmla="*/ 59 h 128" name="T3"/>
              <a:gd fmla="*/ 70 w 95" name="T4"/>
              <a:gd fmla="*/ 81 h 128" name="T5"/>
              <a:gd fmla="*/ 26 w 95" name="T6"/>
              <a:gd fmla="*/ 81 h 128" name="T7"/>
              <a:gd fmla="*/ 17 w 95" name="T8"/>
              <a:gd fmla="*/ 59 h 128" name="T9"/>
              <a:gd fmla="*/ 26 w 95" name="T10"/>
              <a:gd fmla="*/ 9 h 128" name="T11"/>
              <a:gd fmla="*/ 27 w 95" name="T12"/>
              <a:gd fmla="*/ 42 h 128" name="T13"/>
              <a:gd fmla="*/ 69 w 95" name="T14"/>
              <a:gd fmla="*/ 42 h 128" name="T15"/>
              <a:gd fmla="*/ 63 w 95" name="T16"/>
              <a:gd fmla="*/ 16 h 128" name="T17"/>
              <a:gd fmla="*/ 33 w 95" name="T18"/>
              <a:gd fmla="*/ 16 h 128" name="T19"/>
              <a:gd fmla="*/ 27 w 95" name="T20"/>
              <a:gd fmla="*/ 42 h 128" name="T21"/>
              <a:gd fmla="*/ 69 w 95" name="T22"/>
              <a:gd fmla="*/ 48 h 128" name="T23"/>
              <a:gd fmla="*/ 27 w 95" name="T24"/>
              <a:gd fmla="*/ 59 h 128" name="T25"/>
              <a:gd fmla="*/ 33 w 95" name="T26"/>
              <a:gd fmla="*/ 74 h 128" name="T27"/>
              <a:gd fmla="*/ 63 w 95" name="T28"/>
              <a:gd fmla="*/ 74 h 128" name="T29"/>
              <a:gd fmla="*/ 69 w 95" name="T30"/>
              <a:gd fmla="*/ 48 h 128" name="T31"/>
              <a:gd fmla="*/ 18 w 95" name="T32"/>
              <a:gd fmla="*/ 128 h 128" name="T33"/>
              <a:gd fmla="*/ 48 w 95" name="T34"/>
              <a:gd fmla="*/ 128 h 128" name="T35"/>
              <a:gd fmla="*/ 77 w 95" name="T36"/>
              <a:gd fmla="*/ 128 h 128" name="T37"/>
              <a:gd fmla="*/ 77 w 95" name="T38"/>
              <a:gd fmla="*/ 118 h 128" name="T39"/>
              <a:gd fmla="*/ 53 w 95" name="T40"/>
              <a:gd fmla="*/ 106 h 128" name="T41"/>
              <a:gd fmla="*/ 91 w 95" name="T42"/>
              <a:gd fmla="*/ 77 h 128" name="T43"/>
              <a:gd fmla="*/ 95 w 95" name="T44"/>
              <a:gd fmla="*/ 45 h 128" name="T45"/>
              <a:gd fmla="*/ 85 w 95" name="T46"/>
              <a:gd fmla="*/ 45 h 128" name="T47"/>
              <a:gd fmla="*/ 82 w 95" name="T48"/>
              <a:gd fmla="*/ 73 h 128" name="T49"/>
              <a:gd fmla="*/ 48 w 95" name="T50"/>
              <a:gd fmla="*/ 97 h 128" name="T51"/>
              <a:gd fmla="*/ 21 w 95" name="T52"/>
              <a:gd fmla="*/ 86 h 128" name="T53"/>
              <a:gd fmla="*/ 10 w 95" name="T54"/>
              <a:gd fmla="*/ 59 h 128" name="T55"/>
              <a:gd fmla="*/ 5 w 95" name="T56"/>
              <a:gd fmla="*/ 40 h 128" name="T57"/>
              <a:gd fmla="*/ 0 w 95" name="T58"/>
              <a:gd fmla="*/ 59 h 128" name="T59"/>
              <a:gd fmla="*/ 14 w 95" name="T60"/>
              <a:gd fmla="*/ 92 h 128" name="T61"/>
              <a:gd fmla="*/ 43 w 95" name="T62"/>
              <a:gd fmla="*/ 106 h 128" name="T63"/>
              <a:gd fmla="*/ 18 w 95" name="T64"/>
              <a:gd fmla="*/ 118 h 128" name="T65"/>
              <a:gd fmla="*/ 18 w 95" name="T66"/>
              <a:gd fmla="*/ 128 h 12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8" w="95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淘宝店chenying0907 37"/>
          <p:cNvSpPr>
            <a:spLocks noEditPoints="1"/>
          </p:cNvSpPr>
          <p:nvPr/>
        </p:nvSpPr>
        <p:spPr bwMode="auto">
          <a:xfrm>
            <a:off x="3107939" y="2901196"/>
            <a:ext cx="193810" cy="223157"/>
          </a:xfrm>
          <a:custGeom>
            <a:gdLst>
              <a:gd fmla="*/ 27 w 112" name="T0"/>
              <a:gd fmla="*/ 92 h 128" name="T1"/>
              <a:gd fmla="*/ 27 w 112" name="T2"/>
              <a:gd fmla="*/ 98 h 128" name="T3"/>
              <a:gd fmla="*/ 87 w 112" name="T4"/>
              <a:gd fmla="*/ 95 h 128" name="T5"/>
              <a:gd fmla="*/ 24 w 112" name="T6"/>
              <a:gd fmla="*/ 53 h 128" name="T7"/>
              <a:gd fmla="*/ 27 w 112" name="T8"/>
              <a:gd fmla="*/ 56 h 128" name="T9"/>
              <a:gd fmla="*/ 87 w 112" name="T10"/>
              <a:gd fmla="*/ 53 h 128" name="T11"/>
              <a:gd fmla="*/ 27 w 112" name="T12"/>
              <a:gd fmla="*/ 50 h 128" name="T13"/>
              <a:gd fmla="*/ 110 w 112" name="T14"/>
              <a:gd fmla="*/ 37 h 128" name="T15"/>
              <a:gd fmla="*/ 75 w 112" name="T16"/>
              <a:gd fmla="*/ 1 h 128" name="T17"/>
              <a:gd fmla="*/ 13 w 112" name="T18"/>
              <a:gd fmla="*/ 0 h 128" name="T19"/>
              <a:gd fmla="*/ 0 w 112" name="T20"/>
              <a:gd fmla="*/ 13 h 128" name="T21"/>
              <a:gd fmla="*/ 3 w 112" name="T22"/>
              <a:gd fmla="*/ 124 h 128" name="T23"/>
              <a:gd fmla="*/ 13 w 112" name="T24"/>
              <a:gd fmla="*/ 128 h 128" name="T25"/>
              <a:gd fmla="*/ 108 w 112" name="T26"/>
              <a:gd fmla="*/ 124 h 128" name="T27"/>
              <a:gd fmla="*/ 112 w 112" name="T28"/>
              <a:gd fmla="*/ 115 h 128" name="T29"/>
              <a:gd fmla="*/ 110 w 112" name="T30"/>
              <a:gd fmla="*/ 37 h 128" name="T31"/>
              <a:gd fmla="*/ 74 w 112" name="T32"/>
              <a:gd fmla="*/ 15 h 128" name="T33"/>
              <a:gd fmla="*/ 79 w 112" name="T34"/>
              <a:gd fmla="*/ 37 h 128" name="T35"/>
              <a:gd fmla="*/ 76 w 112" name="T36"/>
              <a:gd fmla="*/ 36 h 128" name="T37"/>
              <a:gd fmla="*/ 74 w 112" name="T38"/>
              <a:gd fmla="*/ 15 h 128" name="T39"/>
              <a:gd fmla="*/ 102 w 112" name="T40"/>
              <a:gd fmla="*/ 115 h 128" name="T41"/>
              <a:gd fmla="*/ 101 w 112" name="T42"/>
              <a:gd fmla="*/ 117 h 128" name="T43"/>
              <a:gd fmla="*/ 13 w 112" name="T44"/>
              <a:gd fmla="*/ 118 h 128" name="T45"/>
              <a:gd fmla="*/ 9 w 112" name="T46"/>
              <a:gd fmla="*/ 115 h 128" name="T47"/>
              <a:gd fmla="*/ 10 w 112" name="T48"/>
              <a:gd fmla="*/ 11 h 128" name="T49"/>
              <a:gd fmla="*/ 68 w 112" name="T50"/>
              <a:gd fmla="*/ 10 h 128" name="T51"/>
              <a:gd fmla="*/ 71 w 112" name="T52"/>
              <a:gd fmla="*/ 40 h 128" name="T53"/>
              <a:gd fmla="*/ 79 w 112" name="T54"/>
              <a:gd fmla="*/ 43 h 128" name="T55"/>
              <a:gd fmla="*/ 102 w 112" name="T56"/>
              <a:gd fmla="*/ 115 h 128" name="T57"/>
              <a:gd fmla="*/ 84 w 112" name="T58"/>
              <a:gd fmla="*/ 71 h 128" name="T59"/>
              <a:gd fmla="*/ 24 w 112" name="T60"/>
              <a:gd fmla="*/ 74 h 128" name="T61"/>
              <a:gd fmla="*/ 84 w 112" name="T62"/>
              <a:gd fmla="*/ 77 h 128" name="T63"/>
              <a:gd fmla="*/ 84 w 112" name="T64"/>
              <a:gd fmla="*/ 71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12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淘宝店chenying0907 38"/>
          <p:cNvSpPr>
            <a:spLocks noEditPoints="1"/>
          </p:cNvSpPr>
          <p:nvPr/>
        </p:nvSpPr>
        <p:spPr bwMode="auto">
          <a:xfrm>
            <a:off x="4630997" y="2906774"/>
            <a:ext cx="182656" cy="217579"/>
          </a:xfrm>
          <a:custGeom>
            <a:gdLst>
              <a:gd fmla="*/ 93 w 105" name="T0"/>
              <a:gd fmla="*/ 2 h 125" name="T1"/>
              <a:gd fmla="*/ 90 w 105" name="T2"/>
              <a:gd fmla="*/ 9 h 125" name="T3"/>
              <a:gd fmla="*/ 105 w 105" name="T4"/>
              <a:gd fmla="*/ 47 h 125" name="T5"/>
              <a:gd fmla="*/ 88 w 105" name="T6"/>
              <a:gd fmla="*/ 89 h 125" name="T7"/>
              <a:gd fmla="*/ 69 w 105" name="T8"/>
              <a:gd fmla="*/ 101 h 125" name="T9"/>
              <a:gd fmla="*/ 52 w 105" name="T10"/>
              <a:gd fmla="*/ 105 h 125" name="T11"/>
              <a:gd fmla="*/ 52 w 105" name="T12"/>
              <a:gd fmla="*/ 115 h 125" name="T13"/>
              <a:gd fmla="*/ 76 w 105" name="T14"/>
              <a:gd fmla="*/ 120 h 125" name="T15"/>
              <a:gd fmla="*/ 47 w 105" name="T16"/>
              <a:gd fmla="*/ 125 h 125" name="T17"/>
              <a:gd fmla="*/ 47 w 105" name="T18"/>
              <a:gd fmla="*/ 125 h 125" name="T19"/>
              <a:gd fmla="*/ 19 w 105" name="T20"/>
              <a:gd fmla="*/ 120 h 125" name="T21"/>
              <a:gd fmla="*/ 42 w 105" name="T22"/>
              <a:gd fmla="*/ 115 h 125" name="T23"/>
              <a:gd fmla="*/ 42 w 105" name="T24"/>
              <a:gd fmla="*/ 105 h 125" name="T25"/>
              <a:gd fmla="*/ 8 w 105" name="T26"/>
              <a:gd fmla="*/ 91 h 125" name="T27"/>
              <a:gd fmla="*/ 1 w 105" name="T28"/>
              <a:gd fmla="*/ 94 h 125" name="T29"/>
              <a:gd fmla="*/ 12 w 105" name="T30"/>
              <a:gd fmla="*/ 79 h 125" name="T31"/>
              <a:gd fmla="*/ 14 w 105" name="T32"/>
              <a:gd fmla="*/ 14 h 125" name="T33"/>
              <a:gd fmla="*/ 78 w 105" name="T34"/>
              <a:gd fmla="*/ 12 h 125" name="T35"/>
              <a:gd fmla="*/ 84 w 105" name="T36"/>
              <a:gd fmla="*/ 7 h 125" name="T37"/>
              <a:gd fmla="*/ 84 w 105" name="T38"/>
              <a:gd fmla="*/ 7 h 125" name="T39"/>
              <a:gd fmla="*/ 86 w 105" name="T40"/>
              <a:gd fmla="*/ 13 h 125" name="T41"/>
              <a:gd fmla="*/ 82 w 105" name="T42"/>
              <a:gd fmla="*/ 16 h 125" name="T43"/>
              <a:gd fmla="*/ 80 w 105" name="T44"/>
              <a:gd fmla="*/ 81 h 125" name="T45"/>
              <a:gd fmla="*/ 47 w 105" name="T46"/>
              <a:gd fmla="*/ 95 h 125" name="T47"/>
              <a:gd fmla="*/ 13 w 105" name="T48"/>
              <a:gd fmla="*/ 86 h 125" name="T49"/>
              <a:gd fmla="*/ 47 w 105" name="T50"/>
              <a:gd fmla="*/ 100 h 125" name="T51"/>
              <a:gd fmla="*/ 67 w 105" name="T52"/>
              <a:gd fmla="*/ 96 h 125" name="T53"/>
              <a:gd fmla="*/ 84 w 105" name="T54"/>
              <a:gd fmla="*/ 84 h 125" name="T55"/>
              <a:gd fmla="*/ 95 w 105" name="T56"/>
              <a:gd fmla="*/ 67 h 125" name="T57"/>
              <a:gd fmla="*/ 95 w 105" name="T58"/>
              <a:gd fmla="*/ 28 h 125" name="T59"/>
              <a:gd fmla="*/ 74 w 105" name="T60"/>
              <a:gd fmla="*/ 21 h 125" name="T61"/>
              <a:gd fmla="*/ 47 w 105" name="T62"/>
              <a:gd fmla="*/ 10 h 125" name="T63"/>
              <a:gd fmla="*/ 10 w 105" name="T64"/>
              <a:gd fmla="*/ 47 h 125" name="T65"/>
              <a:gd fmla="*/ 47 w 105" name="T66"/>
              <a:gd fmla="*/ 85 h 125" name="T67"/>
              <a:gd fmla="*/ 74 w 105" name="T68"/>
              <a:gd fmla="*/ 74 h 125" name="T69"/>
              <a:gd fmla="*/ 74 w 105" name="T70"/>
              <a:gd fmla="*/ 21 h 125" name="T71"/>
              <a:gd fmla="*/ 80 w 105" name="T72"/>
              <a:gd fmla="*/ 81 h 125" name="T73"/>
              <a:gd fmla="*/ 74 w 105" name="T74"/>
              <a:gd fmla="*/ 81 h 125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5" w="10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val="1391205123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0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0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B69900D-7B44-4E40-A516-FE709BB7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5A3A55A-2F58-4D97-A166-FBB940BAA322}"/>
              </a:ext>
            </a:extLst>
          </p:cNvPr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 </a:t>
            </a: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B91B8188-60ED-4B97-ACEE-958B8F08946A}"/>
              </a:ext>
            </a:extLst>
          </p:cNvPr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7" name="箭头: V 形 16">
            <a:extLst>
              <a:ext uri="{FF2B5EF4-FFF2-40B4-BE49-F238E27FC236}">
                <a16:creationId xmlns:a16="http://schemas.microsoft.com/office/drawing/2014/main" id="{B1856BAC-34F6-4629-8236-BBA77D445BD3}"/>
              </a:ext>
            </a:extLst>
          </p:cNvPr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2" name="组合 93">
            <a:extLst>
              <a:ext uri="{FF2B5EF4-FFF2-40B4-BE49-F238E27FC236}">
                <a16:creationId xmlns:a16="http://schemas.microsoft.com/office/drawing/2014/main" id="{E3CE5145-F985-453E-9E5F-80AA0A744931}"/>
              </a:ext>
            </a:extLst>
          </p:cNvPr>
          <p:cNvGrpSpPr/>
          <p:nvPr/>
        </p:nvGrpSpPr>
        <p:grpSpPr>
          <a:xfrm>
            <a:off x="3707396" y="1892043"/>
            <a:ext cx="3313260" cy="679617"/>
            <a:chOff x="320318" y="607960"/>
            <a:chExt cx="4018359" cy="824600"/>
          </a:xfrm>
        </p:grpSpPr>
        <p:grpSp>
          <p:nvGrpSpPr>
            <p:cNvPr id="3" name="组合 91">
              <a:extLst>
                <a:ext uri="{FF2B5EF4-FFF2-40B4-BE49-F238E27FC236}">
                  <a16:creationId xmlns:a16="http://schemas.microsoft.com/office/drawing/2014/main" id="{41704494-8A3D-4315-9FB9-71AFFEA2EA61}"/>
                </a:ext>
              </a:extLst>
            </p:cNvPr>
            <p:cNvGrpSpPr/>
            <p:nvPr/>
          </p:nvGrpSpPr>
          <p:grpSpPr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D58997CD-27D0-4C3F-9ED8-3A50DE0CA6B2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350"/>
              </a:p>
            </p:txBody>
          </p:sp>
          <p:sp>
            <p:nvSpPr>
              <p:cNvPr id="6" name="文本框 90">
                <a:extLst>
                  <a:ext uri="{FF2B5EF4-FFF2-40B4-BE49-F238E27FC236}">
                    <a16:creationId xmlns:a16="http://schemas.microsoft.com/office/drawing/2014/main" id="{8E03AA3A-EB45-4353-9DE4-2360E0857C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0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350">
                    <a:solidFill>
                      <a:schemeClr val="bg1"/>
                    </a:solidFill>
                    <a:latin charset="0" panose="020b0806030902050204" pitchFamily="34" typeface="Impact"/>
                  </a:rPr>
                  <a:t>03</a:t>
                </a:r>
              </a:p>
            </p:txBody>
          </p:sp>
        </p:grpSp>
        <p:sp>
          <p:nvSpPr>
            <p:cNvPr id="4" name="文本框 92">
              <a:extLst>
                <a:ext uri="{FF2B5EF4-FFF2-40B4-BE49-F238E27FC236}">
                  <a16:creationId xmlns:a16="http://schemas.microsoft.com/office/drawing/2014/main" id="{A36C2B13-1055-4F5F-BEC2-62D18BF50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44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工作体会</a:t>
              </a:r>
            </a:p>
          </p:txBody>
        </p:sp>
      </p:grpSp>
      <p:sp>
        <p:nvSpPr>
          <p:cNvPr id="7" name="文本框 9">
            <a:extLst>
              <a:ext uri="{FF2B5EF4-FFF2-40B4-BE49-F238E27FC236}">
                <a16:creationId xmlns:a16="http://schemas.microsoft.com/office/drawing/2014/main" id="{7911E78A-E9F2-4EF9-9B8F-E19CE30D5FA2}"/>
              </a:ext>
            </a:extLst>
          </p:cNvPr>
          <p:cNvSpPr txBox="1"/>
          <p:nvPr/>
        </p:nvSpPr>
        <p:spPr>
          <a:xfrm>
            <a:off x="4602698" y="2614009"/>
            <a:ext cx="868894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ED1F69D0-178F-4543-90FF-F1CBDD3C8E74}"/>
              </a:ext>
            </a:extLst>
          </p:cNvPr>
          <p:cNvSpPr txBox="1"/>
          <p:nvPr/>
        </p:nvSpPr>
        <p:spPr>
          <a:xfrm>
            <a:off x="5670313" y="2615139"/>
            <a:ext cx="1244914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80932470-0306-475B-99E4-553CA1FE91B2}"/>
              </a:ext>
            </a:extLst>
          </p:cNvPr>
          <p:cNvSpPr txBox="1"/>
          <p:nvPr/>
        </p:nvSpPr>
        <p:spPr>
          <a:xfrm>
            <a:off x="4602698" y="2802389"/>
            <a:ext cx="868894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A0658CA-75AB-4A5B-AF34-ADF696F35B58}"/>
              </a:ext>
            </a:extLst>
          </p:cNvPr>
          <p:cNvSpPr txBox="1"/>
          <p:nvPr/>
        </p:nvSpPr>
        <p:spPr>
          <a:xfrm>
            <a:off x="5670313" y="2803519"/>
            <a:ext cx="1244914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3302719991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7"/>
      <p:bldP grpId="0" spid="8"/>
      <p:bldP grpId="0" spid="9"/>
      <p:bldP grpId="0" spid="1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58"/>
          <p:cNvGrpSpPr/>
          <p:nvPr/>
        </p:nvGrpSpPr>
        <p:grpSpPr>
          <a:xfrm>
            <a:off x="669294" y="4135982"/>
            <a:ext cx="2694277" cy="505333"/>
            <a:chExt cx="928" cy="174"/>
          </a:xfrm>
        </p:grpSpPr>
        <p:sp>
          <p:nvSpPr>
            <p:cNvPr id="9" name="Line 55"/>
            <p:cNvSpPr>
              <a:spLocks noChangeShapeType="1"/>
            </p:cNvSpPr>
            <p:nvPr/>
          </p:nvSpPr>
          <p:spPr bwMode="auto">
            <a:xfrm flipH="1" rot="10800000">
              <a:off x="912" y="0"/>
              <a:ext cx="16" cy="2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auto">
            <a:xfrm flipH="1" rot="10800000">
              <a:off x="31" y="8"/>
              <a:ext cx="850" cy="16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auto">
            <a:xfrm flipH="1" rot="10800000">
              <a:off x="0" y="171"/>
              <a:ext cx="15" cy="3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grpSp>
        <p:nvGrpSpPr>
          <p:cNvPr id="12" name="Group 62"/>
          <p:cNvGrpSpPr/>
          <p:nvPr/>
        </p:nvGrpSpPr>
        <p:grpSpPr>
          <a:xfrm>
            <a:off x="672198" y="1789377"/>
            <a:ext cx="1344236" cy="2851936"/>
            <a:chExt cx="463" cy="982"/>
          </a:xfrm>
        </p:grpSpPr>
        <p:sp>
          <p:nvSpPr>
            <p:cNvPr id="13" name="Line 59"/>
            <p:cNvSpPr>
              <a:spLocks noChangeShapeType="1"/>
            </p:cNvSpPr>
            <p:nvPr/>
          </p:nvSpPr>
          <p:spPr bwMode="auto">
            <a:xfrm flipH="1" rot="10800000">
              <a:off x="456" y="0"/>
              <a:ext cx="7" cy="1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H="1" rot="10800000">
              <a:off x="13" y="43"/>
              <a:ext cx="429" cy="91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5" name="Line 61"/>
            <p:cNvSpPr>
              <a:spLocks noChangeShapeType="1"/>
            </p:cNvSpPr>
            <p:nvPr/>
          </p:nvSpPr>
          <p:spPr bwMode="auto">
            <a:xfrm flipH="1" rot="10800000">
              <a:off x="0" y="967"/>
              <a:ext cx="6" cy="15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grpSp>
        <p:nvGrpSpPr>
          <p:cNvPr id="16" name="Group 66"/>
          <p:cNvGrpSpPr/>
          <p:nvPr/>
        </p:nvGrpSpPr>
        <p:grpSpPr>
          <a:xfrm>
            <a:off x="672197" y="3601607"/>
            <a:ext cx="1335525" cy="1039708"/>
            <a:chExt cx="460" cy="358"/>
          </a:xfrm>
        </p:grpSpPr>
        <p:sp>
          <p:nvSpPr>
            <p:cNvPr id="17" name="Line 63"/>
            <p:cNvSpPr>
              <a:spLocks noChangeShapeType="1"/>
            </p:cNvSpPr>
            <p:nvPr/>
          </p:nvSpPr>
          <p:spPr bwMode="auto">
            <a:xfrm flipH="1" rot="10800000">
              <a:off x="448" y="0"/>
              <a:ext cx="12" cy="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8" name="Line 64"/>
            <p:cNvSpPr>
              <a:spLocks noChangeShapeType="1"/>
            </p:cNvSpPr>
            <p:nvPr/>
          </p:nvSpPr>
          <p:spPr bwMode="auto">
            <a:xfrm flipH="1" rot="10800000">
              <a:off x="25" y="174"/>
              <a:ext cx="211" cy="16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 flipH="1" rot="10800000">
              <a:off x="0" y="348"/>
              <a:ext cx="12" cy="1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bIns="0" lIns="0" rIns="0" tIns="0"/>
            <a:lstStyle/>
            <a:p>
              <a:endParaRPr lang="en-US" sz="1799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sp>
        <p:nvSpPr>
          <p:cNvPr id="20" name="AutoShape 67"/>
          <p:cNvSpPr/>
          <p:nvPr/>
        </p:nvSpPr>
        <p:spPr bwMode="auto">
          <a:xfrm>
            <a:off x="2013527" y="1798090"/>
            <a:ext cx="1352945" cy="2343700"/>
          </a:xfrm>
          <a:custGeom>
            <a:gdLst>
              <a:gd fmla="*/ 739775 w 21540" name="T0"/>
              <a:gd fmla="*/ 1281113 h 21600" name="T1"/>
              <a:gd fmla="*/ 0 w 21540" name="T2"/>
              <a:gd fmla="*/ 990253 h 21600" name="T3"/>
              <a:gd fmla="*/ 3744 w 21540" name="T4"/>
              <a:gd fmla="*/ 0 h 21600" name="T5"/>
              <a:gd fmla="*/ 739775 w 21540" name="T6"/>
              <a:gd fmla="*/ 128111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54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6" y="2708"/>
                  <a:pt x="21600" y="12379"/>
                  <a:pt x="21540" y="2160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bIns="0" lIns="0" rIns="0" tIns="0"/>
          <a:lstStyle/>
          <a:p>
            <a:endParaRPr lang="en-US" sz="1799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1" name="AutoShape 68"/>
          <p:cNvSpPr/>
          <p:nvPr/>
        </p:nvSpPr>
        <p:spPr bwMode="auto">
          <a:xfrm>
            <a:off x="1781262" y="2262762"/>
            <a:ext cx="1126487" cy="1951631"/>
          </a:xfrm>
          <a:custGeom>
            <a:gdLst>
              <a:gd fmla="*/ 615950 w 21540" name="T0"/>
              <a:gd fmla="*/ 1066800 h 21600" name="T1"/>
              <a:gd fmla="*/ 0 w 21540" name="T2"/>
              <a:gd fmla="*/ 824597 h 21600" name="T3"/>
              <a:gd fmla="*/ 3117 w 21540" name="T4"/>
              <a:gd fmla="*/ 0 h 21600" name="T5"/>
              <a:gd fmla="*/ 615950 w 21540" name="T6"/>
              <a:gd fmla="*/ 1066800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54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4" y="2708"/>
                  <a:pt x="21600" y="12379"/>
                  <a:pt x="21540" y="21600"/>
                </a:cubicBezTo>
              </a:path>
            </a:pathLst>
          </a:custGeom>
          <a:solidFill>
            <a:schemeClr val="accent3"/>
          </a:solidFill>
          <a:ln cap="flat" w="25400">
            <a:solidFill>
              <a:schemeClr val="bg1"/>
            </a:solidFill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endParaRPr lang="en-US" sz="1799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2" name="AutoShape 69"/>
          <p:cNvSpPr/>
          <p:nvPr/>
        </p:nvSpPr>
        <p:spPr bwMode="auto">
          <a:xfrm>
            <a:off x="1572225" y="2750670"/>
            <a:ext cx="902933" cy="1562466"/>
          </a:xfrm>
          <a:custGeom>
            <a:gdLst>
              <a:gd fmla="*/ 493713 w 21540" name="T0"/>
              <a:gd fmla="*/ 854075 h 21600" name="T1"/>
              <a:gd fmla="*/ 0 w 21540" name="T2"/>
              <a:gd fmla="*/ 660168 h 21600" name="T3"/>
              <a:gd fmla="*/ 2498 w 21540" name="T4"/>
              <a:gd fmla="*/ 0 h 21600" name="T5"/>
              <a:gd fmla="*/ 493713 w 21540" name="T6"/>
              <a:gd fmla="*/ 854075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54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7" y="2709"/>
                  <a:pt x="21600" y="12378"/>
                  <a:pt x="21540" y="21600"/>
                </a:cubicBezTo>
              </a:path>
            </a:pathLst>
          </a:custGeom>
          <a:solidFill>
            <a:schemeClr val="accent2"/>
          </a:solidFill>
          <a:ln cap="flat" w="25400">
            <a:solidFill>
              <a:schemeClr val="bg1"/>
            </a:solidFill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endParaRPr lang="en-US" sz="1799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3" name="AutoShape 70"/>
          <p:cNvSpPr/>
          <p:nvPr/>
        </p:nvSpPr>
        <p:spPr bwMode="auto">
          <a:xfrm>
            <a:off x="1339959" y="3215345"/>
            <a:ext cx="676473" cy="1170398"/>
          </a:xfrm>
          <a:custGeom>
            <a:gdLst>
              <a:gd fmla="*/ 369888 w 21540" name="T0"/>
              <a:gd fmla="*/ 639763 h 21600" name="T1"/>
              <a:gd fmla="*/ 0 w 21540" name="T2"/>
              <a:gd fmla="*/ 494483 h 21600" name="T3"/>
              <a:gd fmla="*/ 1872 w 21540" name="T4"/>
              <a:gd fmla="*/ 0 h 21600" name="T5"/>
              <a:gd fmla="*/ 369888 w 21540" name="T6"/>
              <a:gd fmla="*/ 6397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540">
                <a:moveTo>
                  <a:pt x="21540" y="21600"/>
                </a:moveTo>
                <a:lnTo>
                  <a:pt x="0" y="16695"/>
                </a:lnTo>
                <a:lnTo>
                  <a:pt x="109" y="0"/>
                </a:lnTo>
                <a:cubicBezTo>
                  <a:pt x="12005" y="2709"/>
                  <a:pt x="21600" y="12380"/>
                  <a:pt x="21540" y="21600"/>
                </a:cubicBezTo>
              </a:path>
            </a:pathLst>
          </a:custGeom>
          <a:solidFill>
            <a:schemeClr val="accent1"/>
          </a:solidFill>
          <a:ln cap="flat" w="25400">
            <a:solidFill>
              <a:schemeClr val="bg1"/>
            </a:solidFill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endParaRPr lang="en-US" sz="1799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4" name="AutoShape 71"/>
          <p:cNvSpPr/>
          <p:nvPr/>
        </p:nvSpPr>
        <p:spPr bwMode="auto">
          <a:xfrm>
            <a:off x="643164" y="4609366"/>
            <a:ext cx="55164" cy="55181"/>
          </a:xfrm>
          <a:custGeom>
            <a:gdLst>
              <a:gd fmla="*/ 30163 w 21598" name="T0"/>
              <a:gd fmla="*/ 15081 h 21598" name="T1"/>
              <a:gd fmla="*/ 29015 w 21598" name="T2"/>
              <a:gd fmla="*/ 9309 h 21598" name="T3"/>
              <a:gd fmla="*/ 25746 w 21598" name="T4"/>
              <a:gd fmla="*/ 4417 h 21598" name="T5"/>
              <a:gd fmla="*/ 20854 w 21598" name="T6"/>
              <a:gd fmla="*/ 1148 h 21598" name="T7"/>
              <a:gd fmla="*/ 15081 w 21598" name="T8"/>
              <a:gd fmla="*/ 0 h 21598" name="T9"/>
              <a:gd fmla="*/ 9309 w 21598" name="T10"/>
              <a:gd fmla="*/ 1148 h 21598" name="T11"/>
              <a:gd fmla="*/ 4417 w 21598" name="T12"/>
              <a:gd fmla="*/ 4417 h 21598" name="T13"/>
              <a:gd fmla="*/ 1148 w 21598" name="T14"/>
              <a:gd fmla="*/ 9309 h 21598" name="T15"/>
              <a:gd fmla="*/ 0 w 21598" name="T16"/>
              <a:gd fmla="*/ 15081 h 21598" name="T17"/>
              <a:gd fmla="*/ 1148 w 21598" name="T18"/>
              <a:gd fmla="*/ 20854 h 21598" name="T19"/>
              <a:gd fmla="*/ 4417 w 21598" name="T20"/>
              <a:gd fmla="*/ 25746 h 21598" name="T21"/>
              <a:gd fmla="*/ 9309 w 21598" name="T22"/>
              <a:gd fmla="*/ 29015 h 21598" name="T23"/>
              <a:gd fmla="*/ 15081 w 21598" name="T24"/>
              <a:gd fmla="*/ 30163 h 21598" name="T25"/>
              <a:gd fmla="*/ 20854 w 21598" name="T26"/>
              <a:gd fmla="*/ 29015 h 21598" name="T27"/>
              <a:gd fmla="*/ 25746 w 21598" name="T28"/>
              <a:gd fmla="*/ 25746 h 21598" name="T29"/>
              <a:gd fmla="*/ 29015 w 21598" name="T30"/>
              <a:gd fmla="*/ 20854 h 21598" name="T31"/>
              <a:gd fmla="*/ 30163 w 21598" name="T32"/>
              <a:gd fmla="*/ 15081 h 21598" name="T33"/>
              <a:gd fmla="*/ 30163 w 21598" name="T34"/>
              <a:gd fmla="*/ 15081 h 21598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21598" w="21598">
                <a:moveTo>
                  <a:pt x="21598" y="10799"/>
                </a:moveTo>
                <a:cubicBezTo>
                  <a:pt x="21599" y="9385"/>
                  <a:pt x="21318" y="7972"/>
                  <a:pt x="20776" y="6666"/>
                </a:cubicBezTo>
                <a:cubicBezTo>
                  <a:pt x="20236" y="5360"/>
                  <a:pt x="19435" y="4162"/>
                  <a:pt x="18435" y="3163"/>
                </a:cubicBezTo>
                <a:cubicBezTo>
                  <a:pt x="17436" y="2163"/>
                  <a:pt x="16238" y="1362"/>
                  <a:pt x="14932" y="822"/>
                </a:cubicBezTo>
                <a:cubicBezTo>
                  <a:pt x="13626" y="280"/>
                  <a:pt x="12213" y="-1"/>
                  <a:pt x="10799" y="0"/>
                </a:cubicBezTo>
                <a:cubicBezTo>
                  <a:pt x="9385" y="-1"/>
                  <a:pt x="7972" y="280"/>
                  <a:pt x="6666" y="822"/>
                </a:cubicBezTo>
                <a:cubicBezTo>
                  <a:pt x="5360" y="1362"/>
                  <a:pt x="4162" y="2163"/>
                  <a:pt x="3163" y="3163"/>
                </a:cubicBezTo>
                <a:cubicBezTo>
                  <a:pt x="2163" y="4162"/>
                  <a:pt x="1362" y="5360"/>
                  <a:pt x="822" y="6666"/>
                </a:cubicBezTo>
                <a:cubicBezTo>
                  <a:pt x="280" y="7972"/>
                  <a:pt x="-1" y="9385"/>
                  <a:pt x="0" y="10799"/>
                </a:cubicBezTo>
                <a:cubicBezTo>
                  <a:pt x="-1" y="12213"/>
                  <a:pt x="280" y="13626"/>
                  <a:pt x="822" y="14932"/>
                </a:cubicBezTo>
                <a:cubicBezTo>
                  <a:pt x="1362" y="16238"/>
                  <a:pt x="2163" y="17436"/>
                  <a:pt x="3163" y="18435"/>
                </a:cubicBezTo>
                <a:cubicBezTo>
                  <a:pt x="4162" y="19435"/>
                  <a:pt x="5360" y="20236"/>
                  <a:pt x="6666" y="20776"/>
                </a:cubicBezTo>
                <a:cubicBezTo>
                  <a:pt x="7972" y="21318"/>
                  <a:pt x="9385" y="21599"/>
                  <a:pt x="10799" y="21598"/>
                </a:cubicBezTo>
                <a:cubicBezTo>
                  <a:pt x="12213" y="21599"/>
                  <a:pt x="13626" y="21318"/>
                  <a:pt x="14932" y="20776"/>
                </a:cubicBezTo>
                <a:cubicBezTo>
                  <a:pt x="16238" y="20236"/>
                  <a:pt x="17436" y="19435"/>
                  <a:pt x="18435" y="18435"/>
                </a:cubicBezTo>
                <a:cubicBezTo>
                  <a:pt x="19435" y="17436"/>
                  <a:pt x="20236" y="16238"/>
                  <a:pt x="20776" y="14932"/>
                </a:cubicBezTo>
                <a:cubicBezTo>
                  <a:pt x="21318" y="13626"/>
                  <a:pt x="21599" y="12213"/>
                  <a:pt x="21598" y="10799"/>
                </a:cubicBezTo>
                <a:close/>
                <a:moveTo>
                  <a:pt x="21598" y="10799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w="254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bIns="0" lIns="0" rIns="0" tIns="0"/>
          <a:lstStyle/>
          <a:p>
            <a:endParaRPr lang="en-US" sz="1799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cxnSp>
        <p:nvCxnSpPr>
          <p:cNvPr id="25" name="Elbow Connector 21"/>
          <p:cNvCxnSpPr/>
          <p:nvPr/>
        </p:nvCxnSpPr>
        <p:spPr>
          <a:xfrm flipV="1">
            <a:off x="2907750" y="1341551"/>
            <a:ext cx="2457757" cy="1553037"/>
          </a:xfrm>
          <a:prstGeom prst="bentConnector3">
            <a:avLst>
              <a:gd fmla="val 69630" name="adj1"/>
            </a:avLst>
          </a:prstGeom>
          <a:ln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2"/>
          <p:cNvCxnSpPr/>
          <p:nvPr/>
        </p:nvCxnSpPr>
        <p:spPr>
          <a:xfrm flipV="1">
            <a:off x="2413667" y="2198800"/>
            <a:ext cx="2951839" cy="1036560"/>
          </a:xfrm>
          <a:prstGeom prst="bentConnector3">
            <a:avLst>
              <a:gd fmla="val 78387" name="adj1"/>
            </a:avLst>
          </a:prstGeom>
          <a:ln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3"/>
          <p:cNvCxnSpPr/>
          <p:nvPr/>
        </p:nvCxnSpPr>
        <p:spPr>
          <a:xfrm flipV="1">
            <a:off x="2016434" y="3043350"/>
            <a:ext cx="3349073" cy="529723"/>
          </a:xfrm>
          <a:prstGeom prst="bentConnector3">
            <a:avLst>
              <a:gd fmla="val 83929" name="adj1"/>
            </a:avLst>
          </a:prstGeom>
          <a:ln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4"/>
          <p:cNvCxnSpPr/>
          <p:nvPr/>
        </p:nvCxnSpPr>
        <p:spPr>
          <a:xfrm flipV="1">
            <a:off x="1572224" y="3910782"/>
            <a:ext cx="3793281" cy="2"/>
          </a:xfrm>
          <a:prstGeom prst="bentConnector3">
            <a:avLst>
              <a:gd fmla="val 50000" name="adj1"/>
            </a:avLst>
          </a:prstGeom>
          <a:ln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>
            <a:off x="5558502" y="974417"/>
            <a:ext cx="3054126" cy="680365"/>
            <a:chOff x="4826000" y="920370"/>
            <a:chExt cx="3055069" cy="680365"/>
          </a:xfrm>
        </p:grpSpPr>
        <p:sp>
          <p:nvSpPr>
            <p:cNvPr id="30" name="텍스트 개체 틀 2"/>
            <p:cNvSpPr txBox="1"/>
            <p:nvPr/>
          </p:nvSpPr>
          <p:spPr>
            <a:xfrm>
              <a:off x="4826000" y="1157478"/>
              <a:ext cx="3055069" cy="443257"/>
            </a:xfrm>
            <a:prstGeom prst="rect">
              <a:avLst/>
            </a:prstGeom>
          </p:spPr>
          <p:txBody>
            <a:bodyPr anchor="t" bIns="45706" lIns="91412" rIns="91412" rtlCol="0" tIns="45706" vert="horz">
              <a:no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panose="02060603020205020403"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103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根据自己的需要添加适当的文字，一页的文字最好不要超过200字根据自己的需要添加适当的文字</a:t>
              </a:r>
            </a:p>
          </p:txBody>
        </p:sp>
        <p:sp>
          <p:nvSpPr>
            <p:cNvPr id="31" name="텍스트 개체 틀 2"/>
            <p:cNvSpPr txBox="1"/>
            <p:nvPr/>
          </p:nvSpPr>
          <p:spPr>
            <a:xfrm>
              <a:off x="4826000" y="920370"/>
              <a:ext cx="3055069" cy="314465"/>
            </a:xfrm>
            <a:prstGeom prst="rect">
              <a:avLst/>
            </a:prstGeom>
          </p:spPr>
          <p:txBody>
            <a:bodyPr anchor="t" bIns="45706" lIns="91412" rIns="91412" rtlCol="0" tIns="45706" vert="horz">
              <a:no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panose="02060603020205020403"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199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单击添加标题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58502" y="1955687"/>
            <a:ext cx="3054126" cy="680365"/>
            <a:chOff x="4826000" y="920370"/>
            <a:chExt cx="3055069" cy="680365"/>
          </a:xfrm>
        </p:grpSpPr>
        <p:sp>
          <p:nvSpPr>
            <p:cNvPr id="33" name="텍스트 개체 틀 2"/>
            <p:cNvSpPr txBox="1"/>
            <p:nvPr/>
          </p:nvSpPr>
          <p:spPr>
            <a:xfrm>
              <a:off x="4826000" y="1157478"/>
              <a:ext cx="3055069" cy="443257"/>
            </a:xfrm>
            <a:prstGeom prst="rect">
              <a:avLst/>
            </a:prstGeom>
          </p:spPr>
          <p:txBody>
            <a:bodyPr anchor="t" bIns="45706" lIns="91412" rIns="91412" rtlCol="0" tIns="45706" vert="horz">
              <a:no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panose="02060603020205020403"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103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根据自己的需要添加适当的文字，一页的文字最好不要超过200字根据自己的需要添加适当的文字</a:t>
              </a:r>
            </a:p>
          </p:txBody>
        </p:sp>
        <p:sp>
          <p:nvSpPr>
            <p:cNvPr id="34" name="텍스트 개체 틀 2"/>
            <p:cNvSpPr txBox="1"/>
            <p:nvPr/>
          </p:nvSpPr>
          <p:spPr>
            <a:xfrm>
              <a:off x="4826000" y="920370"/>
              <a:ext cx="3055069" cy="314465"/>
            </a:xfrm>
            <a:prstGeom prst="rect">
              <a:avLst/>
            </a:prstGeom>
          </p:spPr>
          <p:txBody>
            <a:bodyPr anchor="t" bIns="45706" lIns="91412" rIns="91412" rtlCol="0" tIns="45706" vert="horz">
              <a:no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panose="02060603020205020403"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199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单击添加标题</a:t>
              </a: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5558502" y="2842769"/>
            <a:ext cx="3054126" cy="680365"/>
            <a:chOff x="4826000" y="920370"/>
            <a:chExt cx="3055069" cy="680365"/>
          </a:xfrm>
        </p:grpSpPr>
        <p:sp>
          <p:nvSpPr>
            <p:cNvPr id="36" name="텍스트 개체 틀 2"/>
            <p:cNvSpPr txBox="1"/>
            <p:nvPr/>
          </p:nvSpPr>
          <p:spPr>
            <a:xfrm>
              <a:off x="4826000" y="1157478"/>
              <a:ext cx="3055069" cy="443257"/>
            </a:xfrm>
            <a:prstGeom prst="rect">
              <a:avLst/>
            </a:prstGeom>
          </p:spPr>
          <p:txBody>
            <a:bodyPr anchor="t" bIns="45706" lIns="91412" rIns="91412" rtlCol="0" tIns="45706" vert="horz">
              <a:no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panose="02060603020205020403"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103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根据自己的需要添加适当的文字，一页的文字最好不要超过200字根据自己的需要添加适当的文字</a:t>
              </a:r>
            </a:p>
          </p:txBody>
        </p:sp>
        <p:sp>
          <p:nvSpPr>
            <p:cNvPr id="37" name="텍스트 개체 틀 2"/>
            <p:cNvSpPr txBox="1"/>
            <p:nvPr/>
          </p:nvSpPr>
          <p:spPr>
            <a:xfrm>
              <a:off x="4826000" y="920370"/>
              <a:ext cx="3055069" cy="314465"/>
            </a:xfrm>
            <a:prstGeom prst="rect">
              <a:avLst/>
            </a:prstGeom>
          </p:spPr>
          <p:txBody>
            <a:bodyPr anchor="t" bIns="45706" lIns="91412" rIns="91412" rtlCol="0" tIns="45706" vert="horz">
              <a:no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panose="02060603020205020403"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199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单击添加标题</a:t>
              </a:r>
            </a:p>
          </p:txBody>
        </p:sp>
      </p:grpSp>
      <p:grpSp>
        <p:nvGrpSpPr>
          <p:cNvPr id="38" name="Group 31"/>
          <p:cNvGrpSpPr/>
          <p:nvPr/>
        </p:nvGrpSpPr>
        <p:grpSpPr>
          <a:xfrm>
            <a:off x="5558502" y="3644928"/>
            <a:ext cx="3054126" cy="680365"/>
            <a:chOff x="4826000" y="920370"/>
            <a:chExt cx="3055069" cy="680365"/>
          </a:xfrm>
        </p:grpSpPr>
        <p:sp>
          <p:nvSpPr>
            <p:cNvPr id="39" name="텍스트 개체 틀 2"/>
            <p:cNvSpPr txBox="1"/>
            <p:nvPr/>
          </p:nvSpPr>
          <p:spPr>
            <a:xfrm>
              <a:off x="4826000" y="1157478"/>
              <a:ext cx="3055069" cy="443257"/>
            </a:xfrm>
            <a:prstGeom prst="rect">
              <a:avLst/>
            </a:prstGeom>
          </p:spPr>
          <p:txBody>
            <a:bodyPr anchor="t" bIns="45706" lIns="91412" rIns="91412" rtlCol="0" tIns="45706" vert="horz">
              <a:no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panose="02060603020205020403"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103">
                <a:lnSpc>
                  <a:spcPct val="150000"/>
                </a:lnSpc>
                <a:spcBef>
                  <a:spcPct val="0"/>
                </a:spcBef>
              </a:pPr>
              <a:r>
                <a:rPr altLang="en-US" lang="zh-CN" sz="9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根据自己的需要添加适当的文字，一页的文字最好不要超过200字根据自己的需要添加适当的文字</a:t>
              </a:r>
            </a:p>
          </p:txBody>
        </p:sp>
        <p:sp>
          <p:nvSpPr>
            <p:cNvPr id="40" name="텍스트 개체 틀 2"/>
            <p:cNvSpPr txBox="1"/>
            <p:nvPr/>
          </p:nvSpPr>
          <p:spPr>
            <a:xfrm>
              <a:off x="4826000" y="920370"/>
              <a:ext cx="3055069" cy="314465"/>
            </a:xfrm>
            <a:prstGeom prst="rect">
              <a:avLst/>
            </a:prstGeom>
          </p:spPr>
          <p:txBody>
            <a:bodyPr anchor="t" bIns="45706" lIns="91412" rIns="91412" rtlCol="0" tIns="45706" vert="horz">
              <a:noAutofit/>
            </a:bodyPr>
            <a:lstStyle>
              <a:lvl1pPr algn="ctr" defTabSz="457200" eaLnBrk="1" hangingPunct="1" indent="0" latinLnBrk="0" marL="0" rtl="0">
                <a:spcBef>
                  <a:spcPct val="20000"/>
                </a:spcBef>
                <a:buFont typeface="Arial"/>
                <a:buNone/>
                <a:defRPr baseline="0" kern="1200" sz="10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panose="02060603020205020403" typeface="Rockwell"/>
                </a:defRPr>
              </a:lvl1pPr>
              <a:lvl2pPr algn="l" defTabSz="457200" eaLnBrk="1" hangingPunct="1" indent="-285750" latinLnBrk="0" marL="742950" rtl="0">
                <a:spcBef>
                  <a:spcPct val="20000"/>
                </a:spcBef>
                <a:buFont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indent="-228600" latinLnBrk="0" marL="1143000" rtl="0">
                <a:spcBef>
                  <a:spcPct val="20000"/>
                </a:spcBef>
                <a:buFont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indent="-228600" latinLnBrk="0" marL="1600200" rtl="0">
                <a:spcBef>
                  <a:spcPct val="20000"/>
                </a:spcBef>
                <a:buFont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indent="-228600" latinLnBrk="0" marL="2057400" rtl="0">
                <a:spcBef>
                  <a:spcPct val="20000"/>
                </a:spcBef>
                <a:buFont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indent="-228600" latinLnBrk="0" marL="25146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indent="-228600" latinLnBrk="0" marL="29718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indent="-228600" latinLnBrk="0" marL="34290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indent="-228600" latinLnBrk="0" marL="3886200" rtl="0">
                <a:spcBef>
                  <a:spcPct val="20000"/>
                </a:spcBef>
                <a:buFont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199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rPr>
                <a:t>单击添加标题</a:t>
              </a:r>
            </a:p>
          </p:txBody>
        </p:sp>
      </p:grpSp>
    </p:spTree>
    <p:extLst>
      <p:ext uri="{BB962C8B-B14F-4D97-AF65-F5344CB8AC3E}">
        <p14:creationId val="283926461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0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0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5"/>
          <p:cNvGrpSpPr/>
          <p:nvPr/>
        </p:nvGrpSpPr>
        <p:grpSpPr>
          <a:xfrm>
            <a:off x="3424484" y="3119209"/>
            <a:ext cx="2237172" cy="1182061"/>
            <a:chOff x="3433260" y="3280864"/>
            <a:chExt cx="2237290" cy="1181491"/>
          </a:xfrm>
          <a:solidFill>
            <a:schemeClr val="accent4"/>
          </a:solidFill>
        </p:grpSpPr>
        <p:sp>
          <p:nvSpPr>
            <p:cNvPr id="3" name="Freeform 11"/>
            <p:cNvSpPr/>
            <p:nvPr/>
          </p:nvSpPr>
          <p:spPr bwMode="auto">
            <a:xfrm>
              <a:off x="3433260" y="3280864"/>
              <a:ext cx="2237290" cy="743417"/>
            </a:xfrm>
            <a:custGeom>
              <a:gdLst>
                <a:gd fmla="*/ 985 w 985" name="T0"/>
                <a:gd fmla="*/ 265 h 449" name="T1"/>
                <a:gd fmla="*/ 492 w 985" name="T2"/>
                <a:gd fmla="*/ 0 h 449" name="T3"/>
                <a:gd fmla="*/ 0 w 985" name="T4"/>
                <a:gd fmla="*/ 265 h 449" name="T5"/>
                <a:gd fmla="*/ 0 w 985" name="T6"/>
                <a:gd fmla="*/ 449 h 449" name="T7"/>
                <a:gd fmla="*/ 492 w 985" name="T8"/>
                <a:gd fmla="*/ 183 h 449" name="T9"/>
                <a:gd fmla="*/ 985 w 985" name="T10"/>
                <a:gd fmla="*/ 449 h 449" name="T11"/>
                <a:gd fmla="*/ 985 w 985" name="T12"/>
                <a:gd fmla="*/ 265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984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ko-KR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3433260" y="3280864"/>
              <a:ext cx="2237290" cy="878529"/>
            </a:xfrm>
            <a:custGeom>
              <a:gdLst>
                <a:gd fmla="*/ 492 w 985" name="T0"/>
                <a:gd fmla="*/ 60 h 531" name="T1"/>
                <a:gd fmla="*/ 925 w 985" name="T2"/>
                <a:gd fmla="*/ 265 h 531" name="T3"/>
                <a:gd fmla="*/ 492 w 985" name="T4"/>
                <a:gd fmla="*/ 471 h 531" name="T5"/>
                <a:gd fmla="*/ 60 w 985" name="T6"/>
                <a:gd fmla="*/ 265 h 531" name="T7"/>
                <a:gd fmla="*/ 492 w 985" name="T8"/>
                <a:gd fmla="*/ 60 h 531" name="T9"/>
                <a:gd fmla="*/ 492 w 985" name="T10"/>
                <a:gd fmla="*/ 0 h 531" name="T11"/>
                <a:gd fmla="*/ 0 w 985" name="T12"/>
                <a:gd fmla="*/ 265 h 531" name="T13"/>
                <a:gd fmla="*/ 492 w 985" name="T14"/>
                <a:gd fmla="*/ 531 h 531" name="T15"/>
                <a:gd fmla="*/ 985 w 985" name="T16"/>
                <a:gd fmla="*/ 265 h 531" name="T17"/>
                <a:gd fmla="*/ 492 w 985" name="T18"/>
                <a:gd fmla="*/ 0 h 5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31" w="984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ko-KR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3433260" y="3719534"/>
              <a:ext cx="2237290" cy="742821"/>
            </a:xfrm>
            <a:custGeom>
              <a:gdLst>
                <a:gd fmla="*/ 985 w 985" name="T0"/>
                <a:gd fmla="*/ 184 h 449" name="T1"/>
                <a:gd fmla="*/ 492 w 985" name="T2"/>
                <a:gd fmla="*/ 449 h 449" name="T3"/>
                <a:gd fmla="*/ 0 w 985" name="T4"/>
                <a:gd fmla="*/ 184 h 449" name="T5"/>
                <a:gd fmla="*/ 0 w 985" name="T6"/>
                <a:gd fmla="*/ 0 h 449" name="T7"/>
                <a:gd fmla="*/ 492 w 985" name="T8"/>
                <a:gd fmla="*/ 266 h 449" name="T9"/>
                <a:gd fmla="*/ 985 w 985" name="T10"/>
                <a:gd fmla="*/ 0 h 449" name="T11"/>
                <a:gd fmla="*/ 985 w 985" name="T12"/>
                <a:gd fmla="*/ 184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984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anchor="ctr" bIns="0" lIns="0" rIns="0" tIns="0"/>
            <a:lstStyle/>
            <a:p>
              <a:pPr algn="ctr"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altLang="ko-KR" b="1" baseline="0" cap="none" i="0" kern="0" kumimoji="0" lang="en-US" noProof="0" normalizeH="0" spc="0" strike="noStrike" sz="12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charset="0" pitchFamily="34" typeface="Bebas Neue"/>
                <a:ea typeface="Roboto Condensed Regular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3424484" y="2528476"/>
            <a:ext cx="2237172" cy="1182061"/>
            <a:chOff x="3433260" y="3280864"/>
            <a:chExt cx="2237290" cy="1181491"/>
          </a:xfrm>
          <a:solidFill>
            <a:schemeClr val="accent3"/>
          </a:solidFill>
        </p:grpSpPr>
        <p:sp>
          <p:nvSpPr>
            <p:cNvPr id="7" name="Freeform 11"/>
            <p:cNvSpPr/>
            <p:nvPr/>
          </p:nvSpPr>
          <p:spPr bwMode="auto">
            <a:xfrm>
              <a:off x="3433260" y="3280864"/>
              <a:ext cx="2237290" cy="743417"/>
            </a:xfrm>
            <a:custGeom>
              <a:gdLst>
                <a:gd fmla="*/ 985 w 985" name="T0"/>
                <a:gd fmla="*/ 265 h 449" name="T1"/>
                <a:gd fmla="*/ 492 w 985" name="T2"/>
                <a:gd fmla="*/ 0 h 449" name="T3"/>
                <a:gd fmla="*/ 0 w 985" name="T4"/>
                <a:gd fmla="*/ 265 h 449" name="T5"/>
                <a:gd fmla="*/ 0 w 985" name="T6"/>
                <a:gd fmla="*/ 449 h 449" name="T7"/>
                <a:gd fmla="*/ 492 w 985" name="T8"/>
                <a:gd fmla="*/ 183 h 449" name="T9"/>
                <a:gd fmla="*/ 985 w 985" name="T10"/>
                <a:gd fmla="*/ 449 h 449" name="T11"/>
                <a:gd fmla="*/ 985 w 985" name="T12"/>
                <a:gd fmla="*/ 265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984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ko-KR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3433260" y="3280864"/>
              <a:ext cx="2237290" cy="878529"/>
            </a:xfrm>
            <a:custGeom>
              <a:gdLst>
                <a:gd fmla="*/ 492 w 985" name="T0"/>
                <a:gd fmla="*/ 60 h 531" name="T1"/>
                <a:gd fmla="*/ 925 w 985" name="T2"/>
                <a:gd fmla="*/ 265 h 531" name="T3"/>
                <a:gd fmla="*/ 492 w 985" name="T4"/>
                <a:gd fmla="*/ 471 h 531" name="T5"/>
                <a:gd fmla="*/ 60 w 985" name="T6"/>
                <a:gd fmla="*/ 265 h 531" name="T7"/>
                <a:gd fmla="*/ 492 w 985" name="T8"/>
                <a:gd fmla="*/ 60 h 531" name="T9"/>
                <a:gd fmla="*/ 492 w 985" name="T10"/>
                <a:gd fmla="*/ 0 h 531" name="T11"/>
                <a:gd fmla="*/ 0 w 985" name="T12"/>
                <a:gd fmla="*/ 265 h 531" name="T13"/>
                <a:gd fmla="*/ 492 w 985" name="T14"/>
                <a:gd fmla="*/ 531 h 531" name="T15"/>
                <a:gd fmla="*/ 985 w 985" name="T16"/>
                <a:gd fmla="*/ 265 h 531" name="T17"/>
                <a:gd fmla="*/ 492 w 985" name="T18"/>
                <a:gd fmla="*/ 0 h 5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31" w="984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ko-KR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433260" y="3719534"/>
              <a:ext cx="2237290" cy="742821"/>
            </a:xfrm>
            <a:custGeom>
              <a:gdLst>
                <a:gd fmla="*/ 985 w 985" name="T0"/>
                <a:gd fmla="*/ 184 h 449" name="T1"/>
                <a:gd fmla="*/ 492 w 985" name="T2"/>
                <a:gd fmla="*/ 449 h 449" name="T3"/>
                <a:gd fmla="*/ 0 w 985" name="T4"/>
                <a:gd fmla="*/ 184 h 449" name="T5"/>
                <a:gd fmla="*/ 0 w 985" name="T6"/>
                <a:gd fmla="*/ 0 h 449" name="T7"/>
                <a:gd fmla="*/ 492 w 985" name="T8"/>
                <a:gd fmla="*/ 266 h 449" name="T9"/>
                <a:gd fmla="*/ 985 w 985" name="T10"/>
                <a:gd fmla="*/ 0 h 449" name="T11"/>
                <a:gd fmla="*/ 985 w 985" name="T12"/>
                <a:gd fmla="*/ 184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984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anchor="ctr" bIns="0" lIns="0" rIns="0" tIns="0"/>
            <a:lstStyle/>
            <a:p>
              <a:pPr algn="ctr"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altLang="ko-KR" b="1" baseline="0" cap="none" i="0" kern="0" kumimoji="0" lang="en-US" noProof="0" normalizeH="0" spc="0" strike="noStrike" sz="12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charset="0" pitchFamily="34" typeface="Bebas Neue"/>
                <a:ea typeface="Roboto Condensed Regular"/>
              </a:endParaRPr>
            </a:p>
          </p:txBody>
        </p:sp>
      </p:grpSp>
      <p:grpSp>
        <p:nvGrpSpPr>
          <p:cNvPr id="10" name="Group 45"/>
          <p:cNvGrpSpPr/>
          <p:nvPr/>
        </p:nvGrpSpPr>
        <p:grpSpPr>
          <a:xfrm>
            <a:off x="3424484" y="1937745"/>
            <a:ext cx="2237172" cy="1181465"/>
            <a:chOff x="3433260" y="3280864"/>
            <a:chExt cx="2237290" cy="1181491"/>
          </a:xfrm>
          <a:solidFill>
            <a:schemeClr val="accent1"/>
          </a:solidFill>
        </p:grpSpPr>
        <p:sp>
          <p:nvSpPr>
            <p:cNvPr id="11" name="Freeform 11"/>
            <p:cNvSpPr/>
            <p:nvPr/>
          </p:nvSpPr>
          <p:spPr bwMode="auto">
            <a:xfrm>
              <a:off x="3433260" y="3280864"/>
              <a:ext cx="2237290" cy="743372"/>
            </a:xfrm>
            <a:custGeom>
              <a:gdLst>
                <a:gd fmla="*/ 2147483647 w 985" name="T0"/>
                <a:gd fmla="*/ 726382059 h 449" name="T1"/>
                <a:gd fmla="*/ 2147483647 w 985" name="T2"/>
                <a:gd fmla="*/ 0 h 449" name="T3"/>
                <a:gd fmla="*/ 0 w 985" name="T4"/>
                <a:gd fmla="*/ 726382059 h 449" name="T5"/>
                <a:gd fmla="*/ 0 w 985" name="T6"/>
                <a:gd fmla="*/ 1230739266 h 449" name="T7"/>
                <a:gd fmla="*/ 2147483647 w 985" name="T8"/>
                <a:gd fmla="*/ 501615505 h 449" name="T9"/>
                <a:gd fmla="*/ 2147483647 w 985" name="T10"/>
                <a:gd fmla="*/ 1230739266 h 449" name="T11"/>
                <a:gd fmla="*/ 2147483647 w 985" name="T12"/>
                <a:gd fmla="*/ 726382059 h 4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449" w="984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433260" y="3280864"/>
              <a:ext cx="2237290" cy="878972"/>
            </a:xfrm>
            <a:custGeom>
              <a:gdLst>
                <a:gd fmla="*/ 492 w 985" name="T0"/>
                <a:gd fmla="*/ 60 h 531" name="T1"/>
                <a:gd fmla="*/ 925 w 985" name="T2"/>
                <a:gd fmla="*/ 265 h 531" name="T3"/>
                <a:gd fmla="*/ 492 w 985" name="T4"/>
                <a:gd fmla="*/ 471 h 531" name="T5"/>
                <a:gd fmla="*/ 60 w 985" name="T6"/>
                <a:gd fmla="*/ 265 h 531" name="T7"/>
                <a:gd fmla="*/ 492 w 985" name="T8"/>
                <a:gd fmla="*/ 60 h 531" name="T9"/>
                <a:gd fmla="*/ 492 w 985" name="T10"/>
                <a:gd fmla="*/ 0 h 531" name="T11"/>
                <a:gd fmla="*/ 0 w 985" name="T12"/>
                <a:gd fmla="*/ 265 h 531" name="T13"/>
                <a:gd fmla="*/ 492 w 985" name="T14"/>
                <a:gd fmla="*/ 531 h 531" name="T15"/>
                <a:gd fmla="*/ 985 w 985" name="T16"/>
                <a:gd fmla="*/ 265 h 531" name="T17"/>
                <a:gd fmla="*/ 492 w 985" name="T18"/>
                <a:gd fmla="*/ 0 h 5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31" w="984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ko-KR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433260" y="3719755"/>
              <a:ext cx="2237290" cy="742600"/>
            </a:xfrm>
            <a:custGeom>
              <a:gdLst>
                <a:gd fmla="*/ 985 w 985" name="T0"/>
                <a:gd fmla="*/ 184 h 449" name="T1"/>
                <a:gd fmla="*/ 492 w 985" name="T2"/>
                <a:gd fmla="*/ 449 h 449" name="T3"/>
                <a:gd fmla="*/ 0 w 985" name="T4"/>
                <a:gd fmla="*/ 184 h 449" name="T5"/>
                <a:gd fmla="*/ 0 w 985" name="T6"/>
                <a:gd fmla="*/ 0 h 449" name="T7"/>
                <a:gd fmla="*/ 492 w 985" name="T8"/>
                <a:gd fmla="*/ 266 h 449" name="T9"/>
                <a:gd fmla="*/ 985 w 985" name="T10"/>
                <a:gd fmla="*/ 0 h 449" name="T11"/>
                <a:gd fmla="*/ 985 w 985" name="T12"/>
                <a:gd fmla="*/ 184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984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anchor="ctr" bIns="0" lIns="0" rIns="0" tIns="0"/>
            <a:lstStyle/>
            <a:p>
              <a:pPr algn="ctr"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altLang="ko-KR" b="1" baseline="0" cap="none" i="0" kern="0" kumimoji="0" lang="en-US" noProof="0" normalizeH="0" spc="0" strike="noStrike" sz="12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charset="0" pitchFamily="34" typeface="Bebas Neue"/>
                <a:ea typeface="Roboto Condensed Regular"/>
              </a:endParaRPr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3424484" y="1318454"/>
            <a:ext cx="2237172" cy="1182060"/>
            <a:chOff x="3433260" y="1508627"/>
            <a:chExt cx="2237290" cy="1181491"/>
          </a:xfrm>
          <a:solidFill>
            <a:schemeClr val="accent2"/>
          </a:solidFill>
        </p:grpSpPr>
        <p:sp>
          <p:nvSpPr>
            <p:cNvPr id="15" name="Freeform 11"/>
            <p:cNvSpPr/>
            <p:nvPr/>
          </p:nvSpPr>
          <p:spPr bwMode="auto">
            <a:xfrm>
              <a:off x="3433260" y="1508627"/>
              <a:ext cx="2237290" cy="743372"/>
            </a:xfrm>
            <a:custGeom>
              <a:gdLst>
                <a:gd fmla="*/ 2147483647 w 985" name="T0"/>
                <a:gd fmla="*/ 726382059 h 449" name="T1"/>
                <a:gd fmla="*/ 2147483647 w 985" name="T2"/>
                <a:gd fmla="*/ 0 h 449" name="T3"/>
                <a:gd fmla="*/ 0 w 985" name="T4"/>
                <a:gd fmla="*/ 726382059 h 449" name="T5"/>
                <a:gd fmla="*/ 0 w 985" name="T6"/>
                <a:gd fmla="*/ 1230739266 h 449" name="T7"/>
                <a:gd fmla="*/ 2147483647 w 985" name="T8"/>
                <a:gd fmla="*/ 501615505 h 449" name="T9"/>
                <a:gd fmla="*/ 2147483647 w 985" name="T10"/>
                <a:gd fmla="*/ 1230739266 h 449" name="T11"/>
                <a:gd fmla="*/ 2147483647 w 985" name="T12"/>
                <a:gd fmla="*/ 726382059 h 44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449" w="984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433260" y="1508627"/>
              <a:ext cx="2237290" cy="878529"/>
            </a:xfrm>
            <a:custGeom>
              <a:gdLst>
                <a:gd fmla="*/ 492 w 985" name="T0"/>
                <a:gd fmla="*/ 60 h 531" name="T1"/>
                <a:gd fmla="*/ 925 w 985" name="T2"/>
                <a:gd fmla="*/ 265 h 531" name="T3"/>
                <a:gd fmla="*/ 492 w 985" name="T4"/>
                <a:gd fmla="*/ 471 h 531" name="T5"/>
                <a:gd fmla="*/ 60 w 985" name="T6"/>
                <a:gd fmla="*/ 265 h 531" name="T7"/>
                <a:gd fmla="*/ 492 w 985" name="T8"/>
                <a:gd fmla="*/ 60 h 531" name="T9"/>
                <a:gd fmla="*/ 492 w 985" name="T10"/>
                <a:gd fmla="*/ 0 h 531" name="T11"/>
                <a:gd fmla="*/ 0 w 985" name="T12"/>
                <a:gd fmla="*/ 265 h 531" name="T13"/>
                <a:gd fmla="*/ 492 w 985" name="T14"/>
                <a:gd fmla="*/ 531 h 531" name="T15"/>
                <a:gd fmla="*/ 985 w 985" name="T16"/>
                <a:gd fmla="*/ 265 h 531" name="T17"/>
                <a:gd fmla="*/ 492 w 985" name="T18"/>
                <a:gd fmla="*/ 0 h 5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31" w="984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ko-KR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433260" y="1947296"/>
              <a:ext cx="2237290" cy="742822"/>
            </a:xfrm>
            <a:custGeom>
              <a:gdLst>
                <a:gd fmla="*/ 985 w 985" name="T0"/>
                <a:gd fmla="*/ 184 h 449" name="T1"/>
                <a:gd fmla="*/ 492 w 985" name="T2"/>
                <a:gd fmla="*/ 449 h 449" name="T3"/>
                <a:gd fmla="*/ 0 w 985" name="T4"/>
                <a:gd fmla="*/ 184 h 449" name="T5"/>
                <a:gd fmla="*/ 0 w 985" name="T6"/>
                <a:gd fmla="*/ 0 h 449" name="T7"/>
                <a:gd fmla="*/ 492 w 985" name="T8"/>
                <a:gd fmla="*/ 266 h 449" name="T9"/>
                <a:gd fmla="*/ 985 w 985" name="T10"/>
                <a:gd fmla="*/ 0 h 449" name="T11"/>
                <a:gd fmla="*/ 985 w 985" name="T12"/>
                <a:gd fmla="*/ 184 h 4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9" w="984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anchor="ctr" bIns="0" lIns="0" rIns="0" tIns="0"/>
            <a:lstStyle/>
            <a:p>
              <a:pPr algn="ctr"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altLang="ko-KR" b="1" baseline="0" cap="none" i="0" kern="0" kumimoji="0" lang="en-US" noProof="0" normalizeH="0" spc="0" strike="noStrike" sz="12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charset="0" pitchFamily="34" typeface="Bebas Neue"/>
                <a:ea typeface="Roboto Condensed Regular"/>
              </a:endParaRPr>
            </a:p>
          </p:txBody>
        </p:sp>
      </p:grpSp>
      <p:cxnSp>
        <p:nvCxnSpPr>
          <p:cNvPr id="18" name="Straight Connector 53"/>
          <p:cNvCxnSpPr/>
          <p:nvPr/>
        </p:nvCxnSpPr>
        <p:spPr>
          <a:xfrm>
            <a:off x="5704530" y="3143625"/>
            <a:ext cx="494238" cy="1787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65000"/>
              </a:srgbClr>
            </a:solidFill>
            <a:prstDash val="sysDash"/>
            <a:miter lim="800000"/>
            <a:headEnd len="sm" type="oval" w="sm"/>
            <a:tailEnd len="sm" type="triangle" w="sm"/>
          </a:ln>
          <a:effectLst/>
        </p:spPr>
      </p:cxnSp>
      <p:cxnSp>
        <p:nvCxnSpPr>
          <p:cNvPr id="19" name="Straight Connector 54"/>
          <p:cNvCxnSpPr/>
          <p:nvPr/>
        </p:nvCxnSpPr>
        <p:spPr>
          <a:xfrm>
            <a:off x="5704530" y="1879386"/>
            <a:ext cx="494238" cy="2382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65000"/>
              </a:srgbClr>
            </a:solidFill>
            <a:prstDash val="sysDash"/>
            <a:miter lim="800000"/>
            <a:headEnd len="sm" type="oval" w="sm"/>
            <a:tailEnd len="sm" type="triangle" w="sm"/>
          </a:ln>
          <a:effectLst/>
        </p:spPr>
      </p:cxnSp>
      <p:cxnSp>
        <p:nvCxnSpPr>
          <p:cNvPr id="20" name="Straight Connector 55"/>
          <p:cNvCxnSpPr/>
          <p:nvPr/>
        </p:nvCxnSpPr>
        <p:spPr>
          <a:xfrm flipH="1">
            <a:off x="2889754" y="3795693"/>
            <a:ext cx="494238" cy="1787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65000"/>
              </a:srgbClr>
            </a:solidFill>
            <a:prstDash val="sysDash"/>
            <a:miter lim="800000"/>
            <a:headEnd len="sm" type="oval" w="sm"/>
            <a:tailEnd len="sm" type="triangle" w="sm"/>
          </a:ln>
          <a:effectLst/>
        </p:spPr>
      </p:cxnSp>
      <p:cxnSp>
        <p:nvCxnSpPr>
          <p:cNvPr id="21" name="Straight Connector 56"/>
          <p:cNvCxnSpPr/>
          <p:nvPr/>
        </p:nvCxnSpPr>
        <p:spPr>
          <a:xfrm flipH="1">
            <a:off x="2889754" y="2531456"/>
            <a:ext cx="494238" cy="2382"/>
          </a:xfrm>
          <a:prstGeom prst="line">
            <a:avLst/>
          </a:prstGeom>
          <a:noFill/>
          <a:ln algn="ctr" cap="flat" cmpd="sng" w="6350">
            <a:solidFill>
              <a:srgbClr val="FFFFFF">
                <a:lumMod val="65000"/>
              </a:srgbClr>
            </a:solidFill>
            <a:prstDash val="sysDash"/>
            <a:miter lim="800000"/>
            <a:headEnd len="sm" type="oval" w="sm"/>
            <a:tailEnd len="sm" type="triangle" w="sm"/>
          </a:ln>
          <a:effectLst/>
        </p:spPr>
      </p:cxnSp>
      <p:sp>
        <p:nvSpPr>
          <p:cNvPr id="22" name="Oval 57"/>
          <p:cNvSpPr/>
          <p:nvPr/>
        </p:nvSpPr>
        <p:spPr>
          <a:xfrm>
            <a:off x="2390157" y="2286706"/>
            <a:ext cx="491856" cy="492476"/>
          </a:xfrm>
          <a:prstGeom prst="ellipse">
            <a:avLst/>
          </a:prstGeom>
          <a:solidFill>
            <a:schemeClr val="accent1"/>
          </a:solidFill>
          <a:ln algn="ctr" cap="flat" cmpd="sng" w="6350">
            <a:noFill/>
            <a:prstDash val="solid"/>
            <a:miter lim="800000"/>
          </a:ln>
          <a:effectLst/>
        </p:spPr>
        <p:txBody>
          <a:bodyPr anchor="ctr" bIns="45710" lIns="91419" rIns="91419" tIns="4571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aleway Light"/>
              <a:ea charset="-128" panose="020b0600070205080204" typeface="MS PGothic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99592" y="2212864"/>
            <a:ext cx="1391122" cy="9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45710"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1pPr>
            <a:lvl2pPr eaLnBrk="0" hangingPunct="0" indent="-285750" marL="74295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2pPr>
            <a:lvl3pPr eaLnBrk="0" hangingPunct="0" indent="-228600" marL="11430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3pPr>
            <a:lvl4pPr eaLnBrk="0" hangingPunct="0" indent="-228600" marL="16002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4pPr>
            <a:lvl5pPr eaLnBrk="0" hangingPunct="0" indent="-228600" marL="20574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5pPr>
            <a:lvl6pPr defTabSz="1826895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6pPr>
            <a:lvl7pPr defTabSz="1826895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7pPr>
            <a:lvl8pPr defTabSz="1826895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8pPr>
            <a:lvl9pPr defTabSz="1826895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9pPr>
          </a:lstStyle>
          <a:p>
            <a:pPr algn="r"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  <a:p>
            <a:pPr algn="r"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在此添加内容在此添加内容</a:t>
            </a:r>
          </a:p>
          <a:p>
            <a:pPr algn="r"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在此添加内容在此添加内容</a:t>
            </a:r>
          </a:p>
        </p:txBody>
      </p:sp>
      <p:sp>
        <p:nvSpPr>
          <p:cNvPr id="24" name="Oval 59"/>
          <p:cNvSpPr/>
          <p:nvPr/>
        </p:nvSpPr>
        <p:spPr>
          <a:xfrm>
            <a:off x="2388371" y="3544990"/>
            <a:ext cx="492452" cy="492475"/>
          </a:xfrm>
          <a:prstGeom prst="ellipse">
            <a:avLst/>
          </a:prstGeom>
          <a:solidFill>
            <a:schemeClr val="accent4"/>
          </a:solidFill>
          <a:ln algn="ctr" cap="flat" cmpd="sng" w="6350">
            <a:noFill/>
            <a:prstDash val="solid"/>
            <a:miter lim="800000"/>
          </a:ln>
          <a:effectLst/>
        </p:spPr>
        <p:txBody>
          <a:bodyPr anchor="ctr" bIns="45710" lIns="91419" rIns="91419" tIns="4571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aleway Light"/>
              <a:ea charset="-128" panose="020b0600070205080204" typeface="MS PGothic"/>
              <a:cs typeface="+mn-cs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99593" y="3461024"/>
            <a:ext cx="1405413" cy="9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45710"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1pPr>
            <a:lvl2pPr eaLnBrk="0" hangingPunct="0" indent="-285750" marL="74295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2pPr>
            <a:lvl3pPr eaLnBrk="0" hangingPunct="0" indent="-228600" marL="11430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3pPr>
            <a:lvl4pPr eaLnBrk="0" hangingPunct="0" indent="-228600" marL="16002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4pPr>
            <a:lvl5pPr eaLnBrk="0" hangingPunct="0" indent="-228600" marL="20574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5pPr>
            <a:lvl6pPr defTabSz="1826895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6pPr>
            <a:lvl7pPr defTabSz="1826895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7pPr>
            <a:lvl8pPr defTabSz="1826895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8pPr>
            <a:lvl9pPr defTabSz="1826895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9pPr>
          </a:lstStyle>
          <a:p>
            <a:pPr algn="r"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  <a:p>
            <a:pPr algn="r"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在此添加内容在此添加内容</a:t>
            </a:r>
          </a:p>
          <a:p>
            <a:pPr algn="r"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在此添加内容在此添加内容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04954" y="2808360"/>
            <a:ext cx="1403450" cy="9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45710"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1pPr>
            <a:lvl2pPr eaLnBrk="0" hangingPunct="0" indent="-285750" marL="74295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2pPr>
            <a:lvl3pPr eaLnBrk="0" hangingPunct="0" indent="-228600" marL="11430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3pPr>
            <a:lvl4pPr eaLnBrk="0" hangingPunct="0" indent="-228600" marL="16002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4pPr>
            <a:lvl5pPr eaLnBrk="0" hangingPunct="0" indent="-228600" marL="20574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5pPr>
            <a:lvl6pPr defTabSz="1826895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6pPr>
            <a:lvl7pPr defTabSz="1826895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7pPr>
            <a:lvl8pPr defTabSz="1826895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8pPr>
            <a:lvl9pPr defTabSz="1826895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9pPr>
          </a:lstStyle>
          <a:p>
            <a:pPr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  <a:p>
            <a:pPr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在此添加内容在此添加内容</a:t>
            </a:r>
          </a:p>
          <a:p>
            <a:pPr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在此添加内容在此添加内容</a:t>
            </a:r>
          </a:p>
        </p:txBody>
      </p:sp>
      <p:sp>
        <p:nvSpPr>
          <p:cNvPr id="27" name="Oval 62"/>
          <p:cNvSpPr/>
          <p:nvPr/>
        </p:nvSpPr>
        <p:spPr>
          <a:xfrm>
            <a:off x="6230924" y="1589975"/>
            <a:ext cx="492451" cy="492476"/>
          </a:xfrm>
          <a:prstGeom prst="ellipse">
            <a:avLst/>
          </a:prstGeom>
          <a:solidFill>
            <a:schemeClr val="accent2"/>
          </a:solidFill>
          <a:ln algn="ctr" cap="flat" cmpd="sng" w="6350">
            <a:noFill/>
            <a:prstDash val="solid"/>
            <a:miter lim="800000"/>
          </a:ln>
          <a:effectLst/>
        </p:spPr>
        <p:txBody>
          <a:bodyPr anchor="ctr" bIns="45710" lIns="91419" rIns="91419" tIns="4571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aleway Light"/>
              <a:ea charset="-128" panose="020b0600070205080204" typeface="MS PGothic"/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13289" y="1516133"/>
            <a:ext cx="1394419" cy="9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45710"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1pPr>
            <a:lvl2pPr eaLnBrk="0" hangingPunct="0" indent="-285750" marL="74295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2pPr>
            <a:lvl3pPr eaLnBrk="0" hangingPunct="0" indent="-228600" marL="11430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3pPr>
            <a:lvl4pPr eaLnBrk="0" hangingPunct="0" indent="-228600" marL="16002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4pPr>
            <a:lvl5pPr eaLnBrk="0" hangingPunct="0" indent="-228600" marL="2057400"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5pPr>
            <a:lvl6pPr defTabSz="1826895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6pPr>
            <a:lvl7pPr defTabSz="1826895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7pPr>
            <a:lvl8pPr defTabSz="1826895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8pPr>
            <a:lvl9pPr defTabSz="1826895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charset="0" pitchFamily="34" typeface="Lato Light"/>
                <a:ea charset="-128" panose="020b0600070205080204" typeface="MS PGothic"/>
              </a:defRPr>
            </a:lvl9pPr>
          </a:lstStyle>
          <a:p>
            <a:pPr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输入你的标题</a:t>
            </a:r>
          </a:p>
          <a:p>
            <a:pPr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在此添加内容在此添加内容</a:t>
            </a:r>
          </a:p>
          <a:p>
            <a:pPr eaLnBrk="1" hangingPunct="1" lvl="0"/>
            <a:r>
              <a:rPr altLang="en-US" kern="0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在此添加内容在此添加内容</a:t>
            </a:r>
          </a:p>
        </p:txBody>
      </p:sp>
      <p:sp>
        <p:nvSpPr>
          <p:cNvPr id="29" name="Oval 64"/>
          <p:cNvSpPr/>
          <p:nvPr/>
        </p:nvSpPr>
        <p:spPr>
          <a:xfrm>
            <a:off x="6222588" y="2882202"/>
            <a:ext cx="492451" cy="492476"/>
          </a:xfrm>
          <a:prstGeom prst="ellipse">
            <a:avLst/>
          </a:prstGeom>
          <a:solidFill>
            <a:schemeClr val="accent3"/>
          </a:solidFill>
          <a:ln algn="ctr" cap="flat" cmpd="sng" w="6350">
            <a:noFill/>
            <a:prstDash val="solid"/>
            <a:miter lim="800000"/>
          </a:ln>
          <a:effectLst/>
        </p:spPr>
        <p:txBody>
          <a:bodyPr anchor="ctr" bIns="34283" lIns="68566" rIns="68566" tIns="34283"/>
          <a:lstStyle/>
          <a:p>
            <a:pPr algn="ctr" defTabSz="68516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 </a:t>
            </a:r>
          </a:p>
        </p:txBody>
      </p:sp>
      <p:grpSp>
        <p:nvGrpSpPr>
          <p:cNvPr id="30" name="Group 65"/>
          <p:cNvGrpSpPr/>
          <p:nvPr/>
        </p:nvGrpSpPr>
        <p:grpSpPr>
          <a:xfrm>
            <a:off x="6342592" y="2983536"/>
            <a:ext cx="262502" cy="280834"/>
            <a:chOff x="494476" y="2241785"/>
            <a:chExt cx="239742" cy="256405"/>
          </a:xfrm>
          <a:solidFill>
            <a:srgbClr val="FFFFFF"/>
          </a:solidFill>
        </p:grpSpPr>
        <p:sp>
          <p:nvSpPr>
            <p:cNvPr id="31" name="Freeform 67"/>
            <p:cNvSpPr>
              <a:spLocks noEditPoints="1"/>
            </p:cNvSpPr>
            <p:nvPr/>
          </p:nvSpPr>
          <p:spPr bwMode="auto">
            <a:xfrm>
              <a:off x="494476" y="2241785"/>
              <a:ext cx="239742" cy="256405"/>
            </a:xfrm>
            <a:custGeom>
              <a:gdLst>
                <a:gd fmla="*/ 190 w 219" name="T0"/>
                <a:gd fmla="*/ 0 h 234" name="T1"/>
                <a:gd fmla="*/ 30 w 219" name="T2"/>
                <a:gd fmla="*/ 0 h 234" name="T3"/>
                <a:gd fmla="*/ 0 w 219" name="T4"/>
                <a:gd fmla="*/ 29 h 234" name="T5"/>
                <a:gd fmla="*/ 0 w 219" name="T6"/>
                <a:gd fmla="*/ 205 h 234" name="T7"/>
                <a:gd fmla="*/ 30 w 219" name="T8"/>
                <a:gd fmla="*/ 234 h 234" name="T9"/>
                <a:gd fmla="*/ 190 w 219" name="T10"/>
                <a:gd fmla="*/ 234 h 234" name="T11"/>
                <a:gd fmla="*/ 219 w 219" name="T12"/>
                <a:gd fmla="*/ 205 h 234" name="T13"/>
                <a:gd fmla="*/ 219 w 219" name="T14"/>
                <a:gd fmla="*/ 29 h 234" name="T15"/>
                <a:gd fmla="*/ 190 w 219" name="T16"/>
                <a:gd fmla="*/ 0 h 234" name="T17"/>
                <a:gd fmla="*/ 205 w 219" name="T18"/>
                <a:gd fmla="*/ 205 h 234" name="T19"/>
                <a:gd fmla="*/ 190 w 219" name="T20"/>
                <a:gd fmla="*/ 219 h 234" name="T21"/>
                <a:gd fmla="*/ 30 w 219" name="T22"/>
                <a:gd fmla="*/ 219 h 234" name="T23"/>
                <a:gd fmla="*/ 15 w 219" name="T24"/>
                <a:gd fmla="*/ 205 h 234" name="T25"/>
                <a:gd fmla="*/ 15 w 219" name="T26"/>
                <a:gd fmla="*/ 29 h 234" name="T27"/>
                <a:gd fmla="*/ 30 w 219" name="T28"/>
                <a:gd fmla="*/ 15 h 234" name="T29"/>
                <a:gd fmla="*/ 190 w 219" name="T30"/>
                <a:gd fmla="*/ 15 h 234" name="T31"/>
                <a:gd fmla="*/ 205 w 219" name="T32"/>
                <a:gd fmla="*/ 29 h 234" name="T33"/>
                <a:gd fmla="*/ 205 w 219" name="T34"/>
                <a:gd fmla="*/ 205 h 23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34" w="219">
                  <a:moveTo>
                    <a:pt x="19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1"/>
                    <a:pt x="13" y="234"/>
                    <a:pt x="30" y="234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206" y="234"/>
                    <a:pt x="219" y="221"/>
                    <a:pt x="219" y="205"/>
                  </a:cubicBezTo>
                  <a:cubicBezTo>
                    <a:pt x="219" y="29"/>
                    <a:pt x="219" y="29"/>
                    <a:pt x="219" y="29"/>
                  </a:cubicBezTo>
                  <a:cubicBezTo>
                    <a:pt x="219" y="13"/>
                    <a:pt x="206" y="0"/>
                    <a:pt x="190" y="0"/>
                  </a:cubicBezTo>
                  <a:close/>
                  <a:moveTo>
                    <a:pt x="205" y="205"/>
                  </a:moveTo>
                  <a:cubicBezTo>
                    <a:pt x="205" y="213"/>
                    <a:pt x="198" y="219"/>
                    <a:pt x="190" y="219"/>
                  </a:cubicBezTo>
                  <a:cubicBezTo>
                    <a:pt x="30" y="219"/>
                    <a:pt x="30" y="219"/>
                    <a:pt x="30" y="219"/>
                  </a:cubicBezTo>
                  <a:cubicBezTo>
                    <a:pt x="21" y="219"/>
                    <a:pt x="15" y="213"/>
                    <a:pt x="15" y="20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1"/>
                    <a:pt x="21" y="15"/>
                    <a:pt x="3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8" y="15"/>
                    <a:pt x="205" y="21"/>
                    <a:pt x="205" y="29"/>
                  </a:cubicBezTo>
                  <a:lnTo>
                    <a:pt x="20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32" name="Freeform 68"/>
            <p:cNvSpPr>
              <a:spLocks noEditPoints="1"/>
            </p:cNvSpPr>
            <p:nvPr/>
          </p:nvSpPr>
          <p:spPr bwMode="auto">
            <a:xfrm>
              <a:off x="527337" y="2273716"/>
              <a:ext cx="175411" cy="160601"/>
            </a:xfrm>
            <a:custGeom>
              <a:gdLst>
                <a:gd fmla="*/ 153 w 160" name="T0"/>
                <a:gd fmla="*/ 0 h 147" name="T1"/>
                <a:gd fmla="*/ 7 w 160" name="T2"/>
                <a:gd fmla="*/ 0 h 147" name="T3"/>
                <a:gd fmla="*/ 0 w 160" name="T4"/>
                <a:gd fmla="*/ 8 h 147" name="T5"/>
                <a:gd fmla="*/ 0 w 160" name="T6"/>
                <a:gd fmla="*/ 139 h 147" name="T7"/>
                <a:gd fmla="*/ 7 w 160" name="T8"/>
                <a:gd fmla="*/ 147 h 147" name="T9"/>
                <a:gd fmla="*/ 153 w 160" name="T10"/>
                <a:gd fmla="*/ 147 h 147" name="T11"/>
                <a:gd fmla="*/ 160 w 160" name="T12"/>
                <a:gd fmla="*/ 139 h 147" name="T13"/>
                <a:gd fmla="*/ 160 w 160" name="T14"/>
                <a:gd fmla="*/ 8 h 147" name="T15"/>
                <a:gd fmla="*/ 153 w 160" name="T16"/>
                <a:gd fmla="*/ 0 h 147" name="T17"/>
                <a:gd fmla="*/ 153 w 160" name="T18"/>
                <a:gd fmla="*/ 8 h 147" name="T19"/>
                <a:gd fmla="*/ 153 w 160" name="T20"/>
                <a:gd fmla="*/ 109 h 147" name="T21"/>
                <a:gd fmla="*/ 129 w 160" name="T22"/>
                <a:gd fmla="*/ 83 h 147" name="T23"/>
                <a:gd fmla="*/ 124 w 160" name="T24"/>
                <a:gd fmla="*/ 81 h 147" name="T25"/>
                <a:gd fmla="*/ 118 w 160" name="T26"/>
                <a:gd fmla="*/ 83 h 147" name="T27"/>
                <a:gd fmla="*/ 99 w 160" name="T28"/>
                <a:gd fmla="*/ 105 h 147" name="T29"/>
                <a:gd fmla="*/ 42 w 160" name="T30"/>
                <a:gd fmla="*/ 39 h 147" name="T31"/>
                <a:gd fmla="*/ 36 w 160" name="T32"/>
                <a:gd fmla="*/ 37 h 147" name="T33"/>
                <a:gd fmla="*/ 31 w 160" name="T34"/>
                <a:gd fmla="*/ 39 h 147" name="T35"/>
                <a:gd fmla="*/ 7 w 160" name="T36"/>
                <a:gd fmla="*/ 67 h 147" name="T37"/>
                <a:gd fmla="*/ 7 w 160" name="T38"/>
                <a:gd fmla="*/ 8 h 147" name="T39"/>
                <a:gd fmla="*/ 153 w 160" name="T40"/>
                <a:gd fmla="*/ 8 h 147" name="T41"/>
                <a:gd fmla="*/ 7 w 160" name="T42"/>
                <a:gd fmla="*/ 78 h 147" name="T43"/>
                <a:gd fmla="*/ 36 w 160" name="T44"/>
                <a:gd fmla="*/ 44 h 147" name="T45"/>
                <a:gd fmla="*/ 95 w 160" name="T46"/>
                <a:gd fmla="*/ 111 h 147" name="T47"/>
                <a:gd fmla="*/ 99 w 160" name="T48"/>
                <a:gd fmla="*/ 116 h 147" name="T49"/>
                <a:gd fmla="*/ 119 w 160" name="T50"/>
                <a:gd fmla="*/ 139 h 147" name="T51"/>
                <a:gd fmla="*/ 7 w 160" name="T52"/>
                <a:gd fmla="*/ 139 h 147" name="T53"/>
                <a:gd fmla="*/ 7 w 160" name="T54"/>
                <a:gd fmla="*/ 78 h 147" name="T55"/>
                <a:gd fmla="*/ 129 w 160" name="T56"/>
                <a:gd fmla="*/ 139 h 147" name="T57"/>
                <a:gd fmla="*/ 104 w 160" name="T58"/>
                <a:gd fmla="*/ 110 h 147" name="T59"/>
                <a:gd fmla="*/ 124 w 160" name="T60"/>
                <a:gd fmla="*/ 88 h 147" name="T61"/>
                <a:gd fmla="*/ 153 w 160" name="T62"/>
                <a:gd fmla="*/ 120 h 147" name="T63"/>
                <a:gd fmla="*/ 153 w 160" name="T64"/>
                <a:gd fmla="*/ 139 h 147" name="T65"/>
                <a:gd fmla="*/ 129 w 160" name="T66"/>
                <a:gd fmla="*/ 139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160">
                  <a:moveTo>
                    <a:pt x="15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3"/>
                    <a:pt x="3" y="147"/>
                    <a:pt x="7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7" y="147"/>
                    <a:pt x="160" y="143"/>
                    <a:pt x="160" y="139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4"/>
                    <a:pt x="157" y="0"/>
                    <a:pt x="153" y="0"/>
                  </a:cubicBezTo>
                  <a:close/>
                  <a:moveTo>
                    <a:pt x="153" y="8"/>
                  </a:moveTo>
                  <a:cubicBezTo>
                    <a:pt x="153" y="109"/>
                    <a:pt x="153" y="109"/>
                    <a:pt x="153" y="109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8" y="82"/>
                    <a:pt x="126" y="81"/>
                    <a:pt x="124" y="81"/>
                  </a:cubicBezTo>
                  <a:cubicBezTo>
                    <a:pt x="122" y="81"/>
                    <a:pt x="120" y="82"/>
                    <a:pt x="118" y="83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0" y="38"/>
                    <a:pt x="38" y="37"/>
                    <a:pt x="36" y="37"/>
                  </a:cubicBezTo>
                  <a:cubicBezTo>
                    <a:pt x="34" y="37"/>
                    <a:pt x="32" y="38"/>
                    <a:pt x="31" y="39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153" y="8"/>
                  </a:lnTo>
                  <a:close/>
                  <a:moveTo>
                    <a:pt x="7" y="78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7" y="139"/>
                    <a:pt x="7" y="139"/>
                    <a:pt x="7" y="139"/>
                  </a:cubicBezTo>
                  <a:lnTo>
                    <a:pt x="7" y="78"/>
                  </a:lnTo>
                  <a:close/>
                  <a:moveTo>
                    <a:pt x="129" y="139"/>
                  </a:moveTo>
                  <a:cubicBezTo>
                    <a:pt x="104" y="110"/>
                    <a:pt x="104" y="110"/>
                    <a:pt x="104" y="110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39"/>
                    <a:pt x="153" y="139"/>
                    <a:pt x="153" y="139"/>
                  </a:cubicBezTo>
                  <a:lnTo>
                    <a:pt x="12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33" name="Freeform 69"/>
            <p:cNvSpPr>
              <a:spLocks noEditPoints="1"/>
            </p:cNvSpPr>
            <p:nvPr/>
          </p:nvSpPr>
          <p:spPr bwMode="auto">
            <a:xfrm>
              <a:off x="622677" y="2297776"/>
              <a:ext cx="48134" cy="48134"/>
            </a:xfrm>
            <a:custGeom>
              <a:gdLst>
                <a:gd fmla="*/ 22 w 44" name="T0"/>
                <a:gd fmla="*/ 44 h 44" name="T1"/>
                <a:gd fmla="*/ 44 w 44" name="T2"/>
                <a:gd fmla="*/ 22 h 44" name="T3"/>
                <a:gd fmla="*/ 22 w 44" name="T4"/>
                <a:gd fmla="*/ 0 h 44" name="T5"/>
                <a:gd fmla="*/ 0 w 44" name="T6"/>
                <a:gd fmla="*/ 22 h 44" name="T7"/>
                <a:gd fmla="*/ 22 w 44" name="T8"/>
                <a:gd fmla="*/ 44 h 44" name="T9"/>
                <a:gd fmla="*/ 22 w 44" name="T10"/>
                <a:gd fmla="*/ 8 h 44" name="T11"/>
                <a:gd fmla="*/ 37 w 44" name="T12"/>
                <a:gd fmla="*/ 22 h 44" name="T13"/>
                <a:gd fmla="*/ 22 w 44" name="T14"/>
                <a:gd fmla="*/ 37 h 44" name="T15"/>
                <a:gd fmla="*/ 7 w 44" name="T16"/>
                <a:gd fmla="*/ 22 h 44" name="T17"/>
                <a:gd fmla="*/ 22 w 44" name="T18"/>
                <a:gd fmla="*/ 8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4">
                  <a:moveTo>
                    <a:pt x="22" y="44"/>
                  </a:move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lose/>
                  <a:moveTo>
                    <a:pt x="22" y="8"/>
                  </a:moveTo>
                  <a:cubicBezTo>
                    <a:pt x="30" y="8"/>
                    <a:pt x="37" y="14"/>
                    <a:pt x="37" y="22"/>
                  </a:cubicBezTo>
                  <a:cubicBezTo>
                    <a:pt x="37" y="30"/>
                    <a:pt x="30" y="37"/>
                    <a:pt x="22" y="37"/>
                  </a:cubicBez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8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</p:grpSp>
      <p:sp>
        <p:nvSpPr>
          <p:cNvPr id="34" name="Freeform 73"/>
          <p:cNvSpPr>
            <a:spLocks noEditPoints="1"/>
          </p:cNvSpPr>
          <p:nvPr/>
        </p:nvSpPr>
        <p:spPr bwMode="auto">
          <a:xfrm>
            <a:off x="6353589" y="1691805"/>
            <a:ext cx="246524" cy="280479"/>
          </a:xfrm>
          <a:custGeom>
            <a:gdLst>
              <a:gd fmla="*/ 1961268403 w 205" name="T0"/>
              <a:gd fmla="*/ 378259193 h 234" name="T1"/>
              <a:gd fmla="*/ 1868852950 w 205" name="T2"/>
              <a:gd fmla="*/ 102232042 h 234" name="T3"/>
              <a:gd fmla="*/ 1725097004 w 205" name="T4"/>
              <a:gd fmla="*/ 0 h 234" name="T5"/>
              <a:gd fmla="*/ 379930552 w 205" name="T6"/>
              <a:gd fmla="*/ 0 h 234" name="T7"/>
              <a:gd fmla="*/ 236174605 w 205" name="T8"/>
              <a:gd fmla="*/ 102232042 h 234" name="T9"/>
              <a:gd fmla="*/ 143759152 w 205" name="T10"/>
              <a:gd fmla="*/ 378259193 h 234" name="T11"/>
              <a:gd fmla="*/ 0 w 205" name="T12"/>
              <a:gd fmla="*/ 521382134 h 234" name="T13"/>
              <a:gd fmla="*/ 0 w 205" name="T14"/>
              <a:gd fmla="*/ 746293264 h 234" name="T15"/>
              <a:gd fmla="*/ 154027892 w 205" name="T16"/>
              <a:gd fmla="*/ 899641327 h 234" name="T17"/>
              <a:gd fmla="*/ 225905865 w 205" name="T18"/>
              <a:gd fmla="*/ 899641327 h 234" name="T19"/>
              <a:gd fmla="*/ 225905865 w 205" name="T20"/>
              <a:gd fmla="*/ 909863253 h 234" name="T21"/>
              <a:gd fmla="*/ 379930552 w 205" name="T22"/>
              <a:gd fmla="*/ 2147483647 h 234" name="T23"/>
              <a:gd fmla="*/ 523689704 w 205" name="T24"/>
              <a:gd fmla="*/ 2147483647 h 234" name="T25"/>
              <a:gd fmla="*/ 1571069112 w 205" name="T26"/>
              <a:gd fmla="*/ 2147483647 h 234" name="T27"/>
              <a:gd fmla="*/ 1725097004 w 205" name="T28"/>
              <a:gd fmla="*/ 2147483647 h 234" name="T29"/>
              <a:gd fmla="*/ 1879121690 w 205" name="T30"/>
              <a:gd fmla="*/ 909863253 h 234" name="T31"/>
              <a:gd fmla="*/ 1868852950 w 205" name="T32"/>
              <a:gd fmla="*/ 899641327 h 234" name="T33"/>
              <a:gd fmla="*/ 1950999663 w 205" name="T34"/>
              <a:gd fmla="*/ 899641327 h 234" name="T35"/>
              <a:gd fmla="*/ 2105027555 w 205" name="T36"/>
              <a:gd fmla="*/ 746293264 h 234" name="T37"/>
              <a:gd fmla="*/ 2105027555 w 205" name="T38"/>
              <a:gd fmla="*/ 521382134 h 234" name="T39"/>
              <a:gd fmla="*/ 1961268403 w 205" name="T40"/>
              <a:gd fmla="*/ 378259193 h 234" name="T41"/>
              <a:gd fmla="*/ 379930552 w 205" name="T42"/>
              <a:gd fmla="*/ 143126136 h 234" name="T43"/>
              <a:gd fmla="*/ 1725097004 w 205" name="T44"/>
              <a:gd fmla="*/ 143126136 h 234" name="T45"/>
              <a:gd fmla="*/ 1796974977 w 205" name="T46"/>
              <a:gd fmla="*/ 368034072 h 234" name="T47"/>
              <a:gd fmla="*/ 297783839 w 205" name="T48"/>
              <a:gd fmla="*/ 368034072 h 234" name="T49"/>
              <a:gd fmla="*/ 379930552 w 205" name="T50"/>
              <a:gd fmla="*/ 143126136 h 234" name="T51"/>
              <a:gd fmla="*/ 523689704 w 205" name="T52"/>
              <a:gd fmla="*/ 2147483647 h 234" name="T53"/>
              <a:gd fmla="*/ 503152224 w 205" name="T54"/>
              <a:gd fmla="*/ 2013965467 h 234" name="T55"/>
              <a:gd fmla="*/ 1601875331 w 205" name="T56"/>
              <a:gd fmla="*/ 2013965467 h 234" name="T57"/>
              <a:gd fmla="*/ 1571069112 w 205" name="T58"/>
              <a:gd fmla="*/ 2147483647 h 234" name="T59"/>
              <a:gd fmla="*/ 523689704 w 205" name="T60"/>
              <a:gd fmla="*/ 2147483647 h 234" name="T61"/>
              <a:gd fmla="*/ 1612144071 w 205" name="T62"/>
              <a:gd fmla="*/ 1942405595 h 234" name="T63"/>
              <a:gd fmla="*/ 492883484 w 205" name="T64"/>
              <a:gd fmla="*/ 1942405595 h 234" name="T65"/>
              <a:gd fmla="*/ 410736771 w 205" name="T66"/>
              <a:gd fmla="*/ 1196112330 h 234" name="T67"/>
              <a:gd fmla="*/ 1694290784 w 205" name="T68"/>
              <a:gd fmla="*/ 1196112330 h 234" name="T69"/>
              <a:gd fmla="*/ 1612144071 w 205" name="T70"/>
              <a:gd fmla="*/ 1942405595 h 234" name="T71"/>
              <a:gd fmla="*/ 1704559524 w 205" name="T72"/>
              <a:gd fmla="*/ 1114327336 h 234" name="T73"/>
              <a:gd fmla="*/ 400468031 w 205" name="T74"/>
              <a:gd fmla="*/ 1114327336 h 234" name="T75"/>
              <a:gd fmla="*/ 379930552 w 205" name="T76"/>
              <a:gd fmla="*/ 899641327 h 234" name="T77"/>
              <a:gd fmla="*/ 1725097004 w 205" name="T78"/>
              <a:gd fmla="*/ 899641327 h 234" name="T79"/>
              <a:gd fmla="*/ 1704559524 w 205" name="T80"/>
              <a:gd fmla="*/ 1114327336 h 234" name="T81"/>
              <a:gd fmla="*/ 1950999663 w 205" name="T82"/>
              <a:gd fmla="*/ 746293264 h 234" name="T83"/>
              <a:gd fmla="*/ 154027892 w 205" name="T84"/>
              <a:gd fmla="*/ 746293264 h 234" name="T85"/>
              <a:gd fmla="*/ 154027892 w 205" name="T86"/>
              <a:gd fmla="*/ 521382134 h 234" name="T87"/>
              <a:gd fmla="*/ 1950999663 w 205" name="T88"/>
              <a:gd fmla="*/ 521382134 h 234" name="T89"/>
              <a:gd fmla="*/ 1950999663 w 205" name="T90"/>
              <a:gd fmla="*/ 746293264 h 234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b" l="0" r="r" t="0"/>
            <a:pathLst>
              <a:path h="234" w="205">
                <a:moveTo>
                  <a:pt x="191" y="37"/>
                </a:moveTo>
                <a:cubicBezTo>
                  <a:pt x="182" y="10"/>
                  <a:pt x="182" y="10"/>
                  <a:pt x="182" y="10"/>
                </a:cubicBezTo>
                <a:cubicBezTo>
                  <a:pt x="180" y="4"/>
                  <a:pt x="174" y="0"/>
                  <a:pt x="16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0" y="0"/>
                  <a:pt x="25" y="4"/>
                  <a:pt x="23" y="10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2" y="88"/>
                  <a:pt x="22" y="89"/>
                  <a:pt x="22" y="89"/>
                </a:cubicBezTo>
                <a:cubicBezTo>
                  <a:pt x="37" y="221"/>
                  <a:pt x="37" y="221"/>
                  <a:pt x="37" y="221"/>
                </a:cubicBezTo>
                <a:cubicBezTo>
                  <a:pt x="37" y="228"/>
                  <a:pt x="44" y="234"/>
                  <a:pt x="51" y="234"/>
                </a:cubicBezTo>
                <a:cubicBezTo>
                  <a:pt x="153" y="234"/>
                  <a:pt x="153" y="234"/>
                  <a:pt x="153" y="234"/>
                </a:cubicBezTo>
                <a:cubicBezTo>
                  <a:pt x="161" y="234"/>
                  <a:pt x="167" y="228"/>
                  <a:pt x="168" y="221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2" y="88"/>
                  <a:pt x="182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8" y="88"/>
                  <a:pt x="205" y="81"/>
                  <a:pt x="205" y="73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43"/>
                  <a:pt x="198" y="37"/>
                  <a:pt x="191" y="37"/>
                </a:cubicBezTo>
                <a:close/>
                <a:moveTo>
                  <a:pt x="37" y="14"/>
                </a:moveTo>
                <a:cubicBezTo>
                  <a:pt x="168" y="14"/>
                  <a:pt x="168" y="14"/>
                  <a:pt x="168" y="14"/>
                </a:cubicBezTo>
                <a:cubicBezTo>
                  <a:pt x="175" y="36"/>
                  <a:pt x="175" y="36"/>
                  <a:pt x="175" y="36"/>
                </a:cubicBezTo>
                <a:cubicBezTo>
                  <a:pt x="29" y="36"/>
                  <a:pt x="29" y="36"/>
                  <a:pt x="29" y="36"/>
                </a:cubicBezTo>
                <a:lnTo>
                  <a:pt x="37" y="14"/>
                </a:lnTo>
                <a:close/>
                <a:moveTo>
                  <a:pt x="51" y="219"/>
                </a:moveTo>
                <a:cubicBezTo>
                  <a:pt x="49" y="197"/>
                  <a:pt x="49" y="197"/>
                  <a:pt x="49" y="197"/>
                </a:cubicBezTo>
                <a:cubicBezTo>
                  <a:pt x="156" y="197"/>
                  <a:pt x="156" y="197"/>
                  <a:pt x="156" y="197"/>
                </a:cubicBezTo>
                <a:cubicBezTo>
                  <a:pt x="153" y="219"/>
                  <a:pt x="153" y="219"/>
                  <a:pt x="153" y="219"/>
                </a:cubicBezTo>
                <a:lnTo>
                  <a:pt x="51" y="219"/>
                </a:lnTo>
                <a:close/>
                <a:moveTo>
                  <a:pt x="157" y="190"/>
                </a:moveTo>
                <a:cubicBezTo>
                  <a:pt x="48" y="190"/>
                  <a:pt x="48" y="190"/>
                  <a:pt x="48" y="190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165" y="117"/>
                  <a:pt x="165" y="117"/>
                  <a:pt x="165" y="117"/>
                </a:cubicBezTo>
                <a:lnTo>
                  <a:pt x="157" y="190"/>
                </a:lnTo>
                <a:close/>
                <a:moveTo>
                  <a:pt x="166" y="109"/>
                </a:moveTo>
                <a:cubicBezTo>
                  <a:pt x="39" y="109"/>
                  <a:pt x="39" y="109"/>
                  <a:pt x="39" y="109"/>
                </a:cubicBezTo>
                <a:cubicBezTo>
                  <a:pt x="37" y="88"/>
                  <a:pt x="37" y="88"/>
                  <a:pt x="37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6" y="109"/>
                </a:lnTo>
                <a:close/>
                <a:moveTo>
                  <a:pt x="190" y="73"/>
                </a:moveTo>
                <a:cubicBezTo>
                  <a:pt x="15" y="73"/>
                  <a:pt x="15" y="73"/>
                  <a:pt x="15" y="73"/>
                </a:cubicBezTo>
                <a:cubicBezTo>
                  <a:pt x="15" y="51"/>
                  <a:pt x="15" y="51"/>
                  <a:pt x="15" y="51"/>
                </a:cubicBezTo>
                <a:cubicBezTo>
                  <a:pt x="190" y="51"/>
                  <a:pt x="190" y="51"/>
                  <a:pt x="190" y="51"/>
                </a:cubicBezTo>
                <a:lnTo>
                  <a:pt x="190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bIns="34283" lIns="68566" rIns="68566" tIns="34283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35" name="Group 70"/>
          <p:cNvGrpSpPr/>
          <p:nvPr/>
        </p:nvGrpSpPr>
        <p:grpSpPr>
          <a:xfrm>
            <a:off x="2545239" y="3655136"/>
            <a:ext cx="192062" cy="280834"/>
            <a:chOff x="527333" y="1217552"/>
            <a:chExt cx="175409" cy="256405"/>
          </a:xfrm>
          <a:solidFill>
            <a:srgbClr val="FFFFFF"/>
          </a:solidFill>
        </p:grpSpPr>
        <p:sp>
          <p:nvSpPr>
            <p:cNvPr id="36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gdLst>
                <a:gd fmla="*/ 80 w 160" name="T0"/>
                <a:gd fmla="*/ 0 h 234" name="T1"/>
                <a:gd fmla="*/ 0 w 160" name="T2"/>
                <a:gd fmla="*/ 81 h 234" name="T3"/>
                <a:gd fmla="*/ 36 w 160" name="T4"/>
                <a:gd fmla="*/ 169 h 234" name="T5"/>
                <a:gd fmla="*/ 80 w 160" name="T6"/>
                <a:gd fmla="*/ 234 h 234" name="T7"/>
                <a:gd fmla="*/ 123 w 160" name="T8"/>
                <a:gd fmla="*/ 169 h 234" name="T9"/>
                <a:gd fmla="*/ 160 w 160" name="T10"/>
                <a:gd fmla="*/ 81 h 234" name="T11"/>
                <a:gd fmla="*/ 80 w 160" name="T12"/>
                <a:gd fmla="*/ 0 h 234" name="T13"/>
                <a:gd fmla="*/ 99 w 160" name="T14"/>
                <a:gd fmla="*/ 199 h 234" name="T15"/>
                <a:gd fmla="*/ 63 w 160" name="T16"/>
                <a:gd fmla="*/ 203 h 234" name="T17"/>
                <a:gd fmla="*/ 58 w 160" name="T18"/>
                <a:gd fmla="*/ 190 h 234" name="T19"/>
                <a:gd fmla="*/ 58 w 160" name="T20"/>
                <a:gd fmla="*/ 189 h 234" name="T21"/>
                <a:gd fmla="*/ 103 w 160" name="T22"/>
                <a:gd fmla="*/ 184 h 234" name="T23"/>
                <a:gd fmla="*/ 101 w 160" name="T24"/>
                <a:gd fmla="*/ 190 h 234" name="T25"/>
                <a:gd fmla="*/ 99 w 160" name="T26"/>
                <a:gd fmla="*/ 199 h 234" name="T27"/>
                <a:gd fmla="*/ 56 w 160" name="T28"/>
                <a:gd fmla="*/ 182 h 234" name="T29"/>
                <a:gd fmla="*/ 52 w 160" name="T30"/>
                <a:gd fmla="*/ 168 h 234" name="T31"/>
                <a:gd fmla="*/ 108 w 160" name="T32"/>
                <a:gd fmla="*/ 168 h 234" name="T33"/>
                <a:gd fmla="*/ 106 w 160" name="T34"/>
                <a:gd fmla="*/ 176 h 234" name="T35"/>
                <a:gd fmla="*/ 56 w 160" name="T36"/>
                <a:gd fmla="*/ 182 h 234" name="T37"/>
                <a:gd fmla="*/ 80 w 160" name="T38"/>
                <a:gd fmla="*/ 220 h 234" name="T39"/>
                <a:gd fmla="*/ 65 w 160" name="T40"/>
                <a:gd fmla="*/ 210 h 234" name="T41"/>
                <a:gd fmla="*/ 96 w 160" name="T42"/>
                <a:gd fmla="*/ 207 h 234" name="T43"/>
                <a:gd fmla="*/ 80 w 160" name="T44"/>
                <a:gd fmla="*/ 220 h 234" name="T45"/>
                <a:gd fmla="*/ 114 w 160" name="T46"/>
                <a:gd fmla="*/ 154 h 234" name="T47"/>
                <a:gd fmla="*/ 46 w 160" name="T48"/>
                <a:gd fmla="*/ 154 h 234" name="T49"/>
                <a:gd fmla="*/ 34 w 160" name="T50"/>
                <a:gd fmla="*/ 130 h 234" name="T51"/>
                <a:gd fmla="*/ 14 w 160" name="T52"/>
                <a:gd fmla="*/ 81 h 234" name="T53"/>
                <a:gd fmla="*/ 80 w 160" name="T54"/>
                <a:gd fmla="*/ 15 h 234" name="T55"/>
                <a:gd fmla="*/ 146 w 160" name="T56"/>
                <a:gd fmla="*/ 81 h 234" name="T57"/>
                <a:gd fmla="*/ 126 w 160" name="T58"/>
                <a:gd fmla="*/ 130 h 234" name="T59"/>
                <a:gd fmla="*/ 114 w 160" name="T60"/>
                <a:gd fmla="*/ 154 h 23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34" w="160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566675" y="1258276"/>
              <a:ext cx="52762" cy="51373"/>
            </a:xfrm>
            <a:custGeom>
              <a:gdLst>
                <a:gd fmla="*/ 44 w 48" name="T0"/>
                <a:gd fmla="*/ 0 h 47" name="T1"/>
                <a:gd fmla="*/ 0 w 48" name="T2"/>
                <a:gd fmla="*/ 44 h 47" name="T3"/>
                <a:gd fmla="*/ 4 w 48" name="T4"/>
                <a:gd fmla="*/ 47 h 47" name="T5"/>
                <a:gd fmla="*/ 7 w 48" name="T6"/>
                <a:gd fmla="*/ 44 h 47" name="T7"/>
                <a:gd fmla="*/ 44 w 48" name="T8"/>
                <a:gd fmla="*/ 7 h 47" name="T9"/>
                <a:gd fmla="*/ 48 w 48" name="T10"/>
                <a:gd fmla="*/ 4 h 47" name="T11"/>
                <a:gd fmla="*/ 44 w 48" name="T12"/>
                <a:gd fmla="*/ 0 h 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" w="4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</p:grpSp>
      <p:grpSp>
        <p:nvGrpSpPr>
          <p:cNvPr id="38" name="Group 73"/>
          <p:cNvGrpSpPr/>
          <p:nvPr/>
        </p:nvGrpSpPr>
        <p:grpSpPr>
          <a:xfrm>
            <a:off x="2496843" y="2405134"/>
            <a:ext cx="281255" cy="236731"/>
            <a:chOff x="1511296" y="730196"/>
            <a:chExt cx="256867" cy="216138"/>
          </a:xfrm>
          <a:solidFill>
            <a:srgbClr val="FFFFFF"/>
          </a:solidFill>
        </p:grpSpPr>
        <p:sp>
          <p:nvSpPr>
            <p:cNvPr id="39" name="Freeform 81"/>
            <p:cNvSpPr>
              <a:spLocks noEditPoints="1"/>
            </p:cNvSpPr>
            <p:nvPr/>
          </p:nvSpPr>
          <p:spPr bwMode="auto">
            <a:xfrm>
              <a:off x="1575166" y="786197"/>
              <a:ext cx="128202" cy="128202"/>
            </a:xfrm>
            <a:custGeom>
              <a:gdLst>
                <a:gd fmla="*/ 59 w 117" name="T0"/>
                <a:gd fmla="*/ 0 h 117" name="T1"/>
                <a:gd fmla="*/ 0 w 117" name="T2"/>
                <a:gd fmla="*/ 58 h 117" name="T3"/>
                <a:gd fmla="*/ 59 w 117" name="T4"/>
                <a:gd fmla="*/ 117 h 117" name="T5"/>
                <a:gd fmla="*/ 117 w 117" name="T6"/>
                <a:gd fmla="*/ 58 h 117" name="T7"/>
                <a:gd fmla="*/ 59 w 117" name="T8"/>
                <a:gd fmla="*/ 0 h 117" name="T9"/>
                <a:gd fmla="*/ 92 w 117" name="T10"/>
                <a:gd fmla="*/ 87 h 117" name="T11"/>
                <a:gd fmla="*/ 30 w 117" name="T12"/>
                <a:gd fmla="*/ 92 h 117" name="T13"/>
                <a:gd fmla="*/ 25 w 117" name="T14"/>
                <a:gd fmla="*/ 30 h 117" name="T15"/>
                <a:gd fmla="*/ 87 w 117" name="T16"/>
                <a:gd fmla="*/ 25 h 117" name="T17"/>
                <a:gd fmla="*/ 92 w 117" name="T18"/>
                <a:gd fmla="*/ 87 h 11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7" w="117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1"/>
                    <a:pt x="26" y="117"/>
                    <a:pt x="59" y="117"/>
                  </a:cubicBezTo>
                  <a:cubicBezTo>
                    <a:pt x="91" y="117"/>
                    <a:pt x="117" y="91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  <a:moveTo>
                    <a:pt x="92" y="87"/>
                  </a:moveTo>
                  <a:cubicBezTo>
                    <a:pt x="76" y="105"/>
                    <a:pt x="49" y="107"/>
                    <a:pt x="30" y="92"/>
                  </a:cubicBezTo>
                  <a:cubicBezTo>
                    <a:pt x="12" y="76"/>
                    <a:pt x="10" y="48"/>
                    <a:pt x="25" y="30"/>
                  </a:cubicBezTo>
                  <a:cubicBezTo>
                    <a:pt x="41" y="12"/>
                    <a:pt x="69" y="9"/>
                    <a:pt x="87" y="25"/>
                  </a:cubicBezTo>
                  <a:cubicBezTo>
                    <a:pt x="106" y="41"/>
                    <a:pt x="108" y="69"/>
                    <a:pt x="9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40" name="Freeform 82"/>
            <p:cNvSpPr/>
            <p:nvPr/>
          </p:nvSpPr>
          <p:spPr bwMode="auto">
            <a:xfrm>
              <a:off x="1608026" y="818132"/>
              <a:ext cx="35175" cy="36100"/>
            </a:xfrm>
            <a:custGeom>
              <a:gdLst>
                <a:gd fmla="*/ 29 w 32" name="T0"/>
                <a:gd fmla="*/ 0 h 33" name="T1"/>
                <a:gd fmla="*/ 0 w 32" name="T2"/>
                <a:gd fmla="*/ 29 h 33" name="T3"/>
                <a:gd fmla="*/ 0 w 32" name="T4"/>
                <a:gd fmla="*/ 29 h 33" name="T5"/>
                <a:gd fmla="*/ 3 w 32" name="T6"/>
                <a:gd fmla="*/ 33 h 33" name="T7"/>
                <a:gd fmla="*/ 7 w 32" name="T8"/>
                <a:gd fmla="*/ 29 h 33" name="T9"/>
                <a:gd fmla="*/ 7 w 32" name="T10"/>
                <a:gd fmla="*/ 29 h 33" name="T11"/>
                <a:gd fmla="*/ 29 w 32" name="T12"/>
                <a:gd fmla="*/ 8 h 33" name="T13"/>
                <a:gd fmla="*/ 32 w 32" name="T14"/>
                <a:gd fmla="*/ 4 h 33" name="T15"/>
                <a:gd fmla="*/ 29 w 32" name="T16"/>
                <a:gd fmla="*/ 0 h 3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" w="32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3"/>
                    <a:pt x="3" y="33"/>
                  </a:cubicBezTo>
                  <a:cubicBezTo>
                    <a:pt x="5" y="33"/>
                    <a:pt x="7" y="31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31" y="8"/>
                    <a:pt x="32" y="6"/>
                    <a:pt x="32" y="4"/>
                  </a:cubicBezTo>
                  <a:cubicBezTo>
                    <a:pt x="32" y="2"/>
                    <a:pt x="31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41" name="Freeform 83"/>
            <p:cNvSpPr>
              <a:spLocks noEditPoints="1"/>
            </p:cNvSpPr>
            <p:nvPr/>
          </p:nvSpPr>
          <p:spPr bwMode="auto">
            <a:xfrm>
              <a:off x="1511296" y="730196"/>
              <a:ext cx="256867" cy="216138"/>
            </a:xfrm>
            <a:custGeom>
              <a:gdLst>
                <a:gd fmla="*/ 215 w 234" name="T0"/>
                <a:gd fmla="*/ 44 h 197" name="T1"/>
                <a:gd fmla="*/ 184 w 234" name="T2"/>
                <a:gd fmla="*/ 39 h 197" name="T3"/>
                <a:gd fmla="*/ 174 w 234" name="T4"/>
                <a:gd fmla="*/ 14 h 197" name="T5"/>
                <a:gd fmla="*/ 153 w 234" name="T6"/>
                <a:gd fmla="*/ 0 h 197" name="T7"/>
                <a:gd fmla="*/ 80 w 234" name="T8"/>
                <a:gd fmla="*/ 0 h 197" name="T9"/>
                <a:gd fmla="*/ 60 w 234" name="T10"/>
                <a:gd fmla="*/ 14 h 197" name="T11"/>
                <a:gd fmla="*/ 50 w 234" name="T12"/>
                <a:gd fmla="*/ 39 h 197" name="T13"/>
                <a:gd fmla="*/ 18 w 234" name="T14"/>
                <a:gd fmla="*/ 44 h 197" name="T15"/>
                <a:gd fmla="*/ 0 w 234" name="T16"/>
                <a:gd fmla="*/ 66 h 197" name="T17"/>
                <a:gd fmla="*/ 0 w 234" name="T18"/>
                <a:gd fmla="*/ 175 h 197" name="T19"/>
                <a:gd fmla="*/ 22 w 234" name="T20"/>
                <a:gd fmla="*/ 197 h 197" name="T21"/>
                <a:gd fmla="*/ 212 w 234" name="T22"/>
                <a:gd fmla="*/ 197 h 197" name="T23"/>
                <a:gd fmla="*/ 234 w 234" name="T24"/>
                <a:gd fmla="*/ 175 h 197" name="T25"/>
                <a:gd fmla="*/ 234 w 234" name="T26"/>
                <a:gd fmla="*/ 66 h 197" name="T27"/>
                <a:gd fmla="*/ 215 w 234" name="T28"/>
                <a:gd fmla="*/ 44 h 197" name="T29"/>
                <a:gd fmla="*/ 219 w 234" name="T30"/>
                <a:gd fmla="*/ 175 h 197" name="T31"/>
                <a:gd fmla="*/ 212 w 234" name="T32"/>
                <a:gd fmla="*/ 182 h 197" name="T33"/>
                <a:gd fmla="*/ 22 w 234" name="T34"/>
                <a:gd fmla="*/ 182 h 197" name="T35"/>
                <a:gd fmla="*/ 14 w 234" name="T36"/>
                <a:gd fmla="*/ 175 h 197" name="T37"/>
                <a:gd fmla="*/ 14 w 234" name="T38"/>
                <a:gd fmla="*/ 66 h 197" name="T39"/>
                <a:gd fmla="*/ 21 w 234" name="T40"/>
                <a:gd fmla="*/ 58 h 197" name="T41"/>
                <a:gd fmla="*/ 60 w 234" name="T42"/>
                <a:gd fmla="*/ 52 h 197" name="T43"/>
                <a:gd fmla="*/ 73 w 234" name="T44"/>
                <a:gd fmla="*/ 19 h 197" name="T45"/>
                <a:gd fmla="*/ 80 w 234" name="T46"/>
                <a:gd fmla="*/ 15 h 197" name="T47"/>
                <a:gd fmla="*/ 153 w 234" name="T48"/>
                <a:gd fmla="*/ 15 h 197" name="T49"/>
                <a:gd fmla="*/ 160 w 234" name="T50"/>
                <a:gd fmla="*/ 19 h 197" name="T51"/>
                <a:gd fmla="*/ 173 w 234" name="T52"/>
                <a:gd fmla="*/ 52 h 197" name="T53"/>
                <a:gd fmla="*/ 213 w 234" name="T54"/>
                <a:gd fmla="*/ 58 h 197" name="T55"/>
                <a:gd fmla="*/ 219 w 234" name="T56"/>
                <a:gd fmla="*/ 66 h 197" name="T57"/>
                <a:gd fmla="*/ 219 w 234" name="T58"/>
                <a:gd fmla="*/ 175 h 197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97" w="234">
                  <a:moveTo>
                    <a:pt x="215" y="44"/>
                  </a:moveTo>
                  <a:cubicBezTo>
                    <a:pt x="184" y="39"/>
                    <a:pt x="184" y="39"/>
                    <a:pt x="184" y="39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0" y="5"/>
                    <a:pt x="162" y="0"/>
                    <a:pt x="15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1" y="0"/>
                    <a:pt x="63" y="5"/>
                    <a:pt x="60" y="14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8" y="46"/>
                    <a:pt x="0" y="55"/>
                    <a:pt x="0" y="6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10" y="197"/>
                    <a:pt x="22" y="197"/>
                  </a:cubicBezTo>
                  <a:cubicBezTo>
                    <a:pt x="212" y="197"/>
                    <a:pt x="212" y="197"/>
                    <a:pt x="212" y="197"/>
                  </a:cubicBezTo>
                  <a:cubicBezTo>
                    <a:pt x="224" y="197"/>
                    <a:pt x="234" y="187"/>
                    <a:pt x="234" y="17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55"/>
                    <a:pt x="226" y="46"/>
                    <a:pt x="215" y="44"/>
                  </a:cubicBezTo>
                  <a:close/>
                  <a:moveTo>
                    <a:pt x="219" y="175"/>
                  </a:moveTo>
                  <a:cubicBezTo>
                    <a:pt x="219" y="179"/>
                    <a:pt x="216" y="182"/>
                    <a:pt x="21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8" y="182"/>
                    <a:pt x="14" y="179"/>
                    <a:pt x="14" y="17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7" y="59"/>
                    <a:pt x="21" y="58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5" y="16"/>
                    <a:pt x="77" y="15"/>
                    <a:pt x="80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6" y="15"/>
                    <a:pt x="159" y="16"/>
                    <a:pt x="160" y="19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6" y="59"/>
                    <a:pt x="219" y="62"/>
                    <a:pt x="219" y="66"/>
                  </a:cubicBezTo>
                  <a:lnTo>
                    <a:pt x="219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1800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</p:grpSp>
    </p:spTree>
    <p:extLst>
      <p:ext uri="{BB962C8B-B14F-4D97-AF65-F5344CB8AC3E}">
        <p14:creationId val="152462823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6"/>
      <p:bldP grpId="0" spid="27"/>
      <p:bldP grpId="0" spid="28"/>
      <p:bldP grpId="0" spid="29"/>
      <p:bldP grpId="0" spid="3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49CCF94-3B1D-4865-9804-4F9371CFC7E3}" type="slidenum">
              <a:rPr lang="en-US" smtClean="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16</a:t>
            </a:fld>
          </a:p>
        </p:txBody>
      </p:sp>
      <p:graphicFrame>
        <p:nvGraphicFramePr>
          <p:cNvPr id="34" name="Chart 33"/>
          <p:cNvGraphicFramePr/>
          <p:nvPr>
            <p:extLst/>
          </p:nvPr>
        </p:nvGraphicFramePr>
        <p:xfrm>
          <a:off x="609600" y="1429545"/>
          <a:ext cx="2209800" cy="2057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5" name="Chart 34"/>
          <p:cNvGraphicFramePr/>
          <p:nvPr>
            <p:extLst/>
          </p:nvPr>
        </p:nvGraphicFramePr>
        <p:xfrm>
          <a:off x="2590800" y="1429545"/>
          <a:ext cx="2209800" cy="20574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6" name="Chart 35"/>
          <p:cNvGraphicFramePr/>
          <p:nvPr>
            <p:extLst/>
          </p:nvPr>
        </p:nvGraphicFramePr>
        <p:xfrm>
          <a:off x="4572000" y="1429545"/>
          <a:ext cx="2209800" cy="205740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37" name="Chart 36"/>
          <p:cNvGraphicFramePr/>
          <p:nvPr>
            <p:extLst/>
          </p:nvPr>
        </p:nvGraphicFramePr>
        <p:xfrm>
          <a:off x="6400800" y="1429545"/>
          <a:ext cx="2209800" cy="205740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38" name="Text Placeholder 5"/>
          <p:cNvSpPr txBox="1"/>
          <p:nvPr/>
        </p:nvSpPr>
        <p:spPr>
          <a:xfrm>
            <a:off x="838200" y="3791744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spcBef>
                <a:spcPct val="0"/>
              </a:spcBef>
              <a:buNone/>
            </a:pPr>
            <a:r>
              <a:rPr altLang="en-US" lang="zh-CN" sz="105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panose="020f0502020204030204" typeface="Calibri"/>
                <a:sym charset="-122" panose="020b0503020204020204" pitchFamily="34" typeface="微软雅黑"/>
              </a:rPr>
              <a:t>单击此处添加副标题或详细文本描述</a:t>
            </a:r>
          </a:p>
        </p:txBody>
      </p:sp>
      <p:sp>
        <p:nvSpPr>
          <p:cNvPr id="39" name="Text Placeholder 5"/>
          <p:cNvSpPr txBox="1"/>
          <p:nvPr/>
        </p:nvSpPr>
        <p:spPr>
          <a:xfrm>
            <a:off x="2819400" y="3791744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spcBef>
                <a:spcPct val="0"/>
              </a:spcBef>
              <a:buNone/>
            </a:pPr>
            <a:r>
              <a:rPr altLang="en-US" lang="zh-CN" sz="105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panose="020f0502020204030204" typeface="Calibri"/>
                <a:sym charset="-122" panose="020b0503020204020204" pitchFamily="34" typeface="微软雅黑"/>
              </a:rPr>
              <a:t>单击此处添加副标题或详细文本描述</a:t>
            </a:r>
          </a:p>
        </p:txBody>
      </p:sp>
      <p:sp>
        <p:nvSpPr>
          <p:cNvPr id="40" name="Text Placeholder 5"/>
          <p:cNvSpPr txBox="1"/>
          <p:nvPr/>
        </p:nvSpPr>
        <p:spPr>
          <a:xfrm>
            <a:off x="4800600" y="3791744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spcBef>
                <a:spcPct val="0"/>
              </a:spcBef>
              <a:buNone/>
            </a:pPr>
            <a:r>
              <a:rPr altLang="en-US" lang="zh-CN" sz="105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panose="020f0502020204030204" typeface="Calibri"/>
                <a:sym charset="-122" panose="020b0503020204020204" pitchFamily="34" typeface="微软雅黑"/>
              </a:rPr>
              <a:t>单击此处添加副标题或详细文本描述</a:t>
            </a:r>
          </a:p>
        </p:txBody>
      </p:sp>
      <p:sp>
        <p:nvSpPr>
          <p:cNvPr id="41" name="Text Placeholder 5"/>
          <p:cNvSpPr txBox="1"/>
          <p:nvPr/>
        </p:nvSpPr>
        <p:spPr>
          <a:xfrm>
            <a:off x="6705600" y="3791744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spcBef>
                <a:spcPct val="0"/>
              </a:spcBef>
              <a:buNone/>
            </a:pPr>
            <a:r>
              <a:rPr altLang="en-US" lang="zh-CN" sz="105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panose="020f0502020204030204" typeface="Calibri"/>
                <a:sym charset="-122" panose="020b0503020204020204" pitchFamily="34" typeface="微软雅黑"/>
              </a:rPr>
              <a:t>单击此处添加副标题或详细文本描述</a:t>
            </a:r>
          </a:p>
        </p:txBody>
      </p:sp>
    </p:spTree>
    <p:extLst>
      <p:ext uri="{BB962C8B-B14F-4D97-AF65-F5344CB8AC3E}">
        <p14:creationId val="2832387762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1"/>
      <p:bldGraphic grpId="0" spid="34">
        <p:bldAsOne/>
      </p:bldGraphic>
      <p:bldGraphic grpId="0" spid="35">
        <p:bldAsOne/>
      </p:bldGraphic>
      <p:bldGraphic grpId="0" spid="36">
        <p:bldAsOne/>
      </p:bldGraphic>
      <p:bldGraphic grpId="0" spid="37">
        <p:bldAsOne/>
      </p:bldGraphic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419100" y="1201367"/>
            <a:ext cx="4836109" cy="31994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zh-CN" lang="en-US" sz="1350">
              <a:solidFill>
                <a:srgbClr val="262626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75700" y="1890528"/>
            <a:ext cx="4352772" cy="1124793"/>
            <a:chOff x="5167313" y="2519363"/>
            <a:chExt cx="5805487" cy="1500187"/>
          </a:xfrm>
        </p:grpSpPr>
        <p:sp>
          <p:nvSpPr>
            <p:cNvPr id="26632" name="Rectangle 22"/>
            <p:cNvSpPr>
              <a:spLocks noChangeArrowheads="1"/>
            </p:cNvSpPr>
            <p:nvPr/>
          </p:nvSpPr>
          <p:spPr bwMode="auto">
            <a:xfrm>
              <a:off x="5167313" y="2519363"/>
              <a:ext cx="5805487" cy="15001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itchFamily="34" typeface="Arial"/>
                <a:buChar char="•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  <a:sym charset="0" pitchFamily="34" typeface="Calibri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itchFamily="34" typeface="Arial"/>
                <a:buNone/>
              </a:pPr>
              <a:endParaRPr altLang="zh-CN" lang="zh-CN" sz="1350">
                <a:solidFill>
                  <a:srgbClr val="FFFFFF"/>
                </a:solidFill>
              </a:endParaRPr>
            </a:p>
          </p:txBody>
        </p:sp>
        <p:grpSp>
          <p:nvGrpSpPr>
            <p:cNvPr id="26633" name="Group 25"/>
            <p:cNvGrpSpPr/>
            <p:nvPr/>
          </p:nvGrpSpPr>
          <p:grpSpPr>
            <a:xfrm>
              <a:off x="5564664" y="2870200"/>
              <a:ext cx="4973161" cy="831068"/>
              <a:chOff x="-37622" y="0"/>
              <a:chExt cx="4972832" cy="831193"/>
            </a:xfrm>
          </p:grpSpPr>
          <p:sp>
            <p:nvSpPr>
              <p:cNvPr id="26636" name="TextBox 23"/>
              <p:cNvSpPr>
                <a:spLocks noChangeArrowheads="1"/>
              </p:cNvSpPr>
              <p:nvPr/>
            </p:nvSpPr>
            <p:spPr bwMode="auto">
              <a:xfrm>
                <a:off x="-19364" y="0"/>
                <a:ext cx="1869893" cy="414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9pPr>
              </a:lstStyle>
              <a:p>
                <a:pPr algn="r">
                  <a:buNone/>
                </a:pPr>
                <a:r>
                  <a:rPr altLang="en-US"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点击添加文本</a:t>
                </a:r>
              </a:p>
            </p:txBody>
          </p:sp>
          <p:sp>
            <p:nvSpPr>
              <p:cNvPr id="26637" name="TextBox 24"/>
              <p:cNvSpPr>
                <a:spLocks noChangeArrowheads="1"/>
              </p:cNvSpPr>
              <p:nvPr/>
            </p:nvSpPr>
            <p:spPr bwMode="auto">
              <a:xfrm>
                <a:off x="0" y="400110"/>
                <a:ext cx="4935210" cy="426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itchFamily="34" typeface="Arial"/>
                  <a:buChar char="•"/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  <a:sym charset="0" pitchFamily="34" typeface="Calibri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charset="0" pitchFamily="34" typeface="Arial"/>
                  <a:buNone/>
                </a:pPr>
                <a:r>
                  <a:rPr altLang="zh-CN" lang="en-US" sz="750">
                    <a:solidFill>
                      <a:schemeClr val="bg1"/>
                    </a:solidFill>
                    <a:latin charset="0" panose="020b0606030504020204" pitchFamily="34" typeface="Open Sans"/>
                    <a:sym charset="0" panose="020b0606030504020204" pitchFamily="34" typeface="Open Sans"/>
                  </a:rPr>
                  <a:t>Lid est laborum dolo rumes fugats untras. Etharums ser quidem rerum facilis dolores nemis omnis</a:t>
                </a:r>
              </a:p>
            </p:txBody>
          </p:sp>
        </p:grpSp>
      </p:grpSp>
      <p:sp>
        <p:nvSpPr>
          <p:cNvPr id="26634" name="TextBox 26"/>
          <p:cNvSpPr>
            <a:spLocks noChangeArrowheads="1"/>
          </p:cNvSpPr>
          <p:nvPr/>
        </p:nvSpPr>
        <p:spPr bwMode="auto">
          <a:xfrm>
            <a:off x="5625379" y="3196239"/>
            <a:ext cx="2228162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750">
                <a:solidFill>
                  <a:srgbClr val="595959"/>
                </a:solidFill>
                <a:latin charset="0" panose="020b0606030504020204" pitchFamily="34" typeface="Open Sans"/>
                <a:sym charset="0" panose="020b0606030504020204" pitchFamily="34" typeface="Open Sans"/>
              </a:rPr>
              <a:t>Lid est laborum dolo rumes fugats untras. Etharums ser quidem rerum facilis dolores nemis omnis fugats vitaes nemo minima rerums unsers sadips amets..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750">
                <a:solidFill>
                  <a:srgbClr val="595959"/>
                </a:solidFill>
                <a:latin charset="0" panose="020b0606030504020204" pitchFamily="34" typeface="Open Sans"/>
                <a:sym charset="0" panose="020b0606030504020204" pitchFamily="34" typeface="Open Sans"/>
              </a:rPr>
              <a:t>Sed ut perspiciatis unde omnis iste natus error sit voluptatem.</a:t>
            </a:r>
          </a:p>
        </p:txBody>
      </p:sp>
      <p:sp>
        <p:nvSpPr>
          <p:cNvPr id="26635" name="Rectangle 27"/>
          <p:cNvSpPr>
            <a:spLocks noChangeArrowheads="1"/>
          </p:cNvSpPr>
          <p:nvPr/>
        </p:nvSpPr>
        <p:spPr bwMode="auto">
          <a:xfrm>
            <a:off x="5633358" y="4138924"/>
            <a:ext cx="1252855" cy="205740"/>
          </a:xfrm>
          <a:prstGeom prst="rect">
            <a:avLst/>
          </a:prstGeom>
          <a:noFill/>
          <a:ln w="9525">
            <a:solidFill>
              <a:srgbClr val="7F7F7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  <a:sym charset="0" pitchFamily="34" typeface="Calibri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750">
                <a:solidFill>
                  <a:srgbClr val="595959"/>
                </a:solidFill>
                <a:latin charset="0" panose="020b0606030504020204" pitchFamily="34" typeface="Open Sans"/>
                <a:sym charset="0" panose="020b0606030504020204" pitchFamily="34" typeface="Open Sans"/>
              </a:rPr>
              <a:t>SINGLE NEWS LAYOUT</a:t>
            </a:r>
          </a:p>
        </p:txBody>
      </p:sp>
    </p:spTree>
    <p:extLst>
      <p:ext uri="{BB962C8B-B14F-4D97-AF65-F5344CB8AC3E}">
        <p14:creationId val="363507494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631"/>
      <p:bldP grpId="0" spid="26634"/>
      <p:bldP grpId="0" spid="2663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 11"/>
          <p:cNvSpPr/>
          <p:nvPr/>
        </p:nvSpPr>
        <p:spPr>
          <a:xfrm>
            <a:off x="4108558" y="999584"/>
            <a:ext cx="836724" cy="1260339"/>
          </a:xfrm>
          <a:custGeom>
            <a:gdLst>
              <a:gd fmla="*/ 0 w 980075" name="connsiteX0"/>
              <a:gd fmla="*/ 445215 h 1475809" name="connsiteY0"/>
              <a:gd fmla="*/ 378895 w 980075" name="connsiteX1"/>
              <a:gd fmla="*/ 66320 h 1475809" name="connsiteY1"/>
              <a:gd fmla="*/ 601180 w 980075" name="connsiteX2"/>
              <a:gd fmla="*/ 66320 h 1475809" name="connsiteY2"/>
              <a:gd fmla="*/ 980075 w 980075" name="connsiteX3"/>
              <a:gd fmla="*/ 445215 h 1475809" name="connsiteY3"/>
              <a:gd fmla="*/ 980075 w 980075" name="connsiteX4"/>
              <a:gd fmla="*/ 1475809 h 1475809" name="connsiteY4"/>
              <a:gd fmla="*/ 5051 w 980075" name="connsiteX5"/>
              <a:gd fmla="*/ 1475809 h 1475809" name="connsiteY5"/>
              <a:gd fmla="*/ 0 w 980075" name="connsiteX6"/>
              <a:gd fmla="*/ 445215 h 147580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5809" w="980075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103948" y="1888468"/>
            <a:ext cx="836724" cy="8326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5444673" y="2184237"/>
            <a:ext cx="836982" cy="1259950"/>
          </a:xfrm>
          <a:custGeom>
            <a:gdLst>
              <a:gd fmla="*/ 0 w 980075" name="connsiteX0"/>
              <a:gd fmla="*/ 445215 h 1475809" name="connsiteY0"/>
              <a:gd fmla="*/ 378895 w 980075" name="connsiteX1"/>
              <a:gd fmla="*/ 66320 h 1475809" name="connsiteY1"/>
              <a:gd fmla="*/ 601180 w 980075" name="connsiteX2"/>
              <a:gd fmla="*/ 66320 h 1475809" name="connsiteY2"/>
              <a:gd fmla="*/ 980075 w 980075" name="connsiteX3"/>
              <a:gd fmla="*/ 445215 h 1475809" name="connsiteY3"/>
              <a:gd fmla="*/ 980075 w 980075" name="connsiteX4"/>
              <a:gd fmla="*/ 1475809 h 1475809" name="connsiteY4"/>
              <a:gd fmla="*/ 5051 w 980075" name="connsiteX5"/>
              <a:gd fmla="*/ 1475809 h 1475809" name="connsiteY5"/>
              <a:gd fmla="*/ 0 w 980075" name="connsiteX6"/>
              <a:gd fmla="*/ 445215 h 147580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5809" w="980075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 rot="5400000">
            <a:off x="4769411" y="2398005"/>
            <a:ext cx="836982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3"/>
            </a:soli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4078016" y="3339016"/>
            <a:ext cx="836724" cy="1260339"/>
          </a:xfrm>
          <a:custGeom>
            <a:gdLst>
              <a:gd fmla="*/ 0 w 980075" name="connsiteX0"/>
              <a:gd fmla="*/ 445215 h 1475809" name="connsiteY0"/>
              <a:gd fmla="*/ 378895 w 980075" name="connsiteX1"/>
              <a:gd fmla="*/ 66320 h 1475809" name="connsiteY1"/>
              <a:gd fmla="*/ 601180 w 980075" name="connsiteX2"/>
              <a:gd fmla="*/ 66320 h 1475809" name="connsiteY2"/>
              <a:gd fmla="*/ 980075 w 980075" name="connsiteX3"/>
              <a:gd fmla="*/ 445215 h 1475809" name="connsiteY3"/>
              <a:gd fmla="*/ 980075 w 980075" name="connsiteX4"/>
              <a:gd fmla="*/ 1475809 h 1475809" name="connsiteY4"/>
              <a:gd fmla="*/ 5051 w 980075" name="connsiteX5"/>
              <a:gd fmla="*/ 1475809 h 1475809" name="connsiteY5"/>
              <a:gd fmla="*/ 0 w 980075" name="connsiteX6"/>
              <a:gd fmla="*/ 445215 h 147580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5809" w="980075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0" name="椭圆 29"/>
          <p:cNvSpPr/>
          <p:nvPr/>
        </p:nvSpPr>
        <p:spPr>
          <a:xfrm rot="10800000">
            <a:off x="4078016" y="2877379"/>
            <a:ext cx="836724" cy="8326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4"/>
            </a:solidFill>
          </a:ln>
          <a:effectLst>
            <a:outerShdw algn="ctr" blurRad="63500" rotWithShape="0" sx="103000" sy="10300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2752583" y="2139409"/>
            <a:ext cx="836982" cy="1259950"/>
          </a:xfrm>
          <a:custGeom>
            <a:gdLst>
              <a:gd fmla="*/ 0 w 980075" name="connsiteX0"/>
              <a:gd fmla="*/ 445215 h 1475809" name="connsiteY0"/>
              <a:gd fmla="*/ 378895 w 980075" name="connsiteX1"/>
              <a:gd fmla="*/ 66320 h 1475809" name="connsiteY1"/>
              <a:gd fmla="*/ 601180 w 980075" name="connsiteX2"/>
              <a:gd fmla="*/ 66320 h 1475809" name="connsiteY2"/>
              <a:gd fmla="*/ 980075 w 980075" name="connsiteX3"/>
              <a:gd fmla="*/ 445215 h 1475809" name="connsiteY3"/>
              <a:gd fmla="*/ 980075 w 980075" name="connsiteX4"/>
              <a:gd fmla="*/ 1475809 h 1475809" name="connsiteY4"/>
              <a:gd fmla="*/ 5051 w 980075" name="connsiteX5"/>
              <a:gd fmla="*/ 1475809 h 1475809" name="connsiteY5"/>
              <a:gd fmla="*/ 0 w 980075" name="connsiteX6"/>
              <a:gd fmla="*/ 445215 h 147580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5809" w="980075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 rot="16200000">
            <a:off x="3427846" y="2353176"/>
            <a:ext cx="836982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13381" y="2560722"/>
            <a:ext cx="464171" cy="388620"/>
          </a:xfrm>
          <a:prstGeom prst="rect">
            <a:avLst/>
          </a:prstGeom>
          <a:effectLst/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01</a:t>
            </a:r>
          </a:p>
        </p:txBody>
      </p:sp>
      <p:sp>
        <p:nvSpPr>
          <p:cNvPr id="36" name="矩形 35"/>
          <p:cNvSpPr/>
          <p:nvPr/>
        </p:nvSpPr>
        <p:spPr>
          <a:xfrm>
            <a:off x="4299102" y="2119746"/>
            <a:ext cx="464171" cy="388620"/>
          </a:xfrm>
          <a:prstGeom prst="rect">
            <a:avLst/>
          </a:prstGeom>
          <a:effectLst/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02</a:t>
            </a:r>
          </a:p>
        </p:txBody>
      </p:sp>
      <p:sp>
        <p:nvSpPr>
          <p:cNvPr id="37" name="矩形 36"/>
          <p:cNvSpPr/>
          <p:nvPr/>
        </p:nvSpPr>
        <p:spPr>
          <a:xfrm>
            <a:off x="4943325" y="2619987"/>
            <a:ext cx="464171" cy="388620"/>
          </a:xfrm>
          <a:prstGeom prst="rect">
            <a:avLst/>
          </a:prstGeom>
          <a:effectLst/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03</a:t>
            </a:r>
          </a:p>
        </p:txBody>
      </p:sp>
      <p:sp>
        <p:nvSpPr>
          <p:cNvPr id="38" name="矩形 37"/>
          <p:cNvSpPr/>
          <p:nvPr/>
        </p:nvSpPr>
        <p:spPr>
          <a:xfrm>
            <a:off x="4243972" y="3107269"/>
            <a:ext cx="464171" cy="388620"/>
          </a:xfrm>
          <a:prstGeom prst="rect">
            <a:avLst/>
          </a:prstGeom>
          <a:effectLst/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zh-CN" lang="en-US" sz="2100">
                <a:solidFill>
                  <a:schemeClr val="tx1">
                    <a:lumMod val="75000"/>
                    <a:lumOff val="2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04</a:t>
            </a:r>
          </a:p>
        </p:txBody>
      </p:sp>
      <p:grpSp>
        <p:nvGrpSpPr>
          <p:cNvPr id="2" name="组合 38"/>
          <p:cNvGrpSpPr/>
          <p:nvPr/>
        </p:nvGrpSpPr>
        <p:grpSpPr>
          <a:xfrm>
            <a:off x="2883142" y="2493100"/>
            <a:ext cx="372789" cy="55256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gdLst>
                <a:gd fmla="*/ 108 w 149" name="T0"/>
                <a:gd fmla="*/ 163 h 163" name="T1"/>
                <a:gd fmla="*/ 35 w 149" name="T2"/>
                <a:gd fmla="*/ 163 h 163" name="T3"/>
                <a:gd fmla="*/ 35 w 149" name="T4"/>
                <a:gd fmla="*/ 158 h 163" name="T5"/>
                <a:gd fmla="*/ 30 w 149" name="T6"/>
                <a:gd fmla="*/ 142 h 163" name="T7"/>
                <a:gd fmla="*/ 21 w 149" name="T8"/>
                <a:gd fmla="*/ 127 h 163" name="T9"/>
                <a:gd fmla="*/ 0 w 149" name="T10"/>
                <a:gd fmla="*/ 74 h 163" name="T11"/>
                <a:gd fmla="*/ 74 w 149" name="T12"/>
                <a:gd fmla="*/ 0 h 163" name="T13"/>
                <a:gd fmla="*/ 149 w 149" name="T14"/>
                <a:gd fmla="*/ 74 h 163" name="T15"/>
                <a:gd fmla="*/ 127 w 149" name="T16"/>
                <a:gd fmla="*/ 127 h 163" name="T17"/>
                <a:gd fmla="*/ 118 w 149" name="T18"/>
                <a:gd fmla="*/ 142 h 163" name="T19"/>
                <a:gd fmla="*/ 114 w 149" name="T20"/>
                <a:gd fmla="*/ 158 h 163" name="T21"/>
                <a:gd fmla="*/ 113 w 149" name="T22"/>
                <a:gd fmla="*/ 163 h 163" name="T23"/>
                <a:gd fmla="*/ 108 w 149" name="T24"/>
                <a:gd fmla="*/ 163 h 163" name="T25"/>
                <a:gd fmla="*/ 46 w 149" name="T26"/>
                <a:gd fmla="*/ 151 h 163" name="T27"/>
                <a:gd fmla="*/ 103 w 149" name="T28"/>
                <a:gd fmla="*/ 151 h 163" name="T29"/>
                <a:gd fmla="*/ 108 w 149" name="T30"/>
                <a:gd fmla="*/ 136 h 163" name="T31"/>
                <a:gd fmla="*/ 117 w 149" name="T32"/>
                <a:gd fmla="*/ 120 h 163" name="T33"/>
                <a:gd fmla="*/ 136 w 149" name="T34"/>
                <a:gd fmla="*/ 74 h 163" name="T35"/>
                <a:gd fmla="*/ 74 w 149" name="T36"/>
                <a:gd fmla="*/ 12 h 163" name="T37"/>
                <a:gd fmla="*/ 12 w 149" name="T38"/>
                <a:gd fmla="*/ 74 h 163" name="T39"/>
                <a:gd fmla="*/ 31 w 149" name="T40"/>
                <a:gd fmla="*/ 120 h 163" name="T41"/>
                <a:gd fmla="*/ 41 w 149" name="T42"/>
                <a:gd fmla="*/ 136 h 163" name="T43"/>
                <a:gd fmla="*/ 46 w 149" name="T44"/>
                <a:gd fmla="*/ 151 h 16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3" w="149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gdLst>
                <a:gd fmla="*/ 0 w 74" name="T0"/>
                <a:gd fmla="*/ 0 h 49" name="T1"/>
                <a:gd fmla="*/ 0 w 74" name="T2"/>
                <a:gd fmla="*/ 20 h 49" name="T3"/>
                <a:gd fmla="*/ 37 w 74" name="T4"/>
                <a:gd fmla="*/ 49 h 49" name="T5"/>
                <a:gd fmla="*/ 41 w 74" name="T6"/>
                <a:gd fmla="*/ 49 h 49" name="T7"/>
                <a:gd fmla="*/ 74 w 74" name="T8"/>
                <a:gd fmla="*/ 20 h 49" name="T9"/>
                <a:gd fmla="*/ 74 w 74" name="T10"/>
                <a:gd fmla="*/ 0 h 49" name="T11"/>
                <a:gd fmla="*/ 0 w 74" name="T12"/>
                <a:gd fmla="*/ 0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74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gdLst>
                <a:gd fmla="*/ 83 w 85" name="T0"/>
                <a:gd fmla="*/ 9 h 68" name="T1"/>
                <a:gd fmla="*/ 62 w 85" name="T2"/>
                <a:gd fmla="*/ 66 h 68" name="T3"/>
                <a:gd fmla="*/ 62 w 85" name="T4"/>
                <a:gd fmla="*/ 68 h 68" name="T5"/>
                <a:gd fmla="*/ 52 w 85" name="T6"/>
                <a:gd fmla="*/ 68 h 68" name="T7"/>
                <a:gd fmla="*/ 53 w 85" name="T8"/>
                <a:gd fmla="*/ 66 h 68" name="T9"/>
                <a:gd fmla="*/ 67 w 85" name="T10"/>
                <a:gd fmla="*/ 17 h 68" name="T11"/>
                <a:gd fmla="*/ 67 w 85" name="T12"/>
                <a:gd fmla="*/ 17 h 68" name="T13"/>
                <a:gd fmla="*/ 66 w 85" name="T14"/>
                <a:gd fmla="*/ 17 h 68" name="T15"/>
                <a:gd fmla="*/ 55 w 85" name="T16"/>
                <a:gd fmla="*/ 13 h 68" name="T17"/>
                <a:gd fmla="*/ 44 w 85" name="T18"/>
                <a:gd fmla="*/ 17 h 68" name="T19"/>
                <a:gd fmla="*/ 30 w 85" name="T20"/>
                <a:gd fmla="*/ 12 h 68" name="T21"/>
                <a:gd fmla="*/ 17 w 85" name="T22"/>
                <a:gd fmla="*/ 16 h 68" name="T23"/>
                <a:gd fmla="*/ 30 w 85" name="T24"/>
                <a:gd fmla="*/ 66 h 68" name="T25"/>
                <a:gd fmla="*/ 31 w 85" name="T26"/>
                <a:gd fmla="*/ 68 h 68" name="T27"/>
                <a:gd fmla="*/ 21 w 85" name="T28"/>
                <a:gd fmla="*/ 68 h 68" name="T29"/>
                <a:gd fmla="*/ 21 w 85" name="T30"/>
                <a:gd fmla="*/ 66 h 68" name="T31"/>
                <a:gd fmla="*/ 2 w 85" name="T32"/>
                <a:gd fmla="*/ 9 h 68" name="T33"/>
                <a:gd fmla="*/ 2 w 85" name="T34"/>
                <a:gd fmla="*/ 9 h 68" name="T35"/>
                <a:gd fmla="*/ 1 w 85" name="T36"/>
                <a:gd fmla="*/ 8 h 68" name="T37"/>
                <a:gd fmla="*/ 1 w 85" name="T38"/>
                <a:gd fmla="*/ 8 h 68" name="T39"/>
                <a:gd fmla="*/ 1 w 85" name="T40"/>
                <a:gd fmla="*/ 7 h 68" name="T41"/>
                <a:gd fmla="*/ 2 w 85" name="T42"/>
                <a:gd fmla="*/ 1 h 68" name="T43"/>
                <a:gd fmla="*/ 9 w 85" name="T44"/>
                <a:gd fmla="*/ 3 h 68" name="T45"/>
                <a:gd fmla="*/ 9 w 85" name="T46"/>
                <a:gd fmla="*/ 3 h 68" name="T47"/>
                <a:gd fmla="*/ 16 w 85" name="T48"/>
                <a:gd fmla="*/ 7 h 68" name="T49"/>
                <a:gd fmla="*/ 27 w 85" name="T50"/>
                <a:gd fmla="*/ 2 h 68" name="T51"/>
                <a:gd fmla="*/ 31 w 85" name="T52"/>
                <a:gd fmla="*/ 1 h 68" name="T53"/>
                <a:gd fmla="*/ 34 w 85" name="T54"/>
                <a:gd fmla="*/ 3 h 68" name="T55"/>
                <a:gd fmla="*/ 43 w 85" name="T56"/>
                <a:gd fmla="*/ 8 h 68" name="T57"/>
                <a:gd fmla="*/ 52 w 85" name="T58"/>
                <a:gd fmla="*/ 3 h 68" name="T59"/>
                <a:gd fmla="*/ 55 w 85" name="T60"/>
                <a:gd fmla="*/ 1 h 68" name="T61"/>
                <a:gd fmla="*/ 59 w 85" name="T62"/>
                <a:gd fmla="*/ 3 h 68" name="T63"/>
                <a:gd fmla="*/ 66 w 85" name="T64"/>
                <a:gd fmla="*/ 8 h 68" name="T65"/>
                <a:gd fmla="*/ 66 w 85" name="T66"/>
                <a:gd fmla="*/ 8 h 68" name="T67"/>
                <a:gd fmla="*/ 76 w 85" name="T68"/>
                <a:gd fmla="*/ 3 h 68" name="T69"/>
                <a:gd fmla="*/ 82 w 85" name="T70"/>
                <a:gd fmla="*/ 2 h 68" name="T71"/>
                <a:gd fmla="*/ 83 w 85" name="T72"/>
                <a:gd fmla="*/ 9 h 6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8" w="85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5788792" y="2541610"/>
            <a:ext cx="326000" cy="558599"/>
          </a:xfrm>
          <a:custGeom>
            <a:gdLst>
              <a:gd fmla="*/ 73 w 130" name="T0"/>
              <a:gd fmla="*/ 98 h 222" name="T1"/>
              <a:gd fmla="*/ 118 w 130" name="T2"/>
              <a:gd fmla="*/ 116 h 222" name="T3"/>
              <a:gd fmla="*/ 130 w 130" name="T4"/>
              <a:gd fmla="*/ 149 h 222" name="T5"/>
              <a:gd fmla="*/ 115 w 130" name="T6"/>
              <a:gd fmla="*/ 186 h 222" name="T7"/>
              <a:gd fmla="*/ 73 w 130" name="T8"/>
              <a:gd fmla="*/ 203 h 222" name="T9"/>
              <a:gd fmla="*/ 73 w 130" name="T10"/>
              <a:gd fmla="*/ 222 h 222" name="T11"/>
              <a:gd fmla="*/ 58 w 130" name="T12"/>
              <a:gd fmla="*/ 222 h 222" name="T13"/>
              <a:gd fmla="*/ 58 w 130" name="T14"/>
              <a:gd fmla="*/ 203 h 222" name="T15"/>
              <a:gd fmla="*/ 0 w 130" name="T16"/>
              <a:gd fmla="*/ 150 h 222" name="T17"/>
              <a:gd fmla="*/ 26 w 130" name="T18"/>
              <a:gd fmla="*/ 150 h 222" name="T19"/>
              <a:gd fmla="*/ 58 w 130" name="T20"/>
              <a:gd fmla="*/ 185 h 222" name="T21"/>
              <a:gd fmla="*/ 58 w 130" name="T22"/>
              <a:gd fmla="*/ 117 h 222" name="T23"/>
              <a:gd fmla="*/ 4 w 130" name="T24"/>
              <a:gd fmla="*/ 69 h 222" name="T25"/>
              <a:gd fmla="*/ 19 w 130" name="T26"/>
              <a:gd fmla="*/ 34 h 222" name="T27"/>
              <a:gd fmla="*/ 58 w 130" name="T28"/>
              <a:gd fmla="*/ 19 h 222" name="T29"/>
              <a:gd fmla="*/ 58 w 130" name="T30"/>
              <a:gd fmla="*/ 0 h 222" name="T31"/>
              <a:gd fmla="*/ 73 w 130" name="T32"/>
              <a:gd fmla="*/ 0 h 222" name="T33"/>
              <a:gd fmla="*/ 73 w 130" name="T34"/>
              <a:gd fmla="*/ 19 h 222" name="T35"/>
              <a:gd fmla="*/ 125 w 130" name="T36"/>
              <a:gd fmla="*/ 63 h 222" name="T37"/>
              <a:gd fmla="*/ 99 w 130" name="T38"/>
              <a:gd fmla="*/ 63 h 222" name="T39"/>
              <a:gd fmla="*/ 73 w 130" name="T40"/>
              <a:gd fmla="*/ 37 h 222" name="T41"/>
              <a:gd fmla="*/ 73 w 130" name="T42"/>
              <a:gd fmla="*/ 98 h 222" name="T43"/>
              <a:gd fmla="*/ 58 w 130" name="T44"/>
              <a:gd fmla="*/ 96 h 222" name="T45"/>
              <a:gd fmla="*/ 58 w 130" name="T46"/>
              <a:gd fmla="*/ 37 h 222" name="T47"/>
              <a:gd fmla="*/ 30 w 130" name="T48"/>
              <a:gd fmla="*/ 67 h 222" name="T49"/>
              <a:gd fmla="*/ 38 w 130" name="T50"/>
              <a:gd fmla="*/ 86 h 222" name="T51"/>
              <a:gd fmla="*/ 58 w 130" name="T52"/>
              <a:gd fmla="*/ 96 h 222" name="T53"/>
              <a:gd fmla="*/ 73 w 130" name="T54"/>
              <a:gd fmla="*/ 185 h 222" name="T55"/>
              <a:gd fmla="*/ 104 w 130" name="T56"/>
              <a:gd fmla="*/ 150 h 222" name="T57"/>
              <a:gd fmla="*/ 97 w 130" name="T58"/>
              <a:gd fmla="*/ 131 h 222" name="T59"/>
              <a:gd fmla="*/ 73 w 130" name="T60"/>
              <a:gd fmla="*/ 120 h 222" name="T61"/>
              <a:gd fmla="*/ 73 w 130" name="T62"/>
              <a:gd fmla="*/ 185 h 22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21" w="130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4259869" y="3866577"/>
            <a:ext cx="459620" cy="460381"/>
          </a:xfrm>
          <a:custGeom>
            <a:gdLst>
              <a:gd fmla="*/ 281 w 311" name="T0"/>
              <a:gd fmla="*/ 130 h 312" name="T1"/>
              <a:gd fmla="*/ 311 w 311" name="T2"/>
              <a:gd fmla="*/ 116 h 312" name="T3"/>
              <a:gd fmla="*/ 294 w 311" name="T4"/>
              <a:gd fmla="*/ 75 h 312" name="T5"/>
              <a:gd fmla="*/ 263 w 311" name="T6"/>
              <a:gd fmla="*/ 86 h 312" name="T7"/>
              <a:gd fmla="*/ 226 w 311" name="T8"/>
              <a:gd fmla="*/ 48 h 312" name="T9"/>
              <a:gd fmla="*/ 237 w 311" name="T10"/>
              <a:gd fmla="*/ 17 h 312" name="T11"/>
              <a:gd fmla="*/ 197 w 311" name="T12"/>
              <a:gd fmla="*/ 0 h 312" name="T13"/>
              <a:gd fmla="*/ 183 w 311" name="T14"/>
              <a:gd fmla="*/ 30 h 312" name="T15"/>
              <a:gd fmla="*/ 129 w 311" name="T16"/>
              <a:gd fmla="*/ 30 h 312" name="T17"/>
              <a:gd fmla="*/ 115 w 311" name="T18"/>
              <a:gd fmla="*/ 0 h 312" name="T19"/>
              <a:gd fmla="*/ 75 w 311" name="T20"/>
              <a:gd fmla="*/ 17 h 312" name="T21"/>
              <a:gd fmla="*/ 86 w 311" name="T22"/>
              <a:gd fmla="*/ 48 h 312" name="T23"/>
              <a:gd fmla="*/ 48 w 311" name="T24"/>
              <a:gd fmla="*/ 85 h 312" name="T25"/>
              <a:gd fmla="*/ 17 w 311" name="T26"/>
              <a:gd fmla="*/ 74 h 312" name="T27"/>
              <a:gd fmla="*/ 0 w 311" name="T28"/>
              <a:gd fmla="*/ 114 h 312" name="T29"/>
              <a:gd fmla="*/ 30 w 311" name="T30"/>
              <a:gd fmla="*/ 129 h 312" name="T31"/>
              <a:gd fmla="*/ 30 w 311" name="T32"/>
              <a:gd fmla="*/ 182 h 312" name="T33"/>
              <a:gd fmla="*/ 0 w 311" name="T34"/>
              <a:gd fmla="*/ 196 h 312" name="T35"/>
              <a:gd fmla="*/ 16 w 311" name="T36"/>
              <a:gd fmla="*/ 236 h 312" name="T37"/>
              <a:gd fmla="*/ 47 w 311" name="T38"/>
              <a:gd fmla="*/ 225 h 312" name="T39"/>
              <a:gd fmla="*/ 85 w 311" name="T40"/>
              <a:gd fmla="*/ 263 h 312" name="T41"/>
              <a:gd fmla="*/ 73 w 311" name="T42"/>
              <a:gd fmla="*/ 294 h 312" name="T43"/>
              <a:gd fmla="*/ 114 w 311" name="T44"/>
              <a:gd fmla="*/ 311 h 312" name="T45"/>
              <a:gd fmla="*/ 128 w 311" name="T46"/>
              <a:gd fmla="*/ 281 h 312" name="T47"/>
              <a:gd fmla="*/ 181 w 311" name="T48"/>
              <a:gd fmla="*/ 282 h 312" name="T49"/>
              <a:gd fmla="*/ 195 w 311" name="T50"/>
              <a:gd fmla="*/ 312 h 312" name="T51"/>
              <a:gd fmla="*/ 236 w 311" name="T52"/>
              <a:gd fmla="*/ 295 h 312" name="T53"/>
              <a:gd fmla="*/ 225 w 311" name="T54"/>
              <a:gd fmla="*/ 264 h 312" name="T55"/>
              <a:gd fmla="*/ 263 w 311" name="T56"/>
              <a:gd fmla="*/ 226 h 312" name="T57"/>
              <a:gd fmla="*/ 294 w 311" name="T58"/>
              <a:gd fmla="*/ 238 h 312" name="T59"/>
              <a:gd fmla="*/ 311 w 311" name="T60"/>
              <a:gd fmla="*/ 197 h 312" name="T61"/>
              <a:gd fmla="*/ 281 w 311" name="T62"/>
              <a:gd fmla="*/ 183 h 312" name="T63"/>
              <a:gd fmla="*/ 281 w 311" name="T64"/>
              <a:gd fmla="*/ 130 h 312" name="T65"/>
              <a:gd fmla="*/ 155 w 311" name="T66"/>
              <a:gd fmla="*/ 254 h 312" name="T67"/>
              <a:gd fmla="*/ 57 w 311" name="T68"/>
              <a:gd fmla="*/ 156 h 312" name="T69"/>
              <a:gd fmla="*/ 155 w 311" name="T70"/>
              <a:gd fmla="*/ 57 h 312" name="T71"/>
              <a:gd fmla="*/ 254 w 311" name="T72"/>
              <a:gd fmla="*/ 156 h 312" name="T73"/>
              <a:gd fmla="*/ 155 w 311" name="T74"/>
              <a:gd fmla="*/ 254 h 31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12" w="311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" name="组合 44"/>
          <p:cNvGrpSpPr/>
          <p:nvPr/>
        </p:nvGrpSpPr>
        <p:grpSpPr>
          <a:xfrm>
            <a:off x="4302136" y="1280522"/>
            <a:ext cx="437605" cy="420968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gdLst>
                <a:gd fmla="*/ 35 w 200" name="T0"/>
                <a:gd fmla="*/ 87 h 87" name="T1"/>
                <a:gd fmla="*/ 35 w 200" name="T2"/>
                <a:gd fmla="*/ 72 h 87" name="T3"/>
                <a:gd fmla="*/ 46 w 200" name="T4"/>
                <a:gd fmla="*/ 72 h 87" name="T5"/>
                <a:gd fmla="*/ 46 w 200" name="T6"/>
                <a:gd fmla="*/ 87 h 87" name="T7"/>
                <a:gd fmla="*/ 155 w 200" name="T8"/>
                <a:gd fmla="*/ 87 h 87" name="T9"/>
                <a:gd fmla="*/ 155 w 200" name="T10"/>
                <a:gd fmla="*/ 72 h 87" name="T11"/>
                <a:gd fmla="*/ 166 w 200" name="T12"/>
                <a:gd fmla="*/ 72 h 87" name="T13"/>
                <a:gd fmla="*/ 166 w 200" name="T14"/>
                <a:gd fmla="*/ 87 h 87" name="T15"/>
                <a:gd fmla="*/ 199 w 200" name="T16"/>
                <a:gd fmla="*/ 87 h 87" name="T17"/>
                <a:gd fmla="*/ 200 w 200" name="T18"/>
                <a:gd fmla="*/ 43 h 87" name="T19"/>
                <a:gd fmla="*/ 156 w 200" name="T20"/>
                <a:gd fmla="*/ 0 h 87" name="T21"/>
                <a:gd fmla="*/ 156 w 200" name="T22"/>
                <a:gd fmla="*/ 0 h 87" name="T23"/>
                <a:gd fmla="*/ 156 w 200" name="T24"/>
                <a:gd fmla="*/ 0 h 87" name="T25"/>
                <a:gd fmla="*/ 140 w 200" name="T26"/>
                <a:gd fmla="*/ 0 h 87" name="T27"/>
                <a:gd fmla="*/ 100 w 200" name="T28"/>
                <a:gd fmla="*/ 80 h 87" name="T29"/>
                <a:gd fmla="*/ 60 w 200" name="T30"/>
                <a:gd fmla="*/ 0 h 87" name="T31"/>
                <a:gd fmla="*/ 45 w 200" name="T32"/>
                <a:gd fmla="*/ 0 h 87" name="T33"/>
                <a:gd fmla="*/ 45 w 200" name="T34"/>
                <a:gd fmla="*/ 0 h 87" name="T35"/>
                <a:gd fmla="*/ 44 w 200" name="T36"/>
                <a:gd fmla="*/ 0 h 87" name="T37"/>
                <a:gd fmla="*/ 1 w 200" name="T38"/>
                <a:gd fmla="*/ 43 h 87" name="T39"/>
                <a:gd fmla="*/ 0 w 200" name="T40"/>
                <a:gd fmla="*/ 87 h 87" name="T41"/>
                <a:gd fmla="*/ 35 w 200" name="T42"/>
                <a:gd fmla="*/ 87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8" name="Rectangle 89"/>
          <p:cNvSpPr/>
          <p:nvPr/>
        </p:nvSpPr>
        <p:spPr>
          <a:xfrm>
            <a:off x="5607852" y="1330467"/>
            <a:ext cx="2512554" cy="8001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49" name="Rectangle 89"/>
          <p:cNvSpPr/>
          <p:nvPr/>
        </p:nvSpPr>
        <p:spPr>
          <a:xfrm>
            <a:off x="906985" y="1326240"/>
            <a:ext cx="2594636" cy="8001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50" name="Rectangle 89"/>
          <p:cNvSpPr/>
          <p:nvPr/>
        </p:nvSpPr>
        <p:spPr>
          <a:xfrm>
            <a:off x="5607852" y="3715376"/>
            <a:ext cx="2512554" cy="8001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51" name="Rectangle 89"/>
          <p:cNvSpPr/>
          <p:nvPr/>
        </p:nvSpPr>
        <p:spPr>
          <a:xfrm>
            <a:off x="906985" y="3715376"/>
            <a:ext cx="2594636" cy="80010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  <a:p>
            <a:pPr algn="ct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您的内容打在这里，或通过复制您的文本后您的内容打在这里，或通过复制您的文本后</a:t>
            </a:r>
          </a:p>
        </p:txBody>
      </p:sp>
    </p:spTree>
    <p:extLst>
      <p:ext uri="{BB962C8B-B14F-4D97-AF65-F5344CB8AC3E}">
        <p14:creationId val="337959613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6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2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2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50" id="7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20"/>
      <p:bldP grpId="0" spid="22"/>
      <p:bldP grpId="0" spid="28"/>
      <p:bldP grpId="0" spid="30"/>
      <p:bldP grpId="0" spid="32"/>
      <p:bldP grpId="0" spid="34"/>
      <p:bldP grpId="0" spid="35"/>
      <p:bldP grpId="0" spid="36"/>
      <p:bldP grpId="0" spid="37"/>
      <p:bldP grpId="0" spid="38"/>
      <p:bldP grpId="0" spid="43"/>
      <p:bldP grpId="0" spid="44"/>
      <p:bldP grpId="0" spid="48"/>
      <p:bldP grpId="0" spid="49"/>
      <p:bldP grpId="0" spid="50"/>
      <p:bldP grpId="0" spid="5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38BDDE5-CBA6-43EA-849E-F12590F37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BDB68F8-97C8-41DC-9D89-8F7750C1CF07}"/>
              </a:ext>
            </a:extLst>
          </p:cNvPr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 </a:t>
            </a: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38350045-7B99-4D39-A882-482C36D17E0E}"/>
              </a:ext>
            </a:extLst>
          </p:cNvPr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0E9BE69A-2DD4-458D-973C-C600F5A8BDE4}"/>
              </a:ext>
            </a:extLst>
          </p:cNvPr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2" name="组合 93">
            <a:extLst>
              <a:ext uri="{FF2B5EF4-FFF2-40B4-BE49-F238E27FC236}">
                <a16:creationId xmlns:a16="http://schemas.microsoft.com/office/drawing/2014/main" id="{E3CE5145-F985-453E-9E5F-80AA0A744931}"/>
              </a:ext>
            </a:extLst>
          </p:cNvPr>
          <p:cNvGrpSpPr/>
          <p:nvPr/>
        </p:nvGrpSpPr>
        <p:grpSpPr>
          <a:xfrm>
            <a:off x="3746340" y="1892043"/>
            <a:ext cx="3313260" cy="679617"/>
            <a:chOff x="320318" y="607960"/>
            <a:chExt cx="4018359" cy="824600"/>
          </a:xfrm>
        </p:grpSpPr>
        <p:grpSp>
          <p:nvGrpSpPr>
            <p:cNvPr id="3" name="组合 91">
              <a:extLst>
                <a:ext uri="{FF2B5EF4-FFF2-40B4-BE49-F238E27FC236}">
                  <a16:creationId xmlns:a16="http://schemas.microsoft.com/office/drawing/2014/main" id="{41704494-8A3D-4315-9FB9-71AFFEA2EA61}"/>
                </a:ext>
              </a:extLst>
            </p:cNvPr>
            <p:cNvGrpSpPr/>
            <p:nvPr/>
          </p:nvGrpSpPr>
          <p:grpSpPr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D58997CD-27D0-4C3F-9ED8-3A50DE0CA6B2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350"/>
              </a:p>
            </p:txBody>
          </p:sp>
          <p:sp>
            <p:nvSpPr>
              <p:cNvPr id="6" name="文本框 90">
                <a:extLst>
                  <a:ext uri="{FF2B5EF4-FFF2-40B4-BE49-F238E27FC236}">
                    <a16:creationId xmlns:a16="http://schemas.microsoft.com/office/drawing/2014/main" id="{8E03AA3A-EB45-4353-9DE4-2360E0857C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0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350">
                    <a:solidFill>
                      <a:schemeClr val="bg1"/>
                    </a:solidFill>
                    <a:latin charset="0" panose="020b0806030902050204" pitchFamily="34" typeface="Impact"/>
                  </a:rPr>
                  <a:t>04</a:t>
                </a:r>
              </a:p>
            </p:txBody>
          </p:sp>
        </p:grpSp>
        <p:sp>
          <p:nvSpPr>
            <p:cNvPr id="4" name="文本框 92">
              <a:extLst>
                <a:ext uri="{FF2B5EF4-FFF2-40B4-BE49-F238E27FC236}">
                  <a16:creationId xmlns:a16="http://schemas.microsoft.com/office/drawing/2014/main" id="{A36C2B13-1055-4F5F-BEC2-62D18BF50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44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工作规划和展望</a:t>
              </a:r>
            </a:p>
          </p:txBody>
        </p:sp>
      </p:grpSp>
      <p:sp>
        <p:nvSpPr>
          <p:cNvPr id="7" name="文本框 9">
            <a:extLst>
              <a:ext uri="{FF2B5EF4-FFF2-40B4-BE49-F238E27FC236}">
                <a16:creationId xmlns:a16="http://schemas.microsoft.com/office/drawing/2014/main" id="{7911E78A-E9F2-4EF9-9B8F-E19CE30D5FA2}"/>
              </a:ext>
            </a:extLst>
          </p:cNvPr>
          <p:cNvSpPr txBox="1"/>
          <p:nvPr/>
        </p:nvSpPr>
        <p:spPr>
          <a:xfrm>
            <a:off x="4641642" y="2624120"/>
            <a:ext cx="940902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ED1F69D0-178F-4543-90FF-F1CBDD3C8E74}"/>
              </a:ext>
            </a:extLst>
          </p:cNvPr>
          <p:cNvSpPr txBox="1"/>
          <p:nvPr/>
        </p:nvSpPr>
        <p:spPr>
          <a:xfrm>
            <a:off x="5709257" y="2626565"/>
            <a:ext cx="1348084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80932470-0306-475B-99E4-553CA1FE91B2}"/>
              </a:ext>
            </a:extLst>
          </p:cNvPr>
          <p:cNvSpPr txBox="1"/>
          <p:nvPr/>
        </p:nvSpPr>
        <p:spPr>
          <a:xfrm>
            <a:off x="4641642" y="2812500"/>
            <a:ext cx="940902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A0658CA-75AB-4A5B-AF34-ADF696F35B58}"/>
              </a:ext>
            </a:extLst>
          </p:cNvPr>
          <p:cNvSpPr txBox="1"/>
          <p:nvPr/>
        </p:nvSpPr>
        <p:spPr>
          <a:xfrm>
            <a:off x="5709257" y="2814945"/>
            <a:ext cx="1348084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1498734684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7"/>
      <p:bldP grpId="0" spid="8"/>
      <p:bldP grpId="0" spid="9"/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8A3F4DE9-8CBA-4A37-8CD1-2EEF4E359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DF87BEF-F9D7-444D-9B9F-5AFC3955710A}"/>
              </a:ext>
            </a:extLst>
          </p:cNvPr>
          <p:cNvSpPr/>
          <p:nvPr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 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2356520"/>
            <a:ext cx="2051720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" name="菱形 2">
            <a:extLst>
              <a:ext uri="{FF2B5EF4-FFF2-40B4-BE49-F238E27FC236}">
                <a16:creationId xmlns:a16="http://schemas.microsoft.com/office/drawing/2014/main" id="{670E01A6-CCEF-4927-B0A8-AC3AB67907F7}"/>
              </a:ext>
            </a:extLst>
          </p:cNvPr>
          <p:cNvSpPr/>
          <p:nvPr/>
        </p:nvSpPr>
        <p:spPr>
          <a:xfrm>
            <a:off x="3020430" y="2298735"/>
            <a:ext cx="363438" cy="363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5718" lIns="51435" rIns="51435" tIns="25718"/>
          <a:lstStyle/>
          <a:p>
            <a:pPr algn="ctr">
              <a:defRPr/>
            </a:pPr>
            <a:endParaRPr altLang="en-US" lang="zh-CN" sz="135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EE4237-22D0-4265-AD11-2B9E473A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04" y="2275511"/>
            <a:ext cx="891183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5718" lIns="51435" rIns="51435" tIns="25718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75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 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8D2F2D-CD4F-4925-A7E8-5483E6BA744B}"/>
              </a:ext>
            </a:extLst>
          </p:cNvPr>
          <p:cNvSpPr txBox="1"/>
          <p:nvPr/>
        </p:nvSpPr>
        <p:spPr>
          <a:xfrm>
            <a:off x="2099139" y="2392524"/>
            <a:ext cx="1051024" cy="257176"/>
          </a:xfrm>
          <a:prstGeom prst="rect">
            <a:avLst/>
          </a:prstGeom>
          <a:noFill/>
        </p:spPr>
        <p:txBody>
          <a:bodyPr bIns="25718" lIns="51435" rIns="51435" tIns="25718">
            <a:spAutoFit/>
          </a:bodyPr>
          <a:lstStyle/>
          <a:p>
            <a:pPr>
              <a:defRPr/>
            </a:pPr>
            <a:r>
              <a:rPr altLang="zh-CN" lang="en-US" sz="1350">
                <a:solidFill>
                  <a:schemeClr val="accent2"/>
                </a:solidFill>
                <a:latin charset="0" panose="020b0806030902050204" pitchFamily="34" typeface="Impact"/>
              </a:rPr>
              <a:t>CONTENTS</a:t>
            </a:r>
          </a:p>
        </p:txBody>
      </p:sp>
      <p:grpSp>
        <p:nvGrpSpPr>
          <p:cNvPr id="6" name="组合 93">
            <a:extLst>
              <a:ext uri="{FF2B5EF4-FFF2-40B4-BE49-F238E27FC236}">
                <a16:creationId xmlns:a16="http://schemas.microsoft.com/office/drawing/2014/main" id="{D427425D-5319-4558-8928-63906F72A87E}"/>
              </a:ext>
            </a:extLst>
          </p:cNvPr>
          <p:cNvGrpSpPr/>
          <p:nvPr/>
        </p:nvGrpSpPr>
        <p:grpSpPr>
          <a:xfrm>
            <a:off x="4247964" y="1330407"/>
            <a:ext cx="2260104" cy="476125"/>
            <a:chOff x="320318" y="607960"/>
            <a:chExt cx="4018359" cy="846889"/>
          </a:xfrm>
        </p:grpSpPr>
        <p:grpSp>
          <p:nvGrpSpPr>
            <p:cNvPr id="7" name="组合 91">
              <a:extLst>
                <a:ext uri="{FF2B5EF4-FFF2-40B4-BE49-F238E27FC236}">
                  <a16:creationId xmlns:a16="http://schemas.microsoft.com/office/drawing/2014/main" id="{E70C0159-55A5-4B68-BDBF-9C8984880587}"/>
                </a:ext>
              </a:extLst>
            </p:cNvPr>
            <p:cNvGrpSpPr/>
            <p:nvPr/>
          </p:nvGrpSpPr>
          <p:grpSpPr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9" name="菱形 8">
                <a:extLst>
                  <a:ext uri="{FF2B5EF4-FFF2-40B4-BE49-F238E27FC236}">
                    <a16:creationId xmlns:a16="http://schemas.microsoft.com/office/drawing/2014/main" id="{CF94AC69-41FC-4068-954C-94254116F410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35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" name="文本框 90">
                <a:extLst>
                  <a:ext uri="{FF2B5EF4-FFF2-40B4-BE49-F238E27FC236}">
                    <a16:creationId xmlns:a16="http://schemas.microsoft.com/office/drawing/2014/main" id="{A8421B05-79AC-4BC1-B502-F9080531A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52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35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8" name="文本框 92">
              <a:extLst>
                <a:ext uri="{FF2B5EF4-FFF2-40B4-BE49-F238E27FC236}">
                  <a16:creationId xmlns:a16="http://schemas.microsoft.com/office/drawing/2014/main" id="{508AF016-9B58-40A7-9564-41829197F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65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工作评价</a:t>
              </a:r>
            </a:p>
          </p:txBody>
        </p:sp>
      </p:grpSp>
      <p:grpSp>
        <p:nvGrpSpPr>
          <p:cNvPr id="11" name="组合 99">
            <a:extLst>
              <a:ext uri="{FF2B5EF4-FFF2-40B4-BE49-F238E27FC236}">
                <a16:creationId xmlns:a16="http://schemas.microsoft.com/office/drawing/2014/main" id="{265B3962-56AA-46A1-8BFC-E57357188E63}"/>
              </a:ext>
            </a:extLst>
          </p:cNvPr>
          <p:cNvGrpSpPr/>
          <p:nvPr/>
        </p:nvGrpSpPr>
        <p:grpSpPr>
          <a:xfrm>
            <a:off x="4247964" y="1957465"/>
            <a:ext cx="2260104" cy="476125"/>
            <a:chOff x="320318" y="607960"/>
            <a:chExt cx="4018359" cy="846889"/>
          </a:xfrm>
        </p:grpSpPr>
        <p:grpSp>
          <p:nvGrpSpPr>
            <p:cNvPr id="12" name="组合 100">
              <a:extLst>
                <a:ext uri="{FF2B5EF4-FFF2-40B4-BE49-F238E27FC236}">
                  <a16:creationId xmlns:a16="http://schemas.microsoft.com/office/drawing/2014/main" id="{7EBDA547-2FEA-4308-A094-47B5925689A5}"/>
                </a:ext>
              </a:extLst>
            </p:cNvPr>
            <p:cNvGrpSpPr/>
            <p:nvPr/>
          </p:nvGrpSpPr>
          <p:grpSpPr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4" name="菱形 13">
                <a:extLst>
                  <a:ext uri="{FF2B5EF4-FFF2-40B4-BE49-F238E27FC236}">
                    <a16:creationId xmlns:a16="http://schemas.microsoft.com/office/drawing/2014/main" id="{AA38070A-25B4-4958-A505-434DFAC0D0C8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35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" name="文本框 103">
                <a:extLst>
                  <a:ext uri="{FF2B5EF4-FFF2-40B4-BE49-F238E27FC236}">
                    <a16:creationId xmlns:a16="http://schemas.microsoft.com/office/drawing/2014/main" id="{CF80F6BD-1791-485A-B6B9-6D502D729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52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35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3" name="文本框 101">
              <a:extLst>
                <a:ext uri="{FF2B5EF4-FFF2-40B4-BE49-F238E27FC236}">
                  <a16:creationId xmlns:a16="http://schemas.microsoft.com/office/drawing/2014/main" id="{3EEA79F2-7A79-471E-BB2B-442F4DB64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65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自我评价</a:t>
              </a:r>
            </a:p>
          </p:txBody>
        </p:sp>
      </p:grpSp>
      <p:grpSp>
        <p:nvGrpSpPr>
          <p:cNvPr id="16" name="组合 109">
            <a:extLst>
              <a:ext uri="{FF2B5EF4-FFF2-40B4-BE49-F238E27FC236}">
                <a16:creationId xmlns:a16="http://schemas.microsoft.com/office/drawing/2014/main" id="{34D3AC4A-3C84-4F47-9B67-70D61737F1BA}"/>
              </a:ext>
            </a:extLst>
          </p:cNvPr>
          <p:cNvGrpSpPr/>
          <p:nvPr/>
        </p:nvGrpSpPr>
        <p:grpSpPr>
          <a:xfrm>
            <a:off x="4247964" y="2584523"/>
            <a:ext cx="2260104" cy="476125"/>
            <a:chOff x="320318" y="607960"/>
            <a:chExt cx="4018359" cy="846889"/>
          </a:xfrm>
        </p:grpSpPr>
        <p:grpSp>
          <p:nvGrpSpPr>
            <p:cNvPr id="17" name="组合 110">
              <a:extLst>
                <a:ext uri="{FF2B5EF4-FFF2-40B4-BE49-F238E27FC236}">
                  <a16:creationId xmlns:a16="http://schemas.microsoft.com/office/drawing/2014/main" id="{6BC7B16E-47C0-4FE3-B454-F415C50EA9DC}"/>
                </a:ext>
              </a:extLst>
            </p:cNvPr>
            <p:cNvGrpSpPr/>
            <p:nvPr/>
          </p:nvGrpSpPr>
          <p:grpSpPr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9" name="菱形 18">
                <a:extLst>
                  <a:ext uri="{FF2B5EF4-FFF2-40B4-BE49-F238E27FC236}">
                    <a16:creationId xmlns:a16="http://schemas.microsoft.com/office/drawing/2014/main" id="{3CCF910B-A9DF-49DF-908C-EEDBDDE9351C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35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" name="文本框 113">
                <a:extLst>
                  <a:ext uri="{FF2B5EF4-FFF2-40B4-BE49-F238E27FC236}">
                    <a16:creationId xmlns:a16="http://schemas.microsoft.com/office/drawing/2014/main" id="{EC5434D0-0C28-4616-9787-2A44B0B7D1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52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35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18" name="文本框 111">
              <a:extLst>
                <a:ext uri="{FF2B5EF4-FFF2-40B4-BE49-F238E27FC236}">
                  <a16:creationId xmlns:a16="http://schemas.microsoft.com/office/drawing/2014/main" id="{4D6734A6-4E2D-4321-9C22-E57E84B66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65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工作体会</a:t>
              </a:r>
            </a:p>
          </p:txBody>
        </p:sp>
      </p:grpSp>
      <p:grpSp>
        <p:nvGrpSpPr>
          <p:cNvPr id="21" name="组合 119">
            <a:extLst>
              <a:ext uri="{FF2B5EF4-FFF2-40B4-BE49-F238E27FC236}">
                <a16:creationId xmlns:a16="http://schemas.microsoft.com/office/drawing/2014/main" id="{BA52D146-F678-4C04-BCBA-682E72D971E4}"/>
              </a:ext>
            </a:extLst>
          </p:cNvPr>
          <p:cNvGrpSpPr/>
          <p:nvPr/>
        </p:nvGrpSpPr>
        <p:grpSpPr>
          <a:xfrm>
            <a:off x="4247964" y="3211580"/>
            <a:ext cx="2653392" cy="476125"/>
            <a:chOff x="320318" y="607960"/>
            <a:chExt cx="4717606" cy="846889"/>
          </a:xfrm>
        </p:grpSpPr>
        <p:grpSp>
          <p:nvGrpSpPr>
            <p:cNvPr id="22" name="组合 120">
              <a:extLst>
                <a:ext uri="{FF2B5EF4-FFF2-40B4-BE49-F238E27FC236}">
                  <a16:creationId xmlns:a16="http://schemas.microsoft.com/office/drawing/2014/main" id="{A609B115-5DA8-4027-AFDA-FFE5A5ABAA0A}"/>
                </a:ext>
              </a:extLst>
            </p:cNvPr>
            <p:cNvGrpSpPr/>
            <p:nvPr/>
          </p:nvGrpSpPr>
          <p:grpSpPr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24" name="菱形 23">
                <a:extLst>
                  <a:ext uri="{FF2B5EF4-FFF2-40B4-BE49-F238E27FC236}">
                    <a16:creationId xmlns:a16="http://schemas.microsoft.com/office/drawing/2014/main" id="{21CF4B80-E99A-4C62-929A-177FBE43BEED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35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" name="文本框 123">
                <a:extLst>
                  <a:ext uri="{FF2B5EF4-FFF2-40B4-BE49-F238E27FC236}">
                    <a16:creationId xmlns:a16="http://schemas.microsoft.com/office/drawing/2014/main" id="{9039D4F0-C871-4735-A50F-938461A55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5"/>
                <a:ext cx="883920" cy="52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35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23" name="文本框 121">
              <a:extLst>
                <a:ext uri="{FF2B5EF4-FFF2-40B4-BE49-F238E27FC236}">
                  <a16:creationId xmlns:a16="http://schemas.microsoft.com/office/drawing/2014/main" id="{BA5261FD-79AB-4FBC-AF54-343FFC1A7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762209" cy="65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工作规划和展望</a:t>
              </a:r>
            </a:p>
          </p:txBody>
        </p:sp>
      </p:grpSp>
    </p:spTree>
    <p:extLst>
      <p:ext uri="{BB962C8B-B14F-4D97-AF65-F5344CB8AC3E}">
        <p14:creationId val="3943876730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6"/>
      <p:bldP grpId="0" spid="3"/>
      <p:bldP build="p" grpId="0" spid="4"/>
      <p:bldP build="p" grpId="0" spid="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6"/>
          <p:cNvGrpSpPr/>
          <p:nvPr/>
        </p:nvGrpSpPr>
        <p:grpSpPr>
          <a:xfrm>
            <a:off x="3815716" y="1709136"/>
            <a:ext cx="3715864" cy="239476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815714" y="3113452"/>
            <a:ext cx="295259" cy="995670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rtlCol="0" tIns="32516"/>
          <a:lstStyle/>
          <a:p>
            <a:pPr algn="just">
              <a:lnSpc>
                <a:spcPct val="120000"/>
              </a:lnSpc>
            </a:pPr>
            <a:endParaRPr lang="id-ID" sz="600">
              <a:solidFill>
                <a:schemeClr val="bg1">
                  <a:lumMod val="65000"/>
                </a:schemeClr>
              </a:solidFill>
              <a:latin charset="0" pitchFamily="34" typeface="Arial"/>
              <a:ea charset="-122" panose="020b0503020204020204" pitchFamily="34" typeface="微软雅黑"/>
              <a:cs typeface="+mn-ea"/>
              <a:sym charset="0" pitchFamily="34"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797" y="4187425"/>
            <a:ext cx="723554" cy="211336"/>
          </a:xfrm>
          <a:prstGeom prst="rect">
            <a:avLst/>
          </a:prstGeom>
          <a:noFill/>
        </p:spPr>
        <p:txBody>
          <a:bodyPr bIns="32516" lIns="65032" rIns="65032" rtlCol="0" tIns="3251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文字内容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72903" y="2759014"/>
            <a:ext cx="295259" cy="135010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rtlCol="0" tIns="32516"/>
          <a:lstStyle/>
          <a:p>
            <a:pPr algn="just">
              <a:lnSpc>
                <a:spcPct val="120000"/>
              </a:lnSpc>
            </a:pPr>
            <a:endParaRPr lang="id-ID" sz="600">
              <a:solidFill>
                <a:schemeClr val="bg1">
                  <a:lumMod val="65000"/>
                </a:schemeClr>
              </a:solidFill>
              <a:latin charset="0" pitchFamily="34" typeface="Arial"/>
              <a:ea charset="-122" panose="020b0503020204020204" pitchFamily="34" typeface="微软雅黑"/>
              <a:cs typeface="+mn-ea"/>
              <a:sym charset="0" pitchFamily="34"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986" y="4187425"/>
            <a:ext cx="723554" cy="211336"/>
          </a:xfrm>
          <a:prstGeom prst="rect">
            <a:avLst/>
          </a:prstGeom>
          <a:noFill/>
        </p:spPr>
        <p:txBody>
          <a:bodyPr bIns="32516" lIns="65032" rIns="65032" rtlCol="0" tIns="3251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文字内容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96611" y="3479325"/>
            <a:ext cx="295259" cy="629797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rtlCol="0" tIns="32516"/>
          <a:lstStyle/>
          <a:p>
            <a:pPr algn="just">
              <a:lnSpc>
                <a:spcPct val="120000"/>
              </a:lnSpc>
            </a:pPr>
            <a:endParaRPr lang="id-ID" sz="600">
              <a:solidFill>
                <a:schemeClr val="bg1">
                  <a:lumMod val="65000"/>
                </a:schemeClr>
              </a:solidFill>
              <a:latin charset="0" pitchFamily="34" typeface="Arial"/>
              <a:ea charset="-122" panose="020b0503020204020204" pitchFamily="34" typeface="微软雅黑"/>
              <a:cs typeface="+mn-ea"/>
              <a:sym charset="0" pitchFamily="34"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0693" y="4187425"/>
            <a:ext cx="723554" cy="211336"/>
          </a:xfrm>
          <a:prstGeom prst="rect">
            <a:avLst/>
          </a:prstGeom>
          <a:noFill/>
        </p:spPr>
        <p:txBody>
          <a:bodyPr bIns="32516" lIns="65032" rIns="65032" rtlCol="0" tIns="3251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文字内容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3800" y="3222071"/>
            <a:ext cx="295259" cy="887051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rtlCol="0" tIns="32516"/>
          <a:lstStyle/>
          <a:p>
            <a:pPr algn="just">
              <a:lnSpc>
                <a:spcPct val="120000"/>
              </a:lnSpc>
            </a:pPr>
            <a:endParaRPr lang="id-ID" sz="600">
              <a:solidFill>
                <a:schemeClr val="bg1">
                  <a:lumMod val="65000"/>
                </a:schemeClr>
              </a:solidFill>
              <a:latin charset="0" pitchFamily="34" typeface="Arial"/>
              <a:ea charset="-122" panose="020b0503020204020204" pitchFamily="34" typeface="微软雅黑"/>
              <a:cs typeface="+mn-ea"/>
              <a:sym charset="0" pitchFamily="34"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7882" y="4187425"/>
            <a:ext cx="723554" cy="211336"/>
          </a:xfrm>
          <a:prstGeom prst="rect">
            <a:avLst/>
          </a:prstGeom>
          <a:noFill/>
        </p:spPr>
        <p:txBody>
          <a:bodyPr bIns="32516" lIns="65032" rIns="65032" rtlCol="0" tIns="3251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文字内容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77507" y="2307389"/>
            <a:ext cx="295259" cy="1801734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rtlCol="0" tIns="32516"/>
          <a:lstStyle/>
          <a:p>
            <a:pPr algn="just">
              <a:lnSpc>
                <a:spcPct val="120000"/>
              </a:lnSpc>
            </a:pPr>
            <a:endParaRPr lang="id-ID" sz="600">
              <a:solidFill>
                <a:schemeClr val="bg1">
                  <a:lumMod val="65000"/>
                </a:schemeClr>
              </a:solidFill>
              <a:latin charset="0" pitchFamily="34" typeface="Arial"/>
              <a:ea charset="-122" panose="020b0503020204020204" pitchFamily="34" typeface="微软雅黑"/>
              <a:cs typeface="+mn-ea"/>
              <a:sym charset="0" pitchFamily="34"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590" y="4187425"/>
            <a:ext cx="723554" cy="211336"/>
          </a:xfrm>
          <a:prstGeom prst="rect">
            <a:avLst/>
          </a:prstGeom>
          <a:noFill/>
        </p:spPr>
        <p:txBody>
          <a:bodyPr bIns="32516" lIns="65032" rIns="65032" rtlCol="0" tIns="3251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文字内容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4696" y="2799031"/>
            <a:ext cx="295259" cy="1310092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rtlCol="0" tIns="32516"/>
          <a:lstStyle/>
          <a:p>
            <a:pPr algn="just">
              <a:lnSpc>
                <a:spcPct val="120000"/>
              </a:lnSpc>
            </a:pPr>
            <a:endParaRPr lang="id-ID" sz="600">
              <a:solidFill>
                <a:schemeClr val="bg1">
                  <a:lumMod val="65000"/>
                </a:schemeClr>
              </a:solidFill>
              <a:latin charset="0" pitchFamily="34" typeface="Arial"/>
              <a:ea charset="-122" panose="020b0503020204020204" pitchFamily="34" typeface="微软雅黑"/>
              <a:cs typeface="+mn-ea"/>
              <a:sym charset="0" pitchFamily="34"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8779" y="4187425"/>
            <a:ext cx="723554" cy="211336"/>
          </a:xfrm>
          <a:prstGeom prst="rect">
            <a:avLst/>
          </a:prstGeom>
          <a:noFill/>
        </p:spPr>
        <p:txBody>
          <a:bodyPr bIns="32516" lIns="65032" rIns="65032" rtlCol="0" tIns="32516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文字内容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6042" y="2403287"/>
            <a:ext cx="1839344" cy="2040136"/>
          </a:xfrm>
          <a:prstGeom prst="rect">
            <a:avLst/>
          </a:prstGeom>
          <a:noFill/>
        </p:spPr>
        <p:txBody>
          <a:bodyPr bIns="32516" lIns="65032" rIns="65032" rtlCol="0" tIns="32516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请替换文字内容，点击添加相关标题文字，修改文字内容，也可以直接复制你的内容到此。，点击添加相关标题文字，修改文字内容，也可以直接复制你的内容到此。 请替换文字内容，点击添加相关标题文字，修改文字内容，也可以直接复制你的内容到此。</a:t>
            </a:r>
          </a:p>
          <a:p>
            <a:pPr algn="just">
              <a:lnSpc>
                <a:spcPct val="120000"/>
              </a:lnSpc>
            </a:pPr>
            <a:endParaRPr altLang="en-US" lang="zh-CN" sz="600">
              <a:solidFill>
                <a:schemeClr val="bg1">
                  <a:lumMod val="65000"/>
                </a:schemeClr>
              </a:solidFill>
              <a:latin charset="0" pitchFamily="34" typeface="Arial"/>
              <a:ea charset="-122" panose="020b0503020204020204" pitchFamily="34" typeface="微软雅黑"/>
              <a:cs typeface="+mn-ea"/>
              <a:sym charset="0" pitchFamily="34" typeface="Arial"/>
            </a:endParaRPr>
          </a:p>
          <a:p>
            <a:pPr algn="just">
              <a:lnSpc>
                <a:spcPct val="120000"/>
              </a:lnSpc>
            </a:pPr>
            <a:r>
              <a:rPr altLang="en-US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请替换文字内容，点击添加相关标题文字，修改文字内容，也可以直接复制你的内容到此。 请替换文字内容，点击添加相关标题文字，修改文字内容，也可以直接复制你的内容到此。 请替换文字内容，点击添加相关标题文字，修改文字内容，也可以直接复制你的内容到此。请替换文字内容，点击添加相关标题文字，修改文字内容，也可以直接复制你的内容到此。 请替换文字内容，点击添加相关标题文字，修改文字内容，也可以直接复制你的内容到此。 请替换文字内容，点击添加相关标题文字，修改文字内容，也可以直接复制你的内容到此。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6042" y="2119995"/>
            <a:ext cx="1268565" cy="247912"/>
          </a:xfrm>
          <a:prstGeom prst="rect">
            <a:avLst/>
          </a:prstGeom>
          <a:noFill/>
        </p:spPr>
        <p:txBody>
          <a:bodyPr bIns="32516" lIns="65032" rIns="65032" rtlCol="0" tIns="32516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436638" y="1804179"/>
            <a:ext cx="4498" cy="24606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793664400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4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43"/>
      <p:bldP grpId="0" spid="4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332810" y="2939370"/>
            <a:ext cx="261938" cy="26321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  <a:gd fmla="*/ 16796 w 19679" name="T10"/>
              <a:gd fmla="*/ 2882 h 1967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3"/>
          </a:solidFill>
          <a:ln w="12700">
            <a:solidFill>
              <a:srgbClr val="DD6572"/>
            </a:solidFill>
            <a:bevel/>
          </a:ln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-5400000">
            <a:off x="4135499" y="1708750"/>
            <a:ext cx="895626" cy="1753790"/>
          </a:xfrm>
          <a:custGeom>
            <a:gdLst>
              <a:gd fmla="*/ 0 w 21600" name="T0"/>
              <a:gd fmla="*/ 21600 h 21600" name="T1"/>
              <a:gd fmla="*/ 21600 w 21600" name="T2"/>
              <a:gd fmla="*/ 10804 h 21600" name="T3"/>
              <a:gd fmla="*/ 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cubicBezTo>
                  <a:pt x="11925" y="21600"/>
                  <a:pt x="21600" y="16767"/>
                  <a:pt x="21600" y="10804"/>
                </a:cubicBezTo>
                <a:cubicBezTo>
                  <a:pt x="21600" y="4840"/>
                  <a:pt x="11925" y="0"/>
                  <a:pt x="0" y="0"/>
                </a:cubicBezTo>
              </a:path>
            </a:pathLst>
          </a:custGeom>
          <a:noFill/>
          <a:ln w="12700">
            <a:solidFill>
              <a:schemeClr val="accent2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575448" y="2939370"/>
            <a:ext cx="263128" cy="26321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  <a:gd fmla="*/ 16796 w 19679" name="T10"/>
              <a:gd fmla="*/ 2882 h 1967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 w="12700">
            <a:solidFill>
              <a:srgbClr val="DD6572"/>
            </a:solidFill>
            <a:bevel/>
          </a:ln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636169" y="2996537"/>
            <a:ext cx="142875" cy="142919"/>
          </a:xfrm>
          <a:custGeom>
            <a:gdLst>
              <a:gd fmla="*/ 18600 w 21600" name="T0"/>
              <a:gd fmla="*/ 8530 h 21600" name="T1"/>
              <a:gd fmla="*/ 21382 w 21600" name="T2"/>
              <a:gd fmla="*/ 8976 h 21600" name="T3"/>
              <a:gd fmla="*/ 21600 w 21600" name="T4"/>
              <a:gd fmla="*/ 12410 h 21600" name="T5"/>
              <a:gd fmla="*/ 20269 w 21600" name="T6"/>
              <a:gd fmla="*/ 12909 h 21600" name="T7"/>
              <a:gd fmla="*/ 18575 w 21600" name="T8"/>
              <a:gd fmla="*/ 13098 h 21600" name="T9"/>
              <a:gd fmla="*/ 19578 w 21600" name="T10"/>
              <a:gd fmla="*/ 16803 h 21600" name="T11"/>
              <a:gd fmla="*/ 19286 w 21600" name="T12"/>
              <a:gd fmla="*/ 17523 h 21600" name="T13"/>
              <a:gd fmla="*/ 17538 w 21600" name="T14"/>
              <a:gd fmla="*/ 19257 h 21600" name="T15"/>
              <a:gd fmla="*/ 16629 w 21600" name="T16"/>
              <a:gd fmla="*/ 19378 h 21600" name="T17"/>
              <a:gd fmla="*/ 15136 w 21600" name="T18"/>
              <a:gd fmla="*/ 18240 h 21600" name="T19"/>
              <a:gd fmla="*/ 13890 w 21600" name="T20"/>
              <a:gd fmla="*/ 18282 h 21600" name="T21"/>
              <a:gd fmla="*/ 13009 w 21600" name="T22"/>
              <a:gd fmla="*/ 19214 h 21600" name="T23"/>
              <a:gd fmla="*/ 12692 w 21600" name="T24"/>
              <a:gd fmla="*/ 21179 h 21600" name="T25"/>
              <a:gd fmla="*/ 9191 w 21600" name="T26"/>
              <a:gd fmla="*/ 21600 h 21600" name="T27"/>
              <a:gd fmla="*/ 8679 w 21600" name="T28"/>
              <a:gd fmla="*/ 19979 h 21600" name="T29"/>
              <a:gd fmla="*/ 6942 w 21600" name="T30"/>
              <a:gd fmla="*/ 17910 h 21600" name="T31"/>
              <a:gd fmla="*/ 4773 w 21600" name="T32"/>
              <a:gd fmla="*/ 19573 h 21600" name="T33"/>
              <a:gd fmla="*/ 4107 w 21600" name="T34"/>
              <a:gd fmla="*/ 19256 h 21600" name="T35"/>
              <a:gd fmla="*/ 2405 w 21600" name="T36"/>
              <a:gd fmla="*/ 17523 h 21600" name="T37"/>
              <a:gd fmla="*/ 2249 w 21600" name="T38"/>
              <a:gd fmla="*/ 16648 h 21600" name="T39"/>
              <a:gd fmla="*/ 3328 w 21600" name="T40"/>
              <a:gd fmla="*/ 15174 h 21600" name="T41"/>
              <a:gd fmla="*/ 2997 w 21600" name="T42"/>
              <a:gd fmla="*/ 13045 h 21600" name="T43"/>
              <a:gd fmla="*/ 215 w 21600" name="T44"/>
              <a:gd fmla="*/ 12599 h 21600" name="T45"/>
              <a:gd fmla="*/ 0 w 21600" name="T46"/>
              <a:gd fmla="*/ 9162 h 21600" name="T47"/>
              <a:gd fmla="*/ 1340 w 21600" name="T48"/>
              <a:gd fmla="*/ 8666 h 21600" name="T49"/>
              <a:gd fmla="*/ 2997 w 21600" name="T50"/>
              <a:gd fmla="*/ 8473 h 21600" name="T51"/>
              <a:gd fmla="*/ 2031 w 21600" name="T52"/>
              <a:gd fmla="*/ 4772 h 21600" name="T53"/>
              <a:gd fmla="*/ 2317 w 21600" name="T54"/>
              <a:gd fmla="*/ 4049 h 21600" name="T55"/>
              <a:gd fmla="*/ 4067 w 21600" name="T56"/>
              <a:gd fmla="*/ 2321 h 21600" name="T57"/>
              <a:gd fmla="*/ 4968 w 21600" name="T58"/>
              <a:gd fmla="*/ 2197 h 21600" name="T59"/>
              <a:gd fmla="*/ 6472 w 21600" name="T60"/>
              <a:gd fmla="*/ 3332 h 21600" name="T61"/>
              <a:gd fmla="*/ 7707 w 21600" name="T62"/>
              <a:gd fmla="*/ 3303 h 21600" name="T63"/>
              <a:gd fmla="*/ 8568 w 21600" name="T64"/>
              <a:gd fmla="*/ 2363 h 21600" name="T65"/>
              <a:gd fmla="*/ 8899 w 21600" name="T66"/>
              <a:gd fmla="*/ 418 h 21600" name="T67"/>
              <a:gd fmla="*/ 12406 w 21600" name="T68"/>
              <a:gd fmla="*/ 0 h 21600" name="T69"/>
              <a:gd fmla="*/ 12893 w 21600" name="T70"/>
              <a:gd fmla="*/ 1595 h 21600" name="T71"/>
              <a:gd fmla="*/ 13890 w 21600" name="T72"/>
              <a:gd fmla="*/ 3284 h 21600" name="T73"/>
              <a:gd fmla="*/ 15117 w 21600" name="T74"/>
              <a:gd fmla="*/ 3303 h 21600" name="T75"/>
              <a:gd fmla="*/ 16589 w 21600" name="T76"/>
              <a:gd fmla="*/ 2183 h 21600" name="T77"/>
              <a:gd fmla="*/ 17490 w 21600" name="T78"/>
              <a:gd fmla="*/ 2321 h 21600" name="T79"/>
              <a:gd fmla="*/ 19207 w 21600" name="T80"/>
              <a:gd fmla="*/ 4049 h 21600" name="T81"/>
              <a:gd fmla="*/ 19343 w 21600" name="T82"/>
              <a:gd fmla="*/ 4955 h 21600" name="T83"/>
              <a:gd fmla="*/ 18241 w 21600" name="T84"/>
              <a:gd fmla="*/ 6429 h 21600" name="T85"/>
              <a:gd fmla="*/ 10806 w 21600" name="T86"/>
              <a:gd fmla="*/ 14044 h 21600" name="T87"/>
              <a:gd fmla="*/ 13091 w 21600" name="T88"/>
              <a:gd fmla="*/ 13070 h 21600" name="T89"/>
              <a:gd fmla="*/ 14046 w 21600" name="T90"/>
              <a:gd fmla="*/ 10775 h 21600" name="T91"/>
              <a:gd fmla="*/ 13091 w 21600" name="T92"/>
              <a:gd fmla="*/ 8502 h 21600" name="T93"/>
              <a:gd fmla="*/ 10806 w 21600" name="T94"/>
              <a:gd fmla="*/ 7556 h 21600" name="T95"/>
              <a:gd fmla="*/ 8494 w 21600" name="T96"/>
              <a:gd fmla="*/ 8502 h 21600" name="T97"/>
              <a:gd fmla="*/ 7551 w 21600" name="T98"/>
              <a:gd fmla="*/ 10775 h 21600" name="T99"/>
              <a:gd fmla="*/ 8494 w 21600" name="T100"/>
              <a:gd fmla="*/ 13070 h 21600" name="T101"/>
              <a:gd fmla="*/ 10806 w 21600" name="T102"/>
              <a:gd fmla="*/ 14044 h 21600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1600" w="21600">
                <a:moveTo>
                  <a:pt x="17909" y="6867"/>
                </a:moveTo>
                <a:cubicBezTo>
                  <a:pt x="18210" y="7364"/>
                  <a:pt x="18439" y="7917"/>
                  <a:pt x="18600" y="8530"/>
                </a:cubicBezTo>
                <a:cubicBezTo>
                  <a:pt x="19045" y="8620"/>
                  <a:pt x="19513" y="8680"/>
                  <a:pt x="20005" y="8705"/>
                </a:cubicBezTo>
                <a:cubicBezTo>
                  <a:pt x="20498" y="8733"/>
                  <a:pt x="20957" y="8821"/>
                  <a:pt x="21382" y="8976"/>
                </a:cubicBezTo>
                <a:cubicBezTo>
                  <a:pt x="21526" y="9013"/>
                  <a:pt x="21600" y="9092"/>
                  <a:pt x="21600" y="9219"/>
                </a:cubicBezTo>
                <a:lnTo>
                  <a:pt x="21600" y="12410"/>
                </a:lnTo>
                <a:cubicBezTo>
                  <a:pt x="21600" y="12517"/>
                  <a:pt x="21464" y="12613"/>
                  <a:pt x="21198" y="12697"/>
                </a:cubicBezTo>
                <a:cubicBezTo>
                  <a:pt x="20932" y="12788"/>
                  <a:pt x="20623" y="12853"/>
                  <a:pt x="20269" y="12909"/>
                </a:cubicBezTo>
                <a:cubicBezTo>
                  <a:pt x="19918" y="12963"/>
                  <a:pt x="19575" y="13003"/>
                  <a:pt x="19241" y="13031"/>
                </a:cubicBezTo>
                <a:cubicBezTo>
                  <a:pt x="18904" y="13056"/>
                  <a:pt x="18683" y="13079"/>
                  <a:pt x="18575" y="13098"/>
                </a:cubicBezTo>
                <a:cubicBezTo>
                  <a:pt x="18448" y="13612"/>
                  <a:pt x="18238" y="14137"/>
                  <a:pt x="17938" y="14680"/>
                </a:cubicBezTo>
                <a:cubicBezTo>
                  <a:pt x="18433" y="15417"/>
                  <a:pt x="18983" y="16125"/>
                  <a:pt x="19578" y="16803"/>
                </a:cubicBezTo>
                <a:lnTo>
                  <a:pt x="19660" y="17006"/>
                </a:lnTo>
                <a:cubicBezTo>
                  <a:pt x="19660" y="17077"/>
                  <a:pt x="19535" y="17252"/>
                  <a:pt x="19286" y="17523"/>
                </a:cubicBezTo>
                <a:cubicBezTo>
                  <a:pt x="19037" y="17800"/>
                  <a:pt x="18756" y="18096"/>
                  <a:pt x="18439" y="18412"/>
                </a:cubicBezTo>
                <a:cubicBezTo>
                  <a:pt x="18122" y="18726"/>
                  <a:pt x="17822" y="19008"/>
                  <a:pt x="17538" y="19257"/>
                </a:cubicBezTo>
                <a:cubicBezTo>
                  <a:pt x="17252" y="19505"/>
                  <a:pt x="17068" y="19626"/>
                  <a:pt x="16989" y="19626"/>
                </a:cubicBezTo>
                <a:cubicBezTo>
                  <a:pt x="16969" y="19626"/>
                  <a:pt x="16850" y="19542"/>
                  <a:pt x="16629" y="19378"/>
                </a:cubicBezTo>
                <a:cubicBezTo>
                  <a:pt x="16408" y="19211"/>
                  <a:pt x="16165" y="19025"/>
                  <a:pt x="15896" y="18822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9" y="18056"/>
                  <a:pt x="14746" y="17946"/>
                  <a:pt x="14683" y="17910"/>
                </a:cubicBezTo>
                <a:cubicBezTo>
                  <a:pt x="14420" y="18054"/>
                  <a:pt x="14156" y="18178"/>
                  <a:pt x="13890" y="18282"/>
                </a:cubicBezTo>
                <a:cubicBezTo>
                  <a:pt x="13624" y="18384"/>
                  <a:pt x="13355" y="18472"/>
                  <a:pt x="13083" y="18545"/>
                </a:cubicBezTo>
                <a:cubicBezTo>
                  <a:pt x="13066" y="18655"/>
                  <a:pt x="13040" y="18875"/>
                  <a:pt x="13009" y="19214"/>
                </a:cubicBezTo>
                <a:cubicBezTo>
                  <a:pt x="12978" y="19553"/>
                  <a:pt x="12933" y="19895"/>
                  <a:pt x="12879" y="20242"/>
                </a:cubicBezTo>
                <a:cubicBezTo>
                  <a:pt x="12825" y="20589"/>
                  <a:pt x="12763" y="20903"/>
                  <a:pt x="12692" y="21179"/>
                </a:cubicBezTo>
                <a:cubicBezTo>
                  <a:pt x="12618" y="21462"/>
                  <a:pt x="12522" y="21600"/>
                  <a:pt x="12406" y="21600"/>
                </a:cubicBezTo>
                <a:lnTo>
                  <a:pt x="9191" y="21600"/>
                </a:lnTo>
                <a:cubicBezTo>
                  <a:pt x="9064" y="21600"/>
                  <a:pt x="8979" y="21521"/>
                  <a:pt x="8933" y="21371"/>
                </a:cubicBezTo>
                <a:cubicBezTo>
                  <a:pt x="8806" y="20928"/>
                  <a:pt x="8721" y="20462"/>
                  <a:pt x="8679" y="19979"/>
                </a:cubicBezTo>
                <a:cubicBezTo>
                  <a:pt x="8630" y="19494"/>
                  <a:pt x="8582" y="19031"/>
                  <a:pt x="8528" y="18585"/>
                </a:cubicBezTo>
                <a:cubicBezTo>
                  <a:pt x="7976" y="18424"/>
                  <a:pt x="7446" y="18198"/>
                  <a:pt x="6942" y="17910"/>
                </a:cubicBezTo>
                <a:cubicBezTo>
                  <a:pt x="6568" y="18192"/>
                  <a:pt x="6203" y="18460"/>
                  <a:pt x="5843" y="18726"/>
                </a:cubicBezTo>
                <a:cubicBezTo>
                  <a:pt x="5481" y="18994"/>
                  <a:pt x="5124" y="19276"/>
                  <a:pt x="4773" y="19573"/>
                </a:cubicBezTo>
                <a:lnTo>
                  <a:pt x="4608" y="19626"/>
                </a:lnTo>
                <a:cubicBezTo>
                  <a:pt x="4555" y="19626"/>
                  <a:pt x="4387" y="19505"/>
                  <a:pt x="4107" y="19256"/>
                </a:cubicBezTo>
                <a:cubicBezTo>
                  <a:pt x="3827" y="19008"/>
                  <a:pt x="3535" y="18726"/>
                  <a:pt x="3232" y="18412"/>
                </a:cubicBezTo>
                <a:cubicBezTo>
                  <a:pt x="2929" y="18096"/>
                  <a:pt x="2654" y="17800"/>
                  <a:pt x="2405" y="17523"/>
                </a:cubicBezTo>
                <a:cubicBezTo>
                  <a:pt x="2155" y="17252"/>
                  <a:pt x="2031" y="17077"/>
                  <a:pt x="2031" y="17006"/>
                </a:cubicBezTo>
                <a:cubicBezTo>
                  <a:pt x="2031" y="16986"/>
                  <a:pt x="2104" y="16868"/>
                  <a:pt x="2249" y="16648"/>
                </a:cubicBezTo>
                <a:cubicBezTo>
                  <a:pt x="2393" y="16427"/>
                  <a:pt x="2563" y="16184"/>
                  <a:pt x="2759" y="15925"/>
                </a:cubicBezTo>
                <a:cubicBezTo>
                  <a:pt x="2951" y="15662"/>
                  <a:pt x="3141" y="15411"/>
                  <a:pt x="3328" y="15174"/>
                </a:cubicBezTo>
                <a:cubicBezTo>
                  <a:pt x="3512" y="14934"/>
                  <a:pt x="3631" y="14778"/>
                  <a:pt x="3688" y="14705"/>
                </a:cubicBezTo>
                <a:cubicBezTo>
                  <a:pt x="3388" y="14211"/>
                  <a:pt x="3158" y="13658"/>
                  <a:pt x="2997" y="13045"/>
                </a:cubicBezTo>
                <a:cubicBezTo>
                  <a:pt x="2535" y="12952"/>
                  <a:pt x="2062" y="12898"/>
                  <a:pt x="1578" y="12870"/>
                </a:cubicBezTo>
                <a:cubicBezTo>
                  <a:pt x="1093" y="12841"/>
                  <a:pt x="640" y="12751"/>
                  <a:pt x="215" y="12599"/>
                </a:cubicBezTo>
                <a:cubicBezTo>
                  <a:pt x="71" y="12562"/>
                  <a:pt x="0" y="12480"/>
                  <a:pt x="0" y="12353"/>
                </a:cubicBezTo>
                <a:lnTo>
                  <a:pt x="0" y="9162"/>
                </a:lnTo>
                <a:cubicBezTo>
                  <a:pt x="0" y="9055"/>
                  <a:pt x="136" y="8959"/>
                  <a:pt x="414" y="8874"/>
                </a:cubicBezTo>
                <a:cubicBezTo>
                  <a:pt x="688" y="8790"/>
                  <a:pt x="997" y="8716"/>
                  <a:pt x="1340" y="8666"/>
                </a:cubicBezTo>
                <a:cubicBezTo>
                  <a:pt x="1685" y="8612"/>
                  <a:pt x="2020" y="8570"/>
                  <a:pt x="2345" y="8544"/>
                </a:cubicBezTo>
                <a:cubicBezTo>
                  <a:pt x="2668" y="8516"/>
                  <a:pt x="2886" y="8493"/>
                  <a:pt x="2997" y="8473"/>
                </a:cubicBezTo>
                <a:cubicBezTo>
                  <a:pt x="3158" y="7926"/>
                  <a:pt x="3379" y="7398"/>
                  <a:pt x="3659" y="6895"/>
                </a:cubicBezTo>
                <a:cubicBezTo>
                  <a:pt x="3161" y="6155"/>
                  <a:pt x="2620" y="5447"/>
                  <a:pt x="2031" y="4772"/>
                </a:cubicBezTo>
                <a:lnTo>
                  <a:pt x="1937" y="4571"/>
                </a:lnTo>
                <a:cubicBezTo>
                  <a:pt x="1937" y="4498"/>
                  <a:pt x="2065" y="4323"/>
                  <a:pt x="2317" y="4049"/>
                </a:cubicBezTo>
                <a:cubicBezTo>
                  <a:pt x="2569" y="3775"/>
                  <a:pt x="2852" y="3479"/>
                  <a:pt x="3164" y="3162"/>
                </a:cubicBezTo>
                <a:cubicBezTo>
                  <a:pt x="3478" y="2849"/>
                  <a:pt x="3778" y="2569"/>
                  <a:pt x="4067" y="2321"/>
                </a:cubicBezTo>
                <a:cubicBezTo>
                  <a:pt x="4356" y="2073"/>
                  <a:pt x="4538" y="1945"/>
                  <a:pt x="4608" y="1945"/>
                </a:cubicBezTo>
                <a:cubicBezTo>
                  <a:pt x="4625" y="1945"/>
                  <a:pt x="4747" y="2030"/>
                  <a:pt x="4968" y="2197"/>
                </a:cubicBezTo>
                <a:cubicBezTo>
                  <a:pt x="5189" y="2363"/>
                  <a:pt x="5435" y="2550"/>
                  <a:pt x="5707" y="2750"/>
                </a:cubicBezTo>
                <a:cubicBezTo>
                  <a:pt x="5976" y="2953"/>
                  <a:pt x="6234" y="3148"/>
                  <a:pt x="6472" y="3332"/>
                </a:cubicBezTo>
                <a:cubicBezTo>
                  <a:pt x="6713" y="3515"/>
                  <a:pt x="6860" y="3628"/>
                  <a:pt x="6914" y="3662"/>
                </a:cubicBezTo>
                <a:cubicBezTo>
                  <a:pt x="7175" y="3518"/>
                  <a:pt x="7441" y="3399"/>
                  <a:pt x="7707" y="3303"/>
                </a:cubicBezTo>
                <a:cubicBezTo>
                  <a:pt x="7973" y="3210"/>
                  <a:pt x="8248" y="3120"/>
                  <a:pt x="8528" y="3030"/>
                </a:cubicBezTo>
                <a:cubicBezTo>
                  <a:pt x="8528" y="2922"/>
                  <a:pt x="8540" y="2699"/>
                  <a:pt x="8568" y="2363"/>
                </a:cubicBezTo>
                <a:cubicBezTo>
                  <a:pt x="8596" y="2033"/>
                  <a:pt x="8636" y="1694"/>
                  <a:pt x="8690" y="1352"/>
                </a:cubicBezTo>
                <a:cubicBezTo>
                  <a:pt x="8744" y="1011"/>
                  <a:pt x="8814" y="697"/>
                  <a:pt x="8899" y="418"/>
                </a:cubicBezTo>
                <a:cubicBezTo>
                  <a:pt x="8984" y="141"/>
                  <a:pt x="9084" y="0"/>
                  <a:pt x="9191" y="0"/>
                </a:cubicBezTo>
                <a:lnTo>
                  <a:pt x="12406" y="0"/>
                </a:lnTo>
                <a:cubicBezTo>
                  <a:pt x="12531" y="0"/>
                  <a:pt x="12618" y="68"/>
                  <a:pt x="12664" y="203"/>
                </a:cubicBezTo>
                <a:cubicBezTo>
                  <a:pt x="12771" y="644"/>
                  <a:pt x="12848" y="1107"/>
                  <a:pt x="12893" y="1595"/>
                </a:cubicBezTo>
                <a:cubicBezTo>
                  <a:pt x="12938" y="2084"/>
                  <a:pt x="13001" y="2561"/>
                  <a:pt x="13083" y="3030"/>
                </a:cubicBezTo>
                <a:cubicBezTo>
                  <a:pt x="13363" y="3100"/>
                  <a:pt x="13632" y="3185"/>
                  <a:pt x="13890" y="3284"/>
                </a:cubicBezTo>
                <a:cubicBezTo>
                  <a:pt x="14148" y="3385"/>
                  <a:pt x="14403" y="3512"/>
                  <a:pt x="14655" y="3662"/>
                </a:cubicBezTo>
                <a:cubicBezTo>
                  <a:pt x="14729" y="3611"/>
                  <a:pt x="14882" y="3490"/>
                  <a:pt x="15117" y="3303"/>
                </a:cubicBezTo>
                <a:cubicBezTo>
                  <a:pt x="15352" y="3120"/>
                  <a:pt x="15604" y="2925"/>
                  <a:pt x="15870" y="2722"/>
                </a:cubicBezTo>
                <a:cubicBezTo>
                  <a:pt x="16136" y="2521"/>
                  <a:pt x="16377" y="2341"/>
                  <a:pt x="16589" y="2183"/>
                </a:cubicBezTo>
                <a:cubicBezTo>
                  <a:pt x="16802" y="2024"/>
                  <a:pt x="16935" y="1945"/>
                  <a:pt x="16989" y="1945"/>
                </a:cubicBezTo>
                <a:cubicBezTo>
                  <a:pt x="17043" y="1945"/>
                  <a:pt x="17210" y="2072"/>
                  <a:pt x="17490" y="2321"/>
                </a:cubicBezTo>
                <a:cubicBezTo>
                  <a:pt x="17771" y="2569"/>
                  <a:pt x="18065" y="2849"/>
                  <a:pt x="18371" y="3162"/>
                </a:cubicBezTo>
                <a:cubicBezTo>
                  <a:pt x="18680" y="3479"/>
                  <a:pt x="18957" y="3775"/>
                  <a:pt x="19207" y="4049"/>
                </a:cubicBezTo>
                <a:cubicBezTo>
                  <a:pt x="19453" y="4323"/>
                  <a:pt x="19578" y="4498"/>
                  <a:pt x="19578" y="4571"/>
                </a:cubicBezTo>
                <a:cubicBezTo>
                  <a:pt x="19578" y="4605"/>
                  <a:pt x="19498" y="4735"/>
                  <a:pt x="19343" y="4955"/>
                </a:cubicBezTo>
                <a:cubicBezTo>
                  <a:pt x="19184" y="5175"/>
                  <a:pt x="19008" y="5416"/>
                  <a:pt x="18813" y="5678"/>
                </a:cubicBezTo>
                <a:cubicBezTo>
                  <a:pt x="18617" y="5938"/>
                  <a:pt x="18428" y="6189"/>
                  <a:pt x="18241" y="6429"/>
                </a:cubicBezTo>
                <a:cubicBezTo>
                  <a:pt x="18057" y="6667"/>
                  <a:pt x="17946" y="6813"/>
                  <a:pt x="17909" y="6867"/>
                </a:cubicBezTo>
                <a:moveTo>
                  <a:pt x="10806" y="14044"/>
                </a:moveTo>
                <a:cubicBezTo>
                  <a:pt x="11248" y="14044"/>
                  <a:pt x="11670" y="13957"/>
                  <a:pt x="12066" y="13779"/>
                </a:cubicBezTo>
                <a:cubicBezTo>
                  <a:pt x="12463" y="13607"/>
                  <a:pt x="12805" y="13370"/>
                  <a:pt x="13091" y="13070"/>
                </a:cubicBezTo>
                <a:cubicBezTo>
                  <a:pt x="13375" y="12774"/>
                  <a:pt x="13604" y="12430"/>
                  <a:pt x="13783" y="12031"/>
                </a:cubicBezTo>
                <a:cubicBezTo>
                  <a:pt x="13958" y="11633"/>
                  <a:pt x="14046" y="11215"/>
                  <a:pt x="14046" y="10775"/>
                </a:cubicBezTo>
                <a:cubicBezTo>
                  <a:pt x="14046" y="10334"/>
                  <a:pt x="13958" y="9919"/>
                  <a:pt x="13783" y="9530"/>
                </a:cubicBezTo>
                <a:cubicBezTo>
                  <a:pt x="13604" y="9143"/>
                  <a:pt x="13375" y="8801"/>
                  <a:pt x="13091" y="8502"/>
                </a:cubicBezTo>
                <a:cubicBezTo>
                  <a:pt x="12805" y="8206"/>
                  <a:pt x="12463" y="7974"/>
                  <a:pt x="12066" y="7808"/>
                </a:cubicBezTo>
                <a:cubicBezTo>
                  <a:pt x="11670" y="7641"/>
                  <a:pt x="11248" y="7556"/>
                  <a:pt x="10806" y="7556"/>
                </a:cubicBezTo>
                <a:cubicBezTo>
                  <a:pt x="10361" y="7556"/>
                  <a:pt x="9939" y="7641"/>
                  <a:pt x="9537" y="7808"/>
                </a:cubicBezTo>
                <a:cubicBezTo>
                  <a:pt x="9135" y="7974"/>
                  <a:pt x="8786" y="8206"/>
                  <a:pt x="8494" y="8502"/>
                </a:cubicBezTo>
                <a:cubicBezTo>
                  <a:pt x="8200" y="8801"/>
                  <a:pt x="7970" y="9143"/>
                  <a:pt x="7800" y="9530"/>
                </a:cubicBezTo>
                <a:cubicBezTo>
                  <a:pt x="7633" y="9919"/>
                  <a:pt x="7551" y="10334"/>
                  <a:pt x="7551" y="10775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30"/>
                  <a:pt x="8200" y="12774"/>
                  <a:pt x="8494" y="13070"/>
                </a:cubicBezTo>
                <a:cubicBezTo>
                  <a:pt x="8786" y="13370"/>
                  <a:pt x="9135" y="13607"/>
                  <a:pt x="9537" y="13779"/>
                </a:cubicBezTo>
                <a:cubicBezTo>
                  <a:pt x="9939" y="13957"/>
                  <a:pt x="10361" y="14044"/>
                  <a:pt x="10806" y="1404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888581" y="2235494"/>
            <a:ext cx="263129" cy="26440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  <a:gd fmla="*/ 16796 w 19679" name="T10"/>
              <a:gd fmla="*/ 2882 h 1967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 w="12700">
            <a:solidFill>
              <a:srgbClr val="DD6572"/>
            </a:solidFill>
            <a:bevel/>
          </a:ln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951685" y="2286706"/>
            <a:ext cx="142875" cy="142919"/>
          </a:xfrm>
          <a:custGeom>
            <a:gdLst>
              <a:gd fmla="*/ 21036 w 21376" name="T0"/>
              <a:gd fmla="*/ 18604 h 21600" name="T1"/>
              <a:gd fmla="*/ 21135 w 21376" name="T2"/>
              <a:gd fmla="*/ 20587 h 21600" name="T3"/>
              <a:gd fmla="*/ 20427 w 21376" name="T4"/>
              <a:gd fmla="*/ 21339 h 21600" name="T5"/>
              <a:gd fmla="*/ 19455 w 21376" name="T6"/>
              <a:gd fmla="*/ 21600 h 21600" name="T7"/>
              <a:gd fmla="*/ 1928 w 21376" name="T8"/>
              <a:gd fmla="*/ 21600 h 21600" name="T9"/>
              <a:gd fmla="*/ 965 w 21376" name="T10"/>
              <a:gd fmla="*/ 21339 h 21600" name="T11"/>
              <a:gd fmla="*/ 249 w 21376" name="T12"/>
              <a:gd fmla="*/ 20587 h 21600" name="T13"/>
              <a:gd fmla="*/ 344 w 21376" name="T14"/>
              <a:gd fmla="*/ 18604 h 21600" name="T15"/>
              <a:gd fmla="*/ 7510 w 21376" name="T16"/>
              <a:gd fmla="*/ 7314 h 21600" name="T17"/>
              <a:gd fmla="*/ 7510 w 21376" name="T18"/>
              <a:gd fmla="*/ 2168 h 21600" name="T19"/>
              <a:gd fmla="*/ 6428 w 21376" name="T20"/>
              <a:gd fmla="*/ 2168 h 21600" name="T21"/>
              <a:gd fmla="*/ 5670 w 21376" name="T22"/>
              <a:gd fmla="*/ 1850 h 21600" name="T23"/>
              <a:gd fmla="*/ 5372 w 21376" name="T24"/>
              <a:gd fmla="*/ 1072 h 21600" name="T25"/>
              <a:gd fmla="*/ 5670 w 21376" name="T26"/>
              <a:gd fmla="*/ 320 h 21600" name="T27"/>
              <a:gd fmla="*/ 6428 w 21376" name="T28"/>
              <a:gd fmla="*/ 0 h 21600" name="T29"/>
              <a:gd fmla="*/ 14953 w 21376" name="T30"/>
              <a:gd fmla="*/ 0 h 21600" name="T31"/>
              <a:gd fmla="*/ 15725 w 21376" name="T32"/>
              <a:gd fmla="*/ 320 h 21600" name="T33"/>
              <a:gd fmla="*/ 16038 w 21376" name="T34"/>
              <a:gd fmla="*/ 1072 h 21600" name="T35"/>
              <a:gd fmla="*/ 15725 w 21376" name="T36"/>
              <a:gd fmla="*/ 1850 h 21600" name="T37"/>
              <a:gd fmla="*/ 14953 w 21376" name="T38"/>
              <a:gd fmla="*/ 2168 h 21600" name="T39"/>
              <a:gd fmla="*/ 13900 w 21376" name="T40"/>
              <a:gd fmla="*/ 2168 h 21600" name="T41"/>
              <a:gd fmla="*/ 13900 w 21376" name="T42"/>
              <a:gd fmla="*/ 7340 h 21600" name="T43"/>
              <a:gd fmla="*/ 21036 w 21376" name="T44"/>
              <a:gd fmla="*/ 18604 h 21600" name="T45"/>
              <a:gd fmla="*/ 5261 w 21376" name="T46"/>
              <a:gd fmla="*/ 14865 h 21600" name="T47"/>
              <a:gd fmla="*/ 16122 w 21376" name="T48"/>
              <a:gd fmla="*/ 14865 h 21600" name="T49"/>
              <a:gd fmla="*/ 11774 w 21376" name="T50"/>
              <a:gd fmla="*/ 7974 h 21600" name="T51"/>
              <a:gd fmla="*/ 11774 w 21376" name="T52"/>
              <a:gd fmla="*/ 2168 h 21600" name="T53"/>
              <a:gd fmla="*/ 9636 w 21376" name="T54"/>
              <a:gd fmla="*/ 2168 h 21600" name="T55"/>
              <a:gd fmla="*/ 9636 w 21376" name="T56"/>
              <a:gd fmla="*/ 7948 h 21600" name="T57"/>
              <a:gd fmla="*/ 5261 w 21376" name="T58"/>
              <a:gd fmla="*/ 14865 h 21600" name="T59"/>
              <a:gd fmla="*/ 5261 w 21376" name="T60"/>
              <a:gd fmla="*/ 14865 h 21600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1600" w="21376">
                <a:moveTo>
                  <a:pt x="21036" y="18604"/>
                </a:moveTo>
                <a:cubicBezTo>
                  <a:pt x="21454" y="19262"/>
                  <a:pt x="21486" y="19923"/>
                  <a:pt x="21135" y="20587"/>
                </a:cubicBezTo>
                <a:cubicBezTo>
                  <a:pt x="20970" y="20916"/>
                  <a:pt x="20732" y="21168"/>
                  <a:pt x="20427" y="21339"/>
                </a:cubicBezTo>
                <a:cubicBezTo>
                  <a:pt x="20123" y="21515"/>
                  <a:pt x="19798" y="21600"/>
                  <a:pt x="19455" y="21600"/>
                </a:cubicBezTo>
                <a:lnTo>
                  <a:pt x="1928" y="21600"/>
                </a:lnTo>
                <a:cubicBezTo>
                  <a:pt x="1586" y="21600"/>
                  <a:pt x="1264" y="21515"/>
                  <a:pt x="965" y="21339"/>
                </a:cubicBezTo>
                <a:cubicBezTo>
                  <a:pt x="663" y="21168"/>
                  <a:pt x="426" y="20916"/>
                  <a:pt x="249" y="20587"/>
                </a:cubicBezTo>
                <a:cubicBezTo>
                  <a:pt x="-114" y="19914"/>
                  <a:pt x="-79" y="19250"/>
                  <a:pt x="344" y="18604"/>
                </a:cubicBezTo>
                <a:lnTo>
                  <a:pt x="7510" y="7314"/>
                </a:lnTo>
                <a:lnTo>
                  <a:pt x="7510" y="2168"/>
                </a:lnTo>
                <a:lnTo>
                  <a:pt x="6428" y="2168"/>
                </a:lnTo>
                <a:cubicBezTo>
                  <a:pt x="6123" y="2168"/>
                  <a:pt x="5871" y="2062"/>
                  <a:pt x="5670" y="1850"/>
                </a:cubicBezTo>
                <a:cubicBezTo>
                  <a:pt x="5473" y="1639"/>
                  <a:pt x="5372" y="1380"/>
                  <a:pt x="5372" y="1072"/>
                </a:cubicBezTo>
                <a:cubicBezTo>
                  <a:pt x="5372" y="778"/>
                  <a:pt x="5473" y="529"/>
                  <a:pt x="5670" y="320"/>
                </a:cubicBezTo>
                <a:cubicBezTo>
                  <a:pt x="5871" y="109"/>
                  <a:pt x="6123" y="0"/>
                  <a:pt x="6428" y="0"/>
                </a:cubicBezTo>
                <a:lnTo>
                  <a:pt x="14953" y="0"/>
                </a:lnTo>
                <a:cubicBezTo>
                  <a:pt x="15261" y="0"/>
                  <a:pt x="15516" y="109"/>
                  <a:pt x="15725" y="320"/>
                </a:cubicBezTo>
                <a:cubicBezTo>
                  <a:pt x="15934" y="529"/>
                  <a:pt x="16038" y="778"/>
                  <a:pt x="16038" y="1072"/>
                </a:cubicBezTo>
                <a:cubicBezTo>
                  <a:pt x="16038" y="1380"/>
                  <a:pt x="15934" y="1639"/>
                  <a:pt x="15725" y="1850"/>
                </a:cubicBezTo>
                <a:cubicBezTo>
                  <a:pt x="15516" y="2062"/>
                  <a:pt x="15261" y="2168"/>
                  <a:pt x="14953" y="2168"/>
                </a:cubicBezTo>
                <a:lnTo>
                  <a:pt x="13900" y="2168"/>
                </a:lnTo>
                <a:lnTo>
                  <a:pt x="13900" y="7340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4" y="7974"/>
                </a:lnTo>
                <a:lnTo>
                  <a:pt x="11774" y="2168"/>
                </a:lnTo>
                <a:lnTo>
                  <a:pt x="9636" y="2168"/>
                </a:lnTo>
                <a:lnTo>
                  <a:pt x="9636" y="7948"/>
                </a:lnTo>
                <a:lnTo>
                  <a:pt x="5261" y="14865"/>
                </a:lnTo>
                <a:close/>
                <a:moveTo>
                  <a:pt x="5261" y="14865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012531" y="2235494"/>
            <a:ext cx="263129" cy="264400"/>
          </a:xfrm>
          <a:custGeom>
            <a:gdLst>
              <a:gd fmla="*/ 16796 w 19679" name="T0"/>
              <a:gd fmla="*/ 2882 h 19679" name="T1"/>
              <a:gd fmla="*/ 16796 w 19679" name="T2"/>
              <a:gd fmla="*/ 16796 h 19679" name="T3"/>
              <a:gd fmla="*/ 2882 w 19679" name="T4"/>
              <a:gd fmla="*/ 16796 h 19679" name="T5"/>
              <a:gd fmla="*/ 2882 w 19679" name="T6"/>
              <a:gd fmla="*/ 2882 h 19679" name="T7"/>
              <a:gd fmla="*/ 16796 w 19679" name="T8"/>
              <a:gd fmla="*/ 2882 h 19679" name="T9"/>
              <a:gd fmla="*/ 16796 w 19679" name="T10"/>
              <a:gd fmla="*/ 2882 h 1967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EFE"/>
          </a:solidFill>
          <a:ln w="12700">
            <a:solidFill>
              <a:srgbClr val="404040"/>
            </a:solidFill>
            <a:bevel/>
          </a:ln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064919" y="2297425"/>
            <a:ext cx="142875" cy="142919"/>
          </a:xfrm>
          <a:custGeom>
            <a:gdLst>
              <a:gd fmla="*/ 20681 w 21564" name="T0"/>
              <a:gd fmla="*/ 3131 h 21600" name="T1"/>
              <a:gd fmla="*/ 21358 w 21564" name="T2"/>
              <a:gd fmla="*/ 3515 h 21600" name="T3"/>
              <a:gd fmla="*/ 21544 w 21564" name="T4"/>
              <a:gd fmla="*/ 4341 h 21600" name="T5"/>
              <a:gd fmla="*/ 20280 w 21564" name="T6"/>
              <a:gd fmla="*/ 12471 h 21600" name="T7"/>
              <a:gd fmla="*/ 19969 w 21564" name="T8"/>
              <a:gd fmla="*/ 13061 h 21600" name="T9"/>
              <a:gd fmla="*/ 19390 w 21564" name="T10"/>
              <a:gd fmla="*/ 13296 h 21600" name="T11"/>
              <a:gd fmla="*/ 6706 w 21564" name="T12"/>
              <a:gd fmla="*/ 13296 h 21600" name="T13"/>
              <a:gd fmla="*/ 7114 w 21564" name="T14"/>
              <a:gd fmla="*/ 15661 h 21600" name="T15"/>
              <a:gd fmla="*/ 7320 w 21564" name="T16"/>
              <a:gd fmla="*/ 16034 h 21600" name="T17"/>
              <a:gd fmla="*/ 7667 w 21564" name="T18"/>
              <a:gd fmla="*/ 16184 h 21600" name="T19"/>
              <a:gd fmla="*/ 17686 w 21564" name="T20"/>
              <a:gd fmla="*/ 16184 h 21600" name="T21"/>
              <a:gd fmla="*/ 18009 w 21564" name="T22"/>
              <a:gd fmla="*/ 16345 h 21600" name="T23"/>
              <a:gd fmla="*/ 18143 w 21564" name="T24"/>
              <a:gd fmla="*/ 16736 h 21600" name="T25"/>
              <a:gd fmla="*/ 18143 w 21564" name="T26"/>
              <a:gd fmla="*/ 17831 h 21600" name="T27"/>
              <a:gd fmla="*/ 18013 w 21564" name="T28"/>
              <a:gd fmla="*/ 18205 h 21600" name="T29"/>
              <a:gd fmla="*/ 17686 w 21564" name="T30"/>
              <a:gd fmla="*/ 18348 h 21600" name="T31"/>
              <a:gd fmla="*/ 15776 w 21564" name="T32"/>
              <a:gd fmla="*/ 18348 h 21600" name="T33"/>
              <a:gd fmla="*/ 8146 w 21564" name="T34"/>
              <a:gd fmla="*/ 18348 h 21600" name="T35"/>
              <a:gd fmla="*/ 6929 w 21564" name="T36"/>
              <a:gd fmla="*/ 18348 h 21600" name="T37"/>
              <a:gd fmla="*/ 6501 w 21564" name="T38"/>
              <a:gd fmla="*/ 18302 h 21600" name="T39"/>
              <a:gd fmla="*/ 6085 w 21564" name="T40"/>
              <a:gd fmla="*/ 18169 h 21600" name="T41"/>
              <a:gd fmla="*/ 5921 w 21564" name="T42"/>
              <a:gd fmla="*/ 17987 h 21600" name="T43"/>
              <a:gd fmla="*/ 5740 w 21564" name="T44"/>
              <a:gd fmla="*/ 17644 h 21600" name="T45"/>
              <a:gd fmla="*/ 5594 w 21564" name="T46"/>
              <a:gd fmla="*/ 17259 h 21600" name="T47"/>
              <a:gd fmla="*/ 5513 w 21564" name="T48"/>
              <a:gd fmla="*/ 16959 h 21600" name="T49"/>
              <a:gd fmla="*/ 2997 w 21564" name="T50"/>
              <a:gd fmla="*/ 2670 h 21600" name="T51"/>
              <a:gd fmla="*/ 2792 w 21564" name="T52"/>
              <a:gd fmla="*/ 2309 h 21600" name="T53"/>
              <a:gd fmla="*/ 2445 w 21564" name="T54"/>
              <a:gd fmla="*/ 2165 h 21600" name="T55"/>
              <a:gd fmla="*/ 457 w 21564" name="T56"/>
              <a:gd fmla="*/ 2165 h 21600" name="T57"/>
              <a:gd fmla="*/ 0 w 21564" name="T58"/>
              <a:gd fmla="*/ 1618 h 21600" name="T59"/>
              <a:gd fmla="*/ 0 w 21564" name="T60"/>
              <a:gd fmla="*/ 546 h 21600" name="T61"/>
              <a:gd fmla="*/ 457 w 21564" name="T62"/>
              <a:gd fmla="*/ 0 h 21600" name="T63"/>
              <a:gd fmla="*/ 3159 w 21564" name="T64"/>
              <a:gd fmla="*/ 0 h 21600" name="T65"/>
              <a:gd fmla="*/ 3606 w 21564" name="T66"/>
              <a:gd fmla="*/ 59 h 21600" name="T67"/>
              <a:gd fmla="*/ 4027 w 21564" name="T68"/>
              <a:gd fmla="*/ 167 h 21600" name="T69"/>
              <a:gd fmla="*/ 4193 w 21564" name="T70"/>
              <a:gd fmla="*/ 373 h 21600" name="T71"/>
              <a:gd fmla="*/ 4376 w 21564" name="T72"/>
              <a:gd fmla="*/ 705 h 21600" name="T73"/>
              <a:gd fmla="*/ 4518 w 21564" name="T74"/>
              <a:gd fmla="*/ 1072 h 21600" name="T75"/>
              <a:gd fmla="*/ 4599 w 21564" name="T76"/>
              <a:gd fmla="*/ 1378 h 21600" name="T77"/>
              <a:gd fmla="*/ 4917 w 21564" name="T78"/>
              <a:gd fmla="*/ 3134 h 21600" name="T79"/>
              <a:gd fmla="*/ 20681 w 21564" name="T80"/>
              <a:gd fmla="*/ 3134 h 21600" name="T81"/>
              <a:gd fmla="*/ 20681 w 21564" name="T82"/>
              <a:gd fmla="*/ 3131 h 21600" name="T83"/>
              <a:gd fmla="*/ 6811 w 21564" name="T84"/>
              <a:gd fmla="*/ 19982 h 21600" name="T85"/>
              <a:gd fmla="*/ 7202 w 21564" name="T86"/>
              <a:gd fmla="*/ 18833 h 21600" name="T87"/>
              <a:gd fmla="*/ 8146 w 21564" name="T88"/>
              <a:gd fmla="*/ 18345 h 21600" name="T89"/>
              <a:gd fmla="*/ 9114 w 21564" name="T90"/>
              <a:gd fmla="*/ 18833 h 21600" name="T91"/>
              <a:gd fmla="*/ 9513 w 21564" name="T92"/>
              <a:gd fmla="*/ 19982 h 21600" name="T93"/>
              <a:gd fmla="*/ 9114 w 21564" name="T94"/>
              <a:gd fmla="*/ 21118 h 21600" name="T95"/>
              <a:gd fmla="*/ 8146 w 21564" name="T96"/>
              <a:gd fmla="*/ 21600 h 21600" name="T97"/>
              <a:gd fmla="*/ 7202 w 21564" name="T98"/>
              <a:gd fmla="*/ 21118 h 21600" name="T99"/>
              <a:gd fmla="*/ 6811 w 21564" name="T100"/>
              <a:gd fmla="*/ 19982 h 21600" name="T101"/>
              <a:gd fmla="*/ 14432 w 21564" name="T102"/>
              <a:gd fmla="*/ 19982 h 21600" name="T103"/>
              <a:gd fmla="*/ 14823 w 21564" name="T104"/>
              <a:gd fmla="*/ 18833 h 21600" name="T105"/>
              <a:gd fmla="*/ 15779 w 21564" name="T106"/>
              <a:gd fmla="*/ 18345 h 21600" name="T107"/>
              <a:gd fmla="*/ 16720 w 21564" name="T108"/>
              <a:gd fmla="*/ 18833 h 21600" name="T109"/>
              <a:gd fmla="*/ 17114 w 21564" name="T110"/>
              <a:gd fmla="*/ 19982 h 21600" name="T111"/>
              <a:gd fmla="*/ 16720 w 21564" name="T112"/>
              <a:gd fmla="*/ 21118 h 21600" name="T113"/>
              <a:gd fmla="*/ 15779 w 21564" name="T114"/>
              <a:gd fmla="*/ 21600 h 21600" name="T115"/>
              <a:gd fmla="*/ 14830 w 21564" name="T116"/>
              <a:gd fmla="*/ 21118 h 21600" name="T117"/>
              <a:gd fmla="*/ 14432 w 21564" name="T118"/>
              <a:gd fmla="*/ 19982 h 2160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1600" w="21564">
                <a:moveTo>
                  <a:pt x="20681" y="3131"/>
                </a:moveTo>
                <a:cubicBezTo>
                  <a:pt x="20952" y="3131"/>
                  <a:pt x="21180" y="3257"/>
                  <a:pt x="21358" y="3515"/>
                </a:cubicBezTo>
                <a:cubicBezTo>
                  <a:pt x="21536" y="3768"/>
                  <a:pt x="21600" y="4044"/>
                  <a:pt x="21544" y="4341"/>
                </a:cubicBezTo>
                <a:lnTo>
                  <a:pt x="20280" y="12471"/>
                </a:lnTo>
                <a:cubicBezTo>
                  <a:pt x="20231" y="12706"/>
                  <a:pt x="20128" y="12900"/>
                  <a:pt x="19969" y="13061"/>
                </a:cubicBezTo>
                <a:cubicBezTo>
                  <a:pt x="19810" y="13223"/>
                  <a:pt x="19615" y="13296"/>
                  <a:pt x="19390" y="13296"/>
                </a:cubicBezTo>
                <a:lnTo>
                  <a:pt x="6706" y="13296"/>
                </a:lnTo>
                <a:lnTo>
                  <a:pt x="7114" y="15661"/>
                </a:lnTo>
                <a:cubicBezTo>
                  <a:pt x="7146" y="15811"/>
                  <a:pt x="7215" y="15937"/>
                  <a:pt x="7320" y="16034"/>
                </a:cubicBezTo>
                <a:cubicBezTo>
                  <a:pt x="7425" y="16131"/>
                  <a:pt x="7540" y="16184"/>
                  <a:pt x="7667" y="16184"/>
                </a:cubicBezTo>
                <a:lnTo>
                  <a:pt x="17686" y="16184"/>
                </a:lnTo>
                <a:cubicBezTo>
                  <a:pt x="17811" y="16184"/>
                  <a:pt x="17918" y="16237"/>
                  <a:pt x="18009" y="16345"/>
                </a:cubicBezTo>
                <a:cubicBezTo>
                  <a:pt x="18097" y="16454"/>
                  <a:pt x="18143" y="16580"/>
                  <a:pt x="18143" y="16736"/>
                </a:cubicBezTo>
                <a:lnTo>
                  <a:pt x="18143" y="17831"/>
                </a:lnTo>
                <a:cubicBezTo>
                  <a:pt x="18143" y="17981"/>
                  <a:pt x="18099" y="18108"/>
                  <a:pt x="18013" y="18205"/>
                </a:cubicBezTo>
                <a:cubicBezTo>
                  <a:pt x="17928" y="18302"/>
                  <a:pt x="17818" y="18348"/>
                  <a:pt x="17686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9" y="18348"/>
                </a:lnTo>
                <a:cubicBezTo>
                  <a:pt x="6801" y="18348"/>
                  <a:pt x="6662" y="18337"/>
                  <a:pt x="6501" y="18302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6"/>
                  <a:pt x="5982" y="18090"/>
                  <a:pt x="5921" y="17987"/>
                </a:cubicBezTo>
                <a:cubicBezTo>
                  <a:pt x="5860" y="17884"/>
                  <a:pt x="5799" y="17770"/>
                  <a:pt x="5740" y="17644"/>
                </a:cubicBezTo>
                <a:cubicBezTo>
                  <a:pt x="5684" y="17517"/>
                  <a:pt x="5633" y="17391"/>
                  <a:pt x="5594" y="17259"/>
                </a:cubicBezTo>
                <a:cubicBezTo>
                  <a:pt x="5552" y="17133"/>
                  <a:pt x="5528" y="17036"/>
                  <a:pt x="5513" y="16959"/>
                </a:cubicBezTo>
                <a:lnTo>
                  <a:pt x="2997" y="2670"/>
                </a:lnTo>
                <a:cubicBezTo>
                  <a:pt x="2966" y="2520"/>
                  <a:pt x="2897" y="2400"/>
                  <a:pt x="2792" y="2309"/>
                </a:cubicBezTo>
                <a:cubicBezTo>
                  <a:pt x="2687" y="2212"/>
                  <a:pt x="2569" y="2165"/>
                  <a:pt x="2445" y="2165"/>
                </a:cubicBezTo>
                <a:lnTo>
                  <a:pt x="457" y="2165"/>
                </a:lnTo>
                <a:cubicBezTo>
                  <a:pt x="152" y="2165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2" y="0"/>
                  <a:pt x="457" y="0"/>
                </a:cubicBezTo>
                <a:lnTo>
                  <a:pt x="3159" y="0"/>
                </a:lnTo>
                <a:cubicBezTo>
                  <a:pt x="3286" y="0"/>
                  <a:pt x="3433" y="18"/>
                  <a:pt x="3606" y="59"/>
                </a:cubicBezTo>
                <a:cubicBezTo>
                  <a:pt x="3775" y="94"/>
                  <a:pt x="3917" y="132"/>
                  <a:pt x="4027" y="167"/>
                </a:cubicBezTo>
                <a:cubicBezTo>
                  <a:pt x="4075" y="208"/>
                  <a:pt x="4129" y="276"/>
                  <a:pt x="4193" y="373"/>
                </a:cubicBezTo>
                <a:cubicBezTo>
                  <a:pt x="4261" y="470"/>
                  <a:pt x="4322" y="585"/>
                  <a:pt x="4376" y="705"/>
                </a:cubicBezTo>
                <a:cubicBezTo>
                  <a:pt x="4430" y="825"/>
                  <a:pt x="4479" y="952"/>
                  <a:pt x="4518" y="1072"/>
                </a:cubicBezTo>
                <a:cubicBezTo>
                  <a:pt x="4557" y="1198"/>
                  <a:pt x="4584" y="1301"/>
                  <a:pt x="4599" y="1378"/>
                </a:cubicBezTo>
                <a:lnTo>
                  <a:pt x="4917" y="3134"/>
                </a:lnTo>
                <a:lnTo>
                  <a:pt x="20681" y="3134"/>
                </a:lnTo>
                <a:lnTo>
                  <a:pt x="20681" y="3131"/>
                </a:lnTo>
                <a:close/>
                <a:moveTo>
                  <a:pt x="6811" y="19982"/>
                </a:moveTo>
                <a:cubicBezTo>
                  <a:pt x="6811" y="19541"/>
                  <a:pt x="6941" y="19156"/>
                  <a:pt x="7202" y="18833"/>
                </a:cubicBezTo>
                <a:cubicBezTo>
                  <a:pt x="7462" y="18513"/>
                  <a:pt x="7777" y="18345"/>
                  <a:pt x="8146" y="18345"/>
                </a:cubicBezTo>
                <a:cubicBezTo>
                  <a:pt x="8528" y="18345"/>
                  <a:pt x="8850" y="18513"/>
                  <a:pt x="9114" y="18833"/>
                </a:cubicBezTo>
                <a:cubicBezTo>
                  <a:pt x="9381" y="19153"/>
                  <a:pt x="9513" y="19538"/>
                  <a:pt x="9513" y="19982"/>
                </a:cubicBezTo>
                <a:cubicBezTo>
                  <a:pt x="9513" y="20425"/>
                  <a:pt x="9381" y="20801"/>
                  <a:pt x="9114" y="21118"/>
                </a:cubicBezTo>
                <a:cubicBezTo>
                  <a:pt x="8850" y="21438"/>
                  <a:pt x="8528" y="21600"/>
                  <a:pt x="8146" y="21600"/>
                </a:cubicBezTo>
                <a:cubicBezTo>
                  <a:pt x="7779" y="21600"/>
                  <a:pt x="7464" y="21438"/>
                  <a:pt x="7202" y="21118"/>
                </a:cubicBezTo>
                <a:cubicBezTo>
                  <a:pt x="6941" y="20801"/>
                  <a:pt x="6811" y="20422"/>
                  <a:pt x="6811" y="19982"/>
                </a:cubicBezTo>
                <a:moveTo>
                  <a:pt x="14432" y="19982"/>
                </a:moveTo>
                <a:cubicBezTo>
                  <a:pt x="14432" y="19541"/>
                  <a:pt x="14564" y="19156"/>
                  <a:pt x="14823" y="18833"/>
                </a:cubicBezTo>
                <a:cubicBezTo>
                  <a:pt x="15085" y="18513"/>
                  <a:pt x="15400" y="18345"/>
                  <a:pt x="15779" y="18345"/>
                </a:cubicBezTo>
                <a:cubicBezTo>
                  <a:pt x="16143" y="18345"/>
                  <a:pt x="16459" y="18513"/>
                  <a:pt x="16720" y="18833"/>
                </a:cubicBezTo>
                <a:cubicBezTo>
                  <a:pt x="16982" y="19153"/>
                  <a:pt x="17114" y="19538"/>
                  <a:pt x="17114" y="19982"/>
                </a:cubicBezTo>
                <a:cubicBezTo>
                  <a:pt x="17114" y="20425"/>
                  <a:pt x="16982" y="20801"/>
                  <a:pt x="16720" y="21118"/>
                </a:cubicBezTo>
                <a:cubicBezTo>
                  <a:pt x="16461" y="21438"/>
                  <a:pt x="16146" y="21600"/>
                  <a:pt x="15779" y="21600"/>
                </a:cubicBezTo>
                <a:cubicBezTo>
                  <a:pt x="15412" y="21600"/>
                  <a:pt x="15094" y="21438"/>
                  <a:pt x="14830" y="21118"/>
                </a:cubicBezTo>
                <a:cubicBezTo>
                  <a:pt x="14564" y="20801"/>
                  <a:pt x="14432" y="20422"/>
                  <a:pt x="14432" y="199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5386388" y="2991773"/>
            <a:ext cx="142875" cy="142919"/>
          </a:xfrm>
          <a:custGeom>
            <a:gdLst>
              <a:gd fmla="*/ 21572 w 21600" name="T0"/>
              <a:gd fmla="*/ 12758 h 21600" name="T1"/>
              <a:gd fmla="*/ 20925 w 21600" name="T2"/>
              <a:gd fmla="*/ 16285 h 21600" name="T3"/>
              <a:gd fmla="*/ 19532 w 21600" name="T4"/>
              <a:gd fmla="*/ 19581 h 21600" name="T5"/>
              <a:gd fmla="*/ 16322 w 21600" name="T6"/>
              <a:gd fmla="*/ 21419 h 21600" name="T7"/>
              <a:gd fmla="*/ 12425 w 21600" name="T8"/>
              <a:gd fmla="*/ 21462 h 21600" name="T9"/>
              <a:gd fmla="*/ 8610 w 21600" name="T10"/>
              <a:gd fmla="*/ 20493 h 21600" name="T11"/>
              <a:gd fmla="*/ 1608 w 21600" name="T12"/>
              <a:gd fmla="*/ 20182 h 21600" name="T13"/>
              <a:gd fmla="*/ 0 w 21600" name="T14"/>
              <a:gd fmla="*/ 18573 h 21600" name="T15"/>
              <a:gd fmla="*/ 472 w 21600" name="T16"/>
              <a:gd fmla="*/ 8754 h 21600" name="T17"/>
              <a:gd fmla="*/ 6316 w 21600" name="T18"/>
              <a:gd fmla="*/ 8285 h 21600" name="T19"/>
              <a:gd fmla="*/ 7370 w 21600" name="T20"/>
              <a:gd fmla="*/ 7342 h 21600" name="T21"/>
              <a:gd fmla="*/ 8277 w 21600" name="T22"/>
              <a:gd fmla="*/ 6311 h 21600" name="T23"/>
              <a:gd fmla="*/ 10195 w 21600" name="T24"/>
              <a:gd fmla="*/ 4380 h 21600" name="T25"/>
              <a:gd fmla="*/ 10676 w 21600" name="T26"/>
              <a:gd fmla="*/ 2539 h 21600" name="T27"/>
              <a:gd fmla="*/ 11162 w 21600" name="T28"/>
              <a:gd fmla="*/ 777 h 21600" name="T29"/>
              <a:gd fmla="*/ 12902 w 21600" name="T30"/>
              <a:gd fmla="*/ 0 h 21600" name="T31"/>
              <a:gd fmla="*/ 15567 w 21600" name="T32"/>
              <a:gd fmla="*/ 1271 h 21600" name="T33"/>
              <a:gd fmla="*/ 16570 w 21600" name="T34"/>
              <a:gd fmla="*/ 4123 h 21600" name="T35"/>
              <a:gd fmla="*/ 15759 w 21600" name="T36"/>
              <a:gd fmla="*/ 7097 h 21600" name="T37"/>
              <a:gd fmla="*/ 17652 w 21600" name="T38"/>
              <a:gd fmla="*/ 7001 h 21600" name="T39"/>
              <a:gd fmla="*/ 20357 w 21600" name="T40"/>
              <a:gd fmla="*/ 7616 h 21600" name="T41"/>
              <a:gd fmla="*/ 21600 w 21600" name="T42"/>
              <a:gd fmla="*/ 10002 h 21600" name="T43"/>
              <a:gd fmla="*/ 21329 w 21600" name="T44"/>
              <a:gd fmla="*/ 11544 h 21600" name="T45"/>
              <a:gd fmla="*/ 5024 w 21600" name="T46"/>
              <a:gd fmla="*/ 18214 h 21600" name="T47"/>
              <a:gd fmla="*/ 5024 w 21600" name="T48"/>
              <a:gd fmla="*/ 16686 h 21600" name="T49"/>
              <a:gd fmla="*/ 3487 w 21600" name="T50"/>
              <a:gd fmla="*/ 16686 h 21600" name="T51"/>
              <a:gd fmla="*/ 3487 w 21600" name="T52"/>
              <a:gd fmla="*/ 18223 h 21600" name="T53"/>
              <a:gd fmla="*/ 19164 w 21600" name="T54"/>
              <a:gd fmla="*/ 14343 h 21600" name="T55"/>
              <a:gd fmla="*/ 19806 w 21600" name="T56"/>
              <a:gd fmla="*/ 12098 h 21600" name="T57"/>
              <a:gd fmla="*/ 19834 w 21600" name="T58"/>
              <a:gd fmla="*/ 10849 h 21600" name="T59"/>
              <a:gd fmla="*/ 19766 w 21600" name="T60"/>
              <a:gd fmla="*/ 9251 h 21600" name="T61"/>
              <a:gd fmla="*/ 18418 w 21600" name="T62"/>
              <a:gd fmla="*/ 8664 h 21600" name="T63"/>
              <a:gd fmla="*/ 16423 w 21600" name="T64"/>
              <a:gd fmla="*/ 8678 h 21600" name="T65"/>
              <a:gd fmla="*/ 14366 w 21600" name="T66"/>
              <a:gd fmla="*/ 8678 h 21600" name="T67"/>
              <a:gd fmla="*/ 13792 w 21600" name="T68"/>
              <a:gd fmla="*/ 7421 h 21600" name="T69"/>
              <a:gd fmla="*/ 14748 w 21600" name="T70"/>
              <a:gd fmla="*/ 5351 h 21600" name="T71"/>
              <a:gd fmla="*/ 14813 w 21600" name="T72"/>
              <a:gd fmla="*/ 3236 h 21600" name="T73"/>
              <a:gd fmla="*/ 13776 w 21600" name="T74"/>
              <a:gd fmla="*/ 1844 h 21600" name="T75"/>
              <a:gd fmla="*/ 12744 w 21600" name="T76"/>
              <a:gd fmla="*/ 1607 h 21600" name="T77"/>
              <a:gd fmla="*/ 12473 w 21600" name="T78"/>
              <a:gd fmla="*/ 1742 h 21600" name="T79"/>
              <a:gd fmla="*/ 12128 w 21600" name="T80"/>
              <a:gd fmla="*/ 3586 h 21600" name="T81"/>
              <a:gd fmla="*/ 10597 w 21600" name="T82"/>
              <a:gd fmla="*/ 6368 h 21600" name="T83"/>
              <a:gd fmla="*/ 8771 w 21600" name="T84"/>
              <a:gd fmla="*/ 8183 h 21600" name="T85"/>
              <a:gd fmla="*/ 7556 w 21600" name="T86"/>
              <a:gd fmla="*/ 9401 h 21600" name="T87"/>
              <a:gd fmla="*/ 6646 w 21600" name="T88"/>
              <a:gd fmla="*/ 9881 h 21600" name="T89"/>
              <a:gd fmla="*/ 8486 w 21600" name="T90"/>
              <a:gd fmla="*/ 18796 h 21600" name="T91"/>
              <a:gd fmla="*/ 12207 w 21600" name="T92"/>
              <a:gd fmla="*/ 19742 h 21600" name="T93"/>
              <a:gd fmla="*/ 15700 w 21600" name="T94"/>
              <a:gd fmla="*/ 19886 h 21600" name="T95"/>
              <a:gd fmla="*/ 18102 w 21600" name="T96"/>
              <a:gd fmla="*/ 18762 h 21600" name="T97"/>
              <a:gd fmla="*/ 18517 w 21600" name="T98"/>
              <a:gd fmla="*/ 17226 h 21600" name="T99"/>
              <a:gd fmla="*/ 19195 w 21600" name="T100"/>
              <a:gd fmla="*/ 16263 h 21600" name="T101"/>
              <a:gd fmla="*/ 19164 w 21600" name="T102"/>
              <a:gd fmla="*/ 14343 h 21600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1600" w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DD6572"/>
          </a:solidFill>
          <a:ln>
            <a:noFill/>
          </a:ln>
        </p:spPr>
        <p:txBody>
          <a:bodyPr bIns="34290" lIns="68580" rIns="68580" tIns="34290"/>
          <a:lstStyle/>
          <a:p>
            <a:pPr defTabSz="685800">
              <a:defRPr/>
            </a:pPr>
            <a:endParaRPr altLang="en-US" kern="0" lang="zh-CN" sz="1400"/>
          </a:p>
        </p:txBody>
      </p:sp>
      <p:sp>
        <p:nvSpPr>
          <p:cNvPr id="13" name="矩形 57"/>
          <p:cNvSpPr>
            <a:spLocks noChangeArrowheads="1"/>
          </p:cNvSpPr>
          <p:nvPr/>
        </p:nvSpPr>
        <p:spPr bwMode="auto">
          <a:xfrm>
            <a:off x="5313760" y="3414576"/>
            <a:ext cx="1351359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dist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宝贵的标题</a:t>
            </a:r>
          </a:p>
        </p:txBody>
      </p:sp>
      <p:sp>
        <p:nvSpPr>
          <p:cNvPr id="14" name="文本框 7"/>
          <p:cNvSpPr txBox="1"/>
          <p:nvPr/>
        </p:nvSpPr>
        <p:spPr>
          <a:xfrm>
            <a:off x="5313761" y="3690886"/>
            <a:ext cx="3390900" cy="480060"/>
          </a:xfrm>
          <a:prstGeom prst="rect">
            <a:avLst/>
          </a:prstGeom>
          <a:noFill/>
          <a:ln w="9525">
            <a:noFill/>
          </a:ln>
        </p:spPr>
        <p:txBody>
          <a:bodyPr bIns="34290" lIns="68580" rIns="68580" tIns="3429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altLang="en-US" kern="0" lang="en-US" noProof="1" sz="9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5" name="矩形 57"/>
          <p:cNvSpPr>
            <a:spLocks noChangeArrowheads="1"/>
          </p:cNvSpPr>
          <p:nvPr/>
        </p:nvSpPr>
        <p:spPr bwMode="auto">
          <a:xfrm>
            <a:off x="5499497" y="1692401"/>
            <a:ext cx="1351359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dist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宝贵的标题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5499498" y="1968711"/>
            <a:ext cx="2968228" cy="480060"/>
          </a:xfrm>
          <a:prstGeom prst="rect">
            <a:avLst/>
          </a:prstGeom>
          <a:noFill/>
          <a:ln w="9525">
            <a:noFill/>
          </a:ln>
        </p:spPr>
        <p:txBody>
          <a:bodyPr bIns="34290" lIns="68580" rIns="68580" tIns="3429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altLang="en-US" kern="0" lang="en-US" noProof="1" sz="9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7" name="矩形 57"/>
          <p:cNvSpPr>
            <a:spLocks noChangeArrowheads="1"/>
          </p:cNvSpPr>
          <p:nvPr/>
        </p:nvSpPr>
        <p:spPr bwMode="auto">
          <a:xfrm>
            <a:off x="2514600" y="3414576"/>
            <a:ext cx="135136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dist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宝贵的标题</a:t>
            </a:r>
          </a:p>
        </p:txBody>
      </p:sp>
      <p:sp>
        <p:nvSpPr>
          <p:cNvPr id="18" name="文本框 12"/>
          <p:cNvSpPr txBox="1"/>
          <p:nvPr/>
        </p:nvSpPr>
        <p:spPr>
          <a:xfrm>
            <a:off x="475060" y="3690886"/>
            <a:ext cx="3390900" cy="480060"/>
          </a:xfrm>
          <a:prstGeom prst="rect">
            <a:avLst/>
          </a:prstGeom>
          <a:noFill/>
          <a:ln w="9525">
            <a:noFill/>
          </a:ln>
        </p:spPr>
        <p:txBody>
          <a:bodyPr bIns="34290" lIns="68580" rIns="68580" tIns="34290"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altLang="en-US" kern="0" lang="en-US" noProof="1" sz="9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294335" y="1692401"/>
            <a:ext cx="1351359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/>
          <a:p>
            <a:pPr algn="dist"/>
            <a:r>
              <a:rPr altLang="en-US" b="1" lang="zh-CN" sz="1200"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Arial"/>
              </a:rPr>
              <a:t>宝贵的标题</a:t>
            </a:r>
          </a:p>
        </p:txBody>
      </p:sp>
      <p:sp>
        <p:nvSpPr>
          <p:cNvPr id="20" name="文本框 14"/>
          <p:cNvSpPr txBox="1"/>
          <p:nvPr/>
        </p:nvSpPr>
        <p:spPr>
          <a:xfrm>
            <a:off x="678656" y="1968711"/>
            <a:ext cx="2967038" cy="480060"/>
          </a:xfrm>
          <a:prstGeom prst="rect">
            <a:avLst/>
          </a:prstGeom>
          <a:noFill/>
          <a:ln w="9525">
            <a:noFill/>
          </a:ln>
        </p:spPr>
        <p:txBody>
          <a:bodyPr bIns="34290" lIns="68580" rIns="68580" tIns="34290"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altLang="en-US" kern="0" lang="en-US" noProof="1" sz="9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0" pitchFamily="34" typeface="Arial"/>
              </a:rPr>
              <a:t>此处文字通过TXT文档或者QQ聊天窗口复制进入，无需调整格式，简单快捷，LEOPARD祝愿您汇报顺利！</a:t>
            </a:r>
          </a:p>
        </p:txBody>
      </p:sp>
      <p:grpSp>
        <p:nvGrpSpPr>
          <p:cNvPr id="21" name="组合 3"/>
          <p:cNvGrpSpPr/>
          <p:nvPr/>
        </p:nvGrpSpPr>
        <p:grpSpPr>
          <a:xfrm>
            <a:off x="4355902" y="2572188"/>
            <a:ext cx="467915" cy="1930599"/>
            <a:chOff x="5412" y="2834"/>
            <a:chExt cx="1012" cy="4160"/>
          </a:xfrm>
          <a:solidFill>
            <a:schemeClr val="accent2"/>
          </a:solidFill>
        </p:grpSpPr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5412" y="2834"/>
              <a:ext cx="1013" cy="4160"/>
            </a:xfrm>
            <a:custGeom>
              <a:gdLst>
                <a:gd fmla="*/ 10270 w 21346" name="T0"/>
                <a:gd fmla="*/ 0 h 21600" name="T1"/>
                <a:gd fmla="*/ 14175 w 21346" name="T2"/>
                <a:gd fmla="*/ 845 h 21600" name="T3"/>
                <a:gd fmla="*/ 14785 w 21346" name="T4"/>
                <a:gd fmla="*/ 1478 h 21600" name="T5"/>
                <a:gd fmla="*/ 15395 w 21346" name="T6"/>
                <a:gd fmla="*/ 2323 h 21600" name="T7"/>
                <a:gd fmla="*/ 16494 w 21346" name="T8"/>
                <a:gd fmla="*/ 3168 h 21600" name="T9"/>
                <a:gd fmla="*/ 17104 w 21346" name="T10"/>
                <a:gd fmla="*/ 3590 h 21600" name="T11"/>
                <a:gd fmla="*/ 20277 w 21346" name="T12"/>
                <a:gd fmla="*/ 4042 h 21600" name="T13"/>
                <a:gd fmla="*/ 21253 w 21346" name="T14"/>
                <a:gd fmla="*/ 5641 h 21600" name="T15"/>
                <a:gd fmla="*/ 20643 w 21346" name="T16"/>
                <a:gd fmla="*/ 7059 h 21600" name="T17"/>
                <a:gd fmla="*/ 18446 w 21346" name="T18"/>
                <a:gd fmla="*/ 7451 h 21600" name="T19"/>
                <a:gd fmla="*/ 19056 w 21346" name="T20"/>
                <a:gd fmla="*/ 8839 h 21600" name="T21"/>
                <a:gd fmla="*/ 19789 w 21346" name="T22"/>
                <a:gd fmla="*/ 9865 h 21600" name="T23"/>
                <a:gd fmla="*/ 18690 w 21346" name="T24"/>
                <a:gd fmla="*/ 9925 h 21600" name="T25"/>
                <a:gd fmla="*/ 18202 w 21346" name="T26"/>
                <a:gd fmla="*/ 11313 h 21600" name="T27"/>
                <a:gd fmla="*/ 16494 w 21346" name="T28"/>
                <a:gd fmla="*/ 13606 h 21600" name="T29"/>
                <a:gd fmla="*/ 15883 w 21346" name="T30"/>
                <a:gd fmla="*/ 13877 h 21600" name="T31"/>
                <a:gd fmla="*/ 15029 w 21346" name="T32"/>
                <a:gd fmla="*/ 13877 h 21600" name="T33"/>
                <a:gd fmla="*/ 14907 w 21346" name="T34"/>
                <a:gd fmla="*/ 14571 h 21600" name="T35"/>
                <a:gd fmla="*/ 14297 w 21346" name="T36"/>
                <a:gd fmla="*/ 15989 h 21600" name="T37"/>
                <a:gd fmla="*/ 11856 w 21346" name="T38"/>
                <a:gd fmla="*/ 18221 h 21600" name="T39"/>
                <a:gd fmla="*/ 13565 w 21346" name="T40"/>
                <a:gd fmla="*/ 19518 h 21600" name="T41"/>
                <a:gd fmla="*/ 15029 w 21346" name="T42"/>
                <a:gd fmla="*/ 20333 h 21600" name="T43"/>
                <a:gd fmla="*/ 12711 w 21346" name="T44"/>
                <a:gd fmla="*/ 20393 h 21600" name="T45"/>
                <a:gd fmla="*/ 11734 w 21346" name="T46"/>
                <a:gd fmla="*/ 20182 h 21600" name="T47"/>
                <a:gd fmla="*/ 11978 w 21346" name="T48"/>
                <a:gd fmla="*/ 20604 h 21600" name="T49"/>
                <a:gd fmla="*/ 10758 w 21346" name="T50"/>
                <a:gd fmla="*/ 21600 h 21600" name="T51"/>
                <a:gd fmla="*/ 10270 w 21346" name="T52"/>
                <a:gd fmla="*/ 21600 h 21600" name="T53"/>
                <a:gd fmla="*/ 10270 w 21346" name="T54"/>
                <a:gd fmla="*/ 15174 h 21600" name="T55"/>
                <a:gd fmla="*/ 10514 w 21346" name="T56"/>
                <a:gd fmla="*/ 14812 h 21600" name="T57"/>
                <a:gd fmla="*/ 10514 w 21346" name="T58"/>
                <a:gd fmla="*/ 13847 h 21600" name="T59"/>
                <a:gd fmla="*/ 10270 w 21346" name="T60"/>
                <a:gd fmla="*/ 14209 h 21600" name="T61"/>
                <a:gd fmla="*/ 10270 w 21346" name="T62"/>
                <a:gd fmla="*/ 0 h 21600" name="T63"/>
                <a:gd fmla="*/ 10148 w 21346" name="T64"/>
                <a:gd fmla="*/ 0 h 21600" name="T65"/>
                <a:gd fmla="*/ 10270 w 21346" name="T66"/>
                <a:gd fmla="*/ 0 h 21600" name="T67"/>
                <a:gd fmla="*/ 10270 w 21346" name="T68"/>
                <a:gd fmla="*/ 14209 h 21600" name="T69"/>
                <a:gd fmla="*/ 9904 w 21346" name="T70"/>
                <a:gd fmla="*/ 14601 h 21600" name="T71"/>
                <a:gd fmla="*/ 10026 w 21346" name="T72"/>
                <a:gd fmla="*/ 15054 h 21600" name="T73"/>
                <a:gd fmla="*/ 10148 w 21346" name="T74"/>
                <a:gd fmla="*/ 15385 h 21600" name="T75"/>
                <a:gd fmla="*/ 10270 w 21346" name="T76"/>
                <a:gd fmla="*/ 15174 h 21600" name="T77"/>
                <a:gd fmla="*/ 10270 w 21346" name="T78"/>
                <a:gd fmla="*/ 21600 h 21600" name="T79"/>
                <a:gd fmla="*/ 8439 w 21346" name="T80"/>
                <a:gd fmla="*/ 20725 h 21600" name="T81"/>
                <a:gd fmla="*/ 8439 w 21346" name="T82"/>
                <a:gd fmla="*/ 19820 h 21600" name="T83"/>
                <a:gd fmla="*/ 7707 w 21346" name="T84"/>
                <a:gd fmla="*/ 18825 h 21600" name="T85"/>
                <a:gd fmla="*/ 4900 w 21346" name="T86"/>
                <a:gd fmla="*/ 15808 h 21600" name="T87"/>
                <a:gd fmla="*/ 5022 w 21346" name="T88"/>
                <a:gd fmla="*/ 14480 h 21600" name="T89"/>
                <a:gd fmla="*/ 4778 w 21346" name="T90"/>
                <a:gd fmla="*/ 13817 h 21600" name="T91"/>
                <a:gd fmla="*/ 3192 w 21346" name="T92"/>
                <a:gd fmla="*/ 13485 h 21600" name="T93"/>
                <a:gd fmla="*/ 2704 w 21346" name="T94"/>
                <a:gd fmla="*/ 11072 h 21600" name="T95"/>
                <a:gd fmla="*/ 2948 w 21346" name="T96"/>
                <a:gd fmla="*/ 9774 h 21600" name="T97"/>
                <a:gd fmla="*/ 995 w 21346" name="T98"/>
                <a:gd fmla="*/ 9714 h 21600" name="T99"/>
                <a:gd fmla="*/ 2582 w 21346" name="T100"/>
                <a:gd fmla="*/ 8598 h 21600" name="T101"/>
                <a:gd fmla="*/ 2826 w 21346" name="T102"/>
                <a:gd fmla="*/ 7753 h 21600" name="T103"/>
                <a:gd fmla="*/ 141 w 21346" name="T104"/>
                <a:gd fmla="*/ 7180 h 21600" name="T105"/>
                <a:gd fmla="*/ 141 w 21346" name="T106"/>
                <a:gd fmla="*/ 5551 h 21600" name="T107"/>
                <a:gd fmla="*/ 629 w 21346" name="T108"/>
                <a:gd fmla="*/ 4857 h 21600" name="T109"/>
                <a:gd fmla="*/ 2582 w 21346" name="T110"/>
                <a:gd fmla="*/ 3650 h 21600" name="T111"/>
                <a:gd fmla="*/ 4534 w 21346" name="T112"/>
                <a:gd fmla="*/ 3439 h 21600" name="T113"/>
                <a:gd fmla="*/ 4778 w 21346" name="T114"/>
                <a:gd fmla="*/ 2987 h 21600" name="T115"/>
                <a:gd fmla="*/ 5999 w 21346" name="T116"/>
                <a:gd fmla="*/ 2383 h 21600" name="T117"/>
                <a:gd fmla="*/ 6121 w 21346" name="T118"/>
                <a:gd fmla="*/ 1508 h 21600" name="T119"/>
                <a:gd fmla="*/ 10148 w 21346" name="T120"/>
                <a:gd fmla="*/ 0 h 21600" name="T121"/>
                <a:gd fmla="*/ 10148 w 21346" name="T122"/>
                <a:gd fmla="*/ 0 h 21600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1600" w="21346">
                  <a:moveTo>
                    <a:pt x="10270" y="0"/>
                  </a:moveTo>
                  <a:cubicBezTo>
                    <a:pt x="12100" y="0"/>
                    <a:pt x="13809" y="422"/>
                    <a:pt x="14175" y="845"/>
                  </a:cubicBezTo>
                  <a:cubicBezTo>
                    <a:pt x="14541" y="1267"/>
                    <a:pt x="14785" y="1237"/>
                    <a:pt x="14785" y="1478"/>
                  </a:cubicBezTo>
                  <a:cubicBezTo>
                    <a:pt x="14785" y="1689"/>
                    <a:pt x="15151" y="1961"/>
                    <a:pt x="15395" y="2323"/>
                  </a:cubicBezTo>
                  <a:cubicBezTo>
                    <a:pt x="15639" y="2685"/>
                    <a:pt x="15761" y="2926"/>
                    <a:pt x="16494" y="3168"/>
                  </a:cubicBezTo>
                  <a:cubicBezTo>
                    <a:pt x="17226" y="3379"/>
                    <a:pt x="17104" y="3590"/>
                    <a:pt x="17104" y="3590"/>
                  </a:cubicBezTo>
                  <a:cubicBezTo>
                    <a:pt x="17104" y="3590"/>
                    <a:pt x="19544" y="3620"/>
                    <a:pt x="20277" y="4042"/>
                  </a:cubicBezTo>
                  <a:cubicBezTo>
                    <a:pt x="20887" y="4465"/>
                    <a:pt x="21009" y="5189"/>
                    <a:pt x="21253" y="5641"/>
                  </a:cubicBezTo>
                  <a:cubicBezTo>
                    <a:pt x="21497" y="6124"/>
                    <a:pt x="21253" y="6697"/>
                    <a:pt x="20643" y="7059"/>
                  </a:cubicBezTo>
                  <a:cubicBezTo>
                    <a:pt x="19911" y="7421"/>
                    <a:pt x="18446" y="7451"/>
                    <a:pt x="18446" y="7451"/>
                  </a:cubicBezTo>
                  <a:cubicBezTo>
                    <a:pt x="18446" y="7451"/>
                    <a:pt x="18202" y="8206"/>
                    <a:pt x="19056" y="8839"/>
                  </a:cubicBezTo>
                  <a:cubicBezTo>
                    <a:pt x="19911" y="9503"/>
                    <a:pt x="20521" y="9835"/>
                    <a:pt x="19789" y="9865"/>
                  </a:cubicBezTo>
                  <a:cubicBezTo>
                    <a:pt x="19056" y="9895"/>
                    <a:pt x="18690" y="9925"/>
                    <a:pt x="18690" y="9925"/>
                  </a:cubicBezTo>
                  <a:cubicBezTo>
                    <a:pt x="18690" y="9925"/>
                    <a:pt x="18690" y="10770"/>
                    <a:pt x="18202" y="11313"/>
                  </a:cubicBezTo>
                  <a:cubicBezTo>
                    <a:pt x="17714" y="11856"/>
                    <a:pt x="16494" y="13244"/>
                    <a:pt x="16494" y="13606"/>
                  </a:cubicBezTo>
                  <a:cubicBezTo>
                    <a:pt x="16494" y="13937"/>
                    <a:pt x="16494" y="13877"/>
                    <a:pt x="15883" y="13877"/>
                  </a:cubicBezTo>
                  <a:cubicBezTo>
                    <a:pt x="15395" y="13877"/>
                    <a:pt x="15029" y="13877"/>
                    <a:pt x="15029" y="13877"/>
                  </a:cubicBezTo>
                  <a:cubicBezTo>
                    <a:pt x="15029" y="13877"/>
                    <a:pt x="15151" y="14420"/>
                    <a:pt x="14907" y="14571"/>
                  </a:cubicBezTo>
                  <a:cubicBezTo>
                    <a:pt x="14663" y="14692"/>
                    <a:pt x="15029" y="15325"/>
                    <a:pt x="14297" y="15989"/>
                  </a:cubicBezTo>
                  <a:cubicBezTo>
                    <a:pt x="13443" y="16653"/>
                    <a:pt x="11856" y="17739"/>
                    <a:pt x="11856" y="18221"/>
                  </a:cubicBezTo>
                  <a:cubicBezTo>
                    <a:pt x="11856" y="18704"/>
                    <a:pt x="12589" y="19277"/>
                    <a:pt x="13565" y="19518"/>
                  </a:cubicBezTo>
                  <a:cubicBezTo>
                    <a:pt x="14419" y="19730"/>
                    <a:pt x="15639" y="20212"/>
                    <a:pt x="15029" y="20333"/>
                  </a:cubicBezTo>
                  <a:cubicBezTo>
                    <a:pt x="14297" y="20454"/>
                    <a:pt x="13443" y="20423"/>
                    <a:pt x="12711" y="20393"/>
                  </a:cubicBezTo>
                  <a:cubicBezTo>
                    <a:pt x="12100" y="20333"/>
                    <a:pt x="11734" y="20182"/>
                    <a:pt x="11734" y="20182"/>
                  </a:cubicBezTo>
                  <a:cubicBezTo>
                    <a:pt x="11734" y="20182"/>
                    <a:pt x="11734" y="20423"/>
                    <a:pt x="11978" y="20604"/>
                  </a:cubicBezTo>
                  <a:cubicBezTo>
                    <a:pt x="12344" y="20816"/>
                    <a:pt x="11978" y="21600"/>
                    <a:pt x="10758" y="21600"/>
                  </a:cubicBezTo>
                  <a:cubicBezTo>
                    <a:pt x="10514" y="21600"/>
                    <a:pt x="10392" y="21600"/>
                    <a:pt x="10270" y="21600"/>
                  </a:cubicBezTo>
                  <a:cubicBezTo>
                    <a:pt x="10270" y="15174"/>
                    <a:pt x="10270" y="15174"/>
                    <a:pt x="10270" y="15174"/>
                  </a:cubicBezTo>
                  <a:cubicBezTo>
                    <a:pt x="10270" y="15054"/>
                    <a:pt x="10392" y="14903"/>
                    <a:pt x="10514" y="14812"/>
                  </a:cubicBezTo>
                  <a:cubicBezTo>
                    <a:pt x="10758" y="14661"/>
                    <a:pt x="10514" y="14330"/>
                    <a:pt x="10514" y="13847"/>
                  </a:cubicBezTo>
                  <a:cubicBezTo>
                    <a:pt x="10514" y="13847"/>
                    <a:pt x="10392" y="14028"/>
                    <a:pt x="10270" y="14209"/>
                  </a:cubicBezTo>
                  <a:lnTo>
                    <a:pt x="10270" y="0"/>
                  </a:lnTo>
                  <a:close/>
                  <a:moveTo>
                    <a:pt x="10148" y="0"/>
                  </a:moveTo>
                  <a:cubicBezTo>
                    <a:pt x="10270" y="0"/>
                    <a:pt x="10270" y="0"/>
                    <a:pt x="10270" y="0"/>
                  </a:cubicBezTo>
                  <a:cubicBezTo>
                    <a:pt x="10270" y="14209"/>
                    <a:pt x="10270" y="14209"/>
                    <a:pt x="10270" y="14209"/>
                  </a:cubicBezTo>
                  <a:cubicBezTo>
                    <a:pt x="10148" y="14360"/>
                    <a:pt x="10026" y="14511"/>
                    <a:pt x="9904" y="14601"/>
                  </a:cubicBezTo>
                  <a:cubicBezTo>
                    <a:pt x="9782" y="14782"/>
                    <a:pt x="10026" y="14933"/>
                    <a:pt x="10026" y="15054"/>
                  </a:cubicBezTo>
                  <a:cubicBezTo>
                    <a:pt x="10026" y="15204"/>
                    <a:pt x="10148" y="15385"/>
                    <a:pt x="10148" y="15385"/>
                  </a:cubicBezTo>
                  <a:cubicBezTo>
                    <a:pt x="10148" y="15385"/>
                    <a:pt x="10148" y="15295"/>
                    <a:pt x="10270" y="15174"/>
                  </a:cubicBezTo>
                  <a:cubicBezTo>
                    <a:pt x="10270" y="21600"/>
                    <a:pt x="10270" y="21600"/>
                    <a:pt x="10270" y="21600"/>
                  </a:cubicBezTo>
                  <a:cubicBezTo>
                    <a:pt x="9172" y="21509"/>
                    <a:pt x="8439" y="21178"/>
                    <a:pt x="8439" y="20725"/>
                  </a:cubicBezTo>
                  <a:cubicBezTo>
                    <a:pt x="8561" y="20212"/>
                    <a:pt x="8073" y="20122"/>
                    <a:pt x="8439" y="19820"/>
                  </a:cubicBezTo>
                  <a:cubicBezTo>
                    <a:pt x="8805" y="19518"/>
                    <a:pt x="8317" y="19307"/>
                    <a:pt x="7707" y="18825"/>
                  </a:cubicBezTo>
                  <a:cubicBezTo>
                    <a:pt x="7097" y="18372"/>
                    <a:pt x="4778" y="16321"/>
                    <a:pt x="4900" y="15808"/>
                  </a:cubicBezTo>
                  <a:cubicBezTo>
                    <a:pt x="5022" y="15265"/>
                    <a:pt x="5266" y="14812"/>
                    <a:pt x="5022" y="14480"/>
                  </a:cubicBezTo>
                  <a:cubicBezTo>
                    <a:pt x="4900" y="14118"/>
                    <a:pt x="4778" y="13817"/>
                    <a:pt x="4778" y="13817"/>
                  </a:cubicBezTo>
                  <a:cubicBezTo>
                    <a:pt x="4778" y="13817"/>
                    <a:pt x="3192" y="13968"/>
                    <a:pt x="3192" y="13485"/>
                  </a:cubicBezTo>
                  <a:cubicBezTo>
                    <a:pt x="3192" y="12972"/>
                    <a:pt x="2948" y="11524"/>
                    <a:pt x="2704" y="11072"/>
                  </a:cubicBezTo>
                  <a:cubicBezTo>
                    <a:pt x="2582" y="10649"/>
                    <a:pt x="2948" y="9774"/>
                    <a:pt x="2948" y="9774"/>
                  </a:cubicBezTo>
                  <a:cubicBezTo>
                    <a:pt x="2948" y="9774"/>
                    <a:pt x="1483" y="9744"/>
                    <a:pt x="995" y="9714"/>
                  </a:cubicBezTo>
                  <a:cubicBezTo>
                    <a:pt x="507" y="9654"/>
                    <a:pt x="2216" y="8899"/>
                    <a:pt x="2582" y="8598"/>
                  </a:cubicBezTo>
                  <a:cubicBezTo>
                    <a:pt x="2948" y="8296"/>
                    <a:pt x="2826" y="7753"/>
                    <a:pt x="2826" y="7753"/>
                  </a:cubicBezTo>
                  <a:cubicBezTo>
                    <a:pt x="2826" y="7753"/>
                    <a:pt x="263" y="7723"/>
                    <a:pt x="141" y="7180"/>
                  </a:cubicBezTo>
                  <a:cubicBezTo>
                    <a:pt x="19" y="6667"/>
                    <a:pt x="-103" y="5883"/>
                    <a:pt x="141" y="5551"/>
                  </a:cubicBezTo>
                  <a:cubicBezTo>
                    <a:pt x="263" y="5249"/>
                    <a:pt x="385" y="5279"/>
                    <a:pt x="629" y="4857"/>
                  </a:cubicBezTo>
                  <a:cubicBezTo>
                    <a:pt x="751" y="4435"/>
                    <a:pt x="1605" y="3680"/>
                    <a:pt x="2582" y="3650"/>
                  </a:cubicBezTo>
                  <a:cubicBezTo>
                    <a:pt x="3436" y="3620"/>
                    <a:pt x="4534" y="3439"/>
                    <a:pt x="4534" y="3439"/>
                  </a:cubicBezTo>
                  <a:cubicBezTo>
                    <a:pt x="4534" y="3439"/>
                    <a:pt x="3680" y="3198"/>
                    <a:pt x="4778" y="2987"/>
                  </a:cubicBezTo>
                  <a:cubicBezTo>
                    <a:pt x="5877" y="2775"/>
                    <a:pt x="6487" y="2685"/>
                    <a:pt x="5999" y="2383"/>
                  </a:cubicBezTo>
                  <a:cubicBezTo>
                    <a:pt x="5511" y="2112"/>
                    <a:pt x="5877" y="1901"/>
                    <a:pt x="6121" y="1508"/>
                  </a:cubicBezTo>
                  <a:cubicBezTo>
                    <a:pt x="6365" y="1146"/>
                    <a:pt x="7097" y="0"/>
                    <a:pt x="10148" y="0"/>
                  </a:cubicBezTo>
                  <a:close/>
                  <a:moveTo>
                    <a:pt x="1014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AutoShape 29"/>
            <p:cNvSpPr>
              <a:spLocks noChangeArrowheads="1"/>
            </p:cNvSpPr>
            <p:nvPr/>
          </p:nvSpPr>
          <p:spPr bwMode="auto">
            <a:xfrm>
              <a:off x="5825" y="3420"/>
              <a:ext cx="239" cy="452"/>
            </a:xfrm>
            <a:custGeom>
              <a:gdLst>
                <a:gd fmla="*/ 0 w 21314" name="T0"/>
                <a:gd fmla="*/ 533 h 20729" name="T1"/>
                <a:gd fmla="*/ 5657 w 21314" name="T2"/>
                <a:gd fmla="*/ 4800 h 20729" name="T3"/>
                <a:gd fmla="*/ 9257 w 21314" name="T4"/>
                <a:gd fmla="*/ 15200 h 20729" name="T5"/>
                <a:gd fmla="*/ 13371 w 21314" name="T6"/>
                <a:gd fmla="*/ 10933 h 20729" name="T7"/>
                <a:gd fmla="*/ 14914 w 21314" name="T8"/>
                <a:gd fmla="*/ 5867 h 20729" name="T9"/>
                <a:gd fmla="*/ 21086 w 21314" name="T10"/>
                <a:gd fmla="*/ 0 h 20729" name="T11"/>
                <a:gd fmla="*/ 21086 w 21314" name="T12"/>
                <a:gd fmla="*/ 4000 h 20729" name="T13"/>
                <a:gd fmla="*/ 14914 w 21314" name="T14"/>
                <a:gd fmla="*/ 13600 h 20729" name="T15"/>
                <a:gd fmla="*/ 10286 w 21314" name="T16"/>
                <a:gd fmla="*/ 20533 h 20729" name="T17"/>
                <a:gd fmla="*/ 4629 w 21314" name="T18"/>
                <a:gd fmla="*/ 14133 h 20729" name="T19"/>
                <a:gd fmla="*/ 0 w 21314" name="T20"/>
                <a:gd fmla="*/ 533 h 20729" name="T21"/>
                <a:gd fmla="*/ 0 w 21314" name="T22"/>
                <a:gd fmla="*/ 533 h 2072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729" w="21314">
                  <a:moveTo>
                    <a:pt x="0" y="533"/>
                  </a:moveTo>
                  <a:cubicBezTo>
                    <a:pt x="0" y="533"/>
                    <a:pt x="5657" y="2933"/>
                    <a:pt x="5657" y="4800"/>
                  </a:cubicBezTo>
                  <a:cubicBezTo>
                    <a:pt x="5657" y="6933"/>
                    <a:pt x="8229" y="13333"/>
                    <a:pt x="9257" y="15200"/>
                  </a:cubicBezTo>
                  <a:cubicBezTo>
                    <a:pt x="10800" y="17067"/>
                    <a:pt x="11314" y="12800"/>
                    <a:pt x="13371" y="10933"/>
                  </a:cubicBezTo>
                  <a:cubicBezTo>
                    <a:pt x="15429" y="9067"/>
                    <a:pt x="15943" y="7200"/>
                    <a:pt x="14914" y="5867"/>
                  </a:cubicBezTo>
                  <a:cubicBezTo>
                    <a:pt x="13886" y="4267"/>
                    <a:pt x="18000" y="3733"/>
                    <a:pt x="21086" y="0"/>
                  </a:cubicBezTo>
                  <a:cubicBezTo>
                    <a:pt x="21600" y="1333"/>
                    <a:pt x="21086" y="2400"/>
                    <a:pt x="21086" y="4000"/>
                  </a:cubicBezTo>
                  <a:cubicBezTo>
                    <a:pt x="21086" y="5333"/>
                    <a:pt x="16457" y="12267"/>
                    <a:pt x="14914" y="13600"/>
                  </a:cubicBezTo>
                  <a:cubicBezTo>
                    <a:pt x="13886" y="14933"/>
                    <a:pt x="10286" y="19200"/>
                    <a:pt x="10286" y="20533"/>
                  </a:cubicBezTo>
                  <a:cubicBezTo>
                    <a:pt x="9771" y="21600"/>
                    <a:pt x="6686" y="18133"/>
                    <a:pt x="4629" y="14133"/>
                  </a:cubicBezTo>
                  <a:cubicBezTo>
                    <a:pt x="3086" y="10133"/>
                    <a:pt x="0" y="4267"/>
                    <a:pt x="0" y="533"/>
                  </a:cubicBezTo>
                  <a:close/>
                  <a:moveTo>
                    <a:pt x="0" y="53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AutoShape 30"/>
            <p:cNvSpPr>
              <a:spLocks noChangeArrowheads="1"/>
            </p:cNvSpPr>
            <p:nvPr/>
          </p:nvSpPr>
          <p:spPr bwMode="auto">
            <a:xfrm>
              <a:off x="6038" y="4281"/>
              <a:ext cx="54" cy="93"/>
            </a:xfrm>
            <a:custGeom>
              <a:gdLst>
                <a:gd fmla="*/ 4800 w 21600" name="T0"/>
                <a:gd fmla="*/ 0 h 18933" name="T1"/>
                <a:gd fmla="*/ 0 w 21600" name="T2"/>
                <a:gd fmla="*/ 16800 h 18933" name="T3"/>
                <a:gd fmla="*/ 21600 w 21600" name="T4"/>
                <a:gd fmla="*/ 16800 h 18933" name="T5"/>
                <a:gd fmla="*/ 21600 w 21600" name="T6"/>
                <a:gd fmla="*/ 0 h 18933" name="T7"/>
                <a:gd fmla="*/ 4800 w 21600" name="T8"/>
                <a:gd fmla="*/ 0 h 18933" name="T9"/>
                <a:gd fmla="*/ 4800 w 21600" name="T10"/>
                <a:gd fmla="*/ 0 h 1893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33" w="21600">
                  <a:moveTo>
                    <a:pt x="4800" y="0"/>
                  </a:moveTo>
                  <a:cubicBezTo>
                    <a:pt x="4800" y="0"/>
                    <a:pt x="2400" y="13200"/>
                    <a:pt x="0" y="16800"/>
                  </a:cubicBezTo>
                  <a:cubicBezTo>
                    <a:pt x="0" y="21600"/>
                    <a:pt x="21600" y="16800"/>
                    <a:pt x="21600" y="168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4800" y="0"/>
                  </a:lnTo>
                  <a:close/>
                  <a:moveTo>
                    <a:pt x="48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4112819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>
          <a:xfrm rot="4351113">
            <a:off x="3887138" y="1599567"/>
            <a:ext cx="3348501" cy="2308834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4">
              <a:off x="3554196" y="1119903"/>
              <a:ext cx="1014413" cy="1003300"/>
            </a:xfrm>
            <a:custGeom>
              <a:gdLst>
                <a:gd fmla="*/ 2147483647 w 21600" name="T0"/>
                <a:gd fmla="*/ 0 h 21356" name="T1"/>
                <a:gd fmla="*/ 2147483647 w 21600" name="T2"/>
                <a:gd fmla="*/ 2147483647 h 21356" name="T3"/>
                <a:gd fmla="*/ 0 w 21600" name="T4"/>
                <a:gd fmla="*/ 2147483647 h 21356" name="T5"/>
                <a:gd fmla="*/ 0 60000 65536" name="T6"/>
                <a:gd fmla="*/ 0 60000 65536" name="T7"/>
                <a:gd fmla="*/ 0 60000 65536" name="T8"/>
                <a:gd fmla="*/ 0 w 21600" name="T9"/>
                <a:gd fmla="*/ 0 h 21356" name="T10"/>
                <a:gd fmla="*/ 21600 w 21600" name="T11"/>
                <a:gd fmla="*/ 21356 h 2135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21356" w="2160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extrusionOk="0" h="21356" stroke="0" w="2160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len="med" type="triangl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pPr algn="just" defTabSz="750204" latinLnBrk="1">
                <a:lnSpc>
                  <a:spcPct val="120000"/>
                </a:lnSpc>
                <a:defRPr/>
              </a:pPr>
              <a:endParaRPr altLang="en-US" kern="0" kumimoji="1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6">
              <a:off x="4204278" y="1579484"/>
              <a:ext cx="2628900" cy="2630487"/>
            </a:xfrm>
            <a:custGeom>
              <a:gdLst>
                <a:gd fmla="*/ 2147483647 w 1816" name="T0"/>
                <a:gd fmla="*/ 2147483647 h 1816" name="T1"/>
                <a:gd fmla="*/ 2147483647 w 1816" name="T2"/>
                <a:gd fmla="*/ 2147483647 h 1816" name="T3"/>
                <a:gd fmla="*/ 2147483647 w 1816" name="T4"/>
                <a:gd fmla="*/ 2147483647 h 1816" name="T5"/>
                <a:gd fmla="*/ 2147483647 w 1816" name="T6"/>
                <a:gd fmla="*/ 2147483647 h 1816" name="T7"/>
                <a:gd fmla="*/ 2147483647 w 1816" name="T8"/>
                <a:gd fmla="*/ 2147483647 h 1816" name="T9"/>
                <a:gd fmla="*/ 2147483647 w 1816" name="T10"/>
                <a:gd fmla="*/ 2147483647 h 1816" name="T11"/>
                <a:gd fmla="*/ 2147483647 w 1816" name="T12"/>
                <a:gd fmla="*/ 2147483647 h 1816" name="T13"/>
                <a:gd fmla="*/ 2147483647 w 1816" name="T14"/>
                <a:gd fmla="*/ 2147483647 h 1816" name="T15"/>
                <a:gd fmla="*/ 2147483647 w 1816" name="T16"/>
                <a:gd fmla="*/ 2147483647 h 1816" name="T17"/>
                <a:gd fmla="*/ 2147483647 w 1816" name="T18"/>
                <a:gd fmla="*/ 2147483647 h 1816" name="T19"/>
                <a:gd fmla="*/ 2147483647 w 1816" name="T20"/>
                <a:gd fmla="*/ 2147483647 h 1816" name="T21"/>
                <a:gd fmla="*/ 2147483647 w 1816" name="T22"/>
                <a:gd fmla="*/ 2147483647 h 1816" name="T23"/>
                <a:gd fmla="*/ 0 w 1816" name="T24"/>
                <a:gd fmla="*/ 2147483647 h 1816" name="T25"/>
                <a:gd fmla="*/ 2147483647 w 1816" name="T26"/>
                <a:gd fmla="*/ 2147483647 h 1816" name="T27"/>
                <a:gd fmla="*/ 2147483647 w 1816" name="T28"/>
                <a:gd fmla="*/ 2147483647 h 1816" name="T29"/>
                <a:gd fmla="*/ 2147483647 w 1816" name="T30"/>
                <a:gd fmla="*/ 2147483647 h 1816" name="T31"/>
                <a:gd fmla="*/ 2147483647 w 1816" name="T32"/>
                <a:gd fmla="*/ 2147483647 h 1816" name="T33"/>
                <a:gd fmla="*/ 2147483647 w 1816" name="T34"/>
                <a:gd fmla="*/ 2147483647 h 1816" name="T35"/>
                <a:gd fmla="*/ 2147483647 w 1816" name="T36"/>
                <a:gd fmla="*/ 2147483647 h 1816" name="T37"/>
                <a:gd fmla="*/ 2147483647 w 1816" name="T38"/>
                <a:gd fmla="*/ 2147483647 h 1816" name="T39"/>
                <a:gd fmla="*/ 2147483647 w 1816" name="T40"/>
                <a:gd fmla="*/ 2147483647 h 1816" name="T41"/>
                <a:gd fmla="*/ 2147483647 w 1816" name="T42"/>
                <a:gd fmla="*/ 2147483647 h 1816" name="T43"/>
                <a:gd fmla="*/ 2147483647 w 1816" name="T44"/>
                <a:gd fmla="*/ 2147483647 h 1816" name="T45"/>
                <a:gd fmla="*/ 2147483647 w 1816" name="T46"/>
                <a:gd fmla="*/ 2147483647 h 1816" name="T47"/>
                <a:gd fmla="*/ 2147483647 w 1816" name="T48"/>
                <a:gd fmla="*/ 2147483647 h 1816" name="T49"/>
                <a:gd fmla="*/ 2147483647 w 1816" name="T50"/>
                <a:gd fmla="*/ 2147483647 h 1816" name="T51"/>
                <a:gd fmla="*/ 2147483647 w 1816" name="T52"/>
                <a:gd fmla="*/ 2147483647 h 1816" name="T53"/>
                <a:gd fmla="*/ 2147483647 w 1816" name="T54"/>
                <a:gd fmla="*/ 2147483647 h 1816" name="T55"/>
                <a:gd fmla="*/ 2147483647 w 1816" name="T56"/>
                <a:gd fmla="*/ 2147483647 h 1816" name="T57"/>
                <a:gd fmla="*/ 2147483647 w 1816" name="T58"/>
                <a:gd fmla="*/ 2147483647 h 1816" name="T59"/>
                <a:gd fmla="*/ 2147483647 w 1816" name="T60"/>
                <a:gd fmla="*/ 2147483647 h 1816" name="T61"/>
                <a:gd fmla="*/ 2147483647 w 1816" name="T62"/>
                <a:gd fmla="*/ 2147483647 h 1816" name="T63"/>
                <a:gd fmla="*/ 2147483647 w 1816" name="T64"/>
                <a:gd fmla="*/ 2147483647 h 1816" name="T65"/>
                <a:gd fmla="*/ 2147483647 w 1816" name="T66"/>
                <a:gd fmla="*/ 2147483647 h 1816" name="T67"/>
                <a:gd fmla="*/ 2147483647 w 1816" name="T68"/>
                <a:gd fmla="*/ 2147483647 h 1816" name="T69"/>
                <a:gd fmla="*/ 2147483647 w 1816" name="T70"/>
                <a:gd fmla="*/ 2147483647 h 1816" name="T71"/>
                <a:gd fmla="*/ 2147483647 w 1816" name="T72"/>
                <a:gd fmla="*/ 2147483647 h 1816" name="T73"/>
                <a:gd fmla="*/ 2147483647 w 1816" name="T74"/>
                <a:gd fmla="*/ 2147483647 h 1816" name="T75"/>
                <a:gd fmla="*/ 2147483647 w 1816" name="T76"/>
                <a:gd fmla="*/ 2147483647 h 1816" name="T77"/>
                <a:gd fmla="*/ 2147483647 w 1816" name="T78"/>
                <a:gd fmla="*/ 2147483647 h 1816" name="T79"/>
                <a:gd fmla="*/ 2147483647 w 1816" name="T80"/>
                <a:gd fmla="*/ 2147483647 h 1816" name="T81"/>
                <a:gd fmla="*/ 2147483647 w 1816" name="T82"/>
                <a:gd fmla="*/ 2147483647 h 1816" name="T83"/>
                <a:gd fmla="*/ 2147483647 w 1816" name="T84"/>
                <a:gd fmla="*/ 2147483647 h 1816" name="T85"/>
                <a:gd fmla="*/ 2147483647 w 1816" name="T86"/>
                <a:gd fmla="*/ 2147483647 h 1816" name="T87"/>
                <a:gd fmla="*/ 2147483647 w 1816" name="T88"/>
                <a:gd fmla="*/ 2147483647 h 1816" name="T89"/>
                <a:gd fmla="*/ 2147483647 w 1816" name="T90"/>
                <a:gd fmla="*/ 2147483647 h 1816" name="T91"/>
                <a:gd fmla="*/ 2147483647 w 1816" name="T92"/>
                <a:gd fmla="*/ 2147483647 h 1816" name="T93"/>
                <a:gd fmla="*/ 2147483647 w 1816" name="T94"/>
                <a:gd fmla="*/ 2147483647 h 1816" name="T95"/>
                <a:gd fmla="*/ 2147483647 w 1816" name="T96"/>
                <a:gd fmla="*/ 2147483647 h 1816" name="T97"/>
                <a:gd fmla="*/ 2147483647 w 1816" name="T98"/>
                <a:gd fmla="*/ 2147483647 h 1816" name="T99"/>
                <a:gd fmla="*/ 2147483647 w 1816" name="T100"/>
                <a:gd fmla="*/ 2147483647 h 1816" name="T101"/>
                <a:gd fmla="*/ 2147483647 w 1816" name="T102"/>
                <a:gd fmla="*/ 2147483647 h 181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816" name="T156"/>
                <a:gd fmla="*/ 0 h 1816" name="T157"/>
                <a:gd fmla="*/ 1816 w 1816" name="T158"/>
                <a:gd fmla="*/ 1816 h 1816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815" w="1815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cap="rnd" w="1905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just" fontAlgn="base" latinLnBrk="1">
                <a:lnSpc>
                  <a:spcPct val="120000"/>
                </a:lnSpc>
              </a:pPr>
              <a:endParaRPr altLang="en-US" kumimoji="1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6">
              <a:off x="940378" y="1649334"/>
              <a:ext cx="3429000" cy="3429000"/>
            </a:xfrm>
            <a:custGeom>
              <a:gdLst>
                <a:gd fmla="*/ 2147483647 w 2622" name="T0"/>
                <a:gd fmla="*/ 2147483647 h 2622" name="T1"/>
                <a:gd fmla="*/ 2147483647 w 2622" name="T2"/>
                <a:gd fmla="*/ 2147483647 h 2622" name="T3"/>
                <a:gd fmla="*/ 2147483647 w 2622" name="T4"/>
                <a:gd fmla="*/ 2147483647 h 2622" name="T5"/>
                <a:gd fmla="*/ 2147483647 w 2622" name="T6"/>
                <a:gd fmla="*/ 2147483647 h 2622" name="T7"/>
                <a:gd fmla="*/ 2147483647 w 2622" name="T8"/>
                <a:gd fmla="*/ 2147483647 h 2622" name="T9"/>
                <a:gd fmla="*/ 2147483647 w 2622" name="T10"/>
                <a:gd fmla="*/ 2147483647 h 2622" name="T11"/>
                <a:gd fmla="*/ 2147483647 w 2622" name="T12"/>
                <a:gd fmla="*/ 2147483647 h 2622" name="T13"/>
                <a:gd fmla="*/ 2147483647 w 2622" name="T14"/>
                <a:gd fmla="*/ 2147483647 h 2622" name="T15"/>
                <a:gd fmla="*/ 2147483647 w 2622" name="T16"/>
                <a:gd fmla="*/ 2147483647 h 2622" name="T17"/>
                <a:gd fmla="*/ 2147483647 w 2622" name="T18"/>
                <a:gd fmla="*/ 2147483647 h 2622" name="T19"/>
                <a:gd fmla="*/ 2147483647 w 2622" name="T20"/>
                <a:gd fmla="*/ 2147483647 h 2622" name="T21"/>
                <a:gd fmla="*/ 2147483647 w 2622" name="T22"/>
                <a:gd fmla="*/ 2147483647 h 2622" name="T23"/>
                <a:gd fmla="*/ 2147483647 w 2622" name="T24"/>
                <a:gd fmla="*/ 2147483647 h 2622" name="T25"/>
                <a:gd fmla="*/ 2147483647 w 2622" name="T26"/>
                <a:gd fmla="*/ 2147483647 h 2622" name="T27"/>
                <a:gd fmla="*/ 2147483647 w 2622" name="T28"/>
                <a:gd fmla="*/ 2147483647 h 2622" name="T29"/>
                <a:gd fmla="*/ 2147483647 w 2622" name="T30"/>
                <a:gd fmla="*/ 2147483647 h 2622" name="T31"/>
                <a:gd fmla="*/ 2147483647 w 2622" name="T32"/>
                <a:gd fmla="*/ 2147483647 h 2622" name="T33"/>
                <a:gd fmla="*/ 2147483647 w 2622" name="T34"/>
                <a:gd fmla="*/ 2147483647 h 2622" name="T35"/>
                <a:gd fmla="*/ 2147483647 w 2622" name="T36"/>
                <a:gd fmla="*/ 2147483647 h 2622" name="T37"/>
                <a:gd fmla="*/ 2147483647 w 2622" name="T38"/>
                <a:gd fmla="*/ 2147483647 h 2622" name="T39"/>
                <a:gd fmla="*/ 2147483647 w 2622" name="T40"/>
                <a:gd fmla="*/ 2147483647 h 2622" name="T41"/>
                <a:gd fmla="*/ 2147483647 w 2622" name="T42"/>
                <a:gd fmla="*/ 2147483647 h 2622" name="T43"/>
                <a:gd fmla="*/ 2147483647 w 2622" name="T44"/>
                <a:gd fmla="*/ 2147483647 h 2622" name="T45"/>
                <a:gd fmla="*/ 2147483647 w 2622" name="T46"/>
                <a:gd fmla="*/ 2147483647 h 2622" name="T47"/>
                <a:gd fmla="*/ 2147483647 w 2622" name="T48"/>
                <a:gd fmla="*/ 2147483647 h 2622" name="T49"/>
                <a:gd fmla="*/ 2147483647 w 2622" name="T50"/>
                <a:gd fmla="*/ 2147483647 h 2622" name="T51"/>
                <a:gd fmla="*/ 2147483647 w 2622" name="T52"/>
                <a:gd fmla="*/ 2147483647 h 2622" name="T53"/>
                <a:gd fmla="*/ 2147483647 w 2622" name="T54"/>
                <a:gd fmla="*/ 2147483647 h 2622" name="T55"/>
                <a:gd fmla="*/ 2147483647 w 2622" name="T56"/>
                <a:gd fmla="*/ 2147483647 h 2622" name="T57"/>
                <a:gd fmla="*/ 2147483647 w 2622" name="T58"/>
                <a:gd fmla="*/ 2147483647 h 2622" name="T59"/>
                <a:gd fmla="*/ 2147483647 w 2622" name="T60"/>
                <a:gd fmla="*/ 2147483647 h 2622" name="T61"/>
                <a:gd fmla="*/ 2147483647 w 2622" name="T62"/>
                <a:gd fmla="*/ 2147483647 h 2622" name="T63"/>
                <a:gd fmla="*/ 2147483647 w 2622" name="T64"/>
                <a:gd fmla="*/ 2147483647 h 2622" name="T65"/>
                <a:gd fmla="*/ 2147483647 w 2622" name="T66"/>
                <a:gd fmla="*/ 2147483647 h 2622" name="T67"/>
                <a:gd fmla="*/ 2147483647 w 2622" name="T68"/>
                <a:gd fmla="*/ 2147483647 h 2622" name="T69"/>
                <a:gd fmla="*/ 2147483647 w 2622" name="T70"/>
                <a:gd fmla="*/ 2147483647 h 2622" name="T71"/>
                <a:gd fmla="*/ 2147483647 w 2622" name="T72"/>
                <a:gd fmla="*/ 2147483647 h 2622" name="T73"/>
                <a:gd fmla="*/ 2147483647 w 2622" name="T74"/>
                <a:gd fmla="*/ 2147483647 h 2622" name="T75"/>
                <a:gd fmla="*/ 2147483647 w 2622" name="T76"/>
                <a:gd fmla="*/ 2147483647 h 2622" name="T77"/>
                <a:gd fmla="*/ 2147483647 w 2622" name="T78"/>
                <a:gd fmla="*/ 2147483647 h 2622" name="T79"/>
                <a:gd fmla="*/ 2147483647 w 2622" name="T80"/>
                <a:gd fmla="*/ 2147483647 h 2622" name="T81"/>
                <a:gd fmla="*/ 2147483647 w 2622" name="T82"/>
                <a:gd fmla="*/ 2147483647 h 2622" name="T83"/>
                <a:gd fmla="*/ 2147483647 w 2622" name="T84"/>
                <a:gd fmla="*/ 2147483647 h 2622" name="T85"/>
                <a:gd fmla="*/ 2147483647 w 2622" name="T86"/>
                <a:gd fmla="*/ 2147483647 h 2622" name="T87"/>
                <a:gd fmla="*/ 2147483647 w 2622" name="T88"/>
                <a:gd fmla="*/ 2147483647 h 2622" name="T89"/>
                <a:gd fmla="*/ 2147483647 w 2622" name="T90"/>
                <a:gd fmla="*/ 2147483647 h 2622" name="T91"/>
                <a:gd fmla="*/ 2147483647 w 2622" name="T92"/>
                <a:gd fmla="*/ 2147483647 h 2622" name="T93"/>
                <a:gd fmla="*/ 2147483647 w 2622" name="T94"/>
                <a:gd fmla="*/ 2147483647 h 2622" name="T95"/>
                <a:gd fmla="*/ 2147483647 w 2622" name="T96"/>
                <a:gd fmla="*/ 2147483647 h 2622" name="T97"/>
                <a:gd fmla="*/ 2147483647 w 2622" name="T98"/>
                <a:gd fmla="*/ 2147483647 h 2622" name="T99"/>
                <a:gd fmla="*/ 2147483647 w 2622" name="T100"/>
                <a:gd fmla="*/ 2147483647 h 2622" name="T101"/>
                <a:gd fmla="*/ 2147483647 w 2622" name="T102"/>
                <a:gd fmla="*/ 2147483647 h 2622" name="T103"/>
                <a:gd fmla="*/ 2147483647 w 2622" name="T104"/>
                <a:gd fmla="*/ 2147483647 h 2622" name="T105"/>
                <a:gd fmla="*/ 2147483647 w 2622" name="T106"/>
                <a:gd fmla="*/ 2147483647 h 262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2622" name="T162"/>
                <a:gd fmla="*/ 0 h 2622" name="T163"/>
                <a:gd fmla="*/ 2622 w 2622" name="T164"/>
                <a:gd fmla="*/ 2622 h 2622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2622" w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cap="rnd" w="1905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just" fontAlgn="base" latinLnBrk="1">
                <a:lnSpc>
                  <a:spcPct val="120000"/>
                </a:lnSpc>
              </a:pPr>
              <a:endParaRPr altLang="en-US" kumimoji="1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6">
              <a:off x="1307091" y="2016046"/>
              <a:ext cx="2695575" cy="26939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algn="ctr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just" fontAlgn="base" latinLnBrk="1">
                <a:lnSpc>
                  <a:spcPct val="120000"/>
                </a:lnSpc>
              </a:pPr>
              <a:endParaRPr altLang="en-US" kumimoji="1" lang="ko-KR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cs typeface="+mn-ea"/>
                <a:sym charset="0" pitchFamily="34" typeface="Arial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6">
              <a:off x="4617028" y="1993821"/>
              <a:ext cx="1801813" cy="180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algn="ctr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just" fontAlgn="base" latinLnBrk="1">
                <a:lnSpc>
                  <a:spcPct val="120000"/>
                </a:lnSpc>
              </a:pPr>
              <a:endParaRPr altLang="en-US" kumimoji="1" lang="ko-KR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cs typeface="+mn-ea"/>
                <a:sym charset="0" pitchFamily="34" typeface="Arial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6">
              <a:off x="5693353" y="3676571"/>
              <a:ext cx="2303463" cy="2305050"/>
            </a:xfrm>
            <a:custGeom>
              <a:gdLst>
                <a:gd fmla="*/ 2147483647 w 1816" name="T0"/>
                <a:gd fmla="*/ 2147483647 h 1816" name="T1"/>
                <a:gd fmla="*/ 2147483647 w 1816" name="T2"/>
                <a:gd fmla="*/ 2147483647 h 1816" name="T3"/>
                <a:gd fmla="*/ 2147483647 w 1816" name="T4"/>
                <a:gd fmla="*/ 2147483647 h 1816" name="T5"/>
                <a:gd fmla="*/ 2147483647 w 1816" name="T6"/>
                <a:gd fmla="*/ 2147483647 h 1816" name="T7"/>
                <a:gd fmla="*/ 2147483647 w 1816" name="T8"/>
                <a:gd fmla="*/ 2147483647 h 1816" name="T9"/>
                <a:gd fmla="*/ 2147483647 w 1816" name="T10"/>
                <a:gd fmla="*/ 2147483647 h 1816" name="T11"/>
                <a:gd fmla="*/ 2147483647 w 1816" name="T12"/>
                <a:gd fmla="*/ 2147483647 h 1816" name="T13"/>
                <a:gd fmla="*/ 2147483647 w 1816" name="T14"/>
                <a:gd fmla="*/ 2147483647 h 1816" name="T15"/>
                <a:gd fmla="*/ 2147483647 w 1816" name="T16"/>
                <a:gd fmla="*/ 2147483647 h 1816" name="T17"/>
                <a:gd fmla="*/ 2147483647 w 1816" name="T18"/>
                <a:gd fmla="*/ 2147483647 h 1816" name="T19"/>
                <a:gd fmla="*/ 2147483647 w 1816" name="T20"/>
                <a:gd fmla="*/ 2147483647 h 1816" name="T21"/>
                <a:gd fmla="*/ 2147483647 w 1816" name="T22"/>
                <a:gd fmla="*/ 2147483647 h 1816" name="T23"/>
                <a:gd fmla="*/ 0 w 1816" name="T24"/>
                <a:gd fmla="*/ 2147483647 h 1816" name="T25"/>
                <a:gd fmla="*/ 2147483647 w 1816" name="T26"/>
                <a:gd fmla="*/ 2147483647 h 1816" name="T27"/>
                <a:gd fmla="*/ 2147483647 w 1816" name="T28"/>
                <a:gd fmla="*/ 2147483647 h 1816" name="T29"/>
                <a:gd fmla="*/ 2147483647 w 1816" name="T30"/>
                <a:gd fmla="*/ 2147483647 h 1816" name="T31"/>
                <a:gd fmla="*/ 2147483647 w 1816" name="T32"/>
                <a:gd fmla="*/ 2147483647 h 1816" name="T33"/>
                <a:gd fmla="*/ 2147483647 w 1816" name="T34"/>
                <a:gd fmla="*/ 2147483647 h 1816" name="T35"/>
                <a:gd fmla="*/ 2147483647 w 1816" name="T36"/>
                <a:gd fmla="*/ 2147483647 h 1816" name="T37"/>
                <a:gd fmla="*/ 2147483647 w 1816" name="T38"/>
                <a:gd fmla="*/ 2147483647 h 1816" name="T39"/>
                <a:gd fmla="*/ 2147483647 w 1816" name="T40"/>
                <a:gd fmla="*/ 2147483647 h 1816" name="T41"/>
                <a:gd fmla="*/ 2147483647 w 1816" name="T42"/>
                <a:gd fmla="*/ 2147483647 h 1816" name="T43"/>
                <a:gd fmla="*/ 2147483647 w 1816" name="T44"/>
                <a:gd fmla="*/ 2147483647 h 1816" name="T45"/>
                <a:gd fmla="*/ 2147483647 w 1816" name="T46"/>
                <a:gd fmla="*/ 2147483647 h 1816" name="T47"/>
                <a:gd fmla="*/ 2147483647 w 1816" name="T48"/>
                <a:gd fmla="*/ 2147483647 h 1816" name="T49"/>
                <a:gd fmla="*/ 2147483647 w 1816" name="T50"/>
                <a:gd fmla="*/ 2147483647 h 1816" name="T51"/>
                <a:gd fmla="*/ 2147483647 w 1816" name="T52"/>
                <a:gd fmla="*/ 2147483647 h 1816" name="T53"/>
                <a:gd fmla="*/ 2147483647 w 1816" name="T54"/>
                <a:gd fmla="*/ 2147483647 h 1816" name="T55"/>
                <a:gd fmla="*/ 2147483647 w 1816" name="T56"/>
                <a:gd fmla="*/ 2147483647 h 1816" name="T57"/>
                <a:gd fmla="*/ 2147483647 w 1816" name="T58"/>
                <a:gd fmla="*/ 2147483647 h 1816" name="T59"/>
                <a:gd fmla="*/ 2147483647 w 1816" name="T60"/>
                <a:gd fmla="*/ 2147483647 h 1816" name="T61"/>
                <a:gd fmla="*/ 2147483647 w 1816" name="T62"/>
                <a:gd fmla="*/ 2147483647 h 1816" name="T63"/>
                <a:gd fmla="*/ 2147483647 w 1816" name="T64"/>
                <a:gd fmla="*/ 2147483647 h 1816" name="T65"/>
                <a:gd fmla="*/ 2147483647 w 1816" name="T66"/>
                <a:gd fmla="*/ 2147483647 h 1816" name="T67"/>
                <a:gd fmla="*/ 2147483647 w 1816" name="T68"/>
                <a:gd fmla="*/ 2147483647 h 1816" name="T69"/>
                <a:gd fmla="*/ 2147483647 w 1816" name="T70"/>
                <a:gd fmla="*/ 2147483647 h 1816" name="T71"/>
                <a:gd fmla="*/ 2147483647 w 1816" name="T72"/>
                <a:gd fmla="*/ 2147483647 h 1816" name="T73"/>
                <a:gd fmla="*/ 2147483647 w 1816" name="T74"/>
                <a:gd fmla="*/ 2147483647 h 1816" name="T75"/>
                <a:gd fmla="*/ 2147483647 w 1816" name="T76"/>
                <a:gd fmla="*/ 2147483647 h 1816" name="T77"/>
                <a:gd fmla="*/ 2147483647 w 1816" name="T78"/>
                <a:gd fmla="*/ 2147483647 h 1816" name="T79"/>
                <a:gd fmla="*/ 2147483647 w 1816" name="T80"/>
                <a:gd fmla="*/ 2147483647 h 1816" name="T81"/>
                <a:gd fmla="*/ 2147483647 w 1816" name="T82"/>
                <a:gd fmla="*/ 2147483647 h 1816" name="T83"/>
                <a:gd fmla="*/ 2147483647 w 1816" name="T84"/>
                <a:gd fmla="*/ 2147483647 h 1816" name="T85"/>
                <a:gd fmla="*/ 2147483647 w 1816" name="T86"/>
                <a:gd fmla="*/ 2147483647 h 1816" name="T87"/>
                <a:gd fmla="*/ 2147483647 w 1816" name="T88"/>
                <a:gd fmla="*/ 2147483647 h 1816" name="T89"/>
                <a:gd fmla="*/ 2147483647 w 1816" name="T90"/>
                <a:gd fmla="*/ 2147483647 h 1816" name="T91"/>
                <a:gd fmla="*/ 2147483647 w 1816" name="T92"/>
                <a:gd fmla="*/ 2147483647 h 1816" name="T93"/>
                <a:gd fmla="*/ 2147483647 w 1816" name="T94"/>
                <a:gd fmla="*/ 2147483647 h 1816" name="T95"/>
                <a:gd fmla="*/ 2147483647 w 1816" name="T96"/>
                <a:gd fmla="*/ 2147483647 h 1816" name="T97"/>
                <a:gd fmla="*/ 2147483647 w 1816" name="T98"/>
                <a:gd fmla="*/ 2147483647 h 1816" name="T99"/>
                <a:gd fmla="*/ 2147483647 w 1816" name="T100"/>
                <a:gd fmla="*/ 2147483647 h 1816" name="T101"/>
                <a:gd fmla="*/ 2147483647 w 1816" name="T102"/>
                <a:gd fmla="*/ 2147483647 h 181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1816" name="T156"/>
                <a:gd fmla="*/ 0 h 1816" name="T157"/>
                <a:gd fmla="*/ 1816 w 1816" name="T158"/>
                <a:gd fmla="*/ 1816 h 1816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1815" w="1815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cap="rnd" w="19050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just" fontAlgn="base" latinLnBrk="1">
                <a:lnSpc>
                  <a:spcPct val="120000"/>
                </a:lnSpc>
              </a:pPr>
              <a:endParaRPr altLang="en-US" kumimoji="1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6">
              <a:off x="6055303" y="4040109"/>
              <a:ext cx="1577975" cy="1577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algn="ctr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algn="just" fontAlgn="base" latinLnBrk="1">
                <a:lnSpc>
                  <a:spcPct val="120000"/>
                </a:lnSpc>
              </a:pPr>
              <a:endParaRPr altLang="en-US" kumimoji="1" lang="ko-KR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cs typeface="+mn-ea"/>
                <a:sym charset="0" pitchFamily="34" typeface="Arial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gdLst>
                <a:gd fmla="*/ 2147483647 w 21600" name="T0"/>
                <a:gd fmla="*/ 0 h 15695" name="T1"/>
                <a:gd fmla="*/ 2147483647 w 21600" name="T2"/>
                <a:gd fmla="*/ 2147483647 h 15695" name="T3"/>
                <a:gd fmla="*/ 0 w 21600" name="T4"/>
                <a:gd fmla="*/ 2147483647 h 15695" name="T5"/>
                <a:gd fmla="*/ 0 60000 65536" name="T6"/>
                <a:gd fmla="*/ 0 60000 65536" name="T7"/>
                <a:gd fmla="*/ 0 60000 65536" name="T8"/>
                <a:gd fmla="*/ 0 w 21600" name="T9"/>
                <a:gd fmla="*/ 0 h 15695" name="T10"/>
                <a:gd fmla="*/ 21600 w 21600" name="T11"/>
                <a:gd fmla="*/ 15695 h 15695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15695" w="2160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extrusionOk="0" h="15695" stroke="0" w="2160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len="med" type="triangl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pPr algn="just" defTabSz="750204" latinLnBrk="1">
                <a:lnSpc>
                  <a:spcPct val="120000"/>
                </a:lnSpc>
                <a:defRPr/>
              </a:pPr>
              <a:endParaRPr altLang="en-US" kern="0" kumimoji="1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gdLst>
                <a:gd fmla="*/ 2147483647 w 21600" name="T0"/>
                <a:gd fmla="*/ 0 h 31203" name="T1"/>
                <a:gd fmla="*/ 2147483647 w 21600" name="T2"/>
                <a:gd fmla="*/ 2147483647 h 31203" name="T3"/>
                <a:gd fmla="*/ 0 w 21600" name="T4"/>
                <a:gd fmla="*/ 2147483647 h 31203" name="T5"/>
                <a:gd fmla="*/ 0 60000 65536" name="T6"/>
                <a:gd fmla="*/ 0 60000 65536" name="T7"/>
                <a:gd fmla="*/ 0 60000 65536" name="T8"/>
                <a:gd fmla="*/ 0 w 21600" name="T9"/>
                <a:gd fmla="*/ 0 h 31203" name="T10"/>
                <a:gd fmla="*/ 21600 w 21600" name="T11"/>
                <a:gd fmla="*/ 31203 h 3120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31203" w="2160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extrusionOk="0" h="31203" stroke="0" w="2160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len="med" type="triangl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pPr algn="just" defTabSz="750204" latinLnBrk="1">
                <a:lnSpc>
                  <a:spcPct val="120000"/>
                </a:lnSpc>
                <a:defRPr/>
              </a:pPr>
              <a:endParaRPr altLang="en-US" kern="0" kumimoji="1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6431382" y="1672416"/>
            <a:ext cx="704664" cy="364859"/>
          </a:xfrm>
          <a:prstGeom prst="rect">
            <a:avLst/>
          </a:prstGeom>
        </p:spPr>
        <p:txBody>
          <a:bodyPr bIns="37509" lIns="75020" rIns="75020" rtlCol="0" tIns="37509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6180788" y="4110293"/>
            <a:ext cx="704664" cy="364859"/>
          </a:xfrm>
          <a:prstGeom prst="rect">
            <a:avLst/>
          </a:prstGeom>
        </p:spPr>
        <p:txBody>
          <a:bodyPr bIns="37509" lIns="75020" rIns="75020" rtlCol="0" tIns="37509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17" name="Content Placeholder 2"/>
          <p:cNvSpPr txBox="1"/>
          <p:nvPr/>
        </p:nvSpPr>
        <p:spPr>
          <a:xfrm>
            <a:off x="4184613" y="2931184"/>
            <a:ext cx="704664" cy="364859"/>
          </a:xfrm>
          <a:prstGeom prst="rect">
            <a:avLst/>
          </a:prstGeom>
        </p:spPr>
        <p:txBody>
          <a:bodyPr bIns="37509" lIns="75020" rIns="75020" rtlCol="0" tIns="37509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grpSp>
        <p:nvGrpSpPr>
          <p:cNvPr id="3" name="Group 17"/>
          <p:cNvGrpSpPr/>
          <p:nvPr/>
        </p:nvGrpSpPr>
        <p:grpSpPr>
          <a:xfrm>
            <a:off x="5178295" y="3849716"/>
            <a:ext cx="310545" cy="310658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gdLst>
                <a:gd fmla="*/ 183 w 371" name="T0"/>
                <a:gd fmla="*/ 1 h 370" name="T1"/>
                <a:gd fmla="*/ 2 w 371" name="T2"/>
                <a:gd fmla="*/ 187 h 370" name="T3"/>
                <a:gd fmla="*/ 188 w 371" name="T4"/>
                <a:gd fmla="*/ 369 h 370" name="T5"/>
                <a:gd fmla="*/ 370 w 371" name="T6"/>
                <a:gd fmla="*/ 182 h 370" name="T7"/>
                <a:gd fmla="*/ 183 w 371" name="T8"/>
                <a:gd fmla="*/ 1 h 370" name="T9"/>
                <a:gd fmla="*/ 184 w 371" name="T10"/>
                <a:gd fmla="*/ 25 h 370" name="T11"/>
                <a:gd fmla="*/ 260 w 371" name="T12"/>
                <a:gd fmla="*/ 43 h 370" name="T13"/>
                <a:gd fmla="*/ 235 w 371" name="T14"/>
                <a:gd fmla="*/ 84 h 370" name="T15"/>
                <a:gd fmla="*/ 186 w 371" name="T16"/>
                <a:gd fmla="*/ 73 h 370" name="T17"/>
                <a:gd fmla="*/ 137 w 371" name="T18"/>
                <a:gd fmla="*/ 84 h 370" name="T19"/>
                <a:gd fmla="*/ 112 w 371" name="T20"/>
                <a:gd fmla="*/ 43 h 370" name="T21"/>
                <a:gd fmla="*/ 184 w 371" name="T22"/>
                <a:gd fmla="*/ 25 h 370" name="T23"/>
                <a:gd fmla="*/ 85 w 371" name="T24"/>
                <a:gd fmla="*/ 234 h 370" name="T25"/>
                <a:gd fmla="*/ 44 w 371" name="T26"/>
                <a:gd fmla="*/ 259 h 370" name="T27"/>
                <a:gd fmla="*/ 26 w 371" name="T28"/>
                <a:gd fmla="*/ 187 h 370" name="T29"/>
                <a:gd fmla="*/ 44 w 371" name="T30"/>
                <a:gd fmla="*/ 111 h 370" name="T31"/>
                <a:gd fmla="*/ 85 w 371" name="T32"/>
                <a:gd fmla="*/ 136 h 370" name="T33"/>
                <a:gd fmla="*/ 74 w 371" name="T34"/>
                <a:gd fmla="*/ 185 h 370" name="T35"/>
                <a:gd fmla="*/ 85 w 371" name="T36"/>
                <a:gd fmla="*/ 234 h 370" name="T37"/>
                <a:gd fmla="*/ 188 w 371" name="T38"/>
                <a:gd fmla="*/ 345 h 370" name="T39"/>
                <a:gd fmla="*/ 112 w 371" name="T40"/>
                <a:gd fmla="*/ 327 h 370" name="T41"/>
                <a:gd fmla="*/ 137 w 371" name="T42"/>
                <a:gd fmla="*/ 286 h 370" name="T43"/>
                <a:gd fmla="*/ 186 w 371" name="T44"/>
                <a:gd fmla="*/ 297 h 370" name="T45"/>
                <a:gd fmla="*/ 235 w 371" name="T46"/>
                <a:gd fmla="*/ 286 h 370" name="T47"/>
                <a:gd fmla="*/ 260 w 371" name="T48"/>
                <a:gd fmla="*/ 327 h 370" name="T49"/>
                <a:gd fmla="*/ 188 w 371" name="T50"/>
                <a:gd fmla="*/ 345 h 370" name="T51"/>
                <a:gd fmla="*/ 186 w 371" name="T52"/>
                <a:gd fmla="*/ 273 h 370" name="T53"/>
                <a:gd fmla="*/ 98 w 371" name="T54"/>
                <a:gd fmla="*/ 185 h 370" name="T55"/>
                <a:gd fmla="*/ 186 w 371" name="T56"/>
                <a:gd fmla="*/ 97 h 370" name="T57"/>
                <a:gd fmla="*/ 274 w 371" name="T58"/>
                <a:gd fmla="*/ 185 h 370" name="T59"/>
                <a:gd fmla="*/ 186 w 371" name="T60"/>
                <a:gd fmla="*/ 273 h 370" name="T61"/>
                <a:gd fmla="*/ 286 w 371" name="T62"/>
                <a:gd fmla="*/ 234 h 370" name="T63"/>
                <a:gd fmla="*/ 298 w 371" name="T64"/>
                <a:gd fmla="*/ 185 h 370" name="T65"/>
                <a:gd fmla="*/ 286 w 371" name="T66"/>
                <a:gd fmla="*/ 136 h 370" name="T67"/>
                <a:gd fmla="*/ 328 w 371" name="T68"/>
                <a:gd fmla="*/ 111 h 370" name="T69"/>
                <a:gd fmla="*/ 346 w 371" name="T70"/>
                <a:gd fmla="*/ 183 h 370" name="T71"/>
                <a:gd fmla="*/ 328 w 371" name="T72"/>
                <a:gd fmla="*/ 259 h 370" name="T73"/>
                <a:gd fmla="*/ 286 w 371" name="T74"/>
                <a:gd fmla="*/ 234 h 37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70" w="371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52741" compatLnSpc="1" lIns="105484" numCol="1" rIns="105484" tIns="52741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gdLst>
                <a:gd fmla="*/ 192 w 384" name="T0"/>
                <a:gd fmla="*/ 0 h 384" name="T1"/>
                <a:gd fmla="*/ 0 w 384" name="T2"/>
                <a:gd fmla="*/ 192 h 384" name="T3"/>
                <a:gd fmla="*/ 192 w 384" name="T4"/>
                <a:gd fmla="*/ 384 h 384" name="T5"/>
                <a:gd fmla="*/ 384 w 384" name="T6"/>
                <a:gd fmla="*/ 192 h 384" name="T7"/>
                <a:gd fmla="*/ 192 w 384" name="T8"/>
                <a:gd fmla="*/ 0 h 384" name="T9"/>
                <a:gd fmla="*/ 192 w 384" name="T10"/>
                <a:gd fmla="*/ 349 h 384" name="T11"/>
                <a:gd fmla="*/ 35 w 384" name="T12"/>
                <a:gd fmla="*/ 192 h 384" name="T13"/>
                <a:gd fmla="*/ 192 w 384" name="T14"/>
                <a:gd fmla="*/ 35 h 384" name="T15"/>
                <a:gd fmla="*/ 349 w 384" name="T16"/>
                <a:gd fmla="*/ 192 h 384" name="T17"/>
                <a:gd fmla="*/ 192 w 384" name="T18"/>
                <a:gd fmla="*/ 349 h 3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4" w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52741" compatLnSpc="1" lIns="105484" numCol="1" rIns="105484" tIns="52741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176818" y="1646173"/>
            <a:ext cx="446039" cy="446202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gdLst>
                <a:gd fmla="*/ 393 w 400" name="T0"/>
                <a:gd fmla="*/ 61 h 322" name="T1"/>
                <a:gd fmla="*/ 300 w 400" name="T2"/>
                <a:gd fmla="*/ 3 h 322" name="T3"/>
                <a:gd fmla="*/ 286 w 400" name="T4"/>
                <a:gd fmla="*/ 3 h 322" name="T5"/>
                <a:gd fmla="*/ 200 w 400" name="T6"/>
                <a:gd fmla="*/ 57 h 322" name="T7"/>
                <a:gd fmla="*/ 113 w 400" name="T8"/>
                <a:gd fmla="*/ 3 h 322" name="T9"/>
                <a:gd fmla="*/ 100 w 400" name="T10"/>
                <a:gd fmla="*/ 3 h 322" name="T11"/>
                <a:gd fmla="*/ 6 w 400" name="T12"/>
                <a:gd fmla="*/ 61 h 322" name="T13"/>
                <a:gd fmla="*/ 0 w 400" name="T14"/>
                <a:gd fmla="*/ 73 h 322" name="T15"/>
                <a:gd fmla="*/ 0 w 400" name="T16"/>
                <a:gd fmla="*/ 307 h 322" name="T17"/>
                <a:gd fmla="*/ 6 w 400" name="T18"/>
                <a:gd fmla="*/ 319 h 322" name="T19"/>
                <a:gd fmla="*/ 20 w 400" name="T20"/>
                <a:gd fmla="*/ 319 h 322" name="T21"/>
                <a:gd fmla="*/ 106 w 400" name="T22"/>
                <a:gd fmla="*/ 265 h 322" name="T23"/>
                <a:gd fmla="*/ 193 w 400" name="T24"/>
                <a:gd fmla="*/ 319 h 322" name="T25"/>
                <a:gd fmla="*/ 207 w 400" name="T26"/>
                <a:gd fmla="*/ 319 h 322" name="T27"/>
                <a:gd fmla="*/ 293 w 400" name="T28"/>
                <a:gd fmla="*/ 265 h 322" name="T29"/>
                <a:gd fmla="*/ 380 w 400" name="T30"/>
                <a:gd fmla="*/ 319 h 322" name="T31"/>
                <a:gd fmla="*/ 387 w 400" name="T32"/>
                <a:gd fmla="*/ 321 h 322" name="T33"/>
                <a:gd fmla="*/ 393 w 400" name="T34"/>
                <a:gd fmla="*/ 319 h 322" name="T35"/>
                <a:gd fmla="*/ 400 w 400" name="T36"/>
                <a:gd fmla="*/ 307 h 322" name="T37"/>
                <a:gd fmla="*/ 400 w 400" name="T38"/>
                <a:gd fmla="*/ 73 h 322" name="T39"/>
                <a:gd fmla="*/ 393 w 400" name="T40"/>
                <a:gd fmla="*/ 61 h 322" name="T41"/>
                <a:gd fmla="*/ 93 w 400" name="T42"/>
                <a:gd fmla="*/ 241 h 322" name="T43"/>
                <a:gd fmla="*/ 26 w 400" name="T44"/>
                <a:gd fmla="*/ 283 h 322" name="T45"/>
                <a:gd fmla="*/ 26 w 400" name="T46"/>
                <a:gd fmla="*/ 81 h 322" name="T47"/>
                <a:gd fmla="*/ 93 w 400" name="T48"/>
                <a:gd fmla="*/ 39 h 322" name="T49"/>
                <a:gd fmla="*/ 93 w 400" name="T50"/>
                <a:gd fmla="*/ 241 h 322" name="T51"/>
                <a:gd fmla="*/ 187 w 400" name="T52"/>
                <a:gd fmla="*/ 283 h 322" name="T53"/>
                <a:gd fmla="*/ 119 w 400" name="T54"/>
                <a:gd fmla="*/ 241 h 322" name="T55"/>
                <a:gd fmla="*/ 119 w 400" name="T56"/>
                <a:gd fmla="*/ 39 h 322" name="T57"/>
                <a:gd fmla="*/ 187 w 400" name="T58"/>
                <a:gd fmla="*/ 81 h 322" name="T59"/>
                <a:gd fmla="*/ 187 w 400" name="T60"/>
                <a:gd fmla="*/ 283 h 322" name="T61"/>
                <a:gd fmla="*/ 280 w 400" name="T62"/>
                <a:gd fmla="*/ 241 h 322" name="T63"/>
                <a:gd fmla="*/ 213 w 400" name="T64"/>
                <a:gd fmla="*/ 283 h 322" name="T65"/>
                <a:gd fmla="*/ 213 w 400" name="T66"/>
                <a:gd fmla="*/ 81 h 322" name="T67"/>
                <a:gd fmla="*/ 280 w 400" name="T68"/>
                <a:gd fmla="*/ 39 h 322" name="T69"/>
                <a:gd fmla="*/ 280 w 400" name="T70"/>
                <a:gd fmla="*/ 241 h 322" name="T71"/>
                <a:gd fmla="*/ 374 w 400" name="T72"/>
                <a:gd fmla="*/ 283 h 322" name="T73"/>
                <a:gd fmla="*/ 306 w 400" name="T74"/>
                <a:gd fmla="*/ 241 h 322" name="T75"/>
                <a:gd fmla="*/ 306 w 400" name="T76"/>
                <a:gd fmla="*/ 39 h 322" name="T77"/>
                <a:gd fmla="*/ 374 w 400" name="T78"/>
                <a:gd fmla="*/ 81 h 322" name="T79"/>
                <a:gd fmla="*/ 374 w 400" name="T80"/>
                <a:gd fmla="*/ 283 h 32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2" w="400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52741" compatLnSpc="1" lIns="105484" numCol="1" rIns="105484" tIns="52741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gdLst>
                <a:gd fmla="*/ 192 w 384" name="T0"/>
                <a:gd fmla="*/ 0 h 384" name="T1"/>
                <a:gd fmla="*/ 0 w 384" name="T2"/>
                <a:gd fmla="*/ 192 h 384" name="T3"/>
                <a:gd fmla="*/ 192 w 384" name="T4"/>
                <a:gd fmla="*/ 384 h 384" name="T5"/>
                <a:gd fmla="*/ 384 w 384" name="T6"/>
                <a:gd fmla="*/ 192 h 384" name="T7"/>
                <a:gd fmla="*/ 192 w 384" name="T8"/>
                <a:gd fmla="*/ 0 h 384" name="T9"/>
                <a:gd fmla="*/ 192 w 384" name="T10"/>
                <a:gd fmla="*/ 349 h 384" name="T11"/>
                <a:gd fmla="*/ 35 w 384" name="T12"/>
                <a:gd fmla="*/ 192 h 384" name="T13"/>
                <a:gd fmla="*/ 192 w 384" name="T14"/>
                <a:gd fmla="*/ 35 h 384" name="T15"/>
                <a:gd fmla="*/ 349 w 384" name="T16"/>
                <a:gd fmla="*/ 192 h 384" name="T17"/>
                <a:gd fmla="*/ 192 w 384" name="T18"/>
                <a:gd fmla="*/ 349 h 3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4" w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52741" compatLnSpc="1" lIns="105484" numCol="1" rIns="105484" tIns="52741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5851208" y="2967439"/>
            <a:ext cx="310545" cy="310658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gdLst>
                <a:gd fmla="*/ 192 w 384" name="T0"/>
                <a:gd fmla="*/ 0 h 384" name="T1"/>
                <a:gd fmla="*/ 0 w 384" name="T2"/>
                <a:gd fmla="*/ 192 h 384" name="T3"/>
                <a:gd fmla="*/ 192 w 384" name="T4"/>
                <a:gd fmla="*/ 384 h 384" name="T5"/>
                <a:gd fmla="*/ 384 w 384" name="T6"/>
                <a:gd fmla="*/ 192 h 384" name="T7"/>
                <a:gd fmla="*/ 192 w 384" name="T8"/>
                <a:gd fmla="*/ 0 h 384" name="T9"/>
                <a:gd fmla="*/ 192 w 384" name="T10"/>
                <a:gd fmla="*/ 349 h 384" name="T11"/>
                <a:gd fmla="*/ 35 w 384" name="T12"/>
                <a:gd fmla="*/ 192 h 384" name="T13"/>
                <a:gd fmla="*/ 192 w 384" name="T14"/>
                <a:gd fmla="*/ 35 h 384" name="T15"/>
                <a:gd fmla="*/ 349 w 384" name="T16"/>
                <a:gd fmla="*/ 192 h 384" name="T17"/>
                <a:gd fmla="*/ 192 w 384" name="T18"/>
                <a:gd fmla="*/ 349 h 3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4" w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52741" compatLnSpc="1" lIns="105484" numCol="1" rIns="105484" tIns="52741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gdLst>
                <a:gd fmla="*/ 96 w 256" name="T0"/>
                <a:gd fmla="*/ 48 h 336" name="T1"/>
                <a:gd fmla="*/ 48 w 256" name="T2"/>
                <a:gd fmla="*/ 0 h 336" name="T3"/>
                <a:gd fmla="*/ 0 w 256" name="T4"/>
                <a:gd fmla="*/ 48 h 336" name="T5"/>
                <a:gd fmla="*/ 29 w 256" name="T6"/>
                <a:gd fmla="*/ 92 h 336" name="T7"/>
                <a:gd fmla="*/ 29 w 256" name="T8"/>
                <a:gd fmla="*/ 244 h 336" name="T9"/>
                <a:gd fmla="*/ 0 w 256" name="T10"/>
                <a:gd fmla="*/ 288 h 336" name="T11"/>
                <a:gd fmla="*/ 48 w 256" name="T12"/>
                <a:gd fmla="*/ 336 h 336" name="T13"/>
                <a:gd fmla="*/ 96 w 256" name="T14"/>
                <a:gd fmla="*/ 288 h 336" name="T15"/>
                <a:gd fmla="*/ 67 w 256" name="T16"/>
                <a:gd fmla="*/ 244 h 336" name="T17"/>
                <a:gd fmla="*/ 67 w 256" name="T18"/>
                <a:gd fmla="*/ 92 h 336" name="T19"/>
                <a:gd fmla="*/ 96 w 256" name="T20"/>
                <a:gd fmla="*/ 48 h 336" name="T21"/>
                <a:gd fmla="*/ 75 w 256" name="T22"/>
                <a:gd fmla="*/ 288 h 336" name="T23"/>
                <a:gd fmla="*/ 48 w 256" name="T24"/>
                <a:gd fmla="*/ 316 h 336" name="T25"/>
                <a:gd fmla="*/ 20 w 256" name="T26"/>
                <a:gd fmla="*/ 288 h 336" name="T27"/>
                <a:gd fmla="*/ 48 w 256" name="T28"/>
                <a:gd fmla="*/ 260 h 336" name="T29"/>
                <a:gd fmla="*/ 75 w 256" name="T30"/>
                <a:gd fmla="*/ 288 h 336" name="T31"/>
                <a:gd fmla="*/ 48 w 256" name="T32"/>
                <a:gd fmla="*/ 76 h 336" name="T33"/>
                <a:gd fmla="*/ 20 w 256" name="T34"/>
                <a:gd fmla="*/ 48 h 336" name="T35"/>
                <a:gd fmla="*/ 48 w 256" name="T36"/>
                <a:gd fmla="*/ 20 h 336" name="T37"/>
                <a:gd fmla="*/ 75 w 256" name="T38"/>
                <a:gd fmla="*/ 48 h 336" name="T39"/>
                <a:gd fmla="*/ 48 w 256" name="T40"/>
                <a:gd fmla="*/ 76 h 336" name="T41"/>
                <a:gd fmla="*/ 227 w 256" name="T42"/>
                <a:gd fmla="*/ 244 h 336" name="T43"/>
                <a:gd fmla="*/ 227 w 256" name="T44"/>
                <a:gd fmla="*/ 92 h 336" name="T45"/>
                <a:gd fmla="*/ 256 w 256" name="T46"/>
                <a:gd fmla="*/ 48 h 336" name="T47"/>
                <a:gd fmla="*/ 208 w 256" name="T48"/>
                <a:gd fmla="*/ 0 h 336" name="T49"/>
                <a:gd fmla="*/ 160 w 256" name="T50"/>
                <a:gd fmla="*/ 48 h 336" name="T51"/>
                <a:gd fmla="*/ 189 w 256" name="T52"/>
                <a:gd fmla="*/ 92 h 336" name="T53"/>
                <a:gd fmla="*/ 189 w 256" name="T54"/>
                <a:gd fmla="*/ 244 h 336" name="T55"/>
                <a:gd fmla="*/ 160 w 256" name="T56"/>
                <a:gd fmla="*/ 288 h 336" name="T57"/>
                <a:gd fmla="*/ 208 w 256" name="T58"/>
                <a:gd fmla="*/ 336 h 336" name="T59"/>
                <a:gd fmla="*/ 256 w 256" name="T60"/>
                <a:gd fmla="*/ 288 h 336" name="T61"/>
                <a:gd fmla="*/ 227 w 256" name="T62"/>
                <a:gd fmla="*/ 244 h 336" name="T63"/>
                <a:gd fmla="*/ 180 w 256" name="T64"/>
                <a:gd fmla="*/ 48 h 336" name="T65"/>
                <a:gd fmla="*/ 208 w 256" name="T66"/>
                <a:gd fmla="*/ 20 h 336" name="T67"/>
                <a:gd fmla="*/ 235 w 256" name="T68"/>
                <a:gd fmla="*/ 48 h 336" name="T69"/>
                <a:gd fmla="*/ 208 w 256" name="T70"/>
                <a:gd fmla="*/ 76 h 336" name="T71"/>
                <a:gd fmla="*/ 180 w 256" name="T72"/>
                <a:gd fmla="*/ 48 h 336" name="T73"/>
                <a:gd fmla="*/ 208 w 256" name="T74"/>
                <a:gd fmla="*/ 316 h 336" name="T75"/>
                <a:gd fmla="*/ 180 w 256" name="T76"/>
                <a:gd fmla="*/ 288 h 336" name="T77"/>
                <a:gd fmla="*/ 208 w 256" name="T78"/>
                <a:gd fmla="*/ 260 h 336" name="T79"/>
                <a:gd fmla="*/ 235 w 256" name="T80"/>
                <a:gd fmla="*/ 288 h 336" name="T81"/>
                <a:gd fmla="*/ 208 w 256" name="T82"/>
                <a:gd fmla="*/ 316 h 33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36" w="25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52741" compatLnSpc="1" lIns="105484" numCol="1" rIns="105484" tIns="52741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1905771" y="1549245"/>
            <a:ext cx="2119474" cy="383218"/>
          </a:xfrm>
          <a:prstGeom prst="rect">
            <a:avLst/>
          </a:prstGeom>
        </p:spPr>
        <p:txBody>
          <a:bodyPr bIns="37509" lIns="75020" rIns="75020" rtlCol="0" tIns="37509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altLang="en-US" lang="zh-CN" sz="600"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</a:p>
        </p:txBody>
      </p:sp>
      <p:sp>
        <p:nvSpPr>
          <p:cNvPr id="28" name="Content Placeholder 2"/>
          <p:cNvSpPr txBox="1"/>
          <p:nvPr/>
        </p:nvSpPr>
        <p:spPr>
          <a:xfrm>
            <a:off x="1905770" y="2374405"/>
            <a:ext cx="2119474" cy="383218"/>
          </a:xfrm>
          <a:prstGeom prst="rect">
            <a:avLst/>
          </a:prstGeom>
        </p:spPr>
        <p:txBody>
          <a:bodyPr bIns="37509" lIns="75020" rIns="75020" rtlCol="0" tIns="37509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altLang="en-US" lang="zh-CN" sz="600"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</a:p>
        </p:txBody>
      </p:sp>
      <p:sp>
        <p:nvSpPr>
          <p:cNvPr id="29" name="Content Placeholder 2"/>
          <p:cNvSpPr txBox="1"/>
          <p:nvPr/>
        </p:nvSpPr>
        <p:spPr>
          <a:xfrm>
            <a:off x="1905771" y="3199566"/>
            <a:ext cx="2119474" cy="383218"/>
          </a:xfrm>
          <a:prstGeom prst="rect">
            <a:avLst/>
          </a:prstGeom>
        </p:spPr>
        <p:txBody>
          <a:bodyPr bIns="37509" lIns="75020" rIns="75020" rtlCol="0" tIns="37509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altLang="en-US" lang="zh-CN" sz="600"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6700" y="4024725"/>
            <a:ext cx="2143876" cy="391235"/>
          </a:xfrm>
          <a:prstGeom prst="rect">
            <a:avLst/>
          </a:prstGeom>
          <a:noFill/>
        </p:spPr>
        <p:txBody>
          <a:bodyPr bIns="29535" lIns="65032" numCol="1" rIns="118141" spcCol="256032" tIns="32516"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altLang="en-US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</a:p>
        </p:txBody>
      </p:sp>
    </p:spTree>
    <p:extLst>
      <p:ext uri="{BB962C8B-B14F-4D97-AF65-F5344CB8AC3E}">
        <p14:creationId val="4276905088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4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4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27"/>
      <p:bldP grpId="0" spid="28"/>
      <p:bldP grpId="0" spid="29"/>
      <p:bldP grpId="0" spid="3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_淘宝店chenying0907 22"/>
          <p:cNvSpPr/>
          <p:nvPr>
            <p:custDataLst>
              <p:tags r:id="rId3"/>
            </p:custDataLst>
          </p:nvPr>
        </p:nvSpPr>
        <p:spPr bwMode="auto">
          <a:xfrm>
            <a:off x="3792453" y="2858173"/>
            <a:ext cx="1508546" cy="1509478"/>
          </a:xfrm>
          <a:custGeom>
            <a:gdLst>
              <a:gd fmla="*/ 187 w 240" name="T0"/>
              <a:gd fmla="*/ 0 h 240" name="T1"/>
              <a:gd fmla="*/ 134 w 240" name="T2"/>
              <a:gd fmla="*/ 53 h 240" name="T3"/>
              <a:gd fmla="*/ 53 w 240" name="T4"/>
              <a:gd fmla="*/ 134 h 240" name="T5"/>
              <a:gd fmla="*/ 53 w 240" name="T6"/>
              <a:gd fmla="*/ 134 h 240" name="T7"/>
              <a:gd fmla="*/ 53 w 240" name="T8"/>
              <a:gd fmla="*/ 134 h 240" name="T9"/>
              <a:gd fmla="*/ 0 w 240" name="T10"/>
              <a:gd fmla="*/ 187 h 240" name="T11"/>
              <a:gd fmla="*/ 53 w 240" name="T12"/>
              <a:gd fmla="*/ 240 h 240" name="T13"/>
              <a:gd fmla="*/ 106 w 240" name="T14"/>
              <a:gd fmla="*/ 187 h 240" name="T15"/>
              <a:gd fmla="*/ 106 w 240" name="T16"/>
              <a:gd fmla="*/ 187 h 240" name="T17"/>
              <a:gd fmla="*/ 106 w 240" name="T18"/>
              <a:gd fmla="*/ 187 h 240" name="T19"/>
              <a:gd fmla="*/ 187 w 240" name="T20"/>
              <a:gd fmla="*/ 106 h 240" name="T21"/>
              <a:gd fmla="*/ 187 w 240" name="T22"/>
              <a:gd fmla="*/ 106 h 240" name="T23"/>
              <a:gd fmla="*/ 240 w 240" name="T24"/>
              <a:gd fmla="*/ 53 h 240" name="T25"/>
              <a:gd fmla="*/ 187 w 240" name="T26"/>
              <a:gd fmla="*/ 0 h 24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0" w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6" name="PA_淘宝店chenying0907 23"/>
          <p:cNvSpPr/>
          <p:nvPr>
            <p:custDataLst>
              <p:tags r:id="rId4"/>
            </p:custDataLst>
          </p:nvPr>
        </p:nvSpPr>
        <p:spPr bwMode="auto">
          <a:xfrm>
            <a:off x="3039510" y="2104766"/>
            <a:ext cx="1505885" cy="1509478"/>
          </a:xfrm>
          <a:custGeom>
            <a:gdLst>
              <a:gd fmla="*/ 0 w 240" name="T0"/>
              <a:gd fmla="*/ 53 h 240" name="T1"/>
              <a:gd fmla="*/ 53 w 240" name="T2"/>
              <a:gd fmla="*/ 106 h 240" name="T3"/>
              <a:gd fmla="*/ 134 w 240" name="T4"/>
              <a:gd fmla="*/ 187 h 240" name="T5"/>
              <a:gd fmla="*/ 134 w 240" name="T6"/>
              <a:gd fmla="*/ 187 h 240" name="T7"/>
              <a:gd fmla="*/ 134 w 240" name="T8"/>
              <a:gd fmla="*/ 187 h 240" name="T9"/>
              <a:gd fmla="*/ 187 w 240" name="T10"/>
              <a:gd fmla="*/ 240 h 240" name="T11"/>
              <a:gd fmla="*/ 240 w 240" name="T12"/>
              <a:gd fmla="*/ 187 h 240" name="T13"/>
              <a:gd fmla="*/ 187 w 240" name="T14"/>
              <a:gd fmla="*/ 134 h 240" name="T15"/>
              <a:gd fmla="*/ 187 w 240" name="T16"/>
              <a:gd fmla="*/ 134 h 240" name="T17"/>
              <a:gd fmla="*/ 187 w 240" name="T18"/>
              <a:gd fmla="*/ 134 h 240" name="T19"/>
              <a:gd fmla="*/ 106 w 240" name="T20"/>
              <a:gd fmla="*/ 53 h 240" name="T21"/>
              <a:gd fmla="*/ 106 w 240" name="T22"/>
              <a:gd fmla="*/ 53 h 240" name="T23"/>
              <a:gd fmla="*/ 53 w 240" name="T24"/>
              <a:gd fmla="*/ 0 h 240" name="T25"/>
              <a:gd fmla="*/ 0 w 240" name="T26"/>
              <a:gd fmla="*/ 53 h 24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0" w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7" name="PA_淘宝店chenying0907 24"/>
          <p:cNvSpPr/>
          <p:nvPr>
            <p:custDataLst>
              <p:tags r:id="rId5"/>
            </p:custDataLst>
          </p:nvPr>
        </p:nvSpPr>
        <p:spPr bwMode="auto">
          <a:xfrm>
            <a:off x="3848325" y="1348695"/>
            <a:ext cx="1508546" cy="1509478"/>
          </a:xfrm>
          <a:custGeom>
            <a:gdLst>
              <a:gd fmla="*/ 186 w 240" name="T0"/>
              <a:gd fmla="*/ 0 h 240" name="T1"/>
              <a:gd fmla="*/ 133 w 240" name="T2"/>
              <a:gd fmla="*/ 53 h 240" name="T3"/>
              <a:gd fmla="*/ 53 w 240" name="T4"/>
              <a:gd fmla="*/ 134 h 240" name="T5"/>
              <a:gd fmla="*/ 53 w 240" name="T6"/>
              <a:gd fmla="*/ 134 h 240" name="T7"/>
              <a:gd fmla="*/ 53 w 240" name="T8"/>
              <a:gd fmla="*/ 134 h 240" name="T9"/>
              <a:gd fmla="*/ 0 w 240" name="T10"/>
              <a:gd fmla="*/ 187 h 240" name="T11"/>
              <a:gd fmla="*/ 53 w 240" name="T12"/>
              <a:gd fmla="*/ 240 h 240" name="T13"/>
              <a:gd fmla="*/ 106 w 240" name="T14"/>
              <a:gd fmla="*/ 187 h 240" name="T15"/>
              <a:gd fmla="*/ 106 w 240" name="T16"/>
              <a:gd fmla="*/ 187 h 240" name="T17"/>
              <a:gd fmla="*/ 106 w 240" name="T18"/>
              <a:gd fmla="*/ 187 h 240" name="T19"/>
              <a:gd fmla="*/ 186 w 240" name="T20"/>
              <a:gd fmla="*/ 106 h 240" name="T21"/>
              <a:gd fmla="*/ 186 w 240" name="T22"/>
              <a:gd fmla="*/ 106 h 240" name="T23"/>
              <a:gd fmla="*/ 240 w 240" name="T24"/>
              <a:gd fmla="*/ 53 h 240" name="T25"/>
              <a:gd fmla="*/ 186 w 240" name="T26"/>
              <a:gd fmla="*/ 0 h 24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0" w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" name="PA_淘宝店chenying0907 25"/>
          <p:cNvSpPr/>
          <p:nvPr>
            <p:custDataLst>
              <p:tags r:id="rId6"/>
            </p:custDataLst>
          </p:nvPr>
        </p:nvSpPr>
        <p:spPr bwMode="auto">
          <a:xfrm>
            <a:off x="4603927" y="2104766"/>
            <a:ext cx="1500563" cy="1509478"/>
          </a:xfrm>
          <a:custGeom>
            <a:gdLst>
              <a:gd fmla="*/ 0 w 239" name="T0"/>
              <a:gd fmla="*/ 53 h 240" name="T1"/>
              <a:gd fmla="*/ 53 w 239" name="T2"/>
              <a:gd fmla="*/ 106 h 240" name="T3"/>
              <a:gd fmla="*/ 133 w 239" name="T4"/>
              <a:gd fmla="*/ 187 h 240" name="T5"/>
              <a:gd fmla="*/ 133 w 239" name="T6"/>
              <a:gd fmla="*/ 187 h 240" name="T7"/>
              <a:gd fmla="*/ 133 w 239" name="T8"/>
              <a:gd fmla="*/ 187 h 240" name="T9"/>
              <a:gd fmla="*/ 186 w 239" name="T10"/>
              <a:gd fmla="*/ 240 h 240" name="T11"/>
              <a:gd fmla="*/ 239 w 239" name="T12"/>
              <a:gd fmla="*/ 187 h 240" name="T13"/>
              <a:gd fmla="*/ 186 w 239" name="T14"/>
              <a:gd fmla="*/ 134 h 240" name="T15"/>
              <a:gd fmla="*/ 186 w 239" name="T16"/>
              <a:gd fmla="*/ 134 h 240" name="T17"/>
              <a:gd fmla="*/ 186 w 239" name="T18"/>
              <a:gd fmla="*/ 134 h 240" name="T19"/>
              <a:gd fmla="*/ 106 w 239" name="T20"/>
              <a:gd fmla="*/ 53 h 240" name="T21"/>
              <a:gd fmla="*/ 106 w 239" name="T22"/>
              <a:gd fmla="*/ 53 h 240" name="T23"/>
              <a:gd fmla="*/ 53 w 239" name="T24"/>
              <a:gd fmla="*/ 0 h 240" name="T25"/>
              <a:gd fmla="*/ 0 w 239" name="T26"/>
              <a:gd fmla="*/ 53 h 24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0" w="239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9" name="PA_淘宝店chenying0907 26"/>
          <p:cNvSpPr/>
          <p:nvPr>
            <p:custDataLst>
              <p:tags r:id="rId7"/>
            </p:custDataLst>
          </p:nvPr>
        </p:nvSpPr>
        <p:spPr bwMode="auto">
          <a:xfrm>
            <a:off x="3833129" y="3729757"/>
            <a:ext cx="586452" cy="604909"/>
          </a:xfrm>
          <a:custGeom>
            <a:gdLst>
              <a:gd fmla="*/ 11 w 96" name="T0"/>
              <a:gd fmla="*/ 20 h 99" name="T1"/>
              <a:gd fmla="*/ 43 w 96" name="T2"/>
              <a:gd fmla="*/ 3 h 99" name="T3"/>
              <a:gd fmla="*/ 94 w 96" name="T4"/>
              <a:gd fmla="*/ 44 h 99" name="T5"/>
              <a:gd fmla="*/ 84 w 96" name="T6"/>
              <a:gd fmla="*/ 79 h 99" name="T7"/>
              <a:gd fmla="*/ 53 w 96" name="T8"/>
              <a:gd fmla="*/ 96 h 99" name="T9"/>
              <a:gd fmla="*/ 1 w 96" name="T10"/>
              <a:gd fmla="*/ 54 h 99" name="T11"/>
              <a:gd fmla="*/ 11 w 96" name="T12"/>
              <a:gd fmla="*/ 20 h 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9" w="96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0" name="PA_淘宝店chenying0907 27"/>
          <p:cNvSpPr/>
          <p:nvPr>
            <p:custDataLst>
              <p:tags r:id="rId8"/>
            </p:custDataLst>
          </p:nvPr>
        </p:nvSpPr>
        <p:spPr bwMode="auto">
          <a:xfrm>
            <a:off x="4673870" y="2893704"/>
            <a:ext cx="586452" cy="597154"/>
          </a:xfrm>
          <a:custGeom>
            <a:gdLst>
              <a:gd fmla="*/ 11 w 96" name="T0"/>
              <a:gd fmla="*/ 20 h 98" name="T1"/>
              <a:gd fmla="*/ 43 w 96" name="T2"/>
              <a:gd fmla="*/ 3 h 98" name="T3"/>
              <a:gd fmla="*/ 94 w 96" name="T4"/>
              <a:gd fmla="*/ 44 h 98" name="T5"/>
              <a:gd fmla="*/ 84 w 96" name="T6"/>
              <a:gd fmla="*/ 78 h 98" name="T7"/>
              <a:gd fmla="*/ 53 w 96" name="T8"/>
              <a:gd fmla="*/ 96 h 98" name="T9"/>
              <a:gd fmla="*/ 1 w 96" name="T10"/>
              <a:gd fmla="*/ 54 h 98" name="T11"/>
              <a:gd fmla="*/ 11 w 96" name="T12"/>
              <a:gd fmla="*/ 20 h 9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8" w="96">
                <a:moveTo>
                  <a:pt x="11" y="20"/>
                </a:moveTo>
                <a:cubicBezTo>
                  <a:pt x="19" y="10"/>
                  <a:pt x="30" y="4"/>
                  <a:pt x="43" y="3"/>
                </a:cubicBezTo>
                <a:cubicBezTo>
                  <a:pt x="68" y="0"/>
                  <a:pt x="92" y="18"/>
                  <a:pt x="94" y="44"/>
                </a:cubicBezTo>
                <a:cubicBezTo>
                  <a:pt x="96" y="57"/>
                  <a:pt x="92" y="69"/>
                  <a:pt x="84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8"/>
                  <a:pt x="4" y="80"/>
                  <a:pt x="1" y="54"/>
                </a:cubicBezTo>
                <a:cubicBezTo>
                  <a:pt x="0" y="41"/>
                  <a:pt x="4" y="29"/>
                  <a:pt x="11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</a:gradFill>
            </a:endParaRPr>
          </a:p>
        </p:txBody>
      </p:sp>
      <p:sp>
        <p:nvSpPr>
          <p:cNvPr id="11" name="PA_淘宝店chenying0907 28"/>
          <p:cNvSpPr/>
          <p:nvPr>
            <p:custDataLst>
              <p:tags r:id="rId9"/>
            </p:custDataLst>
          </p:nvPr>
        </p:nvSpPr>
        <p:spPr bwMode="auto">
          <a:xfrm>
            <a:off x="3915568" y="2973687"/>
            <a:ext cx="583867" cy="604909"/>
          </a:xfrm>
          <a:custGeom>
            <a:gdLst>
              <a:gd fmla="*/ 12 w 96" name="T0"/>
              <a:gd fmla="*/ 21 h 99" name="T1"/>
              <a:gd fmla="*/ 43 w 96" name="T2"/>
              <a:gd fmla="*/ 3 h 99" name="T3"/>
              <a:gd fmla="*/ 95 w 96" name="T4"/>
              <a:gd fmla="*/ 45 h 99" name="T5"/>
              <a:gd fmla="*/ 85 w 96" name="T6"/>
              <a:gd fmla="*/ 79 h 99" name="T7"/>
              <a:gd fmla="*/ 53 w 96" name="T8"/>
              <a:gd fmla="*/ 96 h 99" name="T9"/>
              <a:gd fmla="*/ 2 w 96" name="T10"/>
              <a:gd fmla="*/ 55 h 99" name="T11"/>
              <a:gd fmla="*/ 12 w 96" name="T12"/>
              <a:gd fmla="*/ 21 h 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9" w="96">
                <a:moveTo>
                  <a:pt x="12" y="21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</a:gradFill>
            </a:endParaRPr>
          </a:p>
        </p:txBody>
      </p:sp>
      <p:sp>
        <p:nvSpPr>
          <p:cNvPr id="12" name="PA_淘宝店chenying0907 29"/>
          <p:cNvSpPr/>
          <p:nvPr>
            <p:custDataLst>
              <p:tags r:id="rId10"/>
            </p:custDataLst>
          </p:nvPr>
        </p:nvSpPr>
        <p:spPr bwMode="auto">
          <a:xfrm>
            <a:off x="3889001" y="2220279"/>
            <a:ext cx="586452" cy="604909"/>
          </a:xfrm>
          <a:custGeom>
            <a:gdLst>
              <a:gd fmla="*/ 11 w 96" name="T0"/>
              <a:gd fmla="*/ 21 h 99" name="T1"/>
              <a:gd fmla="*/ 43 w 96" name="T2"/>
              <a:gd fmla="*/ 3 h 99" name="T3"/>
              <a:gd fmla="*/ 94 w 96" name="T4"/>
              <a:gd fmla="*/ 45 h 99" name="T5"/>
              <a:gd fmla="*/ 84 w 96" name="T6"/>
              <a:gd fmla="*/ 79 h 99" name="T7"/>
              <a:gd fmla="*/ 53 w 96" name="T8"/>
              <a:gd fmla="*/ 96 h 99" name="T9"/>
              <a:gd fmla="*/ 1 w 96" name="T10"/>
              <a:gd fmla="*/ 55 h 99" name="T11"/>
              <a:gd fmla="*/ 11 w 96" name="T12"/>
              <a:gd fmla="*/ 21 h 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9" w="96">
                <a:moveTo>
                  <a:pt x="11" y="21"/>
                </a:moveTo>
                <a:cubicBezTo>
                  <a:pt x="19" y="11"/>
                  <a:pt x="30" y="5"/>
                  <a:pt x="43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6" y="58"/>
                  <a:pt x="92" y="70"/>
                  <a:pt x="84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4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</a:gradFill>
            </a:endParaRPr>
          </a:p>
        </p:txBody>
      </p:sp>
      <p:sp>
        <p:nvSpPr>
          <p:cNvPr id="13" name="PA_淘宝店chenying0907 30"/>
          <p:cNvSpPr/>
          <p:nvPr>
            <p:custDataLst>
              <p:tags r:id="rId11"/>
            </p:custDataLst>
          </p:nvPr>
        </p:nvSpPr>
        <p:spPr bwMode="auto">
          <a:xfrm>
            <a:off x="4644487" y="2132427"/>
            <a:ext cx="578702" cy="604909"/>
          </a:xfrm>
          <a:custGeom>
            <a:gdLst>
              <a:gd fmla="*/ 11 w 95" name="T0"/>
              <a:gd fmla="*/ 21 h 99" name="T1"/>
              <a:gd fmla="*/ 42 w 95" name="T2"/>
              <a:gd fmla="*/ 3 h 99" name="T3"/>
              <a:gd fmla="*/ 94 w 95" name="T4"/>
              <a:gd fmla="*/ 45 h 99" name="T5"/>
              <a:gd fmla="*/ 84 w 95" name="T6"/>
              <a:gd fmla="*/ 79 h 99" name="T7"/>
              <a:gd fmla="*/ 53 w 95" name="T8"/>
              <a:gd fmla="*/ 96 h 99" name="T9"/>
              <a:gd fmla="*/ 1 w 95" name="T10"/>
              <a:gd fmla="*/ 55 h 99" name="T11"/>
              <a:gd fmla="*/ 11 w 95" name="T12"/>
              <a:gd fmla="*/ 21 h 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9" w="95">
                <a:moveTo>
                  <a:pt x="11" y="21"/>
                </a:moveTo>
                <a:cubicBezTo>
                  <a:pt x="18" y="11"/>
                  <a:pt x="30" y="5"/>
                  <a:pt x="42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5" y="58"/>
                  <a:pt x="92" y="70"/>
                  <a:pt x="84" y="79"/>
                </a:cubicBezTo>
                <a:cubicBezTo>
                  <a:pt x="77" y="89"/>
                  <a:pt x="65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3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</a:gradFill>
            </a:endParaRPr>
          </a:p>
        </p:txBody>
      </p:sp>
      <p:sp>
        <p:nvSpPr>
          <p:cNvPr id="14" name="PA_淘宝店chenying0907 31"/>
          <p:cNvSpPr/>
          <p:nvPr>
            <p:custDataLst>
              <p:tags r:id="rId12"/>
            </p:custDataLst>
          </p:nvPr>
        </p:nvSpPr>
        <p:spPr bwMode="auto">
          <a:xfrm>
            <a:off x="4719100" y="1384304"/>
            <a:ext cx="586452" cy="602325"/>
          </a:xfrm>
          <a:custGeom>
            <a:gdLst>
              <a:gd fmla="*/ 12 w 96" name="T0"/>
              <a:gd fmla="*/ 20 h 99" name="T1"/>
              <a:gd fmla="*/ 43 w 96" name="T2"/>
              <a:gd fmla="*/ 3 h 99" name="T3"/>
              <a:gd fmla="*/ 95 w 96" name="T4"/>
              <a:gd fmla="*/ 44 h 99" name="T5"/>
              <a:gd fmla="*/ 85 w 96" name="T6"/>
              <a:gd fmla="*/ 78 h 99" name="T7"/>
              <a:gd fmla="*/ 53 w 96" name="T8"/>
              <a:gd fmla="*/ 96 h 99" name="T9"/>
              <a:gd fmla="*/ 2 w 96" name="T10"/>
              <a:gd fmla="*/ 54 h 99" name="T11"/>
              <a:gd fmla="*/ 12 w 96" name="T12"/>
              <a:gd fmla="*/ 20 h 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9" w="96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5" name="PA_淘宝店chenying0907 32"/>
          <p:cNvSpPr/>
          <p:nvPr>
            <p:custDataLst>
              <p:tags r:id="rId13"/>
            </p:custDataLst>
          </p:nvPr>
        </p:nvSpPr>
        <p:spPr bwMode="auto">
          <a:xfrm>
            <a:off x="5480023" y="2981633"/>
            <a:ext cx="586452" cy="602325"/>
          </a:xfrm>
          <a:custGeom>
            <a:gdLst>
              <a:gd fmla="*/ 12 w 96" name="T0"/>
              <a:gd fmla="*/ 20 h 99" name="T1"/>
              <a:gd fmla="*/ 43 w 96" name="T2"/>
              <a:gd fmla="*/ 3 h 99" name="T3"/>
              <a:gd fmla="*/ 95 w 96" name="T4"/>
              <a:gd fmla="*/ 44 h 99" name="T5"/>
              <a:gd fmla="*/ 85 w 96" name="T6"/>
              <a:gd fmla="*/ 78 h 99" name="T7"/>
              <a:gd fmla="*/ 54 w 96" name="T8"/>
              <a:gd fmla="*/ 96 h 99" name="T9"/>
              <a:gd fmla="*/ 2 w 96" name="T10"/>
              <a:gd fmla="*/ 54 h 99" name="T11"/>
              <a:gd fmla="*/ 12 w 96" name="T12"/>
              <a:gd fmla="*/ 20 h 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9" w="96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6" name="PA_淘宝店chenying0907 33"/>
          <p:cNvSpPr/>
          <p:nvPr>
            <p:custDataLst>
              <p:tags r:id="rId14"/>
            </p:custDataLst>
          </p:nvPr>
        </p:nvSpPr>
        <p:spPr bwMode="auto">
          <a:xfrm>
            <a:off x="3072205" y="2132427"/>
            <a:ext cx="586452" cy="604909"/>
          </a:xfrm>
          <a:custGeom>
            <a:gdLst>
              <a:gd fmla="*/ 12 w 96" name="T0"/>
              <a:gd fmla="*/ 20 h 99" name="T1"/>
              <a:gd fmla="*/ 43 w 96" name="T2"/>
              <a:gd fmla="*/ 3 h 99" name="T3"/>
              <a:gd fmla="*/ 95 w 96" name="T4"/>
              <a:gd fmla="*/ 45 h 99" name="T5"/>
              <a:gd fmla="*/ 85 w 96" name="T6"/>
              <a:gd fmla="*/ 79 h 99" name="T7"/>
              <a:gd fmla="*/ 53 w 96" name="T8"/>
              <a:gd fmla="*/ 96 h 99" name="T9"/>
              <a:gd fmla="*/ 2 w 96" name="T10"/>
              <a:gd fmla="*/ 55 h 99" name="T11"/>
              <a:gd fmla="*/ 12 w 96" name="T12"/>
              <a:gd fmla="*/ 20 h 9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9" w="96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zh-CN" lang="en-US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7" name="PA_淘宝店chenying0907 59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4839714" y="3064400"/>
            <a:ext cx="254764" cy="255764"/>
          </a:xfrm>
          <a:custGeom>
            <a:gdLst>
              <a:gd fmla="*/ 81 w 128" name="T0"/>
              <a:gd fmla="*/ 14 h 128" name="T1"/>
              <a:gd fmla="*/ 53 w 128" name="T2"/>
              <a:gd fmla="*/ 36 h 128" name="T3"/>
              <a:gd fmla="*/ 33 w 128" name="T4"/>
              <a:gd fmla="*/ 36 h 128" name="T5"/>
              <a:gd fmla="*/ 0 w 128" name="T6"/>
              <a:gd fmla="*/ 56 h 128" name="T7"/>
              <a:gd fmla="*/ 24 w 128" name="T8"/>
              <a:gd fmla="*/ 84 h 128" name="T9"/>
              <a:gd fmla="*/ 32 w 128" name="T10"/>
              <a:gd fmla="*/ 128 h 128" name="T11"/>
              <a:gd fmla="*/ 56 w 128" name="T12"/>
              <a:gd fmla="*/ 120 h 128" name="T13"/>
              <a:gd fmla="*/ 52 w 128" name="T14"/>
              <a:gd fmla="*/ 108 h 128" name="T15"/>
              <a:gd fmla="*/ 52 w 128" name="T16"/>
              <a:gd fmla="*/ 80 h 128" name="T17"/>
              <a:gd fmla="*/ 53 w 128" name="T18"/>
              <a:gd fmla="*/ 78 h 128" name="T19"/>
              <a:gd fmla="*/ 54 w 128" name="T20"/>
              <a:gd fmla="*/ 77 h 128" name="T21"/>
              <a:gd fmla="*/ 55 w 128" name="T22"/>
              <a:gd fmla="*/ 76 h 128" name="T23"/>
              <a:gd fmla="*/ 81 w 128" name="T24"/>
              <a:gd fmla="*/ 98 h 128" name="T25"/>
              <a:gd fmla="*/ 128 w 128" name="T26"/>
              <a:gd fmla="*/ 56 h 128" name="T27"/>
              <a:gd fmla="*/ 80 w 128" name="T28"/>
              <a:gd fmla="*/ 56 h 128" name="T29"/>
              <a:gd fmla="*/ 92 w 128" name="T30"/>
              <a:gd fmla="*/ 44 h 128" name="T31"/>
              <a:gd fmla="*/ 92 w 128" name="T32"/>
              <a:gd fmla="*/ 68 h 128" name="T33"/>
              <a:gd fmla="*/ 80 w 128" name="T34"/>
              <a:gd fmla="*/ 56 h 128" name="T35"/>
              <a:gd fmla="*/ 16 w 128" name="T36"/>
              <a:gd fmla="*/ 44 h 128" name="T37"/>
              <a:gd fmla="*/ 40 w 128" name="T38"/>
              <a:gd fmla="*/ 56 h 128" name="T39"/>
              <a:gd fmla="*/ 16 w 128" name="T40"/>
              <a:gd fmla="*/ 68 h 128" name="T41"/>
              <a:gd fmla="*/ 48 w 128" name="T42"/>
              <a:gd fmla="*/ 120 h 128" name="T43"/>
              <a:gd fmla="*/ 32 w 128" name="T44"/>
              <a:gd fmla="*/ 84 h 128" name="T45"/>
              <a:gd fmla="*/ 33 w 128" name="T46"/>
              <a:gd fmla="*/ 76 h 128" name="T47"/>
              <a:gd fmla="*/ 45 w 128" name="T48"/>
              <a:gd fmla="*/ 76 h 128" name="T49"/>
              <a:gd fmla="*/ 44 w 128" name="T50"/>
              <a:gd fmla="*/ 108 h 128" name="T51"/>
              <a:gd fmla="*/ 48 w 128" name="T52"/>
              <a:gd fmla="*/ 117 h 128" name="T53"/>
              <a:gd fmla="*/ 53 w 128" name="T54"/>
              <a:gd fmla="*/ 68 h 128" name="T55"/>
              <a:gd fmla="*/ 52 w 128" name="T56"/>
              <a:gd fmla="*/ 68 h 128" name="T57"/>
              <a:gd fmla="*/ 52 w 128" name="T58"/>
              <a:gd fmla="*/ 44 h 128" name="T59"/>
              <a:gd fmla="*/ 74 w 128" name="T60"/>
              <a:gd fmla="*/ 36 h 128" name="T61"/>
              <a:gd fmla="*/ 74 w 128" name="T62"/>
              <a:gd fmla="*/ 76 h 128" name="T63"/>
              <a:gd fmla="*/ 100 w 128" name="T64"/>
              <a:gd fmla="*/ 104 h 128" name="T65"/>
              <a:gd fmla="*/ 92 w 128" name="T66"/>
              <a:gd fmla="*/ 76 h 128" name="T67"/>
              <a:gd fmla="*/ 92 w 128" name="T68"/>
              <a:gd fmla="*/ 36 h 128" name="T69"/>
              <a:gd fmla="*/ 100 w 128" name="T70"/>
              <a:gd fmla="*/ 8 h 128" name="T71"/>
              <a:gd fmla="*/ 100 w 128" name="T72"/>
              <a:gd fmla="*/ 104 h 12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8" w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45712" compatLnSpc="1" lIns="91424" numCol="1" rIns="91424" tIns="45712" vert="horz" wrap="square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8" name="PA_组合 238"/>
          <p:cNvGrpSpPr/>
          <p:nvPr>
            <p:custDataLst>
              <p:tags r:id="rId16"/>
            </p:custDataLst>
          </p:nvPr>
        </p:nvGrpSpPr>
        <p:grpSpPr>
          <a:xfrm>
            <a:off x="4071398" y="2423893"/>
            <a:ext cx="221658" cy="207930"/>
            <a:chOff x="2974975" y="2071688"/>
            <a:chExt cx="482600" cy="452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8"/>
            <p:cNvSpPr>
              <a:spLocks noEditPoints="1"/>
            </p:cNvSpPr>
            <p:nvPr/>
          </p:nvSpPr>
          <p:spPr bwMode="auto">
            <a:xfrm>
              <a:off x="2974975" y="2071688"/>
              <a:ext cx="482600" cy="452438"/>
            </a:xfrm>
            <a:custGeom>
              <a:gdLst>
                <a:gd fmla="*/ 126 w 128" name="T0"/>
                <a:gd fmla="*/ 26 h 120" name="T1"/>
                <a:gd fmla="*/ 102 w 128" name="T2"/>
                <a:gd fmla="*/ 2 h 120" name="T3"/>
                <a:gd fmla="*/ 96 w 128" name="T4"/>
                <a:gd fmla="*/ 0 h 120" name="T5"/>
                <a:gd fmla="*/ 12 w 128" name="T6"/>
                <a:gd fmla="*/ 0 h 120" name="T7"/>
                <a:gd fmla="*/ 0 w 128" name="T8"/>
                <a:gd fmla="*/ 12 h 120" name="T9"/>
                <a:gd fmla="*/ 0 w 128" name="T10"/>
                <a:gd fmla="*/ 108 h 120" name="T11"/>
                <a:gd fmla="*/ 12 w 128" name="T12"/>
                <a:gd fmla="*/ 120 h 120" name="T13"/>
                <a:gd fmla="*/ 116 w 128" name="T14"/>
                <a:gd fmla="*/ 120 h 120" name="T15"/>
                <a:gd fmla="*/ 128 w 128" name="T16"/>
                <a:gd fmla="*/ 108 h 120" name="T17"/>
                <a:gd fmla="*/ 128 w 128" name="T18"/>
                <a:gd fmla="*/ 32 h 120" name="T19"/>
                <a:gd fmla="*/ 126 w 128" name="T20"/>
                <a:gd fmla="*/ 26 h 120" name="T21"/>
                <a:gd fmla="*/ 120 w 128" name="T22"/>
                <a:gd fmla="*/ 108 h 120" name="T23"/>
                <a:gd fmla="*/ 116 w 128" name="T24"/>
                <a:gd fmla="*/ 112 h 120" name="T25"/>
                <a:gd fmla="*/ 12 w 128" name="T26"/>
                <a:gd fmla="*/ 112 h 120" name="T27"/>
                <a:gd fmla="*/ 8 w 128" name="T28"/>
                <a:gd fmla="*/ 108 h 120" name="T29"/>
                <a:gd fmla="*/ 8 w 128" name="T30"/>
                <a:gd fmla="*/ 12 h 120" name="T31"/>
                <a:gd fmla="*/ 12 w 128" name="T32"/>
                <a:gd fmla="*/ 8 h 120" name="T33"/>
                <a:gd fmla="*/ 92 w 128" name="T34"/>
                <a:gd fmla="*/ 8 h 120" name="T35"/>
                <a:gd fmla="*/ 92 w 128" name="T36"/>
                <a:gd fmla="*/ 24 h 120" name="T37"/>
                <a:gd fmla="*/ 92 w 128" name="T38"/>
                <a:gd fmla="*/ 24 h 120" name="T39"/>
                <a:gd fmla="*/ 104 w 128" name="T40"/>
                <a:gd fmla="*/ 36 h 120" name="T41"/>
                <a:gd fmla="*/ 108 w 128" name="T42"/>
                <a:gd fmla="*/ 36 h 120" name="T43"/>
                <a:gd fmla="*/ 120 w 128" name="T44"/>
                <a:gd fmla="*/ 36 h 120" name="T45"/>
                <a:gd fmla="*/ 120 w 128" name="T46"/>
                <a:gd fmla="*/ 108 h 120" name="T47"/>
                <a:gd fmla="*/ 108 w 128" name="T48"/>
                <a:gd fmla="*/ 32 h 120" name="T49"/>
                <a:gd fmla="*/ 104 w 128" name="T50"/>
                <a:gd fmla="*/ 32 h 120" name="T51"/>
                <a:gd fmla="*/ 96 w 128" name="T52"/>
                <a:gd fmla="*/ 24 h 120" name="T53"/>
                <a:gd fmla="*/ 96 w 128" name="T54"/>
                <a:gd fmla="*/ 24 h 120" name="T55"/>
                <a:gd fmla="*/ 96 w 128" name="T56"/>
                <a:gd fmla="*/ 8 h 120" name="T57"/>
                <a:gd fmla="*/ 120 w 128" name="T58"/>
                <a:gd fmla="*/ 32 h 120" name="T59"/>
                <a:gd fmla="*/ 108 w 128" name="T60"/>
                <a:gd fmla="*/ 32 h 12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20" w="128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3200400" y="2162176"/>
              <a:ext cx="90487" cy="15875"/>
            </a:xfrm>
            <a:custGeom>
              <a:gdLst>
                <a:gd fmla="*/ 2 w 24" name="T0"/>
                <a:gd fmla="*/ 4 h 4" name="T1"/>
                <a:gd fmla="*/ 22 w 24" name="T2"/>
                <a:gd fmla="*/ 4 h 4" name="T3"/>
                <a:gd fmla="*/ 24 w 24" name="T4"/>
                <a:gd fmla="*/ 2 h 4" name="T5"/>
                <a:gd fmla="*/ 22 w 24" name="T6"/>
                <a:gd fmla="*/ 0 h 4" name="T7"/>
                <a:gd fmla="*/ 2 w 24" name="T8"/>
                <a:gd fmla="*/ 0 h 4" name="T9"/>
                <a:gd fmla="*/ 0 w 24" name="T10"/>
                <a:gd fmla="*/ 2 h 4" name="T11"/>
                <a:gd fmla="*/ 2 w 24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3200400" y="2208213"/>
              <a:ext cx="90487" cy="14288"/>
            </a:xfrm>
            <a:custGeom>
              <a:gdLst>
                <a:gd fmla="*/ 2 w 24" name="T0"/>
                <a:gd fmla="*/ 4 h 4" name="T1"/>
                <a:gd fmla="*/ 22 w 24" name="T2"/>
                <a:gd fmla="*/ 4 h 4" name="T3"/>
                <a:gd fmla="*/ 24 w 24" name="T4"/>
                <a:gd fmla="*/ 2 h 4" name="T5"/>
                <a:gd fmla="*/ 22 w 24" name="T6"/>
                <a:gd fmla="*/ 0 h 4" name="T7"/>
                <a:gd fmla="*/ 2 w 24" name="T8"/>
                <a:gd fmla="*/ 0 h 4" name="T9"/>
                <a:gd fmla="*/ 0 w 24" name="T10"/>
                <a:gd fmla="*/ 2 h 4" name="T11"/>
                <a:gd fmla="*/ 2 w 24" name="T12"/>
                <a:gd fmla="*/ 4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2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2" name="Freeform 81"/>
            <p:cNvSpPr/>
            <p:nvPr/>
          </p:nvSpPr>
          <p:spPr bwMode="auto">
            <a:xfrm>
              <a:off x="3200400" y="2252663"/>
              <a:ext cx="196850" cy="15875"/>
            </a:xfrm>
            <a:custGeom>
              <a:gdLst>
                <a:gd fmla="*/ 0 w 52" name="T0"/>
                <a:gd fmla="*/ 2 h 4" name="T1"/>
                <a:gd fmla="*/ 2 w 52" name="T2"/>
                <a:gd fmla="*/ 4 h 4" name="T3"/>
                <a:gd fmla="*/ 50 w 52" name="T4"/>
                <a:gd fmla="*/ 4 h 4" name="T5"/>
                <a:gd fmla="*/ 52 w 52" name="T6"/>
                <a:gd fmla="*/ 2 h 4" name="T7"/>
                <a:gd fmla="*/ 50 w 52" name="T8"/>
                <a:gd fmla="*/ 0 h 4" name="T9"/>
                <a:gd fmla="*/ 2 w 52" name="T10"/>
                <a:gd fmla="*/ 0 h 4" name="T11"/>
                <a:gd fmla="*/ 0 w 52" name="T12"/>
                <a:gd fmla="*/ 2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52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3035300" y="2343151"/>
              <a:ext cx="361950" cy="15875"/>
            </a:xfrm>
            <a:custGeom>
              <a:gdLst>
                <a:gd fmla="*/ 94 w 96" name="T0"/>
                <a:gd fmla="*/ 0 h 4" name="T1"/>
                <a:gd fmla="*/ 2 w 96" name="T2"/>
                <a:gd fmla="*/ 0 h 4" name="T3"/>
                <a:gd fmla="*/ 0 w 96" name="T4"/>
                <a:gd fmla="*/ 2 h 4" name="T5"/>
                <a:gd fmla="*/ 2 w 96" name="T6"/>
                <a:gd fmla="*/ 4 h 4" name="T7"/>
                <a:gd fmla="*/ 94 w 96" name="T8"/>
                <a:gd fmla="*/ 4 h 4" name="T9"/>
                <a:gd fmla="*/ 96 w 96" name="T10"/>
                <a:gd fmla="*/ 2 h 4" name="T11"/>
                <a:gd fmla="*/ 94 w 9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96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3035300" y="2389188"/>
              <a:ext cx="361950" cy="14288"/>
            </a:xfrm>
            <a:custGeom>
              <a:gdLst>
                <a:gd fmla="*/ 94 w 96" name="T0"/>
                <a:gd fmla="*/ 0 h 4" name="T1"/>
                <a:gd fmla="*/ 2 w 96" name="T2"/>
                <a:gd fmla="*/ 0 h 4" name="T3"/>
                <a:gd fmla="*/ 0 w 96" name="T4"/>
                <a:gd fmla="*/ 2 h 4" name="T5"/>
                <a:gd fmla="*/ 2 w 96" name="T6"/>
                <a:gd fmla="*/ 4 h 4" name="T7"/>
                <a:gd fmla="*/ 94 w 96" name="T8"/>
                <a:gd fmla="*/ 4 h 4" name="T9"/>
                <a:gd fmla="*/ 96 w 96" name="T10"/>
                <a:gd fmla="*/ 2 h 4" name="T11"/>
                <a:gd fmla="*/ 94 w 9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96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3035300" y="2433638"/>
              <a:ext cx="361950" cy="14288"/>
            </a:xfrm>
            <a:custGeom>
              <a:gdLst>
                <a:gd fmla="*/ 94 w 96" name="T0"/>
                <a:gd fmla="*/ 0 h 4" name="T1"/>
                <a:gd fmla="*/ 2 w 96" name="T2"/>
                <a:gd fmla="*/ 0 h 4" name="T3"/>
                <a:gd fmla="*/ 0 w 96" name="T4"/>
                <a:gd fmla="*/ 2 h 4" name="T5"/>
                <a:gd fmla="*/ 2 w 96" name="T6"/>
                <a:gd fmla="*/ 4 h 4" name="T7"/>
                <a:gd fmla="*/ 94 w 96" name="T8"/>
                <a:gd fmla="*/ 4 h 4" name="T9"/>
                <a:gd fmla="*/ 96 w 96" name="T10"/>
                <a:gd fmla="*/ 2 h 4" name="T11"/>
                <a:gd fmla="*/ 94 w 9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96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6" name="Freeform 85"/>
            <p:cNvSpPr/>
            <p:nvPr/>
          </p:nvSpPr>
          <p:spPr bwMode="auto">
            <a:xfrm>
              <a:off x="3035300" y="2298701"/>
              <a:ext cx="361950" cy="14288"/>
            </a:xfrm>
            <a:custGeom>
              <a:gdLst>
                <a:gd fmla="*/ 94 w 96" name="T0"/>
                <a:gd fmla="*/ 0 h 4" name="T1"/>
                <a:gd fmla="*/ 2 w 96" name="T2"/>
                <a:gd fmla="*/ 0 h 4" name="T3"/>
                <a:gd fmla="*/ 0 w 96" name="T4"/>
                <a:gd fmla="*/ 2 h 4" name="T5"/>
                <a:gd fmla="*/ 2 w 96" name="T6"/>
                <a:gd fmla="*/ 4 h 4" name="T7"/>
                <a:gd fmla="*/ 94 w 96" name="T8"/>
                <a:gd fmla="*/ 4 h 4" name="T9"/>
                <a:gd fmla="*/ 96 w 96" name="T10"/>
                <a:gd fmla="*/ 2 h 4" name="T11"/>
                <a:gd fmla="*/ 94 w 96" name="T12"/>
                <a:gd fmla="*/ 0 h 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" w="96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3035300" y="2147888"/>
              <a:ext cx="134937" cy="120650"/>
            </a:xfrm>
            <a:custGeom>
              <a:gdLst>
                <a:gd fmla="*/ 4 w 36" name="T0"/>
                <a:gd fmla="*/ 32 h 32" name="T1"/>
                <a:gd fmla="*/ 32 w 36" name="T2"/>
                <a:gd fmla="*/ 32 h 32" name="T3"/>
                <a:gd fmla="*/ 36 w 36" name="T4"/>
                <a:gd fmla="*/ 28 h 32" name="T5"/>
                <a:gd fmla="*/ 36 w 36" name="T6"/>
                <a:gd fmla="*/ 4 h 32" name="T7"/>
                <a:gd fmla="*/ 32 w 36" name="T8"/>
                <a:gd fmla="*/ 0 h 32" name="T9"/>
                <a:gd fmla="*/ 4 w 36" name="T10"/>
                <a:gd fmla="*/ 0 h 32" name="T11"/>
                <a:gd fmla="*/ 0 w 36" name="T12"/>
                <a:gd fmla="*/ 4 h 32" name="T13"/>
                <a:gd fmla="*/ 0 w 36" name="T14"/>
                <a:gd fmla="*/ 28 h 32" name="T15"/>
                <a:gd fmla="*/ 4 w 36" name="T16"/>
                <a:gd fmla="*/ 32 h 32" name="T17"/>
                <a:gd fmla="*/ 8 w 36" name="T18"/>
                <a:gd fmla="*/ 8 h 32" name="T19"/>
                <a:gd fmla="*/ 28 w 36" name="T20"/>
                <a:gd fmla="*/ 8 h 32" name="T21"/>
                <a:gd fmla="*/ 28 w 36" name="T22"/>
                <a:gd fmla="*/ 24 h 32" name="T23"/>
                <a:gd fmla="*/ 8 w 36" name="T24"/>
                <a:gd fmla="*/ 24 h 32" name="T25"/>
                <a:gd fmla="*/ 8 w 36" name="T26"/>
                <a:gd fmla="*/ 8 h 3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2" w="36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</p:grpSp>
      <p:grpSp>
        <p:nvGrpSpPr>
          <p:cNvPr id="28" name="PA_组合 236"/>
          <p:cNvGrpSpPr/>
          <p:nvPr>
            <p:custDataLst>
              <p:tags r:id="rId17"/>
            </p:custDataLst>
          </p:nvPr>
        </p:nvGrpSpPr>
        <p:grpSpPr>
          <a:xfrm>
            <a:off x="4812278" y="2312038"/>
            <a:ext cx="243120" cy="244072"/>
            <a:chOff x="1049338" y="2071688"/>
            <a:chExt cx="481012" cy="482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49338" y="2071688"/>
              <a:ext cx="481012" cy="482600"/>
            </a:xfrm>
            <a:custGeom>
              <a:gdLst>
                <a:gd fmla="*/ 83 w 128" name="T0"/>
                <a:gd fmla="*/ 40 h 128" name="T1"/>
                <a:gd fmla="*/ 64 w 128" name="T2"/>
                <a:gd fmla="*/ 0 h 128" name="T3"/>
                <a:gd fmla="*/ 36 w 128" name="T4"/>
                <a:gd fmla="*/ 41 h 128" name="T5"/>
                <a:gd fmla="*/ 32 w 128" name="T6"/>
                <a:gd fmla="*/ 43 h 128" name="T7"/>
                <a:gd fmla="*/ 12 w 128" name="T8"/>
                <a:gd fmla="*/ 40 h 128" name="T9"/>
                <a:gd fmla="*/ 0 w 128" name="T10"/>
                <a:gd fmla="*/ 116 h 128" name="T11"/>
                <a:gd fmla="*/ 24 w 128" name="T12"/>
                <a:gd fmla="*/ 128 h 128" name="T13"/>
                <a:gd fmla="*/ 35 w 128" name="T14"/>
                <a:gd fmla="*/ 121 h 128" name="T15"/>
                <a:gd fmla="*/ 36 w 128" name="T16"/>
                <a:gd fmla="*/ 121 h 128" name="T17"/>
                <a:gd fmla="*/ 76 w 128" name="T18"/>
                <a:gd fmla="*/ 128 h 128" name="T19"/>
                <a:gd fmla="*/ 112 w 128" name="T20"/>
                <a:gd fmla="*/ 120 h 128" name="T21"/>
                <a:gd fmla="*/ 114 w 128" name="T22"/>
                <a:gd fmla="*/ 109 h 128" name="T23"/>
                <a:gd fmla="*/ 121 w 128" name="T24"/>
                <a:gd fmla="*/ 88 h 128" name="T25"/>
                <a:gd fmla="*/ 124 w 128" name="T26"/>
                <a:gd fmla="*/ 67 h 128" name="T27"/>
                <a:gd fmla="*/ 128 w 128" name="T28"/>
                <a:gd fmla="*/ 58 h 128" name="T29"/>
                <a:gd fmla="*/ 117 w 128" name="T30"/>
                <a:gd fmla="*/ 42 h 128" name="T31"/>
                <a:gd fmla="*/ 24 w 128" name="T32"/>
                <a:gd fmla="*/ 120 h 128" name="T33"/>
                <a:gd fmla="*/ 8 w 128" name="T34"/>
                <a:gd fmla="*/ 116 h 128" name="T35"/>
                <a:gd fmla="*/ 12 w 128" name="T36"/>
                <a:gd fmla="*/ 48 h 128" name="T37"/>
                <a:gd fmla="*/ 28 w 128" name="T38"/>
                <a:gd fmla="*/ 52 h 128" name="T39"/>
                <a:gd fmla="*/ 120 w 128" name="T40"/>
                <a:gd fmla="*/ 58 h 128" name="T41"/>
                <a:gd fmla="*/ 104 w 128" name="T42"/>
                <a:gd fmla="*/ 64 h 128" name="T43"/>
                <a:gd fmla="*/ 104 w 128" name="T44"/>
                <a:gd fmla="*/ 68 h 128" name="T45"/>
                <a:gd fmla="*/ 118 w 128" name="T46"/>
                <a:gd fmla="*/ 75 h 128" name="T47"/>
                <a:gd fmla="*/ 100 w 128" name="T48"/>
                <a:gd fmla="*/ 84 h 128" name="T49"/>
                <a:gd fmla="*/ 100 w 128" name="T50"/>
                <a:gd fmla="*/ 88 h 128" name="T51"/>
                <a:gd fmla="*/ 113 w 128" name="T52"/>
                <a:gd fmla="*/ 96 h 128" name="T53"/>
                <a:gd fmla="*/ 96 w 128" name="T54"/>
                <a:gd fmla="*/ 104 h 128" name="T55"/>
                <a:gd fmla="*/ 96 w 128" name="T56"/>
                <a:gd fmla="*/ 108 h 128" name="T57"/>
                <a:gd fmla="*/ 106 w 128" name="T58"/>
                <a:gd fmla="*/ 114 h 128" name="T59"/>
                <a:gd fmla="*/ 98 w 128" name="T60"/>
                <a:gd fmla="*/ 120 h 128" name="T61"/>
                <a:gd fmla="*/ 54 w 128" name="T62"/>
                <a:gd fmla="*/ 117 h 128" name="T63"/>
                <a:gd fmla="*/ 32 w 128" name="T64"/>
                <a:gd fmla="*/ 110 h 128" name="T65"/>
                <a:gd fmla="*/ 35 w 128" name="T66"/>
                <a:gd fmla="*/ 50 h 128" name="T67"/>
                <a:gd fmla="*/ 60 w 128" name="T68"/>
                <a:gd fmla="*/ 12 h 128" name="T69"/>
                <a:gd fmla="*/ 76 w 128" name="T70"/>
                <a:gd fmla="*/ 27 h 128" name="T71"/>
                <a:gd fmla="*/ 115 w 128" name="T72"/>
                <a:gd fmla="*/ 50 h 128" name="T73"/>
                <a:gd fmla="*/ 120 w 128" name="T74"/>
                <a:gd fmla="*/ 58 h 12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28" w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093788" y="2463801"/>
              <a:ext cx="44450" cy="44450"/>
            </a:xfrm>
            <a:custGeom>
              <a:gdLst>
                <a:gd fmla="*/ 6 w 12" name="T0"/>
                <a:gd fmla="*/ 0 h 12" name="T1"/>
                <a:gd fmla="*/ 0 w 12" name="T2"/>
                <a:gd fmla="*/ 6 h 12" name="T3"/>
                <a:gd fmla="*/ 6 w 12" name="T4"/>
                <a:gd fmla="*/ 12 h 12" name="T5"/>
                <a:gd fmla="*/ 12 w 12" name="T6"/>
                <a:gd fmla="*/ 6 h 12" name="T7"/>
                <a:gd fmla="*/ 6 w 12" name="T8"/>
                <a:gd fmla="*/ 0 h 12" name="T9"/>
                <a:gd fmla="*/ 6 w 12" name="T10"/>
                <a:gd fmla="*/ 8 h 12" name="T11"/>
                <a:gd fmla="*/ 4 w 12" name="T12"/>
                <a:gd fmla="*/ 6 h 12" name="T13"/>
                <a:gd fmla="*/ 6 w 12" name="T14"/>
                <a:gd fmla="*/ 4 h 12" name="T15"/>
                <a:gd fmla="*/ 8 w 12" name="T16"/>
                <a:gd fmla="*/ 6 h 12" name="T17"/>
                <a:gd fmla="*/ 6 w 12" name="T18"/>
                <a:gd fmla="*/ 8 h 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PA_组合 35"/>
          <p:cNvGrpSpPr/>
          <p:nvPr>
            <p:custDataLst>
              <p:tags r:id="rId18"/>
            </p:custDataLst>
          </p:nvPr>
        </p:nvGrpSpPr>
        <p:grpSpPr>
          <a:xfrm>
            <a:off x="4059470" y="3135649"/>
            <a:ext cx="296063" cy="294295"/>
            <a:chOff x="6853673" y="3715407"/>
            <a:chExt cx="379359" cy="376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gdLst>
                <a:gd fmla="*/ 57 w 114" name="T0"/>
                <a:gd fmla="*/ 0 h 114" name="T1"/>
                <a:gd fmla="*/ 0 w 114" name="T2"/>
                <a:gd fmla="*/ 57 h 114" name="T3"/>
                <a:gd fmla="*/ 57 w 114" name="T4"/>
                <a:gd fmla="*/ 114 h 114" name="T5"/>
                <a:gd fmla="*/ 114 w 114" name="T6"/>
                <a:gd fmla="*/ 57 h 114" name="T7"/>
                <a:gd fmla="*/ 57 w 114" name="T8"/>
                <a:gd fmla="*/ 0 h 114" name="T9"/>
                <a:gd fmla="*/ 57 w 114" name="T10"/>
                <a:gd fmla="*/ 108 h 114" name="T11"/>
                <a:gd fmla="*/ 6 w 114" name="T12"/>
                <a:gd fmla="*/ 57 h 114" name="T13"/>
                <a:gd fmla="*/ 57 w 114" name="T14"/>
                <a:gd fmla="*/ 6 h 114" name="T15"/>
                <a:gd fmla="*/ 108 w 114" name="T16"/>
                <a:gd fmla="*/ 57 h 114" name="T17"/>
                <a:gd fmla="*/ 57 w 114" name="T18"/>
                <a:gd fmla="*/ 108 h 1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4" w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gdLst>
                <a:gd fmla="*/ 19 w 25" name="T0"/>
                <a:gd fmla="*/ 22 h 25" name="T1"/>
                <a:gd fmla="*/ 22 w 25" name="T2"/>
                <a:gd fmla="*/ 25 h 25" name="T3"/>
                <a:gd fmla="*/ 25 w 25" name="T4"/>
                <a:gd fmla="*/ 22 h 25" name="T5"/>
                <a:gd fmla="*/ 22 w 25" name="T6"/>
                <a:gd fmla="*/ 19 h 25" name="T7"/>
                <a:gd fmla="*/ 21 w 25" name="T8"/>
                <a:gd fmla="*/ 19 h 25" name="T9"/>
                <a:gd fmla="*/ 0 w 25" name="T10"/>
                <a:gd fmla="*/ 0 h 25" name="T11"/>
                <a:gd fmla="*/ 19 w 25" name="T12"/>
                <a:gd fmla="*/ 22 h 25" name="T13"/>
                <a:gd fmla="*/ 19 w 25" name="T14"/>
                <a:gd fmla="*/ 22 h 2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" w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gdLst>
                <a:gd fmla="*/ 0 w 9" name="T0"/>
                <a:gd fmla="*/ 6 h 8" name="T1"/>
                <a:gd fmla="*/ 3 w 9" name="T2"/>
                <a:gd fmla="*/ 8 h 8" name="T3"/>
                <a:gd fmla="*/ 9 w 9" name="T4"/>
                <a:gd fmla="*/ 1 h 8" name="T5"/>
                <a:gd fmla="*/ 7 w 9" name="T6"/>
                <a:gd fmla="*/ 0 h 8" name="T7"/>
                <a:gd fmla="*/ 0 w 9" name="T8"/>
                <a:gd fmla="*/ 6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gdLst>
                <a:gd fmla="*/ 9 w 11" name="T0"/>
                <a:gd fmla="*/ 0 h 6" name="T1"/>
                <a:gd fmla="*/ 0 w 11" name="T2"/>
                <a:gd fmla="*/ 3 h 6" name="T3"/>
                <a:gd fmla="*/ 1 w 11" name="T4"/>
                <a:gd fmla="*/ 6 h 6" name="T5"/>
                <a:gd fmla="*/ 11 w 11" name="T6"/>
                <a:gd fmla="*/ 3 h 6" name="T7"/>
                <a:gd fmla="*/ 9 w 11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1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gdLst>
                <a:gd fmla="*/ 0 w 8" name="T0"/>
                <a:gd fmla="*/ 3 h 9" name="T1"/>
                <a:gd fmla="*/ 7 w 8" name="T2"/>
                <a:gd fmla="*/ 9 h 9" name="T3"/>
                <a:gd fmla="*/ 8 w 8" name="T4"/>
                <a:gd fmla="*/ 7 h 9" name="T5"/>
                <a:gd fmla="*/ 2 w 8" name="T6"/>
                <a:gd fmla="*/ 0 h 9" name="T7"/>
                <a:gd fmla="*/ 0 w 8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8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gdLst>
                <a:gd fmla="*/ 11 w 11" name="T0"/>
                <a:gd fmla="*/ 3 h 5" name="T1"/>
                <a:gd fmla="*/ 2 w 11" name="T2"/>
                <a:gd fmla="*/ 0 h 5" name="T3"/>
                <a:gd fmla="*/ 0 w 11" name="T4"/>
                <a:gd fmla="*/ 3 h 5" name="T5"/>
                <a:gd fmla="*/ 10 w 11" name="T6"/>
                <a:gd fmla="*/ 5 h 5" name="T7"/>
                <a:gd fmla="*/ 11 w 11" name="T8"/>
                <a:gd fmla="*/ 3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1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gdLst>
                <a:gd fmla="*/ 7 w 7" name="T0"/>
                <a:gd fmla="*/ 8 h 9" name="T1"/>
                <a:gd fmla="*/ 3 w 7" name="T2"/>
                <a:gd fmla="*/ 0 h 9" name="T3"/>
                <a:gd fmla="*/ 0 w 7" name="T4"/>
                <a:gd fmla="*/ 2 h 9" name="T5"/>
                <a:gd fmla="*/ 4 w 7" name="T6"/>
                <a:gd fmla="*/ 9 h 9" name="T7"/>
                <a:gd fmla="*/ 7 w 7" name="T8"/>
                <a:gd fmla="*/ 8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7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gdLst>
                <a:gd fmla="*/ 0 w 5" name="T0"/>
                <a:gd fmla="*/ 9 h 11" name="T1"/>
                <a:gd fmla="*/ 2 w 5" name="T2"/>
                <a:gd fmla="*/ 11 h 11" name="T3"/>
                <a:gd fmla="*/ 5 w 5" name="T4"/>
                <a:gd fmla="*/ 2 h 11" name="T5"/>
                <a:gd fmla="*/ 2 w 5" name="T6"/>
                <a:gd fmla="*/ 0 h 11" name="T7"/>
                <a:gd fmla="*/ 0 w 5" name="T8"/>
                <a:gd fmla="*/ 9 h 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" w="5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gdLst>
                <a:gd fmla="*/ 0 w 9" name="T0"/>
                <a:gd fmla="*/ 1 h 8" name="T1"/>
                <a:gd fmla="*/ 8 w 9" name="T2"/>
                <a:gd fmla="*/ 8 h 8" name="T3"/>
                <a:gd fmla="*/ 9 w 9" name="T4"/>
                <a:gd fmla="*/ 6 h 8" name="T5"/>
                <a:gd fmla="*/ 3 w 9" name="T6"/>
                <a:gd fmla="*/ 0 h 8" name="T7"/>
                <a:gd fmla="*/ 0 w 9" name="T8"/>
                <a:gd fmla="*/ 1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gdLst>
                <a:gd fmla="*/ 0 w 10" name="T0"/>
                <a:gd fmla="*/ 3 h 6" name="T1"/>
                <a:gd fmla="*/ 9 w 10" name="T2"/>
                <a:gd fmla="*/ 6 h 6" name="T3"/>
                <a:gd fmla="*/ 10 w 10" name="T4"/>
                <a:gd fmla="*/ 3 h 6" name="T5"/>
                <a:gd fmla="*/ 1 w 10" name="T6"/>
                <a:gd fmla="*/ 0 h 6" name="T7"/>
                <a:gd fmla="*/ 0 w 10" name="T8"/>
                <a:gd fmla="*/ 3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10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gdLst>
                <a:gd fmla="*/ 9 w 9" name="T0"/>
                <a:gd fmla="*/ 3 h 9" name="T1"/>
                <a:gd fmla="*/ 8 w 9" name="T2"/>
                <a:gd fmla="*/ 0 h 9" name="T3"/>
                <a:gd fmla="*/ 0 w 9" name="T4"/>
                <a:gd fmla="*/ 7 h 9" name="T5"/>
                <a:gd fmla="*/ 2 w 9" name="T6"/>
                <a:gd fmla="*/ 9 h 9" name="T7"/>
                <a:gd fmla="*/ 9 w 9" name="T8"/>
                <a:gd fmla="*/ 3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gdLst>
                <a:gd fmla="*/ 10 w 11" name="T0"/>
                <a:gd fmla="*/ 0 h 5" name="T1"/>
                <a:gd fmla="*/ 0 w 11" name="T2"/>
                <a:gd fmla="*/ 3 h 5" name="T3"/>
                <a:gd fmla="*/ 2 w 11" name="T4"/>
                <a:gd fmla="*/ 5 h 5" name="T5"/>
                <a:gd fmla="*/ 11 w 11" name="T6"/>
                <a:gd fmla="*/ 3 h 5" name="T7"/>
                <a:gd fmla="*/ 10 w 11" name="T8"/>
                <a:gd fmla="*/ 0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11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12" compatLnSpc="1" lIns="91424" numCol="1" rIns="91424" tIns="45712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0" name="PA_圆角淘宝店chenying0907 59"/>
          <p:cNvSpPr/>
          <p:nvPr>
            <p:custDataLst>
              <p:tags r:id="rId19"/>
            </p:custDataLst>
          </p:nvPr>
        </p:nvSpPr>
        <p:spPr>
          <a:xfrm>
            <a:off x="1368201" y="1973723"/>
            <a:ext cx="1454273" cy="246335"/>
          </a:xfrm>
          <a:prstGeom prst="roundRect">
            <a:avLst>
              <a:gd fmla="val 0" name="adj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r"/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61" name="PA_淘宝店chenying0907 6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5131" y="2339759"/>
            <a:ext cx="24339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62" name="PA_圆角淘宝店chenying0907 61"/>
          <p:cNvSpPr/>
          <p:nvPr>
            <p:custDataLst>
              <p:tags r:id="rId21"/>
            </p:custDataLst>
          </p:nvPr>
        </p:nvSpPr>
        <p:spPr>
          <a:xfrm>
            <a:off x="2061764" y="3685640"/>
            <a:ext cx="1454273" cy="246335"/>
          </a:xfrm>
          <a:prstGeom prst="roundRect">
            <a:avLst>
              <a:gd fmla="val 0" name="adj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pPr algn="r"/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63" name="PA_淘宝店chenying0907 6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38694" y="4051674"/>
            <a:ext cx="24339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64" name="PA_圆角淘宝店chenying0907 63"/>
          <p:cNvSpPr/>
          <p:nvPr>
            <p:custDataLst>
              <p:tags r:id="rId23"/>
            </p:custDataLst>
          </p:nvPr>
        </p:nvSpPr>
        <p:spPr>
          <a:xfrm>
            <a:off x="5541530" y="1133310"/>
            <a:ext cx="1454273" cy="246335"/>
          </a:xfrm>
          <a:prstGeom prst="roundRect">
            <a:avLst>
              <a:gd fmla="val 0" name="adj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65" name="PA_淘宝店chenying0907 6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41530" y="1499345"/>
            <a:ext cx="24339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66" name="PA_圆角淘宝店chenying0907 65"/>
          <p:cNvSpPr/>
          <p:nvPr>
            <p:custDataLst>
              <p:tags r:id="rId25"/>
            </p:custDataLst>
          </p:nvPr>
        </p:nvSpPr>
        <p:spPr>
          <a:xfrm>
            <a:off x="6299894" y="2881404"/>
            <a:ext cx="1454273" cy="246335"/>
          </a:xfrm>
          <a:prstGeom prst="roundRect">
            <a:avLst>
              <a:gd fmla="val 0" name="adj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0" rIns="0" rtlCol="0"/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</p:txBody>
      </p:sp>
      <p:sp>
        <p:nvSpPr>
          <p:cNvPr id="67" name="PA_淘宝店chenying0907 6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99895" y="3247440"/>
            <a:ext cx="24339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</p:spTree>
    <p:extLst>
      <p:ext uri="{BB962C8B-B14F-4D97-AF65-F5344CB8AC3E}">
        <p14:creationId val="241903975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  <p:cond delay="0" evt="onBegin">
                          <p:tn val="57"/>
                        </p:cond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84E0476-EFE2-4E88-A233-911A676DB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FC77104-CC61-4C4B-A656-7AF51AFDF648}"/>
              </a:ext>
            </a:extLst>
          </p:cNvPr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 </a:t>
            </a:r>
          </a:p>
        </p:txBody>
      </p:sp>
      <p:sp>
        <p:nvSpPr>
          <p:cNvPr id="6" name="箭头: V 形 5">
            <a:extLst>
              <a:ext uri="{FF2B5EF4-FFF2-40B4-BE49-F238E27FC236}">
                <a16:creationId xmlns:a16="http://schemas.microsoft.com/office/drawing/2014/main" id="{71AE6E73-4561-4917-9719-CB0B4F8F42B6}"/>
              </a:ext>
            </a:extLst>
          </p:cNvPr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箭头: V 形 6">
            <a:extLst>
              <a:ext uri="{FF2B5EF4-FFF2-40B4-BE49-F238E27FC236}">
                <a16:creationId xmlns:a16="http://schemas.microsoft.com/office/drawing/2014/main" id="{28CAD7BC-FC43-48B8-86D6-4218810DF155}"/>
              </a:ext>
            </a:extLst>
          </p:cNvPr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CCE3FCF-7D9E-417C-9B69-6CD3AD800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90" y="2458247"/>
            <a:ext cx="39274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>
              <a:buNone/>
            </a:pPr>
            <a:r>
              <a:rPr altLang="en-US" cap="all" lang="zh-CN" sz="3600"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演讲完毕  谢谢观看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716C9598-227E-4C9E-B5CC-D199C698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633" y="3098167"/>
            <a:ext cx="4032854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en-US" sz="800">
                <a:solidFill>
                  <a:srgbClr val="53585E"/>
                </a:solidFill>
                <a:latin charset="0" pitchFamily="34" typeface="Arial"/>
                <a:cs charset="0" pitchFamily="34"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800F0EB4-A791-4CB3-8E6A-ABF6C9D04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58" y="3476335"/>
            <a:ext cx="2952734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en-US" lang="zh-CN" sz="1000">
                <a:solidFill>
                  <a:srgbClr val="53585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汇报人:优页PPT     时间:2018x月x日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2E1658C9-BAB0-4A45-96C3-310C6025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214" y="1448436"/>
            <a:ext cx="13716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5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方正姚体"/>
                <a:ea charset="-122" panose="02010601030101010101" pitchFamily="2" typeface="方正姚体"/>
                <a:cs charset="-122" pitchFamily="2" typeface="宋体"/>
              </a:rPr>
              <a:t>2018</a:t>
            </a:r>
          </a:p>
        </p:txBody>
      </p:sp>
      <p:sp>
        <p:nvSpPr>
          <p:cNvPr id="12" name="箭头: V 形 11">
            <a:extLst>
              <a:ext uri="{FF2B5EF4-FFF2-40B4-BE49-F238E27FC236}">
                <a16:creationId xmlns:a16="http://schemas.microsoft.com/office/drawing/2014/main" id="{FC78643E-C0EC-4E7E-B107-47D93253CE50}"/>
              </a:ext>
            </a:extLst>
          </p:cNvPr>
          <p:cNvSpPr/>
          <p:nvPr/>
        </p:nvSpPr>
        <p:spPr>
          <a:xfrm>
            <a:off x="6006215" y="1382722"/>
            <a:ext cx="936104" cy="9361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972796634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427AB1B-26F8-4120-AFE8-878F5962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968C645-B9A0-4507-9F39-8023EC3A08C8}"/>
              </a:ext>
            </a:extLst>
          </p:cNvPr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 </a:t>
            </a: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290599D0-90EE-4E30-8AD9-9DD9E0B8A10B}"/>
              </a:ext>
            </a:extLst>
          </p:cNvPr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49459996-CAFB-4595-A682-56B6F0EE6588}"/>
              </a:ext>
            </a:extLst>
          </p:cNvPr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7911E78A-E9F2-4EF9-9B8F-E19CE30D5FA2}"/>
              </a:ext>
            </a:extLst>
          </p:cNvPr>
          <p:cNvSpPr txBox="1"/>
          <p:nvPr/>
        </p:nvSpPr>
        <p:spPr>
          <a:xfrm>
            <a:off x="4581334" y="2806768"/>
            <a:ext cx="942479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ED1F69D0-178F-4543-90FF-F1CBDD3C8E74}"/>
              </a:ext>
            </a:extLst>
          </p:cNvPr>
          <p:cNvSpPr txBox="1"/>
          <p:nvPr/>
        </p:nvSpPr>
        <p:spPr>
          <a:xfrm>
            <a:off x="5648949" y="2805094"/>
            <a:ext cx="1350343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80932470-0306-475B-99E4-553CA1FE91B2}"/>
              </a:ext>
            </a:extLst>
          </p:cNvPr>
          <p:cNvSpPr txBox="1"/>
          <p:nvPr/>
        </p:nvSpPr>
        <p:spPr>
          <a:xfrm>
            <a:off x="4581334" y="2999819"/>
            <a:ext cx="942479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A0658CA-75AB-4A5B-AF34-ADF696F35B58}"/>
              </a:ext>
            </a:extLst>
          </p:cNvPr>
          <p:cNvSpPr txBox="1"/>
          <p:nvPr/>
        </p:nvSpPr>
        <p:spPr>
          <a:xfrm>
            <a:off x="5648949" y="2998981"/>
            <a:ext cx="1350343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grpSp>
        <p:nvGrpSpPr>
          <p:cNvPr id="17" name="组合 93">
            <a:extLst>
              <a:ext uri="{FF2B5EF4-FFF2-40B4-BE49-F238E27FC236}">
                <a16:creationId xmlns:a16="http://schemas.microsoft.com/office/drawing/2014/main" id="{0B83E3D4-B569-41A1-9455-5BF7146C19D1}"/>
              </a:ext>
            </a:extLst>
          </p:cNvPr>
          <p:cNvGrpSpPr/>
          <p:nvPr/>
        </p:nvGrpSpPr>
        <p:grpSpPr>
          <a:xfrm>
            <a:off x="3702807" y="2140496"/>
            <a:ext cx="3313260" cy="679617"/>
            <a:chOff x="320318" y="607960"/>
            <a:chExt cx="4018359" cy="824600"/>
          </a:xfrm>
        </p:grpSpPr>
        <p:grpSp>
          <p:nvGrpSpPr>
            <p:cNvPr id="18" name="组合 91">
              <a:extLst>
                <a:ext uri="{FF2B5EF4-FFF2-40B4-BE49-F238E27FC236}">
                  <a16:creationId xmlns:a16="http://schemas.microsoft.com/office/drawing/2014/main" id="{8466CEBB-3E96-4C1C-ACA9-231F34A0A342}"/>
                </a:ext>
              </a:extLst>
            </p:cNvPr>
            <p:cNvGrpSpPr/>
            <p:nvPr/>
          </p:nvGrpSpPr>
          <p:grpSpPr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20" name="菱形 19">
                <a:extLst>
                  <a:ext uri="{FF2B5EF4-FFF2-40B4-BE49-F238E27FC236}">
                    <a16:creationId xmlns:a16="http://schemas.microsoft.com/office/drawing/2014/main" id="{4B429C66-0535-47CC-8B48-DF59E9FFA813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350"/>
              </a:p>
            </p:txBody>
          </p:sp>
          <p:sp>
            <p:nvSpPr>
              <p:cNvPr id="21" name="文本框 90">
                <a:extLst>
                  <a:ext uri="{FF2B5EF4-FFF2-40B4-BE49-F238E27FC236}">
                    <a16:creationId xmlns:a16="http://schemas.microsoft.com/office/drawing/2014/main" id="{A63DF7FD-5F38-433B-BFA6-6914CDF2A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0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350">
                    <a:solidFill>
                      <a:schemeClr val="bg1"/>
                    </a:solidFill>
                    <a:latin charset="0" panose="020b0806030902050204" pitchFamily="34" typeface="Impact"/>
                  </a:rPr>
                  <a:t>02</a:t>
                </a:r>
              </a:p>
            </p:txBody>
          </p:sp>
        </p:grpSp>
        <p:sp>
          <p:nvSpPr>
            <p:cNvPr id="19" name="文本框 92">
              <a:extLst>
                <a:ext uri="{FF2B5EF4-FFF2-40B4-BE49-F238E27FC236}">
                  <a16:creationId xmlns:a16="http://schemas.microsoft.com/office/drawing/2014/main" id="{AFA7CE19-65C7-4069-ADB9-8EE736A82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44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工作评价</a:t>
              </a:r>
            </a:p>
          </p:txBody>
        </p:sp>
      </p:grpSp>
    </p:spTree>
    <p:extLst>
      <p:ext uri="{BB962C8B-B14F-4D97-AF65-F5344CB8AC3E}">
        <p14:creationId val="3223078757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7"/>
      <p:bldP grpId="0" spid="8"/>
      <p:bldP grpId="0" spid="9"/>
      <p:bldP grpId="0" spid="1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733210" y="3090317"/>
            <a:ext cx="1685272" cy="1685792"/>
            <a:chOff x="4977613" y="4119151"/>
            <a:chExt cx="2247029" cy="2247029"/>
          </a:xfrm>
          <a:solidFill>
            <a:schemeClr val="bg1">
              <a:lumMod val="75000"/>
            </a:schemeClr>
          </a:solidFill>
        </p:grpSpPr>
        <p:sp>
          <p:nvSpPr>
            <p:cNvPr id="11" name="椭圆 10"/>
            <p:cNvSpPr/>
            <p:nvPr/>
          </p:nvSpPr>
          <p:spPr>
            <a:xfrm>
              <a:off x="4977613" y="4119151"/>
              <a:ext cx="2247029" cy="22470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Rectangle 42"/>
            <p:cNvSpPr/>
            <p:nvPr/>
          </p:nvSpPr>
          <p:spPr>
            <a:xfrm>
              <a:off x="5413039" y="5494312"/>
              <a:ext cx="1665516" cy="512281"/>
            </a:xfrm>
            <a:prstGeom prst="rect">
              <a:avLst/>
            </a:prstGeom>
            <a:grpFill/>
            <a:ln algn="ctr" cap="flat" cmpd="sng" w="12700">
              <a:noFill/>
              <a:prstDash val="solid"/>
            </a:ln>
            <a:effectLst/>
          </p:spPr>
          <p:txBody>
            <a:bodyPr anchor="t" bIns="0" lIns="91440" rIns="91440" rtlCol="0" tIns="0"/>
            <a:lstStyle/>
            <a:p>
              <a:pPr defTabSz="914103">
                <a:defRPr/>
              </a:pPr>
              <a:r>
                <a:rPr altLang="en-US" kern="0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1518" y="2914590"/>
            <a:ext cx="2074328" cy="1344856"/>
            <a:chOff x="3335358" y="3884920"/>
            <a:chExt cx="2765770" cy="1792588"/>
          </a:xfrm>
        </p:grpSpPr>
        <p:sp>
          <p:nvSpPr>
            <p:cNvPr id="14" name="任意多边形 13"/>
            <p:cNvSpPr>
              <a:spLocks noChangeAspect="1"/>
            </p:cNvSpPr>
            <p:nvPr/>
          </p:nvSpPr>
          <p:spPr>
            <a:xfrm flipH="1" rot="16200000">
              <a:off x="3821949" y="3398329"/>
              <a:ext cx="1792588" cy="2765770"/>
            </a:xfrm>
            <a:custGeom>
              <a:gdLst>
                <a:gd fmla="*/ 752620 w 1505240" name="connsiteX0"/>
                <a:gd fmla="*/ 0 h 2322423" name="connsiteY0"/>
                <a:gd fmla="*/ 1505240 w 1505240" name="connsiteX1"/>
                <a:gd fmla="*/ 752620 h 2322423" name="connsiteY1"/>
                <a:gd fmla="*/ 1446095 w 1505240" name="connsiteX2"/>
                <a:gd fmla="*/ 1045574 h 2322423" name="connsiteY2"/>
                <a:gd fmla="*/ 1426537 w 1505240" name="connsiteX3"/>
                <a:gd fmla="*/ 1081607 h 2322423" name="connsiteY3"/>
                <a:gd fmla="*/ 1430918 w 1505240" name="connsiteX4"/>
                <a:gd fmla="*/ 1081607 h 2322423" name="connsiteY4"/>
                <a:gd fmla="*/ 1390137 w 1505240" name="connsiteX5"/>
                <a:gd fmla="*/ 1177352 h 2322423" name="connsiteY5"/>
                <a:gd fmla="*/ 752620 w 1505240" name="connsiteX6"/>
                <a:gd fmla="*/ 2322423 h 2322423" name="connsiteY6"/>
                <a:gd fmla="*/ 115103 w 1505240" name="connsiteX7"/>
                <a:gd fmla="*/ 1177352 h 2322423" name="connsiteY7"/>
                <a:gd fmla="*/ 74322 w 1505240" name="connsiteX8"/>
                <a:gd fmla="*/ 1081607 h 2322423" name="connsiteY8"/>
                <a:gd fmla="*/ 78703 w 1505240" name="connsiteX9"/>
                <a:gd fmla="*/ 1081607 h 2322423" name="connsiteY9"/>
                <a:gd fmla="*/ 59145 w 1505240" name="connsiteX10"/>
                <a:gd fmla="*/ 1045574 h 2322423" name="connsiteY10"/>
                <a:gd fmla="*/ 0 w 1505240" name="connsiteX11"/>
                <a:gd fmla="*/ 752620 h 2322423" name="connsiteY11"/>
                <a:gd fmla="*/ 752620 w 1505240" name="connsiteX12"/>
                <a:gd fmla="*/ 0 h 232242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322423" w="1505240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1200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 id="15" name="MH_Other_4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flipH="1" rot="16200000">
              <a:off x="3679128" y="4213441"/>
              <a:ext cx="1105046" cy="1105046"/>
            </a:xfrm>
            <a:prstGeom prst="ellipse">
              <a:avLst/>
            </a:prstGeom>
            <a:solidFill>
              <a:srgbClr val="F6F7F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6" name="Freeform 26"/>
            <p:cNvSpPr>
              <a:spLocks noEditPoints="1"/>
            </p:cNvSpPr>
            <p:nvPr/>
          </p:nvSpPr>
          <p:spPr bwMode="auto">
            <a:xfrm>
              <a:off x="4031423" y="4569968"/>
              <a:ext cx="373097" cy="391989"/>
            </a:xfrm>
            <a:custGeom>
              <a:gdLst>
                <a:gd fmla="*/ 139 w 577" name="T0"/>
                <a:gd fmla="*/ 87 h 609" name="T1"/>
                <a:gd fmla="*/ 27 w 577" name="T2"/>
                <a:gd fmla="*/ 87 h 609" name="T3"/>
                <a:gd fmla="*/ 27 w 577" name="T4"/>
                <a:gd fmla="*/ 48 h 609" name="T5"/>
                <a:gd fmla="*/ 139 w 577" name="T6"/>
                <a:gd fmla="*/ 48 h 609" name="T7"/>
                <a:gd fmla="*/ 139 w 577" name="T8"/>
                <a:gd fmla="*/ 87 h 609" name="T9"/>
                <a:gd fmla="*/ 139 w 577" name="T10"/>
                <a:gd fmla="*/ 179 h 609" name="T11"/>
                <a:gd fmla="*/ 27 w 577" name="T12"/>
                <a:gd fmla="*/ 179 h 609" name="T13"/>
                <a:gd fmla="*/ 27 w 577" name="T14"/>
                <a:gd fmla="*/ 140 h 609" name="T15"/>
                <a:gd fmla="*/ 139 w 577" name="T16"/>
                <a:gd fmla="*/ 140 h 609" name="T17"/>
                <a:gd fmla="*/ 139 w 577" name="T18"/>
                <a:gd fmla="*/ 179 h 609" name="T19"/>
                <a:gd fmla="*/ 139 w 577" name="T20"/>
                <a:gd fmla="*/ 271 h 609" name="T21"/>
                <a:gd fmla="*/ 27 w 577" name="T22"/>
                <a:gd fmla="*/ 271 h 609" name="T23"/>
                <a:gd fmla="*/ 27 w 577" name="T24"/>
                <a:gd fmla="*/ 232 h 609" name="T25"/>
                <a:gd fmla="*/ 139 w 577" name="T26"/>
                <a:gd fmla="*/ 232 h 609" name="T27"/>
                <a:gd fmla="*/ 139 w 577" name="T28"/>
                <a:gd fmla="*/ 271 h 609" name="T29"/>
                <a:gd fmla="*/ 0 w 577" name="T30"/>
                <a:gd fmla="*/ 609 h 609" name="T31"/>
                <a:gd fmla="*/ 166 w 577" name="T32"/>
                <a:gd fmla="*/ 609 h 609" name="T33"/>
                <a:gd fmla="*/ 166 w 577" name="T34"/>
                <a:gd fmla="*/ 0 h 609" name="T35"/>
                <a:gd fmla="*/ 0 w 577" name="T36"/>
                <a:gd fmla="*/ 0 h 609" name="T37"/>
                <a:gd fmla="*/ 0 w 577" name="T38"/>
                <a:gd fmla="*/ 609 h 609" name="T39"/>
                <a:gd fmla="*/ 344 w 577" name="T40"/>
                <a:gd fmla="*/ 87 h 609" name="T41"/>
                <a:gd fmla="*/ 232 w 577" name="T42"/>
                <a:gd fmla="*/ 87 h 609" name="T43"/>
                <a:gd fmla="*/ 232 w 577" name="T44"/>
                <a:gd fmla="*/ 48 h 609" name="T45"/>
                <a:gd fmla="*/ 344 w 577" name="T46"/>
                <a:gd fmla="*/ 48 h 609" name="T47"/>
                <a:gd fmla="*/ 344 w 577" name="T48"/>
                <a:gd fmla="*/ 87 h 609" name="T49"/>
                <a:gd fmla="*/ 344 w 577" name="T50"/>
                <a:gd fmla="*/ 179 h 609" name="T51"/>
                <a:gd fmla="*/ 232 w 577" name="T52"/>
                <a:gd fmla="*/ 179 h 609" name="T53"/>
                <a:gd fmla="*/ 232 w 577" name="T54"/>
                <a:gd fmla="*/ 140 h 609" name="T55"/>
                <a:gd fmla="*/ 344 w 577" name="T56"/>
                <a:gd fmla="*/ 140 h 609" name="T57"/>
                <a:gd fmla="*/ 344 w 577" name="T58"/>
                <a:gd fmla="*/ 179 h 609" name="T59"/>
                <a:gd fmla="*/ 344 w 577" name="T60"/>
                <a:gd fmla="*/ 271 h 609" name="T61"/>
                <a:gd fmla="*/ 232 w 577" name="T62"/>
                <a:gd fmla="*/ 271 h 609" name="T63"/>
                <a:gd fmla="*/ 232 w 577" name="T64"/>
                <a:gd fmla="*/ 232 h 609" name="T65"/>
                <a:gd fmla="*/ 344 w 577" name="T66"/>
                <a:gd fmla="*/ 232 h 609" name="T67"/>
                <a:gd fmla="*/ 344 w 577" name="T68"/>
                <a:gd fmla="*/ 271 h 609" name="T69"/>
                <a:gd fmla="*/ 205 w 577" name="T70"/>
                <a:gd fmla="*/ 609 h 609" name="T71"/>
                <a:gd fmla="*/ 371 w 577" name="T72"/>
                <a:gd fmla="*/ 609 h 609" name="T73"/>
                <a:gd fmla="*/ 371 w 577" name="T74"/>
                <a:gd fmla="*/ 0 h 609" name="T75"/>
                <a:gd fmla="*/ 205 w 577" name="T76"/>
                <a:gd fmla="*/ 0 h 609" name="T77"/>
                <a:gd fmla="*/ 205 w 577" name="T78"/>
                <a:gd fmla="*/ 609 h 609" name="T79"/>
                <a:gd fmla="*/ 549 w 577" name="T80"/>
                <a:gd fmla="*/ 87 h 609" name="T81"/>
                <a:gd fmla="*/ 437 w 577" name="T82"/>
                <a:gd fmla="*/ 87 h 609" name="T83"/>
                <a:gd fmla="*/ 437 w 577" name="T84"/>
                <a:gd fmla="*/ 48 h 609" name="T85"/>
                <a:gd fmla="*/ 549 w 577" name="T86"/>
                <a:gd fmla="*/ 48 h 609" name="T87"/>
                <a:gd fmla="*/ 549 w 577" name="T88"/>
                <a:gd fmla="*/ 87 h 609" name="T89"/>
                <a:gd fmla="*/ 549 w 577" name="T90"/>
                <a:gd fmla="*/ 179 h 609" name="T91"/>
                <a:gd fmla="*/ 437 w 577" name="T92"/>
                <a:gd fmla="*/ 179 h 609" name="T93"/>
                <a:gd fmla="*/ 437 w 577" name="T94"/>
                <a:gd fmla="*/ 140 h 609" name="T95"/>
                <a:gd fmla="*/ 549 w 577" name="T96"/>
                <a:gd fmla="*/ 140 h 609" name="T97"/>
                <a:gd fmla="*/ 549 w 577" name="T98"/>
                <a:gd fmla="*/ 179 h 609" name="T99"/>
                <a:gd fmla="*/ 549 w 577" name="T100"/>
                <a:gd fmla="*/ 271 h 609" name="T101"/>
                <a:gd fmla="*/ 437 w 577" name="T102"/>
                <a:gd fmla="*/ 271 h 609" name="T103"/>
                <a:gd fmla="*/ 437 w 577" name="T104"/>
                <a:gd fmla="*/ 232 h 609" name="T105"/>
                <a:gd fmla="*/ 549 w 577" name="T106"/>
                <a:gd fmla="*/ 232 h 609" name="T107"/>
                <a:gd fmla="*/ 549 w 577" name="T108"/>
                <a:gd fmla="*/ 271 h 609" name="T109"/>
                <a:gd fmla="*/ 410 w 577" name="T110"/>
                <a:gd fmla="*/ 609 h 609" name="T111"/>
                <a:gd fmla="*/ 577 w 577" name="T112"/>
                <a:gd fmla="*/ 609 h 609" name="T113"/>
                <a:gd fmla="*/ 577 w 577" name="T114"/>
                <a:gd fmla="*/ 0 h 609" name="T115"/>
                <a:gd fmla="*/ 410 w 577" name="T116"/>
                <a:gd fmla="*/ 0 h 609" name="T117"/>
                <a:gd fmla="*/ 410 w 577" name="T118"/>
                <a:gd fmla="*/ 609 h 60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schemeClr val="accent2"/>
                </a:solidFill>
              </a:endParaRPr>
            </a:p>
          </p:txBody>
        </p:sp>
        <p:sp>
          <p:nvSpPr>
            <p:cNvPr id="17" name="Rectangle 42"/>
            <p:cNvSpPr/>
            <p:nvPr/>
          </p:nvSpPr>
          <p:spPr>
            <a:xfrm>
              <a:off x="4910591" y="4578789"/>
              <a:ext cx="1092455" cy="512281"/>
            </a:xfrm>
            <a:prstGeom prst="rect">
              <a:avLst/>
            </a:prstGeom>
            <a:noFill/>
            <a:ln algn="ctr" cap="flat" cmpd="sng" w="12700">
              <a:noFill/>
              <a:prstDash val="solid"/>
            </a:ln>
            <a:effectLst/>
          </p:spPr>
          <p:txBody>
            <a:bodyPr anchor="t" bIns="0" lIns="91440" rIns="91440" rtlCol="0" tIns="0"/>
            <a:lstStyle/>
            <a:p>
              <a:pPr defTabSz="914103">
                <a:defRPr/>
              </a:pPr>
              <a:r>
                <a:rPr altLang="en-US" kern="0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  <a:p>
              <a:pPr defTabSz="914103">
                <a:defRPr/>
              </a:pPr>
              <a:r>
                <a:rPr altLang="en-US" kern="0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75846" y="2903149"/>
            <a:ext cx="2074328" cy="1344856"/>
            <a:chOff x="6101128" y="3869670"/>
            <a:chExt cx="2765770" cy="1792588"/>
          </a:xfrm>
        </p:grpSpPr>
        <p:sp>
          <p:nvSpPr>
            <p:cNvPr id="19" name="任意多边形 18"/>
            <p:cNvSpPr>
              <a:spLocks noChangeAspect="1"/>
            </p:cNvSpPr>
            <p:nvPr/>
          </p:nvSpPr>
          <p:spPr>
            <a:xfrm rot="5400000">
              <a:off x="6587719" y="3383079"/>
              <a:ext cx="1792588" cy="2765770"/>
            </a:xfrm>
            <a:custGeom>
              <a:gdLst>
                <a:gd fmla="*/ 752620 w 1505240" name="connsiteX0"/>
                <a:gd fmla="*/ 0 h 2322423" name="connsiteY0"/>
                <a:gd fmla="*/ 1505240 w 1505240" name="connsiteX1"/>
                <a:gd fmla="*/ 752620 h 2322423" name="connsiteY1"/>
                <a:gd fmla="*/ 1446095 w 1505240" name="connsiteX2"/>
                <a:gd fmla="*/ 1045574 h 2322423" name="connsiteY2"/>
                <a:gd fmla="*/ 1426537 w 1505240" name="connsiteX3"/>
                <a:gd fmla="*/ 1081607 h 2322423" name="connsiteY3"/>
                <a:gd fmla="*/ 1430918 w 1505240" name="connsiteX4"/>
                <a:gd fmla="*/ 1081607 h 2322423" name="connsiteY4"/>
                <a:gd fmla="*/ 1390137 w 1505240" name="connsiteX5"/>
                <a:gd fmla="*/ 1177352 h 2322423" name="connsiteY5"/>
                <a:gd fmla="*/ 752620 w 1505240" name="connsiteX6"/>
                <a:gd fmla="*/ 2322423 h 2322423" name="connsiteY6"/>
                <a:gd fmla="*/ 115103 w 1505240" name="connsiteX7"/>
                <a:gd fmla="*/ 1177352 h 2322423" name="connsiteY7"/>
                <a:gd fmla="*/ 74322 w 1505240" name="connsiteX8"/>
                <a:gd fmla="*/ 1081607 h 2322423" name="connsiteY8"/>
                <a:gd fmla="*/ 78703 w 1505240" name="connsiteX9"/>
                <a:gd fmla="*/ 1081607 h 2322423" name="connsiteY9"/>
                <a:gd fmla="*/ 59145 w 1505240" name="connsiteX10"/>
                <a:gd fmla="*/ 1045574 h 2322423" name="connsiteY10"/>
                <a:gd fmla="*/ 0 w 1505240" name="connsiteX11"/>
                <a:gd fmla="*/ 752620 h 2322423" name="connsiteY11"/>
                <a:gd fmla="*/ 752620 w 1505240" name="connsiteX12"/>
                <a:gd fmla="*/ 0 h 232242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322423" w="1505240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1200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 id="20" name="MH_Other_4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 rot="5400000">
              <a:off x="7418081" y="4213441"/>
              <a:ext cx="1105046" cy="1105046"/>
            </a:xfrm>
            <a:prstGeom prst="ellipse">
              <a:avLst/>
            </a:prstGeom>
            <a:solidFill>
              <a:srgbClr val="F6F7F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7736001" y="4564871"/>
              <a:ext cx="504322" cy="402181"/>
            </a:xfrm>
            <a:custGeom>
              <a:gdLst>
                <a:gd fmla="*/ 1238 w 1238" name="T0"/>
                <a:gd fmla="*/ 579 h 986" name="T1"/>
                <a:gd fmla="*/ 424 w 1238" name="T2"/>
                <a:gd fmla="*/ 579 h 986" name="T3"/>
                <a:gd fmla="*/ 443 w 1238" name="T4"/>
                <a:gd fmla="*/ 209 h 986" name="T5"/>
                <a:gd fmla="*/ 357 w 1238" name="T6"/>
                <a:gd fmla="*/ 223 h 986" name="T7"/>
                <a:gd fmla="*/ 329 w 1238" name="T8"/>
                <a:gd fmla="*/ 254 h 986" name="T9"/>
                <a:gd fmla="*/ 441 w 1238" name="T10"/>
                <a:gd fmla="*/ 316 h 986" name="T11"/>
                <a:gd fmla="*/ 311 w 1238" name="T12"/>
                <a:gd fmla="*/ 0 h 986" name="T13"/>
                <a:gd fmla="*/ 311 w 1238" name="T14"/>
                <a:gd fmla="*/ 620 h 986" name="T15"/>
                <a:gd fmla="*/ 367 w 1238" name="T16"/>
                <a:gd fmla="*/ 550 h 986" name="T17"/>
                <a:gd fmla="*/ 329 w 1238" name="T18"/>
                <a:gd fmla="*/ 473 h 986" name="T19"/>
                <a:gd fmla="*/ 295 w 1238" name="T20"/>
                <a:gd fmla="*/ 516 h 986" name="T21"/>
                <a:gd fmla="*/ 168 w 1238" name="T22"/>
                <a:gd fmla="*/ 370 h 986" name="T23"/>
                <a:gd fmla="*/ 295 w 1238" name="T24"/>
                <a:gd fmla="*/ 410 h 986" name="T25"/>
                <a:gd fmla="*/ 229 w 1238" name="T26"/>
                <a:gd fmla="*/ 307 h 986" name="T27"/>
                <a:gd fmla="*/ 295 w 1238" name="T28"/>
                <a:gd fmla="*/ 127 h 986" name="T29"/>
                <a:gd fmla="*/ 329 w 1238" name="T30"/>
                <a:gd fmla="*/ 104 h 986" name="T31"/>
                <a:gd fmla="*/ 443 w 1238" name="T32"/>
                <a:gd fmla="*/ 209 h 986" name="T33"/>
                <a:gd fmla="*/ 295 w 1238" name="T34"/>
                <a:gd fmla="*/ 186 h 986" name="T35"/>
                <a:gd fmla="*/ 295 w 1238" name="T36"/>
                <a:gd fmla="*/ 245 h 986" name="T37"/>
                <a:gd fmla="*/ 329 w 1238" name="T38"/>
                <a:gd fmla="*/ 413 h 986" name="T39"/>
                <a:gd fmla="*/ 357 w 1238" name="T40"/>
                <a:gd fmla="*/ 398 h 986" name="T41"/>
                <a:gd fmla="*/ 359 w 1238" name="T42"/>
                <a:gd fmla="*/ 356 h 986" name="T43"/>
                <a:gd fmla="*/ 329 w 1238" name="T44"/>
                <a:gd fmla="*/ 413 h 986" name="T45"/>
                <a:gd fmla="*/ 854 w 1238" name="T46"/>
                <a:gd fmla="*/ 713 h 986" name="T47"/>
                <a:gd fmla="*/ 904 w 1238" name="T48"/>
                <a:gd fmla="*/ 665 h 986" name="T49"/>
                <a:gd fmla="*/ 854 w 1238" name="T50"/>
                <a:gd fmla="*/ 617 h 986" name="T51"/>
                <a:gd fmla="*/ 810 w 1238" name="T52"/>
                <a:gd fmla="*/ 416 h 986" name="T53"/>
                <a:gd fmla="*/ 784 w 1238" name="T54"/>
                <a:gd fmla="*/ 477 h 986" name="T55"/>
                <a:gd fmla="*/ 810 w 1238" name="T56"/>
                <a:gd fmla="*/ 416 h 986" name="T57"/>
                <a:gd fmla="*/ 1004 w 1238" name="T58"/>
                <a:gd fmla="*/ 447 h 986" name="T59"/>
                <a:gd fmla="*/ 854 w 1238" name="T60"/>
                <a:gd fmla="*/ 418 h 986" name="T61"/>
                <a:gd fmla="*/ 977 w 1238" name="T62"/>
                <a:gd fmla="*/ 557 h 986" name="T63"/>
                <a:gd fmla="*/ 854 w 1238" name="T64"/>
                <a:gd fmla="*/ 792 h 986" name="T65"/>
                <a:gd fmla="*/ 810 w 1238" name="T66"/>
                <a:gd fmla="*/ 849 h 986" name="T67"/>
                <a:gd fmla="*/ 643 w 1238" name="T68"/>
                <a:gd fmla="*/ 658 h 986" name="T69"/>
                <a:gd fmla="*/ 810 w 1238" name="T70"/>
                <a:gd fmla="*/ 710 h 986" name="T71"/>
                <a:gd fmla="*/ 724 w 1238" name="T72"/>
                <a:gd fmla="*/ 575 h 986" name="T73"/>
                <a:gd fmla="*/ 810 w 1238" name="T74"/>
                <a:gd fmla="*/ 339 h 986" name="T75"/>
                <a:gd fmla="*/ 854 w 1238" name="T76"/>
                <a:gd fmla="*/ 309 h 986" name="T77"/>
                <a:gd fmla="*/ 1004 w 1238" name="T78"/>
                <a:gd fmla="*/ 447 h 98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985" w="1238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42"/>
            <p:cNvSpPr/>
            <p:nvPr/>
          </p:nvSpPr>
          <p:spPr>
            <a:xfrm>
              <a:off x="6375823" y="4578789"/>
              <a:ext cx="1092455" cy="512281"/>
            </a:xfrm>
            <a:prstGeom prst="rect">
              <a:avLst/>
            </a:prstGeom>
            <a:noFill/>
            <a:ln algn="ctr" cap="flat" cmpd="sng" w="12700">
              <a:noFill/>
              <a:prstDash val="solid"/>
            </a:ln>
            <a:effectLst/>
          </p:spPr>
          <p:txBody>
            <a:bodyPr anchor="t" bIns="0" lIns="91440" rIns="91440" rtlCol="0" tIns="0"/>
            <a:lstStyle/>
            <a:p>
              <a:pPr defTabSz="914103">
                <a:defRPr/>
              </a:pPr>
              <a:r>
                <a:rPr altLang="en-US" kern="0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  <a:p>
              <a:pPr defTabSz="914103">
                <a:defRPr/>
              </a:pPr>
              <a:r>
                <a:rPr altLang="en-US" kern="0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03626" y="1500609"/>
            <a:ext cx="1344441" cy="2074968"/>
            <a:chOff x="5204834" y="2000194"/>
            <a:chExt cx="1792588" cy="2765770"/>
          </a:xfrm>
        </p:grpSpPr>
        <p:sp>
          <p:nvSpPr>
            <p:cNvPr id="24" name="任意多边形 23"/>
            <p:cNvSpPr>
              <a:spLocks noChangeAspect="1"/>
            </p:cNvSpPr>
            <p:nvPr/>
          </p:nvSpPr>
          <p:spPr>
            <a:xfrm>
              <a:off x="5204834" y="2000194"/>
              <a:ext cx="1792588" cy="2765770"/>
            </a:xfrm>
            <a:custGeom>
              <a:gdLst>
                <a:gd fmla="*/ 752620 w 1505240" name="connsiteX0"/>
                <a:gd fmla="*/ 0 h 2322423" name="connsiteY0"/>
                <a:gd fmla="*/ 1505240 w 1505240" name="connsiteX1"/>
                <a:gd fmla="*/ 752620 h 2322423" name="connsiteY1"/>
                <a:gd fmla="*/ 1446095 w 1505240" name="connsiteX2"/>
                <a:gd fmla="*/ 1045574 h 2322423" name="connsiteY2"/>
                <a:gd fmla="*/ 1426537 w 1505240" name="connsiteX3"/>
                <a:gd fmla="*/ 1081607 h 2322423" name="connsiteY3"/>
                <a:gd fmla="*/ 1430918 w 1505240" name="connsiteX4"/>
                <a:gd fmla="*/ 1081607 h 2322423" name="connsiteY4"/>
                <a:gd fmla="*/ 1390137 w 1505240" name="connsiteX5"/>
                <a:gd fmla="*/ 1177352 h 2322423" name="connsiteY5"/>
                <a:gd fmla="*/ 752620 w 1505240" name="connsiteX6"/>
                <a:gd fmla="*/ 2322423 h 2322423" name="connsiteY6"/>
                <a:gd fmla="*/ 115103 w 1505240" name="connsiteX7"/>
                <a:gd fmla="*/ 1177352 h 2322423" name="connsiteY7"/>
                <a:gd fmla="*/ 74322 w 1505240" name="connsiteX8"/>
                <a:gd fmla="*/ 1081607 h 2322423" name="connsiteY8"/>
                <a:gd fmla="*/ 78703 w 1505240" name="connsiteX9"/>
                <a:gd fmla="*/ 1081607 h 2322423" name="connsiteY9"/>
                <a:gd fmla="*/ 59145 w 1505240" name="connsiteX10"/>
                <a:gd fmla="*/ 1045574 h 2322423" name="connsiteY10"/>
                <a:gd fmla="*/ 0 w 1505240" name="connsiteX11"/>
                <a:gd fmla="*/ 752620 h 2322423" name="connsiteY11"/>
                <a:gd fmla="*/ 752620 w 1505240" name="connsiteX12"/>
                <a:gd fmla="*/ 0 h 232242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322423" w="1505240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 sz="1200"/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 id="25" name="MH_Other_4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5548604" y="2285141"/>
              <a:ext cx="1105046" cy="1105046"/>
            </a:xfrm>
            <a:prstGeom prst="ellipse">
              <a:avLst/>
            </a:prstGeom>
            <a:solidFill>
              <a:srgbClr val="F6F7F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5878661" y="2547488"/>
              <a:ext cx="444931" cy="425887"/>
            </a:xfrm>
            <a:custGeom>
              <a:gdLst>
                <a:gd fmla="*/ 419 w 628" name="T0"/>
                <a:gd fmla="*/ 232 h 600" name="T1"/>
                <a:gd fmla="*/ 411 w 628" name="T2"/>
                <a:gd fmla="*/ 249 h 600" name="T3"/>
                <a:gd fmla="*/ 408 w 628" name="T4"/>
                <a:gd fmla="*/ 261 h 600" name="T5"/>
                <a:gd fmla="*/ 409 w 628" name="T6"/>
                <a:gd fmla="*/ 283 h 600" name="T7"/>
                <a:gd fmla="*/ 417 w 628" name="T8"/>
                <a:gd fmla="*/ 304 h 600" name="T9"/>
                <a:gd fmla="*/ 424 w 628" name="T10"/>
                <a:gd fmla="*/ 315 h 600" name="T11"/>
                <a:gd fmla="*/ 441 w 628" name="T12"/>
                <a:gd fmla="*/ 330 h 600" name="T13"/>
                <a:gd fmla="*/ 453 w 628" name="T14"/>
                <a:gd fmla="*/ 335 h 600" name="T15"/>
                <a:gd fmla="*/ 478 w 628" name="T16"/>
                <a:gd fmla="*/ 200 h 600" name="T17"/>
                <a:gd fmla="*/ 449 w 628" name="T18"/>
                <a:gd fmla="*/ 206 h 600" name="T19"/>
                <a:gd fmla="*/ 433 w 628" name="T20"/>
                <a:gd fmla="*/ 216 h 600" name="T21"/>
                <a:gd fmla="*/ 425 w 628" name="T22"/>
                <a:gd fmla="*/ 224 h 600" name="T23"/>
                <a:gd fmla="*/ 384 w 628" name="T24"/>
                <a:gd fmla="*/ 70 h 600" name="T25"/>
                <a:gd fmla="*/ 314 w 628" name="T26"/>
                <a:gd fmla="*/ 140 h 600" name="T27"/>
                <a:gd fmla="*/ 379 w 628" name="T28"/>
                <a:gd fmla="*/ 283 h 600" name="T29"/>
                <a:gd fmla="*/ 379 w 628" name="T30"/>
                <a:gd fmla="*/ 254 h 600" name="T31"/>
                <a:gd fmla="*/ 359 w 628" name="T32"/>
                <a:gd fmla="*/ 154 h 600" name="T33"/>
                <a:gd fmla="*/ 250 w 628" name="T34"/>
                <a:gd fmla="*/ 270 h 600" name="T35"/>
                <a:gd fmla="*/ 314 w 628" name="T36"/>
                <a:gd fmla="*/ 396 h 600" name="T37"/>
                <a:gd fmla="*/ 282 w 628" name="T38"/>
                <a:gd fmla="*/ 400 h 600" name="T39"/>
                <a:gd fmla="*/ 267 w 628" name="T40"/>
                <a:gd fmla="*/ 382 h 600" name="T41"/>
                <a:gd fmla="*/ 257 w 628" name="T42"/>
                <a:gd fmla="*/ 374 h 600" name="T43"/>
                <a:gd fmla="*/ 214 w 628" name="T44"/>
                <a:gd fmla="*/ 356 h 600" name="T45"/>
                <a:gd fmla="*/ 195 w 628" name="T46"/>
                <a:gd fmla="*/ 354 h 600" name="T47"/>
                <a:gd fmla="*/ 0 w 628" name="T48"/>
                <a:gd fmla="*/ 600 h 600" name="T49"/>
                <a:gd fmla="*/ 83 w 628" name="T50"/>
                <a:gd fmla="*/ 454 h 600" name="T51"/>
                <a:gd fmla="*/ 216 w 628" name="T52"/>
                <a:gd fmla="*/ 454 h 600" name="T53"/>
                <a:gd fmla="*/ 301 w 628" name="T54"/>
                <a:gd fmla="*/ 600 h 600" name="T55"/>
                <a:gd fmla="*/ 282 w 628" name="T56"/>
                <a:gd fmla="*/ 400 h 600" name="T57"/>
                <a:gd fmla="*/ 433 w 628" name="T58"/>
                <a:gd fmla="*/ 354 h 600" name="T59"/>
                <a:gd fmla="*/ 413 w 628" name="T60"/>
                <a:gd fmla="*/ 356 h 600" name="T61"/>
                <a:gd fmla="*/ 361 w 628" name="T62"/>
                <a:gd fmla="*/ 382 h 600" name="T63"/>
                <a:gd fmla="*/ 353 w 628" name="T64"/>
                <a:gd fmla="*/ 391 h 600" name="T65"/>
                <a:gd fmla="*/ 389 w 628" name="T66"/>
                <a:gd fmla="*/ 600 h 600" name="T67"/>
                <a:gd fmla="*/ 410 w 628" name="T68"/>
                <a:gd fmla="*/ 600 h 600" name="T69"/>
                <a:gd fmla="*/ 564 w 628" name="T70"/>
                <a:gd fmla="*/ 454 h 600" name="T71"/>
                <a:gd fmla="*/ 628 w 628" name="T72"/>
                <a:gd fmla="*/ 460 h 600" name="T73"/>
                <a:gd fmla="*/ 151 w 628" name="T74"/>
                <a:gd fmla="*/ 340 h 600" name="T75"/>
                <a:gd fmla="*/ 186 w 628" name="T76"/>
                <a:gd fmla="*/ 330 h 600" name="T77"/>
                <a:gd fmla="*/ 196 w 628" name="T78"/>
                <a:gd fmla="*/ 323 h 600" name="T79"/>
                <a:gd fmla="*/ 216 w 628" name="T80"/>
                <a:gd fmla="*/ 295 h 600" name="T81"/>
                <a:gd fmla="*/ 219 w 628" name="T82"/>
                <a:gd fmla="*/ 281 h 600" name="T83"/>
                <a:gd fmla="*/ 219 w 628" name="T84"/>
                <a:gd fmla="*/ 258 h 600" name="T85"/>
                <a:gd fmla="*/ 214 w 628" name="T86"/>
                <a:gd fmla="*/ 241 h 600" name="T87"/>
                <a:gd fmla="*/ 208 w 628" name="T88"/>
                <a:gd fmla="*/ 231 h 600" name="T89"/>
                <a:gd fmla="*/ 195 w 628" name="T90"/>
                <a:gd fmla="*/ 217 h 600" name="T91"/>
                <a:gd fmla="*/ 186 w 628" name="T92"/>
                <a:gd fmla="*/ 210 h 600" name="T93"/>
                <a:gd fmla="*/ 151 w 628" name="T94"/>
                <a:gd fmla="*/ 200 h 600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600" w="628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schemeClr val="accent2"/>
                </a:solidFill>
              </a:endParaRPr>
            </a:p>
          </p:txBody>
        </p:sp>
        <p:sp>
          <p:nvSpPr>
            <p:cNvPr id="27" name="Rectangle 42"/>
            <p:cNvSpPr/>
            <p:nvPr/>
          </p:nvSpPr>
          <p:spPr>
            <a:xfrm>
              <a:off x="5699570" y="3671737"/>
              <a:ext cx="1092455" cy="512281"/>
            </a:xfrm>
            <a:prstGeom prst="rect">
              <a:avLst/>
            </a:prstGeom>
            <a:noFill/>
            <a:ln algn="ctr" cap="flat" cmpd="sng" w="12700">
              <a:noFill/>
              <a:prstDash val="solid"/>
            </a:ln>
            <a:effectLst/>
          </p:spPr>
          <p:txBody>
            <a:bodyPr anchor="t" bIns="0" lIns="91440" rIns="91440" rtlCol="0" tIns="0"/>
            <a:lstStyle/>
            <a:p>
              <a:pPr defTabSz="914103">
                <a:defRPr/>
              </a:pPr>
              <a:r>
                <a:rPr altLang="en-US" kern="0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  <a:p>
              <a:pPr defTabSz="914103">
                <a:defRPr/>
              </a:pPr>
              <a:r>
                <a:rPr altLang="en-US" kern="0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24227" y="3256620"/>
            <a:ext cx="2270760" cy="61722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non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单击此处输入标题</a:t>
            </a:r>
          </a:p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请在这里输入您的主要叙述内容</a:t>
            </a:r>
          </a:p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请在这里输入您的主要叙述内容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951342" y="3346724"/>
            <a:ext cx="2270760" cy="61722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none">
            <a:spAutoFit/>
          </a:bodyPr>
          <a:lstStyle/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单击此处输入标题</a:t>
            </a:r>
          </a:p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请在这里输入您的主要叙述内容</a:t>
            </a:r>
          </a:p>
          <a:p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请在这里输入您的主要叙述内容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559729" y="1625747"/>
            <a:ext cx="2270760" cy="617220"/>
          </a:xfrm>
          <a:prstGeom prst="rect">
            <a:avLst/>
          </a:prstGeom>
          <a:noFill/>
          <a:effectLst/>
        </p:spPr>
        <p:txBody>
          <a:bodyPr bIns="34290" lIns="68580" rIns="68580" rtlCol="0" tIns="34290" wrap="none">
            <a:spAutoFit/>
          </a:bodyPr>
          <a:lstStyle/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单击此处输入标题</a:t>
            </a:r>
          </a:p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请在这里输入您的主要叙述内容</a:t>
            </a:r>
          </a:p>
          <a:p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请在这里输入您的主要叙述内容</a:t>
            </a:r>
          </a:p>
        </p:txBody>
      </p:sp>
    </p:spTree>
    <p:extLst>
      <p:ext uri="{BB962C8B-B14F-4D97-AF65-F5344CB8AC3E}">
        <p14:creationId val="836310973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969654" y="1568343"/>
            <a:ext cx="2133482" cy="2134258"/>
          </a:xfrm>
          <a:prstGeom prst="ellipse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tIns="32516"/>
          <a:lstStyle/>
          <a:p>
            <a:pPr algn="ctr" eaLnBrk="0" hangingPunct="0">
              <a:lnSpc>
                <a:spcPct val="150000"/>
              </a:lnSpc>
              <a:defRPr/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13310" y="1568343"/>
            <a:ext cx="2133482" cy="2134258"/>
          </a:xfrm>
          <a:prstGeom prst="ellipse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tIns="32516"/>
          <a:lstStyle/>
          <a:p>
            <a:pPr algn="ctr" eaLnBrk="0" hangingPunct="0">
              <a:lnSpc>
                <a:spcPct val="150000"/>
              </a:lnSpc>
              <a:defRPr/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56966" y="1568343"/>
            <a:ext cx="2133482" cy="2134258"/>
          </a:xfrm>
          <a:prstGeom prst="ellipse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2516" lIns="65032" rIns="65032" tIns="32516"/>
          <a:lstStyle/>
          <a:p>
            <a:pPr algn="ctr" eaLnBrk="0" hangingPunct="0">
              <a:lnSpc>
                <a:spcPct val="150000"/>
              </a:lnSpc>
              <a:defRPr/>
            </a:pPr>
            <a:endParaRPr altLang="en-US" lang="zh-CN">
              <a:latin charset="0" pitchFamily="34" typeface="Arial"/>
              <a:ea charset="-122" panose="020b0503020204020204" pitchFamily="34" typeface="微软雅黑"/>
              <a:sym charset="0" pitchFamily="34" typeface="Arial"/>
            </a:endParaRPr>
          </a:p>
        </p:txBody>
      </p:sp>
      <p:grpSp>
        <p:nvGrpSpPr>
          <p:cNvPr id="2" name="组合 29"/>
          <p:cNvGrpSpPr/>
          <p:nvPr/>
        </p:nvGrpSpPr>
        <p:grpSpPr>
          <a:xfrm>
            <a:off x="1800665" y="1273035"/>
            <a:ext cx="471461" cy="473221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>
                <a:latin charset="0" pitchFamily="34" typeface="Arial"/>
                <a:ea charset="-122" panose="020b0503020204020204" pitchFamily="34" typeface="微软雅黑"/>
                <a:sym charset="0" pitchFamily="34" typeface="Arial"/>
              </a:endParaRPr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80519" cy="30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zh-CN" b="1" lang="en-US" sz="1400">
                  <a:solidFill>
                    <a:schemeClr val="bg1"/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rPr>
                <a:t>01</a:t>
              </a:r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4344320" y="1273035"/>
            <a:ext cx="471461" cy="473221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>
                <a:latin charset="0" pitchFamily="34" typeface="Arial"/>
                <a:ea charset="-122" panose="020b0503020204020204" pitchFamily="34" typeface="微软雅黑"/>
                <a:sym charset="0" pitchFamily="34" typeface="Arial"/>
              </a:endParaRPr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5" y="1745731"/>
              <a:ext cx="380519" cy="30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zh-CN" b="1" lang="en-US" sz="1400">
                  <a:solidFill>
                    <a:schemeClr val="bg1"/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rPr>
                <a:t>02</a:t>
              </a:r>
            </a:p>
          </p:txBody>
        </p:sp>
      </p:grpSp>
      <p:grpSp>
        <p:nvGrpSpPr>
          <p:cNvPr id="7" name="组合 31"/>
          <p:cNvGrpSpPr/>
          <p:nvPr/>
        </p:nvGrpSpPr>
        <p:grpSpPr>
          <a:xfrm>
            <a:off x="6887976" y="1273035"/>
            <a:ext cx="471461" cy="473221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altLang="en-US" lang="zh-CN">
                <a:latin charset="0" pitchFamily="34" typeface="Arial"/>
                <a:ea charset="-122" panose="020b0503020204020204" pitchFamily="34" typeface="微软雅黑"/>
                <a:sym charset="0" pitchFamily="34" typeface="Arial"/>
              </a:endParaRPr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5" y="1745731"/>
              <a:ext cx="380519" cy="30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zh-CN" b="1" lang="en-US" sz="1400">
                  <a:solidFill>
                    <a:schemeClr val="bg1"/>
                  </a:solidFill>
                  <a:latin charset="0" pitchFamily="34" typeface="Arial"/>
                  <a:ea charset="-122" panose="020b0503020204020204" pitchFamily="34" typeface="微软雅黑"/>
                  <a:sym charset="0" pitchFamily="34" typeface="Arial"/>
                </a:rPr>
                <a:t>03</a:t>
              </a: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186105" y="4089364"/>
            <a:ext cx="1700580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393650" y="3861206"/>
            <a:ext cx="1143000" cy="1524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/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3737685" y="4089364"/>
            <a:ext cx="1700580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4016476" y="3861206"/>
            <a:ext cx="1143000" cy="1524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/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6273416" y="4089364"/>
            <a:ext cx="1700580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6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6480960" y="3861206"/>
            <a:ext cx="1143000" cy="1524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/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itchFamily="34" typeface="Arial"/>
                <a:ea charset="-122" panose="020b0503020204020204" pitchFamily="34" typeface="微软雅黑"/>
                <a:sym charset="0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325159861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7" presetSubtype="1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4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7" presetSubtype="1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7" presetSubtype="1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576"/>
          <p:cNvGrpSpPr/>
          <p:nvPr/>
        </p:nvGrpSpPr>
        <p:grpSpPr>
          <a:xfrm>
            <a:off x="4748553" y="1288219"/>
            <a:ext cx="1413673" cy="1157620"/>
            <a:chOff x="91930" y="319568"/>
            <a:chExt cx="1885141" cy="1543016"/>
          </a:xfrm>
        </p:grpSpPr>
        <p:sp>
          <p:nvSpPr>
            <p:cNvPr id="569" name="Shape 569"/>
            <p:cNvSpPr/>
            <p:nvPr/>
          </p:nvSpPr>
          <p:spPr>
            <a:xfrm rot="2700000">
              <a:off x="434055" y="319568"/>
              <a:ext cx="1543016" cy="1543016"/>
            </a:xfrm>
            <a:prstGeom prst="roundRect">
              <a:avLst>
                <a:gd fmla="val 16461" name="adj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 bIns="45718" lIns="91437" rIns="91437" rtlCol="0" tIns="45718"/>
            <a:lstStyle/>
            <a:p>
              <a:pPr algn="ctr" rtl="0"/>
              <a:endPara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 rot="2700000">
              <a:off x="91930" y="869165"/>
              <a:ext cx="443882" cy="443882"/>
            </a:xfrm>
            <a:prstGeom prst="rect">
              <a:avLst/>
            </a:prstGeom>
            <a:solidFill>
              <a:schemeClr val="accent2"/>
            </a:solidFill>
            <a:ln cap="flat" w="28575">
              <a:solidFill>
                <a:schemeClr val="bg1"/>
              </a:solidFill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/>
              <a:endPara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49114" y="884782"/>
              <a:ext cx="342095" cy="34533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02</a:t>
              </a:r>
            </a:p>
          </p:txBody>
        </p:sp>
        <p:grpSp>
          <p:nvGrpSpPr>
            <p:cNvPr id="3" name="Group 574"/>
            <p:cNvGrpSpPr/>
            <p:nvPr/>
          </p:nvGrpSpPr>
          <p:grpSpPr>
            <a:xfrm>
              <a:off x="950873" y="439921"/>
              <a:ext cx="509381" cy="445817"/>
              <a:chExt cx="509380" cy="445816"/>
            </a:xfrm>
          </p:grpSpPr>
          <p:sp>
            <p:nvSpPr>
              <p:cNvPr id="572" name="Shape 572"/>
              <p:cNvSpPr/>
              <p:nvPr/>
            </p:nvSpPr>
            <p:spPr>
              <a:xfrm>
                <a:off x="80107" y="79236"/>
                <a:ext cx="182855" cy="1201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342900">
                  <a:defRPr sz="3000">
                    <a:effectLst>
                      <a:outerShdw blurRad="38100" dir="2700000" dist="38100" rotWithShape="0">
                        <a:srgbClr val="000000"/>
                      </a:outerShdw>
                    </a:effectLst>
                  </a:defRPr>
                </a:pPr>
                <a:endParaRPr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-1" y="-1"/>
                <a:ext cx="509381" cy="44581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342900">
                  <a:defRPr sz="3000">
                    <a:effectLst>
                      <a:outerShdw blurRad="38100" dir="2700000" dist="38100" rotWithShape="0">
                        <a:srgbClr val="000000"/>
                      </a:outerShdw>
                    </a:effectLst>
                  </a:defRPr>
                </a:pPr>
                <a:endParaRPr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575" name="Shape 575"/>
            <p:cNvSpPr/>
            <p:nvPr/>
          </p:nvSpPr>
          <p:spPr>
            <a:xfrm>
              <a:off x="936801" y="961725"/>
              <a:ext cx="494515" cy="56878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altLang="en-US" b="1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添加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altLang="en-US" b="1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4" name="Group 584"/>
          <p:cNvGrpSpPr/>
          <p:nvPr/>
        </p:nvGrpSpPr>
        <p:grpSpPr>
          <a:xfrm>
            <a:off x="4748554" y="3143651"/>
            <a:ext cx="1413674" cy="1157620"/>
            <a:chOff x="91930" y="319568"/>
            <a:chExt cx="1885141" cy="1543016"/>
          </a:xfrm>
        </p:grpSpPr>
        <p:sp>
          <p:nvSpPr>
            <p:cNvPr id="577" name="Shape 577"/>
            <p:cNvSpPr/>
            <p:nvPr/>
          </p:nvSpPr>
          <p:spPr>
            <a:xfrm rot="2700000">
              <a:off x="434055" y="319568"/>
              <a:ext cx="1543016" cy="1543016"/>
            </a:xfrm>
            <a:prstGeom prst="roundRect">
              <a:avLst>
                <a:gd fmla="val 16461" name="adj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 bIns="45718" lIns="91437" rIns="91437" rtlCol="0" tIns="45718"/>
            <a:lstStyle/>
            <a:p>
              <a:pPr algn="ctr" rtl="0"/>
              <a:endPara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 rot="2700000">
              <a:off x="91930" y="869163"/>
              <a:ext cx="443882" cy="443882"/>
            </a:xfrm>
            <a:prstGeom prst="rect">
              <a:avLst/>
            </a:prstGeom>
            <a:solidFill>
              <a:schemeClr val="accent3"/>
            </a:solidFill>
            <a:ln cap="flat" w="28575">
              <a:solidFill>
                <a:schemeClr val="bg1"/>
              </a:solidFill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/>
              <a:endPara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149115" y="891049"/>
              <a:ext cx="342095" cy="34533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04</a:t>
              </a:r>
            </a:p>
          </p:txBody>
        </p:sp>
        <p:grpSp>
          <p:nvGrpSpPr>
            <p:cNvPr id="5" name="Group 582"/>
            <p:cNvGrpSpPr/>
            <p:nvPr/>
          </p:nvGrpSpPr>
          <p:grpSpPr>
            <a:xfrm>
              <a:off x="950872" y="436198"/>
              <a:ext cx="510228" cy="509357"/>
              <a:chExt cx="510226" cy="509355"/>
            </a:xfrm>
          </p:grpSpPr>
          <p:sp>
            <p:nvSpPr>
              <p:cNvPr id="580" name="Shape 580"/>
              <p:cNvSpPr/>
              <p:nvPr/>
            </p:nvSpPr>
            <p:spPr>
              <a:xfrm>
                <a:off x="-1" y="0"/>
                <a:ext cx="510228" cy="5093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4851" y="12151"/>
                    </a:moveTo>
                    <a:cubicBezTo>
                      <a:pt x="13852" y="12151"/>
                      <a:pt x="12927" y="11860"/>
                      <a:pt x="12125" y="11387"/>
                    </a:cubicBezTo>
                    <a:lnTo>
                      <a:pt x="11893" y="11619"/>
                    </a:lnTo>
                    <a:lnTo>
                      <a:pt x="11133" y="12378"/>
                    </a:lnTo>
                    <a:lnTo>
                      <a:pt x="9846" y="13664"/>
                    </a:lnTo>
                    <a:cubicBezTo>
                      <a:pt x="9593" y="13917"/>
                      <a:pt x="9451" y="14261"/>
                      <a:pt x="9451" y="14618"/>
                    </a:cubicBezTo>
                    <a:lnTo>
                      <a:pt x="9451" y="16201"/>
                    </a:lnTo>
                    <a:lnTo>
                      <a:pt x="8101" y="16201"/>
                    </a:lnTo>
                    <a:cubicBezTo>
                      <a:pt x="7356" y="16201"/>
                      <a:pt x="6751" y="16805"/>
                      <a:pt x="6751" y="17550"/>
                    </a:cubicBezTo>
                    <a:lnTo>
                      <a:pt x="6751" y="18901"/>
                    </a:lnTo>
                    <a:lnTo>
                      <a:pt x="5170" y="18901"/>
                    </a:lnTo>
                    <a:cubicBezTo>
                      <a:pt x="4812" y="18901"/>
                      <a:pt x="4469" y="19043"/>
                      <a:pt x="4216" y="19296"/>
                    </a:cubicBezTo>
                    <a:lnTo>
                      <a:pt x="3259" y="20253"/>
                    </a:lnTo>
                    <a:lnTo>
                      <a:pt x="1352" y="20250"/>
                    </a:lnTo>
                    <a:lnTo>
                      <a:pt x="1350" y="18327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70" y="1350"/>
                      <a:pt x="14851" y="1350"/>
                    </a:cubicBezTo>
                    <a:cubicBezTo>
                      <a:pt x="17833" y="1350"/>
                      <a:pt x="20251" y="3767"/>
                      <a:pt x="20251" y="6750"/>
                    </a:cubicBezTo>
                    <a:cubicBezTo>
                      <a:pt x="20251" y="9732"/>
                      <a:pt x="17833" y="12151"/>
                      <a:pt x="14851" y="12151"/>
                    </a:cubicBezTo>
                    <a:moveTo>
                      <a:pt x="14851" y="0"/>
                    </a:moveTo>
                    <a:cubicBezTo>
                      <a:pt x="11124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1"/>
                    </a:lnTo>
                    <a:cubicBezTo>
                      <a:pt x="146" y="17638"/>
                      <a:pt x="0" y="17864"/>
                      <a:pt x="0" y="18226"/>
                    </a:cubicBezTo>
                    <a:lnTo>
                      <a:pt x="0" y="20250"/>
                    </a:lnTo>
                    <a:cubicBezTo>
                      <a:pt x="0" y="20973"/>
                      <a:pt x="626" y="21600"/>
                      <a:pt x="1349" y="21600"/>
                    </a:cubicBezTo>
                    <a:lnTo>
                      <a:pt x="3374" y="21600"/>
                    </a:lnTo>
                    <a:cubicBezTo>
                      <a:pt x="3736" y="21600"/>
                      <a:pt x="3965" y="21456"/>
                      <a:pt x="4202" y="21220"/>
                    </a:cubicBezTo>
                    <a:lnTo>
                      <a:pt x="5170" y="20250"/>
                    </a:lnTo>
                    <a:lnTo>
                      <a:pt x="6751" y="20250"/>
                    </a:lnTo>
                    <a:cubicBezTo>
                      <a:pt x="7496" y="20250"/>
                      <a:pt x="8101" y="19646"/>
                      <a:pt x="8101" y="18901"/>
                    </a:cubicBezTo>
                    <a:lnTo>
                      <a:pt x="8101" y="17550"/>
                    </a:lnTo>
                    <a:lnTo>
                      <a:pt x="9451" y="17550"/>
                    </a:lnTo>
                    <a:cubicBezTo>
                      <a:pt x="10196" y="17550"/>
                      <a:pt x="10802" y="16946"/>
                      <a:pt x="10802" y="16201"/>
                    </a:cubicBezTo>
                    <a:lnTo>
                      <a:pt x="10802" y="14618"/>
                    </a:lnTo>
                    <a:lnTo>
                      <a:pt x="12401" y="13019"/>
                    </a:lnTo>
                    <a:cubicBezTo>
                      <a:pt x="13163" y="13318"/>
                      <a:pt x="13983" y="13501"/>
                      <a:pt x="14851" y="13501"/>
                    </a:cubicBezTo>
                    <a:cubicBezTo>
                      <a:pt x="18578" y="13501"/>
                      <a:pt x="21600" y="10477"/>
                      <a:pt x="21600" y="6750"/>
                    </a:cubicBezTo>
                    <a:cubicBezTo>
                      <a:pt x="21600" y="3022"/>
                      <a:pt x="18578" y="0"/>
                      <a:pt x="14851" y="0"/>
                    </a:cubicBezTo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342900">
                  <a:defRPr sz="3000">
                    <a:effectLst>
                      <a:outerShdw blurRad="38100" dir="2700000" dist="38100" rotWithShape="0">
                        <a:srgbClr val="000000"/>
                      </a:outerShdw>
                    </a:effectLst>
                  </a:defRPr>
                </a:pPr>
                <a:endParaRPr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318688" y="63558"/>
                <a:ext cx="127128" cy="12713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333" w="21600">
                    <a:moveTo>
                      <a:pt x="13008" y="18685"/>
                    </a:moveTo>
                    <a:cubicBezTo>
                      <a:pt x="9017" y="15851"/>
                      <a:pt x="5542" y="12416"/>
                      <a:pt x="2694" y="8571"/>
                    </a:cubicBezTo>
                    <a:cubicBezTo>
                      <a:pt x="3736" y="5629"/>
                      <a:pt x="5693" y="3698"/>
                      <a:pt x="8585" y="2648"/>
                    </a:cubicBezTo>
                    <a:cubicBezTo>
                      <a:pt x="12578" y="5490"/>
                      <a:pt x="16048" y="8912"/>
                      <a:pt x="18889" y="12810"/>
                    </a:cubicBezTo>
                    <a:cubicBezTo>
                      <a:pt x="17836" y="15731"/>
                      <a:pt x="15883" y="17648"/>
                      <a:pt x="13008" y="18685"/>
                    </a:cubicBezTo>
                    <a:moveTo>
                      <a:pt x="21110" y="11296"/>
                    </a:moveTo>
                    <a:cubicBezTo>
                      <a:pt x="18081" y="7131"/>
                      <a:pt x="14396" y="3497"/>
                      <a:pt x="10161" y="485"/>
                    </a:cubicBezTo>
                    <a:cubicBezTo>
                      <a:pt x="9468" y="-7"/>
                      <a:pt x="8579" y="-133"/>
                      <a:pt x="7778" y="146"/>
                    </a:cubicBezTo>
                    <a:cubicBezTo>
                      <a:pt x="4027" y="1451"/>
                      <a:pt x="1463" y="3984"/>
                      <a:pt x="145" y="7688"/>
                    </a:cubicBezTo>
                    <a:cubicBezTo>
                      <a:pt x="46" y="7963"/>
                      <a:pt x="0" y="8253"/>
                      <a:pt x="0" y="8538"/>
                    </a:cubicBezTo>
                    <a:cubicBezTo>
                      <a:pt x="0" y="9072"/>
                      <a:pt x="167" y="9597"/>
                      <a:pt x="487" y="10042"/>
                    </a:cubicBezTo>
                    <a:cubicBezTo>
                      <a:pt x="3525" y="14214"/>
                      <a:pt x="7211" y="17851"/>
                      <a:pt x="11431" y="20851"/>
                    </a:cubicBezTo>
                    <a:cubicBezTo>
                      <a:pt x="12122" y="21339"/>
                      <a:pt x="13010" y="21467"/>
                      <a:pt x="13812" y="21189"/>
                    </a:cubicBezTo>
                    <a:cubicBezTo>
                      <a:pt x="17563" y="19894"/>
                      <a:pt x="20133" y="17357"/>
                      <a:pt x="21451" y="13648"/>
                    </a:cubicBezTo>
                    <a:cubicBezTo>
                      <a:pt x="21551" y="13373"/>
                      <a:pt x="21600" y="13082"/>
                      <a:pt x="21600" y="12797"/>
                    </a:cubicBezTo>
                    <a:cubicBezTo>
                      <a:pt x="21600" y="12266"/>
                      <a:pt x="21429" y="11741"/>
                      <a:pt x="21110" y="11296"/>
                    </a:cubicBezTo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342900">
                  <a:defRPr sz="3000">
                    <a:effectLst>
                      <a:outerShdw blurRad="38100" dir="2700000" dist="38100" rotWithShape="0">
                        <a:srgbClr val="000000"/>
                      </a:outerShdw>
                    </a:effectLst>
                  </a:defRPr>
                </a:pPr>
                <a:endParaRPr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583" name="Shape 583"/>
            <p:cNvSpPr/>
            <p:nvPr/>
          </p:nvSpPr>
          <p:spPr>
            <a:xfrm>
              <a:off x="999342" y="1009140"/>
              <a:ext cx="494514" cy="56878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altLang="en-US" b="1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添加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altLang="en-US" b="1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6" name="Group 592"/>
          <p:cNvGrpSpPr/>
          <p:nvPr/>
        </p:nvGrpSpPr>
        <p:grpSpPr>
          <a:xfrm>
            <a:off x="2845949" y="3143651"/>
            <a:ext cx="1416159" cy="1157620"/>
            <a:chOff x="91930" y="319568"/>
            <a:chExt cx="1888456" cy="1543016"/>
          </a:xfrm>
        </p:grpSpPr>
        <p:sp>
          <p:nvSpPr>
            <p:cNvPr id="585" name="Shape 585"/>
            <p:cNvSpPr/>
            <p:nvPr/>
          </p:nvSpPr>
          <p:spPr>
            <a:xfrm rot="2700000">
              <a:off x="437370" y="319568"/>
              <a:ext cx="1543016" cy="1543016"/>
            </a:xfrm>
            <a:prstGeom prst="roundRect">
              <a:avLst>
                <a:gd fmla="val 16461" name="adj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 bIns="45718" lIns="91437" rIns="91437" rtlCol="0" tIns="45718"/>
            <a:lstStyle/>
            <a:p>
              <a:pPr algn="ctr" rtl="0"/>
              <a:endPara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 rot="2700000">
              <a:off x="91930" y="869163"/>
              <a:ext cx="443882" cy="443882"/>
            </a:xfrm>
            <a:prstGeom prst="rect">
              <a:avLst/>
            </a:prstGeom>
            <a:solidFill>
              <a:schemeClr val="accent4"/>
            </a:solidFill>
            <a:ln cap="flat" w="28575">
              <a:solidFill>
                <a:schemeClr val="bg1"/>
              </a:solidFill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lvl="0">
                <a:defRPr>
                  <a:solidFill>
                    <a:srgbClr val="000000"/>
                  </a:solidFill>
                </a:defRPr>
              </a:pPr>
              <a:endPara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139949" y="891049"/>
              <a:ext cx="342095" cy="34533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  <p:grpSp>
          <p:nvGrpSpPr>
            <p:cNvPr id="7" name="Group 590"/>
            <p:cNvGrpSpPr/>
            <p:nvPr/>
          </p:nvGrpSpPr>
          <p:grpSpPr>
            <a:xfrm>
              <a:off x="1013830" y="522107"/>
              <a:ext cx="350036" cy="510228"/>
              <a:chExt cx="350035" cy="510226"/>
            </a:xfrm>
          </p:grpSpPr>
          <p:sp>
            <p:nvSpPr>
              <p:cNvPr id="588" name="Shape 588"/>
              <p:cNvSpPr/>
              <p:nvPr/>
            </p:nvSpPr>
            <p:spPr>
              <a:xfrm>
                <a:off x="-1" y="-1"/>
                <a:ext cx="350037" cy="51022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5386" y="14176"/>
                    </a:moveTo>
                    <a:lnTo>
                      <a:pt x="6223" y="14176"/>
                    </a:lnTo>
                    <a:cubicBezTo>
                      <a:pt x="5734" y="13447"/>
                      <a:pt x="5147" y="12717"/>
                      <a:pt x="4568" y="12004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2"/>
                    </a:cubicBezTo>
                    <a:cubicBezTo>
                      <a:pt x="16455" y="12724"/>
                      <a:pt x="15873" y="13450"/>
                      <a:pt x="15386" y="14176"/>
                    </a:cubicBezTo>
                    <a:moveTo>
                      <a:pt x="10800" y="20250"/>
                    </a:moveTo>
                    <a:cubicBezTo>
                      <a:pt x="9805" y="20250"/>
                      <a:pt x="9347" y="20172"/>
                      <a:pt x="8839" y="19407"/>
                    </a:cubicBezTo>
                    <a:lnTo>
                      <a:pt x="13000" y="19049"/>
                    </a:lnTo>
                    <a:cubicBezTo>
                      <a:pt x="12398" y="20165"/>
                      <a:pt x="11959" y="20250"/>
                      <a:pt x="10800" y="20250"/>
                    </a:cubicBezTo>
                    <a:moveTo>
                      <a:pt x="7595" y="16814"/>
                    </a:moveTo>
                    <a:cubicBezTo>
                      <a:pt x="7417" y="16408"/>
                      <a:pt x="7215" y="15979"/>
                      <a:pt x="6991" y="15526"/>
                    </a:cubicBezTo>
                    <a:lnTo>
                      <a:pt x="14616" y="15526"/>
                    </a:lnTo>
                    <a:cubicBezTo>
                      <a:pt x="14496" y="15768"/>
                      <a:pt x="14375" y="16011"/>
                      <a:pt x="14270" y="16240"/>
                    </a:cubicBezTo>
                    <a:cubicBezTo>
                      <a:pt x="14270" y="16240"/>
                      <a:pt x="7595" y="16814"/>
                      <a:pt x="7595" y="16814"/>
                    </a:cubicBezTo>
                    <a:close/>
                    <a:moveTo>
                      <a:pt x="13345" y="18344"/>
                    </a:moveTo>
                    <a:lnTo>
                      <a:pt x="8476" y="18763"/>
                    </a:lnTo>
                    <a:cubicBezTo>
                      <a:pt x="8303" y="18417"/>
                      <a:pt x="8116" y="18012"/>
                      <a:pt x="7890" y="17484"/>
                    </a:cubicBezTo>
                    <a:cubicBezTo>
                      <a:pt x="7887" y="17478"/>
                      <a:pt x="7883" y="17470"/>
                      <a:pt x="7881" y="17463"/>
                    </a:cubicBezTo>
                    <a:lnTo>
                      <a:pt x="13957" y="16942"/>
                    </a:lnTo>
                    <a:cubicBezTo>
                      <a:pt x="13871" y="17141"/>
                      <a:pt x="13778" y="17351"/>
                      <a:pt x="13698" y="17538"/>
                    </a:cubicBezTo>
                    <a:cubicBezTo>
                      <a:pt x="13569" y="17842"/>
                      <a:pt x="13453" y="18105"/>
                      <a:pt x="13345" y="18344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30"/>
                      <a:pt x="4939" y="15563"/>
                    </a:cubicBezTo>
                    <a:cubicBezTo>
                      <a:pt x="6906" y="19340"/>
                      <a:pt x="6688" y="21600"/>
                      <a:pt x="10800" y="21600"/>
                    </a:cubicBezTo>
                    <a:cubicBezTo>
                      <a:pt x="14972" y="21600"/>
                      <a:pt x="14692" y="19350"/>
                      <a:pt x="16660" y="15578"/>
                    </a:cubicBezTo>
                    <a:cubicBezTo>
                      <a:pt x="17983" y="13040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342900">
                  <a:defRPr sz="3000">
                    <a:effectLst>
                      <a:outerShdw blurRad="38100" dir="2700000" dist="38100" rotWithShape="0">
                        <a:srgbClr val="000000"/>
                      </a:outerShdw>
                    </a:effectLst>
                  </a:defRPr>
                </a:pPr>
                <a:endParaRPr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79237" y="80107"/>
                <a:ext cx="103618" cy="1036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342900">
                  <a:defRPr sz="3000">
                    <a:effectLst>
                      <a:outerShdw blurRad="38100" dir="2700000" dist="38100" rotWithShape="0">
                        <a:srgbClr val="000000"/>
                      </a:outerShdw>
                    </a:effectLst>
                  </a:defRPr>
                </a:pPr>
                <a:endParaRPr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591" name="Shape 591"/>
            <p:cNvSpPr/>
            <p:nvPr/>
          </p:nvSpPr>
          <p:spPr>
            <a:xfrm>
              <a:off x="959377" y="891049"/>
              <a:ext cx="426772" cy="67035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 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添加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8" name="Group 600"/>
          <p:cNvGrpSpPr/>
          <p:nvPr/>
        </p:nvGrpSpPr>
        <p:grpSpPr>
          <a:xfrm>
            <a:off x="2845949" y="1288245"/>
            <a:ext cx="1413449" cy="1157620"/>
            <a:chOff x="91930" y="319568"/>
            <a:chExt cx="1884842" cy="1543016"/>
          </a:xfrm>
        </p:grpSpPr>
        <p:sp>
          <p:nvSpPr>
            <p:cNvPr id="593" name="Shape 593"/>
            <p:cNvSpPr/>
            <p:nvPr/>
          </p:nvSpPr>
          <p:spPr>
            <a:xfrm rot="2700000">
              <a:off x="433756" y="319568"/>
              <a:ext cx="1543016" cy="1543016"/>
            </a:xfrm>
            <a:prstGeom prst="roundRect">
              <a:avLst>
                <a:gd fmla="val 16461" name="adj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bIns="45718" lIns="91437" rIns="91437" rtlCol="0" tIns="45718"/>
            <a:lstStyle/>
            <a:p>
              <a:pPr algn="ctr" rtl="0"/>
              <a:endPara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 rot="2700000">
              <a:off x="91930" y="869131"/>
              <a:ext cx="443882" cy="443882"/>
            </a:xfrm>
            <a:prstGeom prst="rect">
              <a:avLst/>
            </a:prstGeom>
            <a:solidFill>
              <a:schemeClr val="accent1"/>
            </a:solidFill>
            <a:ln cap="flat" w="28575">
              <a:solidFill>
                <a:schemeClr val="bg1"/>
              </a:solidFill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/>
              <a:endPara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139947" y="884748"/>
              <a:ext cx="342095" cy="34533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panose="020b0503030403020204" typeface="Source Sans Pro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01</a:t>
              </a:r>
            </a:p>
          </p:txBody>
        </p:sp>
        <p:grpSp>
          <p:nvGrpSpPr>
            <p:cNvPr id="9" name="Group 598"/>
            <p:cNvGrpSpPr/>
            <p:nvPr/>
          </p:nvGrpSpPr>
          <p:grpSpPr>
            <a:xfrm>
              <a:off x="918075" y="375369"/>
              <a:ext cx="509380" cy="509357"/>
              <a:chExt cx="509379" cy="509355"/>
            </a:xfrm>
          </p:grpSpPr>
          <p:sp>
            <p:nvSpPr>
              <p:cNvPr id="596" name="Shape 596"/>
              <p:cNvSpPr/>
              <p:nvPr/>
            </p:nvSpPr>
            <p:spPr>
              <a:xfrm>
                <a:off x="0" y="0"/>
                <a:ext cx="509380" cy="50935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3499" y="14851"/>
                    </a:moveTo>
                    <a:cubicBezTo>
                      <a:pt x="9772" y="14851"/>
                      <a:pt x="6749" y="11828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8"/>
                      <a:pt x="17227" y="14851"/>
                      <a:pt x="13499" y="14851"/>
                    </a:cubicBezTo>
                    <a:moveTo>
                      <a:pt x="3236" y="20043"/>
                    </a:moveTo>
                    <a:cubicBezTo>
                      <a:pt x="3019" y="20267"/>
                      <a:pt x="2718" y="20409"/>
                      <a:pt x="2382" y="20409"/>
                    </a:cubicBezTo>
                    <a:cubicBezTo>
                      <a:pt x="1724" y="20409"/>
                      <a:pt x="1191" y="19876"/>
                      <a:pt x="1191" y="19219"/>
                    </a:cubicBezTo>
                    <a:cubicBezTo>
                      <a:pt x="1191" y="18882"/>
                      <a:pt x="1332" y="18581"/>
                      <a:pt x="1557" y="18364"/>
                    </a:cubicBezTo>
                    <a:lnTo>
                      <a:pt x="1551" y="18359"/>
                    </a:lnTo>
                    <a:lnTo>
                      <a:pt x="6996" y="12914"/>
                    </a:lnTo>
                    <a:cubicBezTo>
                      <a:pt x="7472" y="13556"/>
                      <a:pt x="8039" y="14123"/>
                      <a:pt x="8680" y="14600"/>
                    </a:cubicBezTo>
                    <a:cubicBezTo>
                      <a:pt x="8680" y="14600"/>
                      <a:pt x="3236" y="20043"/>
                      <a:pt x="3236" y="20043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5"/>
                    </a:cubicBezTo>
                    <a:lnTo>
                      <a:pt x="709" y="17516"/>
                    </a:lnTo>
                    <a:lnTo>
                      <a:pt x="713" y="17521"/>
                    </a:lnTo>
                    <a:cubicBezTo>
                      <a:pt x="274" y="17954"/>
                      <a:pt x="0" y="18553"/>
                      <a:pt x="0" y="19219"/>
                    </a:cubicBezTo>
                    <a:cubicBezTo>
                      <a:pt x="0" y="20534"/>
                      <a:pt x="1066" y="21600"/>
                      <a:pt x="2382" y="21600"/>
                    </a:cubicBezTo>
                    <a:cubicBezTo>
                      <a:pt x="3047" y="21600"/>
                      <a:pt x="3647" y="21327"/>
                      <a:pt x="4079" y="20886"/>
                    </a:cubicBezTo>
                    <a:lnTo>
                      <a:pt x="4078" y="20885"/>
                    </a:lnTo>
                    <a:lnTo>
                      <a:pt x="9708" y="15256"/>
                    </a:lnTo>
                    <a:cubicBezTo>
                      <a:pt x="10839" y="15857"/>
                      <a:pt x="12128" y="16201"/>
                      <a:pt x="13499" y="16201"/>
                    </a:cubicBezTo>
                    <a:cubicBezTo>
                      <a:pt x="17973" y="16201"/>
                      <a:pt x="21600" y="12574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342900">
                  <a:defRPr sz="3000">
                    <a:effectLst>
                      <a:outerShdw blurRad="38100" dir="2700000" dist="38100" rotWithShape="0">
                        <a:srgbClr val="000000"/>
                      </a:outerShdw>
                    </a:effectLst>
                  </a:defRPr>
                </a:pPr>
                <a:endParaRPr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597" name="Shape 597"/>
              <p:cNvSpPr/>
              <p:nvPr/>
            </p:nvSpPr>
            <p:spPr>
              <a:xfrm>
                <a:off x="206363" y="79236"/>
                <a:ext cx="120157" cy="11929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0161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1" y="2880"/>
                    </a:cubicBezTo>
                    <a:cubicBezTo>
                      <a:pt x="20956" y="2880"/>
                      <a:pt x="21600" y="2234"/>
                      <a:pt x="21600" y="1440"/>
                    </a:cubicBezTo>
                    <a:cubicBezTo>
                      <a:pt x="21600" y="645"/>
                      <a:pt x="20956" y="0"/>
                      <a:pt x="20161" y="0"/>
                    </a:cubicBezTo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0" lIns="0" numCol="1" rIns="0" tIns="0" wrap="square">
                <a:noAutofit/>
              </a:bodyPr>
              <a:lstStyle/>
              <a:p>
                <a:pPr defTabSz="342900">
                  <a:defRPr sz="3000">
                    <a:effectLst>
                      <a:outerShdw blurRad="38100" dir="2700000" dist="38100" rotWithShape="0">
                        <a:srgbClr val="000000"/>
                      </a:outerShdw>
                    </a:effectLst>
                  </a:defRPr>
                </a:pPr>
                <a:endParaRPr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599" name="Shape 599"/>
            <p:cNvSpPr/>
            <p:nvPr/>
          </p:nvSpPr>
          <p:spPr>
            <a:xfrm>
              <a:off x="925504" y="990514"/>
              <a:ext cx="494515" cy="568781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none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altLang="en-US" b="1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添加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altLang="en-US" b="1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j-cs"/>
                  <a:sym charset="-122" panose="020b0503020204020204" pitchFamily="34" typeface="微软雅黑"/>
                </a:rPr>
                <a:t>标题</a:t>
              </a:r>
            </a:p>
          </p:txBody>
        </p:sp>
      </p:grpSp>
      <p:grpSp>
        <p:nvGrpSpPr>
          <p:cNvPr id="10" name="Group 603"/>
          <p:cNvGrpSpPr/>
          <p:nvPr/>
        </p:nvGrpSpPr>
        <p:grpSpPr>
          <a:xfrm>
            <a:off x="3838661" y="1976232"/>
            <a:ext cx="1636355" cy="1637074"/>
            <a:chExt cx="2182089" cy="2182089"/>
          </a:xfrm>
        </p:grpSpPr>
        <p:sp>
          <p:nvSpPr>
            <p:cNvPr id="601" name="Shape 601"/>
            <p:cNvSpPr/>
            <p:nvPr/>
          </p:nvSpPr>
          <p:spPr>
            <a:xfrm rot="2726102">
              <a:off x="319537" y="319537"/>
              <a:ext cx="1543016" cy="1543016"/>
            </a:xfrm>
            <a:prstGeom prst="roundRect">
              <a:avLst>
                <a:gd fmla="val 16461" name="adj"/>
              </a:avLst>
            </a:prstGeom>
            <a:solidFill>
              <a:schemeClr val="accent4"/>
            </a:solidFill>
            <a:ln w="19050">
              <a:noFill/>
            </a:ln>
            <a:effectLst>
              <a:outerShdw algn="tr" blurRad="254000" dir="8160000" dist="127000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18" lIns="91437" rIns="91437" rtlCol="0" tIns="45718"/>
            <a:lstStyle/>
            <a:p>
              <a:pPr algn="ctr" rtl="0"/>
              <a:endParaRPr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b0503020204020204" pitchFamily="34" typeface="微软雅黑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734186" y="704727"/>
              <a:ext cx="797156" cy="7726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92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defTabSz="342900">
                <a:defRPr sz="3000">
                  <a:effectLst>
                    <a:outerShdw blurRad="38100" dir="2700000" dist="38100" rotWithShape="0">
                      <a:srgbClr val="000000"/>
                    </a:outerShdw>
                  </a:effectLst>
                </a:defRPr>
              </a:pPr>
              <a:endParaRPr sz="23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604" name="Shape 604"/>
          <p:cNvSpPr/>
          <p:nvPr/>
        </p:nvSpPr>
        <p:spPr>
          <a:xfrm>
            <a:off x="6210986" y="2091655"/>
            <a:ext cx="2411465" cy="342900"/>
          </a:xfrm>
          <a:prstGeom prst="rect">
            <a:avLst/>
          </a:prstGeom>
          <a:ln w="12700">
            <a:miter lim="400000"/>
          </a:ln>
        </p:spPr>
        <p:txBody>
          <a:bodyPr bIns="34290" lIns="34289" rIns="34289" tIns="3429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您的内容打在这里，或通过复制您的文本后在此框中选择粘贴并选择只保留文字 </a:t>
            </a:r>
          </a:p>
        </p:txBody>
      </p:sp>
      <p:sp>
        <p:nvSpPr>
          <p:cNvPr id="605" name="Shape 605"/>
          <p:cNvSpPr/>
          <p:nvPr/>
        </p:nvSpPr>
        <p:spPr>
          <a:xfrm>
            <a:off x="6210986" y="2913905"/>
            <a:ext cx="2411465" cy="342900"/>
          </a:xfrm>
          <a:prstGeom prst="rect">
            <a:avLst/>
          </a:prstGeom>
          <a:ln w="12700">
            <a:miter lim="400000"/>
          </a:ln>
        </p:spPr>
        <p:txBody>
          <a:bodyPr bIns="34290" lIns="34289" rIns="34289" tIns="3429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您的内容打在这里，或通过复制您的文本后在此框中选择粘贴并选择只保留文字 </a:t>
            </a:r>
          </a:p>
        </p:txBody>
      </p:sp>
      <p:sp>
        <p:nvSpPr>
          <p:cNvPr id="606" name="Shape 606"/>
          <p:cNvSpPr/>
          <p:nvPr/>
        </p:nvSpPr>
        <p:spPr>
          <a:xfrm>
            <a:off x="679661" y="2091655"/>
            <a:ext cx="2411466" cy="342900"/>
          </a:xfrm>
          <a:prstGeom prst="rect">
            <a:avLst/>
          </a:prstGeom>
          <a:ln w="12700">
            <a:miter lim="400000"/>
          </a:ln>
        </p:spPr>
        <p:txBody>
          <a:bodyPr bIns="34290" lIns="34289" rIns="34289" tIns="34290">
            <a:spAutoFit/>
          </a:bodyPr>
          <a:lstStyle/>
          <a:p>
            <a:pPr algn="r" lvl="0">
              <a:defRPr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您的内容打在这里，或通过复制您的文本后在此框中选择粘贴并选择只保留文字 </a:t>
            </a:r>
          </a:p>
        </p:txBody>
      </p:sp>
      <p:sp>
        <p:nvSpPr>
          <p:cNvPr id="607" name="Shape 607"/>
          <p:cNvSpPr/>
          <p:nvPr/>
        </p:nvSpPr>
        <p:spPr>
          <a:xfrm>
            <a:off x="705139" y="2972346"/>
            <a:ext cx="2411466" cy="342900"/>
          </a:xfrm>
          <a:prstGeom prst="rect">
            <a:avLst/>
          </a:prstGeom>
          <a:ln w="12700">
            <a:miter lim="400000"/>
          </a:ln>
        </p:spPr>
        <p:txBody>
          <a:bodyPr bIns="34290" lIns="34289" rIns="34289" tIns="34290">
            <a:spAutoFit/>
          </a:bodyPr>
          <a:lstStyle/>
          <a:p>
            <a:pPr algn="r" lvl="0">
              <a:defRPr>
                <a:solidFill>
                  <a:srgbClr val="000000"/>
                </a:solidFill>
              </a:defRPr>
            </a:pPr>
            <a:r>
              <a:rPr altLang="en-US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您的内容打在这里，或通过复制您的文本后在此框中选择粘贴并选择只保留文字 </a:t>
            </a:r>
          </a:p>
        </p:txBody>
      </p:sp>
    </p:spTree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6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10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16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20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26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30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36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40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indefinite" fill="hold" id="46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0" grpId="0" spid="2"/>
      <p:bldP advAuto="0" grpId="0" spid="4"/>
      <p:bldP advAuto="0" grpId="0" spid="6"/>
      <p:bldP advAuto="0" grpId="0" spid="8"/>
      <p:bldP advAuto="0" grpId="0" spid="10"/>
      <p:bldP advAuto="0" grpId="0" spid="604"/>
      <p:bldP advAuto="0" grpId="0" spid="605"/>
      <p:bldP advAuto="0" grpId="0" spid="606"/>
      <p:bldP advAuto="0" grpId="0" spid="60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2" name="Straight Connector 141"/>
          <p:cNvCxnSpPr/>
          <p:nvPr/>
        </p:nvCxnSpPr>
        <p:spPr>
          <a:xfrm flipH="1" flipV="1">
            <a:off x="989093" y="1728462"/>
            <a:ext cx="0" cy="2501132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4"/>
          <p:cNvCxnSpPr/>
          <p:nvPr/>
        </p:nvCxnSpPr>
        <p:spPr>
          <a:xfrm>
            <a:off x="989094" y="1734344"/>
            <a:ext cx="2383051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5"/>
          <p:cNvCxnSpPr/>
          <p:nvPr/>
        </p:nvCxnSpPr>
        <p:spPr>
          <a:xfrm flipH="1" flipV="1">
            <a:off x="3372144" y="1734344"/>
            <a:ext cx="0" cy="2464749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187"/>
          <p:cNvCxnSpPr/>
          <p:nvPr/>
        </p:nvCxnSpPr>
        <p:spPr>
          <a:xfrm>
            <a:off x="3372144" y="4199093"/>
            <a:ext cx="2823980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188"/>
          <p:cNvCxnSpPr/>
          <p:nvPr/>
        </p:nvCxnSpPr>
        <p:spPr>
          <a:xfrm flipH="1" flipV="1">
            <a:off x="6201763" y="1479307"/>
            <a:ext cx="0" cy="2719787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矩形 287"/>
          <p:cNvSpPr>
            <a:spLocks noChangeArrowheads="1"/>
          </p:cNvSpPr>
          <p:nvPr/>
        </p:nvSpPr>
        <p:spPr bwMode="auto">
          <a:xfrm>
            <a:off x="1746635" y="3739066"/>
            <a:ext cx="1377817" cy="2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68" lIns="82938" rIns="82938" tIns="41468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89" name="文本框 13"/>
          <p:cNvSpPr txBox="1"/>
          <p:nvPr/>
        </p:nvSpPr>
        <p:spPr>
          <a:xfrm>
            <a:off x="1524529" y="4104581"/>
            <a:ext cx="1676109" cy="724190"/>
          </a:xfrm>
          <a:prstGeom prst="rect">
            <a:avLst/>
          </a:prstGeom>
          <a:noFill/>
        </p:spPr>
        <p:txBody>
          <a:bodyPr bIns="32911" lIns="65824" rIns="65824" rtlCol="0" tIns="32911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b="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90" name="矩形 289"/>
          <p:cNvSpPr>
            <a:spLocks noChangeArrowheads="1"/>
          </p:cNvSpPr>
          <p:nvPr/>
        </p:nvSpPr>
        <p:spPr bwMode="auto">
          <a:xfrm>
            <a:off x="1644084" y="2226898"/>
            <a:ext cx="1556555" cy="2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68" lIns="82938" rIns="82938" tIns="41468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91" name="文本框 13"/>
          <p:cNvSpPr txBox="1"/>
          <p:nvPr/>
        </p:nvSpPr>
        <p:spPr>
          <a:xfrm>
            <a:off x="1600716" y="2499282"/>
            <a:ext cx="1676109" cy="724190"/>
          </a:xfrm>
          <a:prstGeom prst="rect">
            <a:avLst/>
          </a:prstGeom>
          <a:noFill/>
        </p:spPr>
        <p:txBody>
          <a:bodyPr bIns="32911" lIns="65824" rIns="65824" rtlCol="0" tIns="32911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b="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92" name="矩形 291"/>
          <p:cNvSpPr>
            <a:spLocks noChangeArrowheads="1"/>
          </p:cNvSpPr>
          <p:nvPr/>
        </p:nvSpPr>
        <p:spPr bwMode="auto">
          <a:xfrm>
            <a:off x="3886319" y="1729774"/>
            <a:ext cx="1694329" cy="2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68" lIns="82938" rIns="82938" tIns="41468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94" name="文本框 13"/>
          <p:cNvSpPr txBox="1"/>
          <p:nvPr/>
        </p:nvSpPr>
        <p:spPr>
          <a:xfrm>
            <a:off x="3904539" y="2042082"/>
            <a:ext cx="1676109" cy="724190"/>
          </a:xfrm>
          <a:prstGeom prst="rect">
            <a:avLst/>
          </a:prstGeom>
          <a:noFill/>
        </p:spPr>
        <p:txBody>
          <a:bodyPr bIns="32911" lIns="65824" rIns="65824" rtlCol="0" tIns="32911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b="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95" name="矩形 294"/>
          <p:cNvSpPr>
            <a:spLocks noChangeArrowheads="1"/>
          </p:cNvSpPr>
          <p:nvPr/>
        </p:nvSpPr>
        <p:spPr bwMode="auto">
          <a:xfrm>
            <a:off x="3898552" y="3022812"/>
            <a:ext cx="1825575" cy="2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68" lIns="82938" rIns="82938" tIns="41468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96" name="文本框 13"/>
          <p:cNvSpPr txBox="1"/>
          <p:nvPr/>
        </p:nvSpPr>
        <p:spPr>
          <a:xfrm>
            <a:off x="3916773" y="3428454"/>
            <a:ext cx="1676109" cy="724190"/>
          </a:xfrm>
          <a:prstGeom prst="rect">
            <a:avLst/>
          </a:prstGeom>
          <a:noFill/>
        </p:spPr>
        <p:txBody>
          <a:bodyPr bIns="32911" lIns="65824" rIns="65824" rtlCol="0" tIns="32911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b="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97" name="矩形 296"/>
          <p:cNvSpPr>
            <a:spLocks noChangeArrowheads="1"/>
          </p:cNvSpPr>
          <p:nvPr/>
        </p:nvSpPr>
        <p:spPr bwMode="auto">
          <a:xfrm>
            <a:off x="6816667" y="3379026"/>
            <a:ext cx="1717044" cy="26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1468" lIns="82938" rIns="82938" tIns="41468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itchFamily="34" typeface="Calibri"/>
              </a:defRPr>
            </a:lvl9pPr>
          </a:lstStyle>
          <a:p>
            <a:pPr>
              <a:buNone/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98" name="文本框 13"/>
          <p:cNvSpPr txBox="1"/>
          <p:nvPr/>
        </p:nvSpPr>
        <p:spPr>
          <a:xfrm>
            <a:off x="6816668" y="3718482"/>
            <a:ext cx="1676109" cy="724190"/>
          </a:xfrm>
          <a:prstGeom prst="rect">
            <a:avLst/>
          </a:prstGeom>
          <a:noFill/>
        </p:spPr>
        <p:txBody>
          <a:bodyPr bIns="32911" lIns="65824" rIns="65824" rtlCol="0" tIns="32911"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b="0" lang="zh-CN" sz="9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在此录入上述图表的综合描述说明，在此录入上述图表的综合描述说明，在此录入上述图表的综合描述说明</a:t>
            </a:r>
          </a:p>
        </p:txBody>
      </p:sp>
      <p:grpSp>
        <p:nvGrpSpPr>
          <p:cNvPr id="4" name="Group 99"/>
          <p:cNvGrpSpPr/>
          <p:nvPr/>
        </p:nvGrpSpPr>
        <p:grpSpPr>
          <a:xfrm>
            <a:off x="6989703" y="868669"/>
            <a:ext cx="1751932" cy="1702795"/>
            <a:chOff x="3690938" y="436563"/>
            <a:chExt cx="5264150" cy="5114925"/>
          </a:xfrm>
          <a:solidFill>
            <a:srgbClr val="D4DDDE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gdLst>
                <a:gd fmla="*/ 2355 w 2519" name="T0"/>
                <a:gd fmla="*/ 1508 h 2448" name="T1"/>
                <a:gd fmla="*/ 2189 w 2519" name="T2"/>
                <a:gd fmla="*/ 1879 h 2448" name="T3"/>
                <a:gd fmla="*/ 2175 w 2519" name="T4"/>
                <a:gd fmla="*/ 1942 h 2448" name="T5"/>
                <a:gd fmla="*/ 2012 w 2519" name="T6"/>
                <a:gd fmla="*/ 2110 h 2448" name="T7"/>
                <a:gd fmla="*/ 1952 w 2519" name="T8"/>
                <a:gd fmla="*/ 2246 h 2448" name="T9"/>
                <a:gd fmla="*/ 1892 w 2519" name="T10"/>
                <a:gd fmla="*/ 2214 h 2448" name="T11"/>
                <a:gd fmla="*/ 1571 w 2519" name="T12"/>
                <a:gd fmla="*/ 2367 h 2448" name="T13"/>
                <a:gd fmla="*/ 1499 w 2519" name="T14"/>
                <a:gd fmla="*/ 2401 h 2448" name="T15"/>
                <a:gd fmla="*/ 1365 w 2519" name="T16"/>
                <a:gd fmla="*/ 2378 h 2448" name="T17"/>
                <a:gd fmla="*/ 856 w 2519" name="T18"/>
                <a:gd fmla="*/ 2171 h 2448" name="T19"/>
                <a:gd fmla="*/ 337 w 2519" name="T20"/>
                <a:gd fmla="*/ 775 h 2448" name="T21"/>
                <a:gd fmla="*/ 1155 w 2519" name="T22"/>
                <a:gd fmla="*/ 132 h 2448" name="T23"/>
                <a:gd fmla="*/ 1223 w 2519" name="T24"/>
                <a:gd fmla="*/ 75 h 2448" name="T25"/>
                <a:gd fmla="*/ 1380 w 2519" name="T26"/>
                <a:gd fmla="*/ 119 h 2448" name="T27"/>
                <a:gd fmla="*/ 1517 w 2519" name="T28"/>
                <a:gd fmla="*/ 98 h 2448" name="T29"/>
                <a:gd fmla="*/ 1927 w 2519" name="T30"/>
                <a:gd fmla="*/ 444 h 2448" name="T31"/>
                <a:gd fmla="*/ 2125 w 2519" name="T32"/>
                <a:gd fmla="*/ 591 h 2448" name="T33"/>
                <a:gd fmla="*/ 2125 w 2519" name="T34"/>
                <a:gd fmla="*/ 591 h 2448" name="T35"/>
                <a:gd fmla="*/ 1690 w 2519" name="T36"/>
                <a:gd fmla="*/ 393 h 2448" name="T37"/>
                <a:gd fmla="*/ 195 w 2519" name="T38"/>
                <a:gd fmla="*/ 1086 h 2448" name="T39"/>
                <a:gd fmla="*/ 163 w 2519" name="T40"/>
                <a:gd fmla="*/ 1009 h 2448" name="T41"/>
                <a:gd fmla="*/ 201 w 2519" name="T42"/>
                <a:gd fmla="*/ 764 h 2448" name="T43"/>
                <a:gd fmla="*/ 337 w 2519" name="T44"/>
                <a:gd fmla="*/ 775 h 2448" name="T45"/>
                <a:gd fmla="*/ 1384 w 2519" name="T46"/>
                <a:gd fmla="*/ 66 h 2448" name="T47"/>
                <a:gd fmla="*/ 1147 w 2519" name="T48"/>
                <a:gd fmla="*/ 0 h 2448" name="T49"/>
                <a:gd fmla="*/ 1064 w 2519" name="T50"/>
                <a:gd fmla="*/ 79 h 2448" name="T51"/>
                <a:gd fmla="*/ 141 w 2519" name="T52"/>
                <a:gd fmla="*/ 925 h 2448" name="T53"/>
                <a:gd fmla="*/ 83 w 2519" name="T54"/>
                <a:gd fmla="*/ 1247 h 2448" name="T55"/>
                <a:gd fmla="*/ 1468 w 2519" name="T56"/>
                <a:gd fmla="*/ 2434 h 2448" name="T57"/>
                <a:gd fmla="*/ 1476 w 2519" name="T58"/>
                <a:gd fmla="*/ 2447 h 2448" name="T59"/>
                <a:gd fmla="*/ 1604 w 2519" name="T60"/>
                <a:gd fmla="*/ 2447 h 2448" name="T61"/>
                <a:gd fmla="*/ 1599 w 2519" name="T62"/>
                <a:gd fmla="*/ 2406 h 2448" name="T63"/>
                <a:gd fmla="*/ 1941 w 2519" name="T64"/>
                <a:gd fmla="*/ 2315 h 2448" name="T65"/>
                <a:gd fmla="*/ 2028 w 2519" name="T66"/>
                <a:gd fmla="*/ 2212 h 2448" name="T67"/>
                <a:gd fmla="*/ 2102 w 2519" name="T68"/>
                <a:gd fmla="*/ 2227 h 2448" name="T69"/>
                <a:gd fmla="*/ 2154 w 2519" name="T70"/>
                <a:gd fmla="*/ 2075 h 2448" name="T71"/>
                <a:gd fmla="*/ 2198 w 2519" name="T72"/>
                <a:gd fmla="*/ 2030 h 2448" name="T73"/>
                <a:gd fmla="*/ 2252 w 2519" name="T74"/>
                <a:gd fmla="*/ 1939 h 2448" name="T75"/>
                <a:gd fmla="*/ 2274 w 2519" name="T76"/>
                <a:gd fmla="*/ 1943 h 2448" name="T77"/>
                <a:gd fmla="*/ 2480 w 2519" name="T78"/>
                <a:gd fmla="*/ 1372 h 2448" name="T79"/>
                <a:gd fmla="*/ 2465 w 2519" name="T80"/>
                <a:gd fmla="*/ 883 h 2448" name="T81"/>
                <a:gd fmla="*/ 1600 w 2519" name="T82"/>
                <a:gd fmla="*/ 96 h 2448" name="T83"/>
                <a:gd fmla="*/ 1553 w 2519" name="T84"/>
                <a:gd fmla="*/ 0 h 244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448" w="2519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gdLst>
                <a:gd fmla="*/ 2003 w 2075" name="T0"/>
                <a:gd fmla="*/ 516 h 1122" name="T1"/>
                <a:gd fmla="*/ 2074 w 2075" name="T2"/>
                <a:gd fmla="*/ 571 h 1122" name="T3"/>
                <a:gd fmla="*/ 2003 w 2075" name="T4"/>
                <a:gd fmla="*/ 516 h 1122" name="T5"/>
                <a:gd fmla="*/ 1805 w 2075" name="T6"/>
                <a:gd fmla="*/ 369 h 1122" name="T7"/>
                <a:gd fmla="*/ 2003 w 2075" name="T8"/>
                <a:gd fmla="*/ 516 h 1122" name="T9"/>
                <a:gd fmla="*/ 1880 w 2075" name="T10"/>
                <a:gd fmla="*/ 417 h 1122" name="T11"/>
                <a:gd fmla="*/ 1805 w 2075" name="T12"/>
                <a:gd fmla="*/ 369 h 1122" name="T13"/>
                <a:gd fmla="*/ 847 w 2075" name="T14"/>
                <a:gd fmla="*/ 250 h 1122" name="T15"/>
                <a:gd fmla="*/ 764 w 2075" name="T16"/>
                <a:gd fmla="*/ 214 h 1122" name="T17"/>
                <a:gd fmla="*/ 872 w 2075" name="T18"/>
                <a:gd fmla="*/ 140 h 1122" name="T19"/>
                <a:gd fmla="*/ 915 w 2075" name="T20"/>
                <a:gd fmla="*/ 136 h 1122" name="T21"/>
                <a:gd fmla="*/ 998 w 2075" name="T22"/>
                <a:gd fmla="*/ 172 h 1122" name="T23"/>
                <a:gd fmla="*/ 891 w 2075" name="T24"/>
                <a:gd fmla="*/ 246 h 1122" name="T25"/>
                <a:gd fmla="*/ 847 w 2075" name="T26"/>
                <a:gd fmla="*/ 250 h 1122" name="T27"/>
                <a:gd fmla="*/ 1101 w 2075" name="T28"/>
                <a:gd fmla="*/ 0 h 1122" name="T29"/>
                <a:gd fmla="*/ 1100 w 2075" name="T30"/>
                <a:gd fmla="*/ 0 h 1122" name="T31"/>
                <a:gd fmla="*/ 1033 w 2075" name="T32"/>
                <a:gd fmla="*/ 57 h 1122" name="T33"/>
                <a:gd fmla="*/ 738 w 2075" name="T34"/>
                <a:gd fmla="*/ 141 h 1122" name="T35"/>
                <a:gd fmla="*/ 215 w 2075" name="T36"/>
                <a:gd fmla="*/ 700 h 1122" name="T37"/>
                <a:gd fmla="*/ 87 w 2075" name="T38"/>
                <a:gd fmla="*/ 689 h 1122" name="T39"/>
                <a:gd fmla="*/ 79 w 2075" name="T40"/>
                <a:gd fmla="*/ 689 h 1122" name="T41"/>
                <a:gd fmla="*/ 69 w 2075" name="T42"/>
                <a:gd fmla="*/ 790 h 1122" name="T43"/>
                <a:gd fmla="*/ 41 w 2075" name="T44"/>
                <a:gd fmla="*/ 934 h 1122" name="T45"/>
                <a:gd fmla="*/ 59 w 2075" name="T46"/>
                <a:gd fmla="*/ 1008 h 1122" name="T47"/>
                <a:gd fmla="*/ 73 w 2075" name="T48"/>
                <a:gd fmla="*/ 1011 h 1122" name="T49"/>
                <a:gd fmla="*/ 37 w 2075" name="T50"/>
                <a:gd fmla="*/ 1122 h 1122" name="T51"/>
                <a:gd fmla="*/ 1568 w 2075" name="T52"/>
                <a:gd fmla="*/ 318 h 1122" name="T53"/>
                <a:gd fmla="*/ 1805 w 2075" name="T54"/>
                <a:gd fmla="*/ 369 h 1122" name="T55"/>
                <a:gd fmla="*/ 1410 w 2075" name="T56"/>
                <a:gd fmla="*/ 126 h 1122" name="T57"/>
                <a:gd fmla="*/ 1395 w 2075" name="T58"/>
                <a:gd fmla="*/ 23 h 1122" name="T59"/>
                <a:gd fmla="*/ 1278 w 2075" name="T60"/>
                <a:gd fmla="*/ 42 h 1122" name="T61"/>
                <a:gd fmla="*/ 1258 w 2075" name="T62"/>
                <a:gd fmla="*/ 44 h 1122" name="T63"/>
                <a:gd fmla="*/ 1117 w 2075" name="T64"/>
                <a:gd fmla="*/ 3 h 1122" name="T65"/>
                <a:gd fmla="*/ 1101 w 2075" name="T66"/>
                <a:gd fmla="*/ 0 h 1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22" w="2075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gdLst>
                <a:gd fmla="*/ 1754 w 1754" name="T0"/>
                <a:gd fmla="*/ 0 h 893" name="T1"/>
                <a:gd fmla="*/ 255 w 1754" name="T2"/>
                <a:gd fmla="*/ 663 h 893" name="T3"/>
                <a:gd fmla="*/ 0 w 1754" name="T4"/>
                <a:gd fmla="*/ 637 h 893" name="T5"/>
                <a:gd fmla="*/ 764 w 1754" name="T6"/>
                <a:gd fmla="*/ 870 h 893" name="T7"/>
                <a:gd fmla="*/ 863 w 1754" name="T8"/>
                <a:gd fmla="*/ 865 h 893" name="T9"/>
                <a:gd fmla="*/ 898 w 1754" name="T10"/>
                <a:gd fmla="*/ 893 h 893" name="T11"/>
                <a:gd fmla="*/ 906 w 1754" name="T12"/>
                <a:gd fmla="*/ 893 h 893" name="T13"/>
                <a:gd fmla="*/ 970 w 1754" name="T14"/>
                <a:gd fmla="*/ 859 h 893" name="T15"/>
                <a:gd fmla="*/ 978 w 1754" name="T16"/>
                <a:gd fmla="*/ 846 h 893" name="T17"/>
                <a:gd fmla="*/ 1291 w 1754" name="T18"/>
                <a:gd fmla="*/ 706 h 893" name="T19"/>
                <a:gd fmla="*/ 1345 w 1754" name="T20"/>
                <a:gd fmla="*/ 739 h 893" name="T21"/>
                <a:gd fmla="*/ 1351 w 1754" name="T22"/>
                <a:gd fmla="*/ 738 h 893" name="T23"/>
                <a:gd fmla="*/ 1422 w 1754" name="T24"/>
                <a:gd fmla="*/ 651 h 893" name="T25"/>
                <a:gd fmla="*/ 1411 w 1754" name="T26"/>
                <a:gd fmla="*/ 602 h 893" name="T27"/>
                <a:gd fmla="*/ 1507 w 1754" name="T28"/>
                <a:gd fmla="*/ 492 h 893" name="T29"/>
                <a:gd fmla="*/ 1574 w 1754" name="T30"/>
                <a:gd fmla="*/ 434 h 893" name="T31"/>
                <a:gd fmla="*/ 1595 w 1754" name="T32"/>
                <a:gd fmla="*/ 379 h 893" name="T33"/>
                <a:gd fmla="*/ 1588 w 1754" name="T34"/>
                <a:gd fmla="*/ 371 h 893" name="T35"/>
                <a:gd fmla="*/ 1754 w 1754" name="T36"/>
                <a:gd fmla="*/ 0 h 89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93" w="1754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gdLst>
                <a:gd fmla="*/ 292 w 623" name="T0"/>
                <a:gd fmla="*/ 19 h 356" name="T1"/>
                <a:gd fmla="*/ 0 w 623" name="T2"/>
                <a:gd fmla="*/ 356 h 356" name="T3"/>
                <a:gd fmla="*/ 318 w 623" name="T4"/>
                <a:gd fmla="*/ 94 h 356" name="T5"/>
                <a:gd fmla="*/ 623 w 623" name="T6"/>
                <a:gd fmla="*/ 166 h 356" name="T7"/>
                <a:gd fmla="*/ 292 w 623" name="T8"/>
                <a:gd fmla="*/ 19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623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gdLst>
                <a:gd fmla="*/ 302 w 623" name="T0"/>
                <a:gd fmla="*/ 19 h 333" name="T1"/>
                <a:gd fmla="*/ 0 w 623" name="T2"/>
                <a:gd fmla="*/ 333 h 333" name="T3"/>
                <a:gd fmla="*/ 316 w 623" name="T4"/>
                <a:gd fmla="*/ 52 h 333" name="T5"/>
                <a:gd fmla="*/ 623 w 623" name="T6"/>
                <a:gd fmla="*/ 143 h 333" name="T7"/>
                <a:gd fmla="*/ 302 w 623" name="T8"/>
                <a:gd fmla="*/ 19 h 3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3" w="62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gdLst>
                <a:gd fmla="*/ 565 w 652" name="T0"/>
                <a:gd fmla="*/ 0 h 466" name="T1"/>
                <a:gd fmla="*/ 545 w 652" name="T2"/>
                <a:gd fmla="*/ 108 h 466" name="T3"/>
                <a:gd fmla="*/ 574 w 652" name="T4"/>
                <a:gd fmla="*/ 95 h 466" name="T5"/>
                <a:gd fmla="*/ 565 w 652" name="T6"/>
                <a:gd fmla="*/ 0 h 466" name="T7"/>
                <a:gd fmla="*/ 640 w 652" name="T8"/>
                <a:gd fmla="*/ 129 h 466" name="T9"/>
                <a:gd fmla="*/ 561 w 652" name="T10"/>
                <a:gd fmla="*/ 240 h 466" name="T11"/>
                <a:gd fmla="*/ 489 w 652" name="T12"/>
                <a:gd fmla="*/ 216 h 466" name="T13"/>
                <a:gd fmla="*/ 469 w 652" name="T14"/>
                <a:gd fmla="*/ 240 h 466" name="T15"/>
                <a:gd fmla="*/ 457 w 652" name="T16"/>
                <a:gd fmla="*/ 234 h 466" name="T17"/>
                <a:gd fmla="*/ 467 w 652" name="T18"/>
                <a:gd fmla="*/ 242 h 466" name="T19"/>
                <a:gd fmla="*/ 320 w 652" name="T20"/>
                <a:gd fmla="*/ 344 h 466" name="T21"/>
                <a:gd fmla="*/ 0 w 652" name="T22"/>
                <a:gd fmla="*/ 324 h 466" name="T23"/>
                <a:gd fmla="*/ 367 w 652" name="T24"/>
                <a:gd fmla="*/ 417 h 466" name="T25"/>
                <a:gd fmla="*/ 518 w 652" name="T26"/>
                <a:gd fmla="*/ 287 h 466" name="T27"/>
                <a:gd fmla="*/ 576 w 652" name="T28"/>
                <a:gd fmla="*/ 264 h 466" name="T29"/>
                <a:gd fmla="*/ 640 w 652" name="T30"/>
                <a:gd fmla="*/ 129 h 46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6" w="652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gdLst>
                <a:gd fmla="*/ 125 w 268" name="T0"/>
                <a:gd fmla="*/ 8 h 153" name="T1"/>
                <a:gd fmla="*/ 0 w 268" name="T2"/>
                <a:gd fmla="*/ 153 h 153" name="T3"/>
                <a:gd fmla="*/ 137 w 268" name="T4"/>
                <a:gd fmla="*/ 40 h 153" name="T5"/>
                <a:gd fmla="*/ 268 w 268" name="T6"/>
                <a:gd fmla="*/ 71 h 153" name="T7"/>
                <a:gd fmla="*/ 125 w 268" name="T8"/>
                <a:gd fmla="*/ 8 h 1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3" w="268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gdLst>
                <a:gd fmla="*/ 130 w 268" name="T0"/>
                <a:gd fmla="*/ 8 h 143" name="T1"/>
                <a:gd fmla="*/ 0 w 268" name="T2"/>
                <a:gd fmla="*/ 143 h 143" name="T3"/>
                <a:gd fmla="*/ 136 w 268" name="T4"/>
                <a:gd fmla="*/ 22 h 143" name="T5"/>
                <a:gd fmla="*/ 268 w 268" name="T6"/>
                <a:gd fmla="*/ 61 h 143" name="T7"/>
                <a:gd fmla="*/ 130 w 268" name="T8"/>
                <a:gd fmla="*/ 8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268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gdLst>
                <a:gd fmla="*/ 158 w 259" name="T0"/>
                <a:gd fmla="*/ 179 h 200" name="T1"/>
                <a:gd fmla="*/ 243 w 259" name="T2"/>
                <a:gd fmla="*/ 0 h 200" name="T3"/>
                <a:gd fmla="*/ 138 w 259" name="T4"/>
                <a:gd fmla="*/ 148 h 200" name="T5"/>
                <a:gd fmla="*/ 0 w 259" name="T6"/>
                <a:gd fmla="*/ 139 h 200" name="T7"/>
                <a:gd fmla="*/ 158 w 259" name="T8"/>
                <a:gd fmla="*/ 179 h 2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0" w="259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gdLst>
                <a:gd fmla="*/ 147 w 265" name="T0"/>
                <a:gd fmla="*/ 156 h 170" name="T1"/>
                <a:gd fmla="*/ 258 w 265" name="T2"/>
                <a:gd fmla="*/ 0 h 170" name="T3"/>
                <a:gd fmla="*/ 139 w 265" name="T4"/>
                <a:gd fmla="*/ 126 h 170" name="T5"/>
                <a:gd fmla="*/ 0 w 265" name="T6"/>
                <a:gd fmla="*/ 107 h 170" name="T7"/>
                <a:gd fmla="*/ 147 w 265" name="T8"/>
                <a:gd fmla="*/ 156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265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gdLst>
                <a:gd fmla="*/ 60 w 128" name="T0"/>
                <a:gd fmla="*/ 4 h 73" name="T1"/>
                <a:gd fmla="*/ 0 w 128" name="T2"/>
                <a:gd fmla="*/ 73 h 73" name="T3"/>
                <a:gd fmla="*/ 65 w 128" name="T4"/>
                <a:gd fmla="*/ 20 h 73" name="T5"/>
                <a:gd fmla="*/ 128 w 128" name="T6"/>
                <a:gd fmla="*/ 34 h 73" name="T7"/>
                <a:gd fmla="*/ 60 w 128" name="T8"/>
                <a:gd fmla="*/ 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128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gdLst>
                <a:gd fmla="*/ 62 w 128" name="T0"/>
                <a:gd fmla="*/ 4 h 68" name="T1"/>
                <a:gd fmla="*/ 0 w 128" name="T2"/>
                <a:gd fmla="*/ 68 h 68" name="T3"/>
                <a:gd fmla="*/ 64 w 128" name="T4"/>
                <a:gd fmla="*/ 11 h 68" name="T5"/>
                <a:gd fmla="*/ 128 w 128" name="T6"/>
                <a:gd fmla="*/ 29 h 68" name="T7"/>
                <a:gd fmla="*/ 62 w 128" name="T8"/>
                <a:gd fmla="*/ 4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2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gdLst>
                <a:gd fmla="*/ 75 w 123" name="T0"/>
                <a:gd fmla="*/ 85 h 95" name="T1"/>
                <a:gd fmla="*/ 116 w 123" name="T2"/>
                <a:gd fmla="*/ 0 h 95" name="T3"/>
                <a:gd fmla="*/ 65 w 123" name="T4"/>
                <a:gd fmla="*/ 70 h 95" name="T5"/>
                <a:gd fmla="*/ 0 w 123" name="T6"/>
                <a:gd fmla="*/ 66 h 95" name="T7"/>
                <a:gd fmla="*/ 75 w 123" name="T8"/>
                <a:gd fmla="*/ 8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23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gdLst>
                <a:gd fmla="*/ 71 w 127" name="T0"/>
                <a:gd fmla="*/ 75 h 81" name="T1"/>
                <a:gd fmla="*/ 124 w 127" name="T2"/>
                <a:gd fmla="*/ 0 h 81" name="T3"/>
                <a:gd fmla="*/ 67 w 127" name="T4"/>
                <a:gd fmla="*/ 60 h 81" name="T5"/>
                <a:gd fmla="*/ 0 w 127" name="T6"/>
                <a:gd fmla="*/ 51 h 81" name="T7"/>
                <a:gd fmla="*/ 71 w 127" name="T8"/>
                <a:gd fmla="*/ 75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127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gdLst>
                <a:gd fmla="*/ 113 w 241" name="T0"/>
                <a:gd fmla="*/ 8 h 138" name="T1"/>
                <a:gd fmla="*/ 0 w 241" name="T2"/>
                <a:gd fmla="*/ 138 h 138" name="T3"/>
                <a:gd fmla="*/ 123 w 241" name="T4"/>
                <a:gd fmla="*/ 37 h 138" name="T5"/>
                <a:gd fmla="*/ 241 w 241" name="T6"/>
                <a:gd fmla="*/ 65 h 138" name="T7"/>
                <a:gd fmla="*/ 113 w 241" name="T8"/>
                <a:gd fmla="*/ 8 h 1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8" w="241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gdLst>
                <a:gd fmla="*/ 117 w 241" name="T0"/>
                <a:gd fmla="*/ 8 h 129" name="T1"/>
                <a:gd fmla="*/ 0 w 241" name="T2"/>
                <a:gd fmla="*/ 129 h 129" name="T3"/>
                <a:gd fmla="*/ 122 w 241" name="T4"/>
                <a:gd fmla="*/ 21 h 129" name="T5"/>
                <a:gd fmla="*/ 241 w 241" name="T6"/>
                <a:gd fmla="*/ 56 h 129" name="T7"/>
                <a:gd fmla="*/ 117 w 241" name="T8"/>
                <a:gd fmla="*/ 8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241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gdLst>
                <a:gd fmla="*/ 142 w 233" name="T0"/>
                <a:gd fmla="*/ 161 h 180" name="T1"/>
                <a:gd fmla="*/ 219 w 233" name="T2"/>
                <a:gd fmla="*/ 0 h 180" name="T3"/>
                <a:gd fmla="*/ 124 w 233" name="T4"/>
                <a:gd fmla="*/ 133 h 180" name="T5"/>
                <a:gd fmla="*/ 0 w 233" name="T6"/>
                <a:gd fmla="*/ 125 h 180" name="T7"/>
                <a:gd fmla="*/ 142 w 233" name="T8"/>
                <a:gd fmla="*/ 161 h 1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0" w="233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gdLst>
                <a:gd fmla="*/ 133 w 239" name="T0"/>
                <a:gd fmla="*/ 140 h 153" name="T1"/>
                <a:gd fmla="*/ 233 w 239" name="T2"/>
                <a:gd fmla="*/ 0 h 153" name="T3"/>
                <a:gd fmla="*/ 126 w 239" name="T4"/>
                <a:gd fmla="*/ 114 h 153" name="T5"/>
                <a:gd fmla="*/ 0 w 239" name="T6"/>
                <a:gd fmla="*/ 96 h 153" name="T7"/>
                <a:gd fmla="*/ 133 w 239" name="T8"/>
                <a:gd fmla="*/ 140 h 1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3" w="239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gdLst>
                <a:gd fmla="*/ 60 w 128" name="T0"/>
                <a:gd fmla="*/ 4 h 73" name="T1"/>
                <a:gd fmla="*/ 0 w 128" name="T2"/>
                <a:gd fmla="*/ 73 h 73" name="T3"/>
                <a:gd fmla="*/ 65 w 128" name="T4"/>
                <a:gd fmla="*/ 19 h 73" name="T5"/>
                <a:gd fmla="*/ 128 w 128" name="T6"/>
                <a:gd fmla="*/ 34 h 73" name="T7"/>
                <a:gd fmla="*/ 60 w 128" name="T8"/>
                <a:gd fmla="*/ 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128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gdLst>
                <a:gd fmla="*/ 62 w 128" name="T0"/>
                <a:gd fmla="*/ 4 h 68" name="T1"/>
                <a:gd fmla="*/ 0 w 128" name="T2"/>
                <a:gd fmla="*/ 68 h 68" name="T3"/>
                <a:gd fmla="*/ 65 w 128" name="T4"/>
                <a:gd fmla="*/ 11 h 68" name="T5"/>
                <a:gd fmla="*/ 128 w 128" name="T6"/>
                <a:gd fmla="*/ 29 h 68" name="T7"/>
                <a:gd fmla="*/ 62 w 128" name="T8"/>
                <a:gd fmla="*/ 4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2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gdLst>
                <a:gd fmla="*/ 75 w 123" name="T0"/>
                <a:gd fmla="*/ 85 h 95" name="T1"/>
                <a:gd fmla="*/ 116 w 123" name="T2"/>
                <a:gd fmla="*/ 0 h 95" name="T3"/>
                <a:gd fmla="*/ 66 w 123" name="T4"/>
                <a:gd fmla="*/ 70 h 95" name="T5"/>
                <a:gd fmla="*/ 0 w 123" name="T6"/>
                <a:gd fmla="*/ 66 h 95" name="T7"/>
                <a:gd fmla="*/ 75 w 123" name="T8"/>
                <a:gd fmla="*/ 8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23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gdLst>
                <a:gd fmla="*/ 70 w 126" name="T0"/>
                <a:gd fmla="*/ 74 h 81" name="T1"/>
                <a:gd fmla="*/ 123 w 126" name="T2"/>
                <a:gd fmla="*/ 0 h 81" name="T3"/>
                <a:gd fmla="*/ 66 w 126" name="T4"/>
                <a:gd fmla="*/ 60 h 81" name="T5"/>
                <a:gd fmla="*/ 0 w 126" name="T6"/>
                <a:gd fmla="*/ 51 h 81" name="T7"/>
                <a:gd fmla="*/ 70 w 126" name="T8"/>
                <a:gd fmla="*/ 74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125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gdLst>
                <a:gd fmla="*/ 214 w 227" name="T0"/>
                <a:gd fmla="*/ 151 h 262" name="T1"/>
                <a:gd fmla="*/ 90 w 227" name="T2"/>
                <a:gd fmla="*/ 251 h 262" name="T3"/>
                <a:gd fmla="*/ 13 w 227" name="T4"/>
                <a:gd fmla="*/ 111 h 262" name="T5"/>
                <a:gd fmla="*/ 137 w 227" name="T6"/>
                <a:gd fmla="*/ 11 h 262" name="T7"/>
                <a:gd fmla="*/ 214 w 227" name="T8"/>
                <a:gd fmla="*/ 151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226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gdLst>
                <a:gd fmla="*/ 102 w 184" name="T0"/>
                <a:gd fmla="*/ 2 h 96" name="T1"/>
                <a:gd fmla="*/ 0 w 184" name="T2"/>
                <a:gd fmla="*/ 96 h 96" name="T3"/>
                <a:gd fmla="*/ 105 w 184" name="T4"/>
                <a:gd fmla="*/ 27 h 96" name="T5"/>
                <a:gd fmla="*/ 184 w 184" name="T6"/>
                <a:gd fmla="*/ 68 h 96" name="T7"/>
                <a:gd fmla="*/ 102 w 184" name="T8"/>
                <a:gd fmla="*/ 2 h 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" w="184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gdLst>
                <a:gd fmla="*/ 104 w 184" name="T0"/>
                <a:gd fmla="*/ 1 h 87" name="T1"/>
                <a:gd fmla="*/ 0 w 184" name="T2"/>
                <a:gd fmla="*/ 87 h 87" name="T3"/>
                <a:gd fmla="*/ 105 w 184" name="T4"/>
                <a:gd fmla="*/ 13 h 87" name="T5"/>
                <a:gd fmla="*/ 184 w 184" name="T6"/>
                <a:gd fmla="*/ 59 h 87" name="T7"/>
                <a:gd fmla="*/ 104 w 184" name="T8"/>
                <a:gd fmla="*/ 1 h 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" w="184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gdLst>
                <a:gd fmla="*/ 94 w 176" name="T0"/>
                <a:gd fmla="*/ 125 h 134" name="T1"/>
                <a:gd fmla="*/ 176 w 176" name="T2"/>
                <a:gd fmla="*/ 0 h 134" name="T3"/>
                <a:gd fmla="*/ 86 w 176" name="T4"/>
                <a:gd fmla="*/ 99 h 134" name="T5"/>
                <a:gd fmla="*/ 0 w 176" name="T6"/>
                <a:gd fmla="*/ 75 h 134" name="T7"/>
                <a:gd fmla="*/ 94 w 176" name="T8"/>
                <a:gd fmla="*/ 125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176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gdLst>
                <a:gd fmla="*/ 87 w 181" name="T0"/>
                <a:gd fmla="*/ 105 h 109" name="T1"/>
                <a:gd fmla="*/ 181 w 181" name="T2"/>
                <a:gd fmla="*/ 0 h 109" name="T3"/>
                <a:gd fmla="*/ 86 w 181" name="T4"/>
                <a:gd fmla="*/ 81 h 109" name="T5"/>
                <a:gd fmla="*/ 0 w 181" name="T6"/>
                <a:gd fmla="*/ 49 h 109" name="T7"/>
                <a:gd fmla="*/ 87 w 181" name="T8"/>
                <a:gd fmla="*/ 105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181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Oval 37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gdLst>
                <a:gd fmla="*/ 667 w 667" name="T0"/>
                <a:gd fmla="*/ 0 h 235" name="T1"/>
                <a:gd fmla="*/ 529 w 667" name="T2"/>
                <a:gd fmla="*/ 60 h 235" name="T3"/>
                <a:gd fmla="*/ 332 w 667" name="T4"/>
                <a:gd fmla="*/ 156 h 235" name="T5"/>
                <a:gd fmla="*/ 0 w 667" name="T6"/>
                <a:gd fmla="*/ 93 h 235" name="T7"/>
                <a:gd fmla="*/ 367 w 667" name="T8"/>
                <a:gd fmla="*/ 186 h 235" name="T9"/>
                <a:gd fmla="*/ 530 w 667" name="T10"/>
                <a:gd fmla="*/ 77 h 235" name="T11"/>
                <a:gd fmla="*/ 594 w 667" name="T12"/>
                <a:gd fmla="*/ 87 h 235" name="T13"/>
                <a:gd fmla="*/ 667 w 667" name="T14"/>
                <a:gd fmla="*/ 0 h 2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5" w="667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Oval 39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gdLst>
                <a:gd fmla="*/ 118 w 253" name="T0"/>
                <a:gd fmla="*/ 8 h 145" name="T1"/>
                <a:gd fmla="*/ 0 w 253" name="T2"/>
                <a:gd fmla="*/ 145 h 145" name="T3"/>
                <a:gd fmla="*/ 129 w 253" name="T4"/>
                <a:gd fmla="*/ 39 h 145" name="T5"/>
                <a:gd fmla="*/ 253 w 253" name="T6"/>
                <a:gd fmla="*/ 68 h 145" name="T7"/>
                <a:gd fmla="*/ 118 w 253" name="T8"/>
                <a:gd fmla="*/ 8 h 1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5" w="253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gdLst>
                <a:gd fmla="*/ 122 w 253" name="T0"/>
                <a:gd fmla="*/ 8 h 135" name="T1"/>
                <a:gd fmla="*/ 0 w 253" name="T2"/>
                <a:gd fmla="*/ 135 h 135" name="T3"/>
                <a:gd fmla="*/ 128 w 253" name="T4"/>
                <a:gd fmla="*/ 22 h 135" name="T5"/>
                <a:gd fmla="*/ 253 w 253" name="T6"/>
                <a:gd fmla="*/ 58 h 135" name="T7"/>
                <a:gd fmla="*/ 122 w 253" name="T8"/>
                <a:gd fmla="*/ 8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253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gdLst>
                <a:gd fmla="*/ 148 w 244" name="T0"/>
                <a:gd fmla="*/ 169 h 189" name="T1"/>
                <a:gd fmla="*/ 229 w 244" name="T2"/>
                <a:gd fmla="*/ 0 h 189" name="T3"/>
                <a:gd fmla="*/ 130 w 244" name="T4"/>
                <a:gd fmla="*/ 139 h 189" name="T5"/>
                <a:gd fmla="*/ 0 w 244" name="T6"/>
                <a:gd fmla="*/ 131 h 189" name="T7"/>
                <a:gd fmla="*/ 148 w 244" name="T8"/>
                <a:gd fmla="*/ 169 h 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9" w="244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gdLst>
                <a:gd fmla="*/ 139 w 250" name="T0"/>
                <a:gd fmla="*/ 147 h 160" name="T1"/>
                <a:gd fmla="*/ 244 w 250" name="T2"/>
                <a:gd fmla="*/ 0 h 160" name="T3"/>
                <a:gd fmla="*/ 132 w 250" name="T4"/>
                <a:gd fmla="*/ 119 h 160" name="T5"/>
                <a:gd fmla="*/ 0 w 250" name="T6"/>
                <a:gd fmla="*/ 101 h 160" name="T7"/>
                <a:gd fmla="*/ 139 w 250" name="T8"/>
                <a:gd fmla="*/ 147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25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gdLst>
                <a:gd fmla="*/ 156 w 244" name="T0"/>
                <a:gd fmla="*/ 0 h 114" name="T1"/>
                <a:gd fmla="*/ 113 w 244" name="T2"/>
                <a:gd fmla="*/ 4 h 114" name="T3"/>
                <a:gd fmla="*/ 5 w 244" name="T4"/>
                <a:gd fmla="*/ 78 h 114" name="T5"/>
                <a:gd fmla="*/ 88 w 244" name="T6"/>
                <a:gd fmla="*/ 114 h 114" name="T7"/>
                <a:gd fmla="*/ 132 w 244" name="T8"/>
                <a:gd fmla="*/ 110 h 114" name="T9"/>
                <a:gd fmla="*/ 239 w 244" name="T10"/>
                <a:gd fmla="*/ 36 h 114" name="T11"/>
                <a:gd fmla="*/ 156 w 244" name="T12"/>
                <a:gd fmla="*/ 0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24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gdLst>
                <a:gd fmla="*/ 88 w 198" name="T0"/>
                <a:gd fmla="*/ 11 h 76" name="T1"/>
                <a:gd fmla="*/ 4 w 198" name="T2"/>
                <a:gd fmla="*/ 76 h 76" name="T3"/>
                <a:gd fmla="*/ 99 w 198" name="T4"/>
                <a:gd fmla="*/ 20 h 76" name="T5"/>
                <a:gd fmla="*/ 198 w 198" name="T6"/>
                <a:gd fmla="*/ 13 h 76" name="T7"/>
                <a:gd fmla="*/ 88 w 198" name="T8"/>
                <a:gd fmla="*/ 11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98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gdLst>
                <a:gd fmla="*/ 92 w 197" name="T0"/>
                <a:gd fmla="*/ 12 h 74" name="T1"/>
                <a:gd fmla="*/ 4 w 197" name="T2"/>
                <a:gd fmla="*/ 74 h 74" name="T3"/>
                <a:gd fmla="*/ 97 w 197" name="T4"/>
                <a:gd fmla="*/ 15 h 74" name="T5"/>
                <a:gd fmla="*/ 197 w 197" name="T6"/>
                <a:gd fmla="*/ 11 h 74" name="T7"/>
                <a:gd fmla="*/ 92 w 197" name="T8"/>
                <a:gd fmla="*/ 12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197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gdLst>
                <a:gd fmla="*/ 119 w 187" name="T0"/>
                <a:gd fmla="*/ 71 h 86" name="T1"/>
                <a:gd fmla="*/ 171 w 187" name="T2"/>
                <a:gd fmla="*/ 0 h 86" name="T3"/>
                <a:gd fmla="*/ 102 w 187" name="T4"/>
                <a:gd fmla="*/ 63 h 86" name="T5"/>
                <a:gd fmla="*/ 0 w 187" name="T6"/>
                <a:gd fmla="*/ 79 h 86" name="T7"/>
                <a:gd fmla="*/ 119 w 187" name="T8"/>
                <a:gd fmla="*/ 71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187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8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gdLst>
                <a:gd fmla="*/ 113 w 195" name="T0"/>
                <a:gd fmla="*/ 67 h 80" name="T1"/>
                <a:gd fmla="*/ 185 w 195" name="T2"/>
                <a:gd fmla="*/ 0 h 80" name="T3"/>
                <a:gd fmla="*/ 105 w 195" name="T4"/>
                <a:gd fmla="*/ 58 h 80" name="T5"/>
                <a:gd fmla="*/ 0 w 195" name="T6"/>
                <a:gd fmla="*/ 70 h 80" name="T7"/>
                <a:gd fmla="*/ 113 w 195" name="T8"/>
                <a:gd fmla="*/ 67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195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gdLst>
                <a:gd fmla="*/ 136 w 166" name="T0"/>
                <a:gd fmla="*/ 112 h 270" name="T1"/>
                <a:gd fmla="*/ 137 w 166" name="T2"/>
                <a:gd fmla="*/ 258 h 270" name="T3"/>
                <a:gd fmla="*/ 30 w 166" name="T4"/>
                <a:gd fmla="*/ 158 h 270" name="T5"/>
                <a:gd fmla="*/ 30 w 166" name="T6"/>
                <a:gd fmla="*/ 13 h 270" name="T7"/>
                <a:gd fmla="*/ 136 w 166" name="T8"/>
                <a:gd fmla="*/ 112 h 2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0" w="166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gdLst>
                <a:gd fmla="*/ 21 w 90" name="T0"/>
                <a:gd fmla="*/ 15 h 146" name="T1"/>
                <a:gd fmla="*/ 28 w 90" name="T2"/>
                <a:gd fmla="*/ 146 h 146" name="T3"/>
                <a:gd fmla="*/ 36 w 90" name="T4"/>
                <a:gd fmla="*/ 38 h 146" name="T5"/>
                <a:gd fmla="*/ 90 w 90" name="T6"/>
                <a:gd fmla="*/ 43 h 146" name="T7"/>
                <a:gd fmla="*/ 21 w 90" name="T8"/>
                <a:gd fmla="*/ 15 h 1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6" w="90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gdLst>
                <a:gd fmla="*/ 22 w 86" name="T0"/>
                <a:gd fmla="*/ 15 h 138" name="T1"/>
                <a:gd fmla="*/ 24 w 86" name="T2"/>
                <a:gd fmla="*/ 138 h 138" name="T3"/>
                <a:gd fmla="*/ 28 w 86" name="T4"/>
                <a:gd fmla="*/ 25 h 138" name="T5"/>
                <a:gd fmla="*/ 86 w 86" name="T6"/>
                <a:gd fmla="*/ 36 h 138" name="T7"/>
                <a:gd fmla="*/ 22 w 86" name="T8"/>
                <a:gd fmla="*/ 15 h 1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8" w="86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52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gdLst>
                <a:gd fmla="*/ 66 w 80" name="T0"/>
                <a:gd fmla="*/ 151 h 176" name="T1"/>
                <a:gd fmla="*/ 34 w 80" name="T2"/>
                <a:gd fmla="*/ 0 h 176" name="T3"/>
                <a:gd fmla="*/ 49 w 80" name="T4"/>
                <a:gd fmla="*/ 130 h 176" name="T5"/>
                <a:gd fmla="*/ 0 w 80" name="T6"/>
                <a:gd fmla="*/ 144 h 176" name="T7"/>
                <a:gd fmla="*/ 66 w 80" name="T8"/>
                <a:gd fmla="*/ 151 h 1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6" w="80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53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gdLst>
                <a:gd fmla="*/ 66 w 84" name="T0"/>
                <a:gd fmla="*/ 137 h 156" name="T1"/>
                <a:gd fmla="*/ 50 w 84" name="T2"/>
                <a:gd fmla="*/ 0 h 156" name="T3"/>
                <a:gd fmla="*/ 53 w 84" name="T4"/>
                <a:gd fmla="*/ 115 h 156" name="T5"/>
                <a:gd fmla="*/ 0 w 84" name="T6"/>
                <a:gd fmla="*/ 121 h 156" name="T7"/>
                <a:gd fmla="*/ 66 w 84" name="T8"/>
                <a:gd fmla="*/ 137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84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54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gdLst>
                <a:gd fmla="*/ 419 w 444" name="T0"/>
                <a:gd fmla="*/ 146 h 398" name="T1"/>
                <a:gd fmla="*/ 267 w 444" name="T2"/>
                <a:gd fmla="*/ 368 h 398" name="T3"/>
                <a:gd fmla="*/ 25 w 444" name="T4"/>
                <a:gd fmla="*/ 252 h 398" name="T5"/>
                <a:gd fmla="*/ 177 w 444" name="T6"/>
                <a:gd fmla="*/ 29 h 398" name="T7"/>
                <a:gd fmla="*/ 419 w 444" name="T8"/>
                <a:gd fmla="*/ 146 h 3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8" w="443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gdLst>
                <a:gd fmla="*/ 136 w 332" name="T0"/>
                <a:gd fmla="*/ 28 h 226" name="T1"/>
                <a:gd fmla="*/ 21 w 332" name="T2"/>
                <a:gd fmla="*/ 226 h 226" name="T3"/>
                <a:gd fmla="*/ 159 w 332" name="T4"/>
                <a:gd fmla="*/ 59 h 226" name="T5"/>
                <a:gd fmla="*/ 332 w 332" name="T6"/>
                <a:gd fmla="*/ 48 h 226" name="T7"/>
                <a:gd fmla="*/ 136 w 332" name="T8"/>
                <a:gd fmla="*/ 28 h 2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6" w="332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gdLst>
                <a:gd fmla="*/ 144 w 332" name="T0"/>
                <a:gd fmla="*/ 29 h 217" name="T1"/>
                <a:gd fmla="*/ 21 w 332" name="T2"/>
                <a:gd fmla="*/ 217 h 217" name="T3"/>
                <a:gd fmla="*/ 155 w 332" name="T4"/>
                <a:gd fmla="*/ 42 h 217" name="T5"/>
                <a:gd fmla="*/ 332 w 332" name="T6"/>
                <a:gd fmla="*/ 39 h 217" name="T7"/>
                <a:gd fmla="*/ 144 w 332" name="T8"/>
                <a:gd fmla="*/ 29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332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gdLst>
                <a:gd fmla="*/ 209 w 304" name="T0"/>
                <a:gd fmla="*/ 221 h 262" name="T1"/>
                <a:gd fmla="*/ 264 w 304" name="T2"/>
                <a:gd fmla="*/ 0 h 262" name="T3"/>
                <a:gd fmla="*/ 175 w 304" name="T4"/>
                <a:gd fmla="*/ 194 h 262" name="T5"/>
                <a:gd fmla="*/ 0 w 304" name="T6"/>
                <a:gd fmla="*/ 231 h 262" name="T7"/>
                <a:gd fmla="*/ 209 w 304" name="T8"/>
                <a:gd fmla="*/ 221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304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gdLst>
                <a:gd fmla="*/ 199 w 321" name="T0"/>
                <a:gd fmla="*/ 204 h 238" name="T1"/>
                <a:gd fmla="*/ 292 w 321" name="T2"/>
                <a:gd fmla="*/ 0 h 238" name="T3"/>
                <a:gd fmla="*/ 180 w 321" name="T4"/>
                <a:gd fmla="*/ 175 h 238" name="T5"/>
                <a:gd fmla="*/ 0 w 321" name="T6"/>
                <a:gd fmla="*/ 201 h 238" name="T7"/>
                <a:gd fmla="*/ 199 w 321" name="T8"/>
                <a:gd fmla="*/ 204 h 2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8" w="321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gdLst>
                <a:gd fmla="*/ 26 w 64" name="T0"/>
                <a:gd fmla="*/ 5 h 44" name="T1"/>
                <a:gd fmla="*/ 4 w 64" name="T2"/>
                <a:gd fmla="*/ 44 h 44" name="T3"/>
                <a:gd fmla="*/ 31 w 64" name="T4"/>
                <a:gd fmla="*/ 11 h 44" name="T5"/>
                <a:gd fmla="*/ 64 w 64" name="T6"/>
                <a:gd fmla="*/ 9 h 44" name="T7"/>
                <a:gd fmla="*/ 26 w 64" name="T8"/>
                <a:gd fmla="*/ 5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6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gdLst>
                <a:gd fmla="*/ 28 w 65" name="T0"/>
                <a:gd fmla="*/ 5 h 42" name="T1"/>
                <a:gd fmla="*/ 4 w 65" name="T2"/>
                <a:gd fmla="*/ 42 h 42" name="T3"/>
                <a:gd fmla="*/ 31 w 65" name="T4"/>
                <a:gd fmla="*/ 8 h 42" name="T5"/>
                <a:gd fmla="*/ 65 w 65" name="T6"/>
                <a:gd fmla="*/ 8 h 42" name="T7"/>
                <a:gd fmla="*/ 28 w 65" name="T8"/>
                <a:gd fmla="*/ 5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65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gdLst>
                <a:gd fmla="*/ 41 w 59" name="T0"/>
                <a:gd fmla="*/ 43 h 51" name="T1"/>
                <a:gd fmla="*/ 52 w 59" name="T2"/>
                <a:gd fmla="*/ 0 h 51" name="T3"/>
                <a:gd fmla="*/ 34 w 59" name="T4"/>
                <a:gd fmla="*/ 38 h 51" name="T5"/>
                <a:gd fmla="*/ 0 w 59" name="T6"/>
                <a:gd fmla="*/ 45 h 51" name="T7"/>
                <a:gd fmla="*/ 41 w 59" name="T8"/>
                <a:gd fmla="*/ 43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59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2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gdLst>
                <a:gd fmla="*/ 39 w 63" name="T0"/>
                <a:gd fmla="*/ 40 h 47" name="T1"/>
                <a:gd fmla="*/ 57 w 63" name="T2"/>
                <a:gd fmla="*/ 0 h 47" name="T3"/>
                <a:gd fmla="*/ 35 w 63" name="T4"/>
                <a:gd fmla="*/ 35 h 47" name="T5"/>
                <a:gd fmla="*/ 0 w 63" name="T6"/>
                <a:gd fmla="*/ 40 h 47" name="T7"/>
                <a:gd fmla="*/ 39 w 63" name="T8"/>
                <a:gd fmla="*/ 4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62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63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gdLst>
                <a:gd fmla="*/ 19 w 47" name="T0"/>
                <a:gd fmla="*/ 4 h 32" name="T1"/>
                <a:gd fmla="*/ 3 w 47" name="T2"/>
                <a:gd fmla="*/ 32 h 32" name="T3"/>
                <a:gd fmla="*/ 22 w 47" name="T4"/>
                <a:gd fmla="*/ 9 h 32" name="T5"/>
                <a:gd fmla="*/ 47 w 47" name="T6"/>
                <a:gd fmla="*/ 7 h 32" name="T7"/>
                <a:gd fmla="*/ 19 w 47" name="T8"/>
                <a:gd fmla="*/ 4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47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64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gdLst>
                <a:gd fmla="*/ 20 w 47" name="T0"/>
                <a:gd fmla="*/ 4 h 30" name="T1"/>
                <a:gd fmla="*/ 3 w 47" name="T2"/>
                <a:gd fmla="*/ 30 h 30" name="T3"/>
                <a:gd fmla="*/ 22 w 47" name="T4"/>
                <a:gd fmla="*/ 6 h 30" name="T5"/>
                <a:gd fmla="*/ 47 w 47" name="T6"/>
                <a:gd fmla="*/ 5 h 30" name="T7"/>
                <a:gd fmla="*/ 20 w 47" name="T8"/>
                <a:gd fmla="*/ 4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47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65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gdLst>
                <a:gd fmla="*/ 29 w 43" name="T0"/>
                <a:gd fmla="*/ 31 h 37" name="T1"/>
                <a:gd fmla="*/ 37 w 43" name="T2"/>
                <a:gd fmla="*/ 0 h 37" name="T3"/>
                <a:gd fmla="*/ 25 w 43" name="T4"/>
                <a:gd fmla="*/ 27 h 37" name="T5"/>
                <a:gd fmla="*/ 0 w 43" name="T6"/>
                <a:gd fmla="*/ 32 h 37" name="T7"/>
                <a:gd fmla="*/ 29 w 43" name="T8"/>
                <a:gd fmla="*/ 31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43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gdLst>
                <a:gd fmla="*/ 28 w 45" name="T0"/>
                <a:gd fmla="*/ 29 h 33" name="T1"/>
                <a:gd fmla="*/ 41 w 45" name="T2"/>
                <a:gd fmla="*/ 0 h 33" name="T3"/>
                <a:gd fmla="*/ 25 w 45" name="T4"/>
                <a:gd fmla="*/ 25 h 33" name="T5"/>
                <a:gd fmla="*/ 0 w 45" name="T6"/>
                <a:gd fmla="*/ 28 h 33" name="T7"/>
                <a:gd fmla="*/ 28 w 45" name="T8"/>
                <a:gd fmla="*/ 29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45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Oval 67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gdLst>
                <a:gd fmla="*/ 76 w 163" name="T0"/>
                <a:gd fmla="*/ 5 h 86" name="T1"/>
                <a:gd fmla="*/ 0 w 163" name="T2"/>
                <a:gd fmla="*/ 86 h 86" name="T3"/>
                <a:gd fmla="*/ 83 w 163" name="T4"/>
                <a:gd fmla="*/ 23 h 86" name="T5"/>
                <a:gd fmla="*/ 163 w 163" name="T6"/>
                <a:gd fmla="*/ 40 h 86" name="T7"/>
                <a:gd fmla="*/ 76 w 163" name="T8"/>
                <a:gd fmla="*/ 5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163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gdLst>
                <a:gd fmla="*/ 79 w 163" name="T0"/>
                <a:gd fmla="*/ 5 h 80" name="T1"/>
                <a:gd fmla="*/ 0 w 163" name="T2"/>
                <a:gd fmla="*/ 80 h 80" name="T3"/>
                <a:gd fmla="*/ 83 w 163" name="T4"/>
                <a:gd fmla="*/ 13 h 80" name="T5"/>
                <a:gd fmla="*/ 163 w 163" name="T6"/>
                <a:gd fmla="*/ 35 h 80" name="T7"/>
                <a:gd fmla="*/ 79 w 163" name="T8"/>
                <a:gd fmla="*/ 5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163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0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gdLst>
                <a:gd fmla="*/ 96 w 157" name="T0"/>
                <a:gd fmla="*/ 101 h 113" name="T1"/>
                <a:gd fmla="*/ 148 w 157" name="T2"/>
                <a:gd fmla="*/ 0 h 113" name="T3"/>
                <a:gd fmla="*/ 84 w 157" name="T4"/>
                <a:gd fmla="*/ 83 h 113" name="T5"/>
                <a:gd fmla="*/ 0 w 157" name="T6"/>
                <a:gd fmla="*/ 79 h 113" name="T7"/>
                <a:gd fmla="*/ 96 w 157" name="T8"/>
                <a:gd fmla="*/ 101 h 1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3" w="157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71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gdLst>
                <a:gd fmla="*/ 90 w 161" name="T0"/>
                <a:gd fmla="*/ 87 h 95" name="T1"/>
                <a:gd fmla="*/ 157 w 161" name="T2"/>
                <a:gd fmla="*/ 0 h 95" name="T3"/>
                <a:gd fmla="*/ 85 w 161" name="T4"/>
                <a:gd fmla="*/ 71 h 95" name="T5"/>
                <a:gd fmla="*/ 0 w 161" name="T6"/>
                <a:gd fmla="*/ 60 h 95" name="T7"/>
                <a:gd fmla="*/ 90 w 161" name="T8"/>
                <a:gd fmla="*/ 87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61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73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gdLst>
                <a:gd fmla="*/ 49 w 104" name="T0"/>
                <a:gd fmla="*/ 4 h 60" name="T1"/>
                <a:gd fmla="*/ 0 w 104" name="T2"/>
                <a:gd fmla="*/ 60 h 60" name="T3"/>
                <a:gd fmla="*/ 53 w 104" name="T4"/>
                <a:gd fmla="*/ 16 h 60" name="T5"/>
                <a:gd fmla="*/ 104 w 104" name="T6"/>
                <a:gd fmla="*/ 28 h 60" name="T7"/>
                <a:gd fmla="*/ 49 w 104" name="T8"/>
                <a:gd fmla="*/ 4 h 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" w="104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74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gdLst>
                <a:gd fmla="*/ 50 w 104" name="T0"/>
                <a:gd fmla="*/ 3 h 55" name="T1"/>
                <a:gd fmla="*/ 0 w 104" name="T2"/>
                <a:gd fmla="*/ 55 h 55" name="T3"/>
                <a:gd fmla="*/ 53 w 104" name="T4"/>
                <a:gd fmla="*/ 8 h 55" name="T5"/>
                <a:gd fmla="*/ 104 w 104" name="T6"/>
                <a:gd fmla="*/ 23 h 55" name="T7"/>
                <a:gd fmla="*/ 50 w 104" name="T8"/>
                <a:gd fmla="*/ 3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104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75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gdLst>
                <a:gd fmla="*/ 61 w 101" name="T0"/>
                <a:gd fmla="*/ 69 h 77" name="T1"/>
                <a:gd fmla="*/ 94 w 101" name="T2"/>
                <a:gd fmla="*/ 0 h 77" name="T3"/>
                <a:gd fmla="*/ 54 w 101" name="T4"/>
                <a:gd fmla="*/ 57 h 77" name="T5"/>
                <a:gd fmla="*/ 0 w 101" name="T6"/>
                <a:gd fmla="*/ 54 h 77" name="T7"/>
                <a:gd fmla="*/ 61 w 101" name="T8"/>
                <a:gd fmla="*/ 69 h 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" w="100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76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gdLst>
                <a:gd fmla="*/ 57 w 103" name="T0"/>
                <a:gd fmla="*/ 60 h 66" name="T1"/>
                <a:gd fmla="*/ 100 w 103" name="T2"/>
                <a:gd fmla="*/ 0 h 66" name="T3"/>
                <a:gd fmla="*/ 54 w 103" name="T4"/>
                <a:gd fmla="*/ 49 h 66" name="T5"/>
                <a:gd fmla="*/ 0 w 103" name="T6"/>
                <a:gd fmla="*/ 42 h 66" name="T7"/>
                <a:gd fmla="*/ 57 w 103" name="T8"/>
                <a:gd fmla="*/ 60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103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Oval 77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gdLst>
                <a:gd fmla="*/ 37 w 79" name="T0"/>
                <a:gd fmla="*/ 3 h 45" name="T1"/>
                <a:gd fmla="*/ 0 w 79" name="T2"/>
                <a:gd fmla="*/ 45 h 45" name="T3"/>
                <a:gd fmla="*/ 40 w 79" name="T4"/>
                <a:gd fmla="*/ 12 h 45" name="T5"/>
                <a:gd fmla="*/ 79 w 79" name="T6"/>
                <a:gd fmla="*/ 21 h 45" name="T7"/>
                <a:gd fmla="*/ 37 w 79" name="T8"/>
                <a:gd fmla="*/ 3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79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gdLst>
                <a:gd fmla="*/ 39 w 79" name="T0"/>
                <a:gd fmla="*/ 2 h 42" name="T1"/>
                <a:gd fmla="*/ 0 w 79" name="T2"/>
                <a:gd fmla="*/ 42 h 42" name="T3"/>
                <a:gd fmla="*/ 40 w 79" name="T4"/>
                <a:gd fmla="*/ 6 h 42" name="T5"/>
                <a:gd fmla="*/ 79 w 79" name="T6"/>
                <a:gd fmla="*/ 18 h 42" name="T7"/>
                <a:gd fmla="*/ 39 w 79" name="T8"/>
                <a:gd fmla="*/ 2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79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gdLst>
                <a:gd fmla="*/ 47 w 77" name="T0"/>
                <a:gd fmla="*/ 53 h 59" name="T1"/>
                <a:gd fmla="*/ 72 w 77" name="T2"/>
                <a:gd fmla="*/ 0 h 59" name="T3"/>
                <a:gd fmla="*/ 41 w 77" name="T4"/>
                <a:gd fmla="*/ 43 h 59" name="T5"/>
                <a:gd fmla="*/ 0 w 77" name="T6"/>
                <a:gd fmla="*/ 41 h 59" name="T7"/>
                <a:gd fmla="*/ 47 w 77" name="T8"/>
                <a:gd fmla="*/ 53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77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81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gdLst>
                <a:gd fmla="*/ 44 w 78" name="T0"/>
                <a:gd fmla="*/ 46 h 50" name="T1"/>
                <a:gd fmla="*/ 76 w 78" name="T2"/>
                <a:gd fmla="*/ 0 h 50" name="T3"/>
                <a:gd fmla="*/ 41 w 78" name="T4"/>
                <a:gd fmla="*/ 37 h 50" name="T5"/>
                <a:gd fmla="*/ 0 w 78" name="T6"/>
                <a:gd fmla="*/ 32 h 50" name="T7"/>
                <a:gd fmla="*/ 44 w 78" name="T8"/>
                <a:gd fmla="*/ 46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78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Oval 82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83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gdLst>
                <a:gd fmla="*/ 28 w 61" name="T0"/>
                <a:gd fmla="*/ 2 h 35" name="T1"/>
                <a:gd fmla="*/ 0 w 61" name="T2"/>
                <a:gd fmla="*/ 35 h 35" name="T3"/>
                <a:gd fmla="*/ 31 w 61" name="T4"/>
                <a:gd fmla="*/ 9 h 35" name="T5"/>
                <a:gd fmla="*/ 61 w 61" name="T6"/>
                <a:gd fmla="*/ 16 h 35" name="T7"/>
                <a:gd fmla="*/ 28 w 61" name="T8"/>
                <a:gd fmla="*/ 2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61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84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gdLst>
                <a:gd fmla="*/ 30 w 61" name="T0"/>
                <a:gd fmla="*/ 2 h 33" name="T1"/>
                <a:gd fmla="*/ 0 w 61" name="T2"/>
                <a:gd fmla="*/ 33 h 33" name="T3"/>
                <a:gd fmla="*/ 31 w 61" name="T4"/>
                <a:gd fmla="*/ 5 h 33" name="T5"/>
                <a:gd fmla="*/ 61 w 61" name="T6"/>
                <a:gd fmla="*/ 14 h 33" name="T7"/>
                <a:gd fmla="*/ 30 w 61" name="T8"/>
                <a:gd fmla="*/ 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61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85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gdLst>
                <a:gd fmla="*/ 36 w 59" name="T0"/>
                <a:gd fmla="*/ 42 h 46" name="T1"/>
                <a:gd fmla="*/ 56 w 59" name="T2"/>
                <a:gd fmla="*/ 0 h 46" name="T3"/>
                <a:gd fmla="*/ 32 w 59" name="T4"/>
                <a:gd fmla="*/ 34 h 46" name="T5"/>
                <a:gd fmla="*/ 0 w 59" name="T6"/>
                <a:gd fmla="*/ 32 h 46" name="T7"/>
                <a:gd fmla="*/ 36 w 59" name="T8"/>
                <a:gd fmla="*/ 42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59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86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gdLst>
                <a:gd fmla="*/ 34 w 61" name="T0"/>
                <a:gd fmla="*/ 36 h 39" name="T1"/>
                <a:gd fmla="*/ 59 w 61" name="T2"/>
                <a:gd fmla="*/ 0 h 39" name="T3"/>
                <a:gd fmla="*/ 32 w 61" name="T4"/>
                <a:gd fmla="*/ 29 h 39" name="T5"/>
                <a:gd fmla="*/ 0 w 61" name="T6"/>
                <a:gd fmla="*/ 24 h 39" name="T7"/>
                <a:gd fmla="*/ 34 w 61" name="T8"/>
                <a:gd fmla="*/ 36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61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87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gdLst>
                <a:gd fmla="*/ 161 w 171" name="T0"/>
                <a:gd fmla="*/ 50 h 146" name="T1"/>
                <a:gd fmla="*/ 103 w 171" name="T2"/>
                <a:gd fmla="*/ 133 h 146" name="T3"/>
                <a:gd fmla="*/ 10 w 171" name="T4"/>
                <a:gd fmla="*/ 96 h 146" name="T5"/>
                <a:gd fmla="*/ 67 w 171" name="T6"/>
                <a:gd fmla="*/ 13 h 146" name="T7"/>
                <a:gd fmla="*/ 161 w 171" name="T8"/>
                <a:gd fmla="*/ 50 h 1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6" w="171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88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gdLst>
                <a:gd fmla="*/ 52 w 127" name="T0"/>
                <a:gd fmla="*/ 12 h 85" name="T1"/>
                <a:gd fmla="*/ 8 w 127" name="T2"/>
                <a:gd fmla="*/ 85 h 85" name="T3"/>
                <a:gd fmla="*/ 61 w 127" name="T4"/>
                <a:gd fmla="*/ 22 h 85" name="T5"/>
                <a:gd fmla="*/ 127 w 127" name="T6"/>
                <a:gd fmla="*/ 15 h 85" name="T7"/>
                <a:gd fmla="*/ 52 w 127" name="T8"/>
                <a:gd fmla="*/ 12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127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89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gdLst>
                <a:gd fmla="*/ 55 w 127" name="T0"/>
                <a:gd fmla="*/ 12 h 82" name="T1"/>
                <a:gd fmla="*/ 8 w 127" name="T2"/>
                <a:gd fmla="*/ 82 h 82" name="T3"/>
                <a:gd fmla="*/ 59 w 127" name="T4"/>
                <a:gd fmla="*/ 17 h 82" name="T5"/>
                <a:gd fmla="*/ 127 w 127" name="T6"/>
                <a:gd fmla="*/ 13 h 82" name="T7"/>
                <a:gd fmla="*/ 55 w 127" name="T8"/>
                <a:gd fmla="*/ 12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127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0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gdLst>
                <a:gd fmla="*/ 80 w 116" name="T0"/>
                <a:gd fmla="*/ 81 h 97" name="T1"/>
                <a:gd fmla="*/ 101 w 116" name="T2"/>
                <a:gd fmla="*/ 0 h 97" name="T3"/>
                <a:gd fmla="*/ 67 w 116" name="T4"/>
                <a:gd fmla="*/ 72 h 97" name="T5"/>
                <a:gd fmla="*/ 0 w 116" name="T6"/>
                <a:gd fmla="*/ 88 h 97" name="T7"/>
                <a:gd fmla="*/ 80 w 116" name="T8"/>
                <a:gd fmla="*/ 81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115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1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gdLst>
                <a:gd fmla="*/ 76 w 123" name="T0"/>
                <a:gd fmla="*/ 75 h 89" name="T1"/>
                <a:gd fmla="*/ 111 w 123" name="T2"/>
                <a:gd fmla="*/ 0 h 89" name="T3"/>
                <a:gd fmla="*/ 69 w 123" name="T4"/>
                <a:gd fmla="*/ 65 h 89" name="T5"/>
                <a:gd fmla="*/ 0 w 123" name="T6"/>
                <a:gd fmla="*/ 78 h 89" name="T7"/>
                <a:gd fmla="*/ 76 w 123" name="T8"/>
                <a:gd fmla="*/ 75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123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Oval 92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93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gdLst>
                <a:gd fmla="*/ 61 w 130" name="T0"/>
                <a:gd fmla="*/ 5 h 94" name="T1"/>
                <a:gd fmla="*/ 0 w 130" name="T2"/>
                <a:gd fmla="*/ 94 h 94" name="T3"/>
                <a:gd fmla="*/ 66 w 130" name="T4"/>
                <a:gd fmla="*/ 25 h 94" name="T5"/>
                <a:gd fmla="*/ 130 w 130" name="T6"/>
                <a:gd fmla="*/ 44 h 94" name="T7"/>
                <a:gd fmla="*/ 61 w 130" name="T8"/>
                <a:gd fmla="*/ 5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130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gdLst>
                <a:gd fmla="*/ 63 w 130" name="T0"/>
                <a:gd fmla="*/ 5 h 88" name="T1"/>
                <a:gd fmla="*/ 0 w 130" name="T2"/>
                <a:gd fmla="*/ 88 h 88" name="T3"/>
                <a:gd fmla="*/ 66 w 130" name="T4"/>
                <a:gd fmla="*/ 14 h 88" name="T5"/>
                <a:gd fmla="*/ 130 w 130" name="T6"/>
                <a:gd fmla="*/ 38 h 88" name="T7"/>
                <a:gd fmla="*/ 63 w 130" name="T8"/>
                <a:gd fmla="*/ 5 h 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" w="130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gdLst>
                <a:gd fmla="*/ 77 w 126" name="T0"/>
                <a:gd fmla="*/ 110 h 123" name="T1"/>
                <a:gd fmla="*/ 118 w 126" name="T2"/>
                <a:gd fmla="*/ 0 h 123" name="T3"/>
                <a:gd fmla="*/ 67 w 126" name="T4"/>
                <a:gd fmla="*/ 91 h 123" name="T5"/>
                <a:gd fmla="*/ 0 w 126" name="T6"/>
                <a:gd fmla="*/ 85 h 123" name="T7"/>
                <a:gd fmla="*/ 77 w 126" name="T8"/>
                <a:gd fmla="*/ 110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125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96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gdLst>
                <a:gd fmla="*/ 72 w 128" name="T0"/>
                <a:gd fmla="*/ 96 h 105" name="T1"/>
                <a:gd fmla="*/ 125 w 128" name="T2"/>
                <a:gd fmla="*/ 0 h 105" name="T3"/>
                <a:gd fmla="*/ 68 w 128" name="T4"/>
                <a:gd fmla="*/ 78 h 105" name="T5"/>
                <a:gd fmla="*/ 0 w 128" name="T6"/>
                <a:gd fmla="*/ 66 h 105" name="T7"/>
                <a:gd fmla="*/ 72 w 128" name="T8"/>
                <a:gd fmla="*/ 96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28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97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gdLst>
                <a:gd fmla="*/ 49 w 143" name="T0"/>
                <a:gd fmla="*/ 22 h 129" name="T1"/>
                <a:gd fmla="*/ 19 w 143" name="T2"/>
                <a:gd fmla="*/ 129 h 129" name="T3"/>
                <a:gd fmla="*/ 64 w 143" name="T4"/>
                <a:gd fmla="*/ 35 h 129" name="T5"/>
                <a:gd fmla="*/ 143 w 143" name="T6"/>
                <a:gd fmla="*/ 14 h 129" name="T7"/>
                <a:gd fmla="*/ 49 w 143" name="T8"/>
                <a:gd fmla="*/ 22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143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98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gdLst>
                <a:gd fmla="*/ 67 w 156" name="T0"/>
                <a:gd fmla="*/ 14 h 108" name="T1"/>
                <a:gd fmla="*/ 11 w 156" name="T2"/>
                <a:gd fmla="*/ 108 h 108" name="T3"/>
                <a:gd fmla="*/ 72 w 156" name="T4"/>
                <a:gd fmla="*/ 21 h 108" name="T5"/>
                <a:gd fmla="*/ 156 w 156" name="T6"/>
                <a:gd fmla="*/ 21 h 108" name="T7"/>
                <a:gd fmla="*/ 67 w 156" name="T8"/>
                <a:gd fmla="*/ 14 h 1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8" w="156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139"/>
          <p:cNvGrpSpPr/>
          <p:nvPr/>
        </p:nvGrpSpPr>
        <p:grpSpPr>
          <a:xfrm>
            <a:off x="657069" y="3540134"/>
            <a:ext cx="669672" cy="1503180"/>
            <a:chOff x="2284413" y="412750"/>
            <a:chExt cx="2824162" cy="6337301"/>
          </a:xfrm>
        </p:grpSpPr>
        <p:grpSp>
          <p:nvGrpSpPr>
            <p:cNvPr id="6" name="Group 138"/>
            <p:cNvGrpSpPr/>
            <p:nvPr/>
          </p:nvGrpSpPr>
          <p:grpSpPr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134" name="Freeform 133"/>
              <p:cNvSpPr/>
              <p:nvPr/>
            </p:nvSpPr>
            <p:spPr bwMode="auto">
              <a:xfrm>
                <a:off x="6661150" y="2820988"/>
                <a:ext cx="1501776" cy="2482850"/>
              </a:xfrm>
              <a:custGeom>
                <a:gdLst>
                  <a:gd fmla="*/ 2 w 397" name="T0"/>
                  <a:gd fmla="*/ 268 h 659" name="T1"/>
                  <a:gd fmla="*/ 0 w 397" name="T2"/>
                  <a:gd fmla="*/ 268 h 659" name="T3"/>
                  <a:gd fmla="*/ 0 w 397" name="T4"/>
                  <a:gd fmla="*/ 268 h 659" name="T5"/>
                  <a:gd fmla="*/ 3 w 397" name="T6"/>
                  <a:gd fmla="*/ 271 h 659" name="T7"/>
                  <a:gd fmla="*/ 4 w 397" name="T8"/>
                  <a:gd fmla="*/ 282 h 659" name="T9"/>
                  <a:gd fmla="*/ 5 w 397" name="T10"/>
                  <a:gd fmla="*/ 284 h 659" name="T11"/>
                  <a:gd fmla="*/ 48 w 397" name="T12"/>
                  <a:gd fmla="*/ 418 h 659" name="T13"/>
                  <a:gd fmla="*/ 92 w 397" name="T14"/>
                  <a:gd fmla="*/ 290 h 659" name="T15"/>
                  <a:gd fmla="*/ 172 w 397" name="T16"/>
                  <a:gd fmla="*/ 441 h 659" name="T17"/>
                  <a:gd fmla="*/ 145 w 397" name="T18"/>
                  <a:gd fmla="*/ 564 h 659" name="T19"/>
                  <a:gd fmla="*/ 201 w 397" name="T20"/>
                  <a:gd fmla="*/ 659 h 659" name="T21"/>
                  <a:gd fmla="*/ 172 w 397" name="T22"/>
                  <a:gd fmla="*/ 604 h 659" name="T23"/>
                  <a:gd fmla="*/ 182 w 397" name="T24"/>
                  <a:gd fmla="*/ 528 h 659" name="T25"/>
                  <a:gd fmla="*/ 229 w 397" name="T26"/>
                  <a:gd fmla="*/ 462 h 659" name="T27"/>
                  <a:gd fmla="*/ 272 w 397" name="T28"/>
                  <a:gd fmla="*/ 386 h 659" name="T29"/>
                  <a:gd fmla="*/ 280 w 397" name="T30"/>
                  <a:gd fmla="*/ 362 h 659" name="T31"/>
                  <a:gd fmla="*/ 307 w 397" name="T32"/>
                  <a:gd fmla="*/ 484 h 659" name="T33"/>
                  <a:gd fmla="*/ 325 w 397" name="T34"/>
                  <a:gd fmla="*/ 406 h 659" name="T35"/>
                  <a:gd fmla="*/ 370 w 397" name="T36"/>
                  <a:gd fmla="*/ 198 h 659" name="T37"/>
                  <a:gd fmla="*/ 189 w 397" name="T38"/>
                  <a:gd fmla="*/ 0 h 659" name="T39"/>
                  <a:gd fmla="*/ 3 w 397" name="T40"/>
                  <a:gd fmla="*/ 254 h 659" name="T41"/>
                  <a:gd fmla="*/ 2 w 397" name="T42"/>
                  <a:gd fmla="*/ 268 h 659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659" w="397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6794500" y="2892426"/>
                <a:ext cx="1223963" cy="1563688"/>
              </a:xfrm>
              <a:custGeom>
                <a:gdLst>
                  <a:gd fmla="*/ 154 w 324" name="T0"/>
                  <a:gd fmla="*/ 0 h 415" name="T1"/>
                  <a:gd fmla="*/ 304 w 324" name="T2"/>
                  <a:gd fmla="*/ 172 h 415" name="T3"/>
                  <a:gd fmla="*/ 305 w 324" name="T4"/>
                  <a:gd fmla="*/ 174 h 415" name="T5"/>
                  <a:gd fmla="*/ 305 w 324" name="T6"/>
                  <a:gd fmla="*/ 176 h 415" name="T7"/>
                  <a:gd fmla="*/ 276 w 324" name="T8"/>
                  <a:gd fmla="*/ 338 h 415" name="T9"/>
                  <a:gd fmla="*/ 255 w 324" name="T10"/>
                  <a:gd fmla="*/ 261 h 415" name="T11"/>
                  <a:gd fmla="*/ 230 w 324" name="T12"/>
                  <a:gd fmla="*/ 302 h 415" name="T13"/>
                  <a:gd fmla="*/ 170 w 324" name="T14"/>
                  <a:gd fmla="*/ 412 h 415" name="T15"/>
                  <a:gd fmla="*/ 167 w 324" name="T16"/>
                  <a:gd fmla="*/ 415 h 415" name="T17"/>
                  <a:gd fmla="*/ 167 w 324" name="T18"/>
                  <a:gd fmla="*/ 409 h 415" name="T19"/>
                  <a:gd fmla="*/ 65 w 324" name="T20"/>
                  <a:gd fmla="*/ 228 h 415" name="T21"/>
                  <a:gd fmla="*/ 52 w 324" name="T22"/>
                  <a:gd fmla="*/ 229 h 415" name="T23"/>
                  <a:gd fmla="*/ 2 w 324" name="T24"/>
                  <a:gd fmla="*/ 256 h 415" name="T25"/>
                  <a:gd fmla="*/ 1 w 324" name="T26"/>
                  <a:gd fmla="*/ 251 h 415" name="T27"/>
                  <a:gd fmla="*/ 1 w 324" name="T28"/>
                  <a:gd fmla="*/ 249 h 415" name="T29"/>
                  <a:gd fmla="*/ 0 w 324" name="T30"/>
                  <a:gd fmla="*/ 239 h 415" name="T31"/>
                  <a:gd fmla="*/ 0 w 324" name="T32"/>
                  <a:gd fmla="*/ 236 h 415" name="T33"/>
                  <a:gd fmla="*/ 0 w 324" name="T34"/>
                  <a:gd fmla="*/ 223 h 415" name="T35"/>
                  <a:gd fmla="*/ 154 w 324" name="T36"/>
                  <a:gd fmla="*/ 0 h 41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15" w="324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6994525" y="2979738"/>
                <a:ext cx="801688" cy="1130300"/>
              </a:xfrm>
              <a:custGeom>
                <a:gdLst>
                  <a:gd fmla="*/ 43 w 212" name="T0"/>
                  <a:gd fmla="*/ 142 h 300" name="T1"/>
                  <a:gd fmla="*/ 34 w 212" name="T2"/>
                  <a:gd fmla="*/ 142 h 300" name="T3"/>
                  <a:gd fmla="*/ 1 w 212" name="T4"/>
                  <a:gd fmla="*/ 159 h 300" name="T5"/>
                  <a:gd fmla="*/ 1 w 212" name="T6"/>
                  <a:gd fmla="*/ 156 h 300" name="T7"/>
                  <a:gd fmla="*/ 1 w 212" name="T8"/>
                  <a:gd fmla="*/ 155 h 300" name="T9"/>
                  <a:gd fmla="*/ 0 w 212" name="T10"/>
                  <a:gd fmla="*/ 148 h 300" name="T11"/>
                  <a:gd fmla="*/ 0 w 212" name="T12"/>
                  <a:gd fmla="*/ 146 h 300" name="T13"/>
                  <a:gd fmla="*/ 0 w 212" name="T14"/>
                  <a:gd fmla="*/ 139 h 300" name="T15"/>
                  <a:gd fmla="*/ 101 w 212" name="T16"/>
                  <a:gd fmla="*/ 0 h 300" name="T17"/>
                  <a:gd fmla="*/ 199 w 212" name="T18"/>
                  <a:gd fmla="*/ 107 h 300" name="T19"/>
                  <a:gd fmla="*/ 200 w 212" name="T20"/>
                  <a:gd fmla="*/ 108 h 300" name="T21"/>
                  <a:gd fmla="*/ 200 w 212" name="T22"/>
                  <a:gd fmla="*/ 109 h 300" name="T23"/>
                  <a:gd fmla="*/ 181 w 212" name="T24"/>
                  <a:gd fmla="*/ 210 h 300" name="T25"/>
                  <a:gd fmla="*/ 167 w 212" name="T26"/>
                  <a:gd fmla="*/ 162 h 300" name="T27"/>
                  <a:gd fmla="*/ 150 w 212" name="T28"/>
                  <a:gd fmla="*/ 187 h 300" name="T29"/>
                  <a:gd fmla="*/ 121 w 212" name="T30"/>
                  <a:gd fmla="*/ 300 h 300" name="T31"/>
                  <a:gd fmla="*/ 43 w 212" name="T32"/>
                  <a:gd fmla="*/ 142 h 300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00" w="211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8" name="Group 124"/>
            <p:cNvGrpSpPr/>
            <p:nvPr/>
          </p:nvGrpSpPr>
          <p:grpSpPr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113" name="Freeform 102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gdLst>
                  <a:gd fmla="*/ 156 w 313" name="T0"/>
                  <a:gd fmla="*/ 0 h 495" name="T1"/>
                  <a:gd fmla="*/ 0 w 313" name="T2"/>
                  <a:gd fmla="*/ 159 h 495" name="T3"/>
                  <a:gd fmla="*/ 0 w 313" name="T4"/>
                  <a:gd fmla="*/ 163 h 495" name="T5"/>
                  <a:gd fmla="*/ 0 w 313" name="T6"/>
                  <a:gd fmla="*/ 163 h 495" name="T7"/>
                  <a:gd fmla="*/ 101 w 313" name="T8"/>
                  <a:gd fmla="*/ 480 h 495" name="T9"/>
                  <a:gd fmla="*/ 106 w 313" name="T10"/>
                  <a:gd fmla="*/ 486 h 495" name="T11"/>
                  <a:gd fmla="*/ 106 w 313" name="T12"/>
                  <a:gd fmla="*/ 486 h 495" name="T13"/>
                  <a:gd fmla="*/ 106 w 313" name="T14"/>
                  <a:gd fmla="*/ 486 h 495" name="T15"/>
                  <a:gd fmla="*/ 128 w 313" name="T16"/>
                  <a:gd fmla="*/ 495 h 495" name="T17"/>
                  <a:gd fmla="*/ 158 w 313" name="T18"/>
                  <a:gd fmla="*/ 469 h 495" name="T19"/>
                  <a:gd fmla="*/ 156 w 313" name="T20"/>
                  <a:gd fmla="*/ 463 h 495" name="T21"/>
                  <a:gd fmla="*/ 156 w 313" name="T22"/>
                  <a:gd fmla="*/ 463 h 495" name="T23"/>
                  <a:gd fmla="*/ 148 w 313" name="T24"/>
                  <a:gd fmla="*/ 415 h 495" name="T25"/>
                  <a:gd fmla="*/ 191 w 313" name="T26"/>
                  <a:gd fmla="*/ 311 h 495" name="T27"/>
                  <a:gd fmla="*/ 191 w 313" name="T28"/>
                  <a:gd fmla="*/ 310 h 495" name="T29"/>
                  <a:gd fmla="*/ 270 w 313" name="T30"/>
                  <a:gd fmla="*/ 264 h 495" name="T31"/>
                  <a:gd fmla="*/ 313 w 313" name="T32"/>
                  <a:gd fmla="*/ 157 h 495" name="T33"/>
                  <a:gd fmla="*/ 156 w 313" name="T34"/>
                  <a:gd fmla="*/ 0 h 49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95" w="313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Freeform 103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gdLst>
                  <a:gd fmla="*/ 156 w 313" name="T0"/>
                  <a:gd fmla="*/ 0 h 495" name="T1"/>
                  <a:gd fmla="*/ 0 w 313" name="T2"/>
                  <a:gd fmla="*/ 159 h 495" name="T3"/>
                  <a:gd fmla="*/ 0 w 313" name="T4"/>
                  <a:gd fmla="*/ 163 h 495" name="T5"/>
                  <a:gd fmla="*/ 0 w 313" name="T6"/>
                  <a:gd fmla="*/ 163 h 495" name="T7"/>
                  <a:gd fmla="*/ 101 w 313" name="T8"/>
                  <a:gd fmla="*/ 480 h 495" name="T9"/>
                  <a:gd fmla="*/ 106 w 313" name="T10"/>
                  <a:gd fmla="*/ 486 h 495" name="T11"/>
                  <a:gd fmla="*/ 106 w 313" name="T12"/>
                  <a:gd fmla="*/ 486 h 495" name="T13"/>
                  <a:gd fmla="*/ 106 w 313" name="T14"/>
                  <a:gd fmla="*/ 486 h 495" name="T15"/>
                  <a:gd fmla="*/ 128 w 313" name="T16"/>
                  <a:gd fmla="*/ 495 h 495" name="T17"/>
                  <a:gd fmla="*/ 158 w 313" name="T18"/>
                  <a:gd fmla="*/ 469 h 495" name="T19"/>
                  <a:gd fmla="*/ 156 w 313" name="T20"/>
                  <a:gd fmla="*/ 463 h 495" name="T21"/>
                  <a:gd fmla="*/ 156 w 313" name="T22"/>
                  <a:gd fmla="*/ 463 h 495" name="T23"/>
                  <a:gd fmla="*/ 148 w 313" name="T24"/>
                  <a:gd fmla="*/ 415 h 495" name="T25"/>
                  <a:gd fmla="*/ 191 w 313" name="T26"/>
                  <a:gd fmla="*/ 311 h 495" name="T27"/>
                  <a:gd fmla="*/ 191 w 313" name="T28"/>
                  <a:gd fmla="*/ 310 h 495" name="T29"/>
                  <a:gd fmla="*/ 270 w 313" name="T30"/>
                  <a:gd fmla="*/ 264 h 495" name="T31"/>
                  <a:gd fmla="*/ 313 w 313" name="T32"/>
                  <a:gd fmla="*/ 157 h 495" name="T33"/>
                  <a:gd fmla="*/ 156 w 313" name="T34"/>
                  <a:gd fmla="*/ 0 h 49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95" w="313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Freeform 104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gdLst>
                  <a:gd fmla="*/ 156 w 313" name="T0"/>
                  <a:gd fmla="*/ 0 h 495" name="T1"/>
                  <a:gd fmla="*/ 0 w 313" name="T2"/>
                  <a:gd fmla="*/ 159 h 495" name="T3"/>
                  <a:gd fmla="*/ 0 w 313" name="T4"/>
                  <a:gd fmla="*/ 163 h 495" name="T5"/>
                  <a:gd fmla="*/ 0 w 313" name="T6"/>
                  <a:gd fmla="*/ 163 h 495" name="T7"/>
                  <a:gd fmla="*/ 101 w 313" name="T8"/>
                  <a:gd fmla="*/ 480 h 495" name="T9"/>
                  <a:gd fmla="*/ 106 w 313" name="T10"/>
                  <a:gd fmla="*/ 486 h 495" name="T11"/>
                  <a:gd fmla="*/ 106 w 313" name="T12"/>
                  <a:gd fmla="*/ 486 h 495" name="T13"/>
                  <a:gd fmla="*/ 106 w 313" name="T14"/>
                  <a:gd fmla="*/ 486 h 495" name="T15"/>
                  <a:gd fmla="*/ 128 w 313" name="T16"/>
                  <a:gd fmla="*/ 495 h 495" name="T17"/>
                  <a:gd fmla="*/ 158 w 313" name="T18"/>
                  <a:gd fmla="*/ 469 h 495" name="T19"/>
                  <a:gd fmla="*/ 156 w 313" name="T20"/>
                  <a:gd fmla="*/ 463 h 495" name="T21"/>
                  <a:gd fmla="*/ 156 w 313" name="T22"/>
                  <a:gd fmla="*/ 463 h 495" name="T23"/>
                  <a:gd fmla="*/ 148 w 313" name="T24"/>
                  <a:gd fmla="*/ 415 h 495" name="T25"/>
                  <a:gd fmla="*/ 191 w 313" name="T26"/>
                  <a:gd fmla="*/ 311 h 495" name="T27"/>
                  <a:gd fmla="*/ 191 w 313" name="T28"/>
                  <a:gd fmla="*/ 310 h 495" name="T29"/>
                  <a:gd fmla="*/ 270 w 313" name="T30"/>
                  <a:gd fmla="*/ 264 h 495" name="T31"/>
                  <a:gd fmla="*/ 313 w 313" name="T32"/>
                  <a:gd fmla="*/ 157 h 495" name="T33"/>
                  <a:gd fmla="*/ 156 w 313" name="T34"/>
                  <a:gd fmla="*/ 0 h 49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95" w="313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105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gdLst>
                  <a:gd fmla="*/ 156 w 312" name="T0"/>
                  <a:gd fmla="*/ 0 h 495" name="T1"/>
                  <a:gd fmla="*/ 312 w 312" name="T2"/>
                  <a:gd fmla="*/ 159 h 495" name="T3"/>
                  <a:gd fmla="*/ 312 w 312" name="T4"/>
                  <a:gd fmla="*/ 163 h 495" name="T5"/>
                  <a:gd fmla="*/ 312 w 312" name="T6"/>
                  <a:gd fmla="*/ 163 h 495" name="T7"/>
                  <a:gd fmla="*/ 212 w 312" name="T8"/>
                  <a:gd fmla="*/ 480 h 495" name="T9"/>
                  <a:gd fmla="*/ 207 w 312" name="T10"/>
                  <a:gd fmla="*/ 486 h 495" name="T11"/>
                  <a:gd fmla="*/ 207 w 312" name="T12"/>
                  <a:gd fmla="*/ 486 h 495" name="T13"/>
                  <a:gd fmla="*/ 207 w 312" name="T14"/>
                  <a:gd fmla="*/ 486 h 495" name="T15"/>
                  <a:gd fmla="*/ 184 w 312" name="T16"/>
                  <a:gd fmla="*/ 495 h 495" name="T17"/>
                  <a:gd fmla="*/ 154 w 312" name="T18"/>
                  <a:gd fmla="*/ 469 h 495" name="T19"/>
                  <a:gd fmla="*/ 156 w 312" name="T20"/>
                  <a:gd fmla="*/ 463 h 495" name="T21"/>
                  <a:gd fmla="*/ 156 w 312" name="T22"/>
                  <a:gd fmla="*/ 463 h 495" name="T23"/>
                  <a:gd fmla="*/ 165 w 312" name="T24"/>
                  <a:gd fmla="*/ 415 h 495" name="T25"/>
                  <a:gd fmla="*/ 122 w 312" name="T26"/>
                  <a:gd fmla="*/ 311 h 495" name="T27"/>
                  <a:gd fmla="*/ 122 w 312" name="T28"/>
                  <a:gd fmla="*/ 310 h 495" name="T29"/>
                  <a:gd fmla="*/ 42 w 312" name="T30"/>
                  <a:gd fmla="*/ 264 h 495" name="T31"/>
                  <a:gd fmla="*/ 0 w 312" name="T32"/>
                  <a:gd fmla="*/ 157 h 495" name="T33"/>
                  <a:gd fmla="*/ 156 w 312" name="T34"/>
                  <a:gd fmla="*/ 0 h 49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95" w="312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106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gdLst>
                  <a:gd fmla="*/ 156 w 312" name="T0"/>
                  <a:gd fmla="*/ 0 h 495" name="T1"/>
                  <a:gd fmla="*/ 312 w 312" name="T2"/>
                  <a:gd fmla="*/ 159 h 495" name="T3"/>
                  <a:gd fmla="*/ 312 w 312" name="T4"/>
                  <a:gd fmla="*/ 163 h 495" name="T5"/>
                  <a:gd fmla="*/ 312 w 312" name="T6"/>
                  <a:gd fmla="*/ 163 h 495" name="T7"/>
                  <a:gd fmla="*/ 212 w 312" name="T8"/>
                  <a:gd fmla="*/ 480 h 495" name="T9"/>
                  <a:gd fmla="*/ 207 w 312" name="T10"/>
                  <a:gd fmla="*/ 486 h 495" name="T11"/>
                  <a:gd fmla="*/ 207 w 312" name="T12"/>
                  <a:gd fmla="*/ 486 h 495" name="T13"/>
                  <a:gd fmla="*/ 207 w 312" name="T14"/>
                  <a:gd fmla="*/ 486 h 495" name="T15"/>
                  <a:gd fmla="*/ 184 w 312" name="T16"/>
                  <a:gd fmla="*/ 495 h 495" name="T17"/>
                  <a:gd fmla="*/ 154 w 312" name="T18"/>
                  <a:gd fmla="*/ 469 h 495" name="T19"/>
                  <a:gd fmla="*/ 156 w 312" name="T20"/>
                  <a:gd fmla="*/ 463 h 495" name="T21"/>
                  <a:gd fmla="*/ 156 w 312" name="T22"/>
                  <a:gd fmla="*/ 463 h 495" name="T23"/>
                  <a:gd fmla="*/ 165 w 312" name="T24"/>
                  <a:gd fmla="*/ 415 h 495" name="T25"/>
                  <a:gd fmla="*/ 122 w 312" name="T26"/>
                  <a:gd fmla="*/ 311 h 495" name="T27"/>
                  <a:gd fmla="*/ 122 w 312" name="T28"/>
                  <a:gd fmla="*/ 310 h 495" name="T29"/>
                  <a:gd fmla="*/ 42 w 312" name="T30"/>
                  <a:gd fmla="*/ 264 h 495" name="T31"/>
                  <a:gd fmla="*/ 0 w 312" name="T32"/>
                  <a:gd fmla="*/ 157 h 495" name="T33"/>
                  <a:gd fmla="*/ 156 w 312" name="T34"/>
                  <a:gd fmla="*/ 0 h 49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95" w="312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107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gdLst>
                  <a:gd fmla="*/ 156 w 312" name="T0"/>
                  <a:gd fmla="*/ 0 h 495" name="T1"/>
                  <a:gd fmla="*/ 312 w 312" name="T2"/>
                  <a:gd fmla="*/ 159 h 495" name="T3"/>
                  <a:gd fmla="*/ 312 w 312" name="T4"/>
                  <a:gd fmla="*/ 163 h 495" name="T5"/>
                  <a:gd fmla="*/ 312 w 312" name="T6"/>
                  <a:gd fmla="*/ 163 h 495" name="T7"/>
                  <a:gd fmla="*/ 212 w 312" name="T8"/>
                  <a:gd fmla="*/ 480 h 495" name="T9"/>
                  <a:gd fmla="*/ 207 w 312" name="T10"/>
                  <a:gd fmla="*/ 486 h 495" name="T11"/>
                  <a:gd fmla="*/ 207 w 312" name="T12"/>
                  <a:gd fmla="*/ 486 h 495" name="T13"/>
                  <a:gd fmla="*/ 207 w 312" name="T14"/>
                  <a:gd fmla="*/ 486 h 495" name="T15"/>
                  <a:gd fmla="*/ 184 w 312" name="T16"/>
                  <a:gd fmla="*/ 495 h 495" name="T17"/>
                  <a:gd fmla="*/ 154 w 312" name="T18"/>
                  <a:gd fmla="*/ 469 h 495" name="T19"/>
                  <a:gd fmla="*/ 156 w 312" name="T20"/>
                  <a:gd fmla="*/ 463 h 495" name="T21"/>
                  <a:gd fmla="*/ 156 w 312" name="T22"/>
                  <a:gd fmla="*/ 463 h 495" name="T23"/>
                  <a:gd fmla="*/ 165 w 312" name="T24"/>
                  <a:gd fmla="*/ 415 h 495" name="T25"/>
                  <a:gd fmla="*/ 122 w 312" name="T26"/>
                  <a:gd fmla="*/ 311 h 495" name="T27"/>
                  <a:gd fmla="*/ 122 w 312" name="T28"/>
                  <a:gd fmla="*/ 310 h 495" name="T29"/>
                  <a:gd fmla="*/ 42 w 312" name="T30"/>
                  <a:gd fmla="*/ 264 h 495" name="T31"/>
                  <a:gd fmla="*/ 0 w 312" name="T32"/>
                  <a:gd fmla="*/ 157 h 495" name="T33"/>
                  <a:gd fmla="*/ 156 w 312" name="T34"/>
                  <a:gd fmla="*/ 0 h 49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95" w="312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Freeform 108"/>
              <p:cNvSpPr/>
              <p:nvPr/>
            </p:nvSpPr>
            <p:spPr bwMode="auto">
              <a:xfrm>
                <a:off x="2597150" y="412750"/>
                <a:ext cx="2244725" cy="4105275"/>
              </a:xfrm>
              <a:custGeom>
                <a:gdLst>
                  <a:gd fmla="*/ 298 w 596" name="T0"/>
                  <a:gd fmla="*/ 1092 h 1092" name="T1"/>
                  <a:gd fmla="*/ 159 w 596" name="T2"/>
                  <a:gd fmla="*/ 1092 h 1092" name="T3"/>
                  <a:gd fmla="*/ 21 w 596" name="T4"/>
                  <a:gd fmla="*/ 513 h 1092" name="T5"/>
                  <a:gd fmla="*/ 298 w 596" name="T6"/>
                  <a:gd fmla="*/ 0 h 1092" name="T7"/>
                  <a:gd fmla="*/ 299 w 596" name="T8"/>
                  <a:gd fmla="*/ 0 h 1092" name="T9"/>
                  <a:gd fmla="*/ 575 w 596" name="T10"/>
                  <a:gd fmla="*/ 513 h 1092" name="T11"/>
                  <a:gd fmla="*/ 437 w 596" name="T12"/>
                  <a:gd fmla="*/ 1092 h 1092" name="T13"/>
                  <a:gd fmla="*/ 298 w 596" name="T14"/>
                  <a:gd fmla="*/ 1092 h 109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92" w="596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Freeform 109"/>
              <p:cNvSpPr/>
              <p:nvPr/>
            </p:nvSpPr>
            <p:spPr bwMode="auto">
              <a:xfrm>
                <a:off x="2728913" y="2792413"/>
                <a:ext cx="1987550" cy="647700"/>
              </a:xfrm>
              <a:custGeom>
                <a:gdLst>
                  <a:gd fmla="*/ 508 w 528" name="T0"/>
                  <a:gd fmla="*/ 124 h 172" name="T1"/>
                  <a:gd fmla="*/ 528 w 528" name="T2"/>
                  <a:gd fmla="*/ 0 h 172" name="T3"/>
                  <a:gd fmla="*/ 248 w 528" name="T4"/>
                  <a:gd fmla="*/ 66 h 172" name="T5"/>
                  <a:gd fmla="*/ 0 w 528" name="T6"/>
                  <a:gd fmla="*/ 15 h 172" name="T7"/>
                  <a:gd fmla="*/ 21 w 528" name="T8"/>
                  <a:gd fmla="*/ 136 h 172" name="T9"/>
                  <a:gd fmla="*/ 248 w 528" name="T10"/>
                  <a:gd fmla="*/ 172 h 172" name="T11"/>
                  <a:gd fmla="*/ 508 w 528" name="T12"/>
                  <a:gd fmla="*/ 124 h 1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2" w="528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110"/>
              <p:cNvSpPr/>
              <p:nvPr/>
            </p:nvSpPr>
            <p:spPr bwMode="auto">
              <a:xfrm>
                <a:off x="2668588" y="1962150"/>
                <a:ext cx="2100262" cy="530225"/>
              </a:xfrm>
              <a:custGeom>
                <a:gdLst>
                  <a:gd fmla="*/ 557 w 558" name="T0"/>
                  <a:gd fmla="*/ 80 h 141" name="T1"/>
                  <a:gd fmla="*/ 552 w 558" name="T2"/>
                  <a:gd fmla="*/ 0 h 141" name="T3"/>
                  <a:gd fmla="*/ 278 w 558" name="T4"/>
                  <a:gd fmla="*/ 62 h 141" name="T5"/>
                  <a:gd fmla="*/ 6 w 558" name="T6"/>
                  <a:gd fmla="*/ 1 h 141" name="T7"/>
                  <a:gd fmla="*/ 2 w 558" name="T8"/>
                  <a:gd fmla="*/ 92 h 141" name="T9"/>
                  <a:gd fmla="*/ 264 w 558" name="T10"/>
                  <a:gd fmla="*/ 141 h 141" name="T11"/>
                  <a:gd fmla="*/ 557 w 558" name="T12"/>
                  <a:gd fmla="*/ 80 h 1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1" w="558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9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0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1" name="Freeform 120"/>
              <p:cNvSpPr/>
              <p:nvPr/>
            </p:nvSpPr>
            <p:spPr bwMode="auto">
              <a:xfrm>
                <a:off x="3568700" y="3319463"/>
                <a:ext cx="293687" cy="1863725"/>
              </a:xfrm>
              <a:custGeom>
                <a:gdLst>
                  <a:gd fmla="*/ 77 w 78" name="T0"/>
                  <a:gd fmla="*/ 48 h 496" name="T1"/>
                  <a:gd fmla="*/ 78 w 78" name="T2"/>
                  <a:gd fmla="*/ 39 h 496" name="T3"/>
                  <a:gd fmla="*/ 39 w 78" name="T4"/>
                  <a:gd fmla="*/ 0 h 496" name="T5"/>
                  <a:gd fmla="*/ 0 w 78" name="T6"/>
                  <a:gd fmla="*/ 40 h 496" name="T7"/>
                  <a:gd fmla="*/ 18 w 78" name="T8"/>
                  <a:gd fmla="*/ 475 h 496" name="T9"/>
                  <a:gd fmla="*/ 19 w 78" name="T10"/>
                  <a:gd fmla="*/ 475 h 496" name="T11"/>
                  <a:gd fmla="*/ 19 w 78" name="T12"/>
                  <a:gd fmla="*/ 475 h 496" name="T13"/>
                  <a:gd fmla="*/ 40 w 78" name="T14"/>
                  <a:gd fmla="*/ 496 h 496" name="T15"/>
                  <a:gd fmla="*/ 61 w 78" name="T16"/>
                  <a:gd fmla="*/ 475 h 496" name="T17"/>
                  <a:gd fmla="*/ 61 w 78" name="T18"/>
                  <a:gd fmla="*/ 475 h 496" name="T19"/>
                  <a:gd fmla="*/ 61 w 78" name="T20"/>
                  <a:gd fmla="*/ 475 h 496" name="T21"/>
                  <a:gd fmla="*/ 77 w 78" name="T22"/>
                  <a:gd fmla="*/ 48 h 49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96" w="78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Oval 121"/>
              <p:cNvSpPr>
                <a:spLocks noChangeArrowheads="1"/>
              </p:cNvSpPr>
              <p:nvPr/>
            </p:nvSpPr>
            <p:spPr bwMode="auto">
              <a:xfrm>
                <a:off x="3360738" y="1187450"/>
                <a:ext cx="735012" cy="733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122"/>
              <p:cNvSpPr>
                <a:spLocks noEditPoints="1"/>
              </p:cNvSpPr>
              <p:nvPr/>
            </p:nvSpPr>
            <p:spPr bwMode="auto">
              <a:xfrm>
                <a:off x="3319463" y="1157288"/>
                <a:ext cx="790575" cy="790575"/>
              </a:xfrm>
              <a:custGeom>
                <a:gdLst>
                  <a:gd fmla="*/ 105 w 210" name="T0"/>
                  <a:gd fmla="*/ 0 h 210" name="T1"/>
                  <a:gd fmla="*/ 0 w 210" name="T2"/>
                  <a:gd fmla="*/ 105 h 210" name="T3"/>
                  <a:gd fmla="*/ 105 w 210" name="T4"/>
                  <a:gd fmla="*/ 210 h 210" name="T5"/>
                  <a:gd fmla="*/ 210 w 210" name="T6"/>
                  <a:gd fmla="*/ 105 h 210" name="T7"/>
                  <a:gd fmla="*/ 105 w 210" name="T8"/>
                  <a:gd fmla="*/ 0 h 210" name="T9"/>
                  <a:gd fmla="*/ 105 w 210" name="T10"/>
                  <a:gd fmla="*/ 193 h 210" name="T11"/>
                  <a:gd fmla="*/ 17 w 210" name="T12"/>
                  <a:gd fmla="*/ 105 h 210" name="T13"/>
                  <a:gd fmla="*/ 105 w 210" name="T14"/>
                  <a:gd fmla="*/ 18 h 210" name="T15"/>
                  <a:gd fmla="*/ 192 w 210" name="T16"/>
                  <a:gd fmla="*/ 105 h 210" name="T17"/>
                  <a:gd fmla="*/ 105 w 210" name="T18"/>
                  <a:gd fmla="*/ 193 h 21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10" w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1" name="Group 399"/>
          <p:cNvGrpSpPr/>
          <p:nvPr/>
        </p:nvGrpSpPr>
        <p:grpSpPr>
          <a:xfrm>
            <a:off x="7148832" y="893600"/>
            <a:ext cx="1739504" cy="1690715"/>
            <a:chOff x="3690938" y="436563"/>
            <a:chExt cx="5264150" cy="5114925"/>
          </a:xfrm>
        </p:grpSpPr>
        <p:sp>
          <p:nvSpPr>
            <p:cNvPr id="138" name="Freeform 400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gdLst>
                <a:gd fmla="*/ 2355 w 2519" name="T0"/>
                <a:gd fmla="*/ 1508 h 2448" name="T1"/>
                <a:gd fmla="*/ 2189 w 2519" name="T2"/>
                <a:gd fmla="*/ 1879 h 2448" name="T3"/>
                <a:gd fmla="*/ 2175 w 2519" name="T4"/>
                <a:gd fmla="*/ 1942 h 2448" name="T5"/>
                <a:gd fmla="*/ 2012 w 2519" name="T6"/>
                <a:gd fmla="*/ 2110 h 2448" name="T7"/>
                <a:gd fmla="*/ 1952 w 2519" name="T8"/>
                <a:gd fmla="*/ 2246 h 2448" name="T9"/>
                <a:gd fmla="*/ 1892 w 2519" name="T10"/>
                <a:gd fmla="*/ 2214 h 2448" name="T11"/>
                <a:gd fmla="*/ 1571 w 2519" name="T12"/>
                <a:gd fmla="*/ 2367 h 2448" name="T13"/>
                <a:gd fmla="*/ 1499 w 2519" name="T14"/>
                <a:gd fmla="*/ 2401 h 2448" name="T15"/>
                <a:gd fmla="*/ 1365 w 2519" name="T16"/>
                <a:gd fmla="*/ 2378 h 2448" name="T17"/>
                <a:gd fmla="*/ 856 w 2519" name="T18"/>
                <a:gd fmla="*/ 2171 h 2448" name="T19"/>
                <a:gd fmla="*/ 337 w 2519" name="T20"/>
                <a:gd fmla="*/ 775 h 2448" name="T21"/>
                <a:gd fmla="*/ 1155 w 2519" name="T22"/>
                <a:gd fmla="*/ 132 h 2448" name="T23"/>
                <a:gd fmla="*/ 1223 w 2519" name="T24"/>
                <a:gd fmla="*/ 75 h 2448" name="T25"/>
                <a:gd fmla="*/ 1380 w 2519" name="T26"/>
                <a:gd fmla="*/ 119 h 2448" name="T27"/>
                <a:gd fmla="*/ 1517 w 2519" name="T28"/>
                <a:gd fmla="*/ 98 h 2448" name="T29"/>
                <a:gd fmla="*/ 1927 w 2519" name="T30"/>
                <a:gd fmla="*/ 444 h 2448" name="T31"/>
                <a:gd fmla="*/ 2125 w 2519" name="T32"/>
                <a:gd fmla="*/ 591 h 2448" name="T33"/>
                <a:gd fmla="*/ 2125 w 2519" name="T34"/>
                <a:gd fmla="*/ 591 h 2448" name="T35"/>
                <a:gd fmla="*/ 1690 w 2519" name="T36"/>
                <a:gd fmla="*/ 393 h 2448" name="T37"/>
                <a:gd fmla="*/ 195 w 2519" name="T38"/>
                <a:gd fmla="*/ 1086 h 2448" name="T39"/>
                <a:gd fmla="*/ 163 w 2519" name="T40"/>
                <a:gd fmla="*/ 1009 h 2448" name="T41"/>
                <a:gd fmla="*/ 201 w 2519" name="T42"/>
                <a:gd fmla="*/ 764 h 2448" name="T43"/>
                <a:gd fmla="*/ 337 w 2519" name="T44"/>
                <a:gd fmla="*/ 775 h 2448" name="T45"/>
                <a:gd fmla="*/ 1384 w 2519" name="T46"/>
                <a:gd fmla="*/ 66 h 2448" name="T47"/>
                <a:gd fmla="*/ 1147 w 2519" name="T48"/>
                <a:gd fmla="*/ 0 h 2448" name="T49"/>
                <a:gd fmla="*/ 1064 w 2519" name="T50"/>
                <a:gd fmla="*/ 79 h 2448" name="T51"/>
                <a:gd fmla="*/ 141 w 2519" name="T52"/>
                <a:gd fmla="*/ 925 h 2448" name="T53"/>
                <a:gd fmla="*/ 83 w 2519" name="T54"/>
                <a:gd fmla="*/ 1247 h 2448" name="T55"/>
                <a:gd fmla="*/ 1468 w 2519" name="T56"/>
                <a:gd fmla="*/ 2434 h 2448" name="T57"/>
                <a:gd fmla="*/ 1476 w 2519" name="T58"/>
                <a:gd fmla="*/ 2447 h 2448" name="T59"/>
                <a:gd fmla="*/ 1604 w 2519" name="T60"/>
                <a:gd fmla="*/ 2447 h 2448" name="T61"/>
                <a:gd fmla="*/ 1599 w 2519" name="T62"/>
                <a:gd fmla="*/ 2406 h 2448" name="T63"/>
                <a:gd fmla="*/ 1941 w 2519" name="T64"/>
                <a:gd fmla="*/ 2315 h 2448" name="T65"/>
                <a:gd fmla="*/ 2028 w 2519" name="T66"/>
                <a:gd fmla="*/ 2212 h 2448" name="T67"/>
                <a:gd fmla="*/ 2102 w 2519" name="T68"/>
                <a:gd fmla="*/ 2227 h 2448" name="T69"/>
                <a:gd fmla="*/ 2154 w 2519" name="T70"/>
                <a:gd fmla="*/ 2075 h 2448" name="T71"/>
                <a:gd fmla="*/ 2198 w 2519" name="T72"/>
                <a:gd fmla="*/ 2030 h 2448" name="T73"/>
                <a:gd fmla="*/ 2252 w 2519" name="T74"/>
                <a:gd fmla="*/ 1939 h 2448" name="T75"/>
                <a:gd fmla="*/ 2274 w 2519" name="T76"/>
                <a:gd fmla="*/ 1943 h 2448" name="T77"/>
                <a:gd fmla="*/ 2480 w 2519" name="T78"/>
                <a:gd fmla="*/ 1372 h 2448" name="T79"/>
                <a:gd fmla="*/ 2465 w 2519" name="T80"/>
                <a:gd fmla="*/ 883 h 2448" name="T81"/>
                <a:gd fmla="*/ 1600 w 2519" name="T82"/>
                <a:gd fmla="*/ 96 h 2448" name="T83"/>
                <a:gd fmla="*/ 1553 w 2519" name="T84"/>
                <a:gd fmla="*/ 0 h 244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448" w="2519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solidFill>
              <a:srgbClr val="D4DDD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401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gdLst>
                <a:gd fmla="*/ 2003 w 2075" name="T0"/>
                <a:gd fmla="*/ 516 h 1122" name="T1"/>
                <a:gd fmla="*/ 2074 w 2075" name="T2"/>
                <a:gd fmla="*/ 571 h 1122" name="T3"/>
                <a:gd fmla="*/ 2003 w 2075" name="T4"/>
                <a:gd fmla="*/ 516 h 1122" name="T5"/>
                <a:gd fmla="*/ 1805 w 2075" name="T6"/>
                <a:gd fmla="*/ 369 h 1122" name="T7"/>
                <a:gd fmla="*/ 2003 w 2075" name="T8"/>
                <a:gd fmla="*/ 516 h 1122" name="T9"/>
                <a:gd fmla="*/ 1880 w 2075" name="T10"/>
                <a:gd fmla="*/ 417 h 1122" name="T11"/>
                <a:gd fmla="*/ 1805 w 2075" name="T12"/>
                <a:gd fmla="*/ 369 h 1122" name="T13"/>
                <a:gd fmla="*/ 847 w 2075" name="T14"/>
                <a:gd fmla="*/ 250 h 1122" name="T15"/>
                <a:gd fmla="*/ 764 w 2075" name="T16"/>
                <a:gd fmla="*/ 214 h 1122" name="T17"/>
                <a:gd fmla="*/ 872 w 2075" name="T18"/>
                <a:gd fmla="*/ 140 h 1122" name="T19"/>
                <a:gd fmla="*/ 915 w 2075" name="T20"/>
                <a:gd fmla="*/ 136 h 1122" name="T21"/>
                <a:gd fmla="*/ 998 w 2075" name="T22"/>
                <a:gd fmla="*/ 172 h 1122" name="T23"/>
                <a:gd fmla="*/ 891 w 2075" name="T24"/>
                <a:gd fmla="*/ 246 h 1122" name="T25"/>
                <a:gd fmla="*/ 847 w 2075" name="T26"/>
                <a:gd fmla="*/ 250 h 1122" name="T27"/>
                <a:gd fmla="*/ 1101 w 2075" name="T28"/>
                <a:gd fmla="*/ 0 h 1122" name="T29"/>
                <a:gd fmla="*/ 1100 w 2075" name="T30"/>
                <a:gd fmla="*/ 0 h 1122" name="T31"/>
                <a:gd fmla="*/ 1033 w 2075" name="T32"/>
                <a:gd fmla="*/ 57 h 1122" name="T33"/>
                <a:gd fmla="*/ 738 w 2075" name="T34"/>
                <a:gd fmla="*/ 141 h 1122" name="T35"/>
                <a:gd fmla="*/ 215 w 2075" name="T36"/>
                <a:gd fmla="*/ 700 h 1122" name="T37"/>
                <a:gd fmla="*/ 87 w 2075" name="T38"/>
                <a:gd fmla="*/ 689 h 1122" name="T39"/>
                <a:gd fmla="*/ 79 w 2075" name="T40"/>
                <a:gd fmla="*/ 689 h 1122" name="T41"/>
                <a:gd fmla="*/ 69 w 2075" name="T42"/>
                <a:gd fmla="*/ 790 h 1122" name="T43"/>
                <a:gd fmla="*/ 41 w 2075" name="T44"/>
                <a:gd fmla="*/ 934 h 1122" name="T45"/>
                <a:gd fmla="*/ 59 w 2075" name="T46"/>
                <a:gd fmla="*/ 1008 h 1122" name="T47"/>
                <a:gd fmla="*/ 73 w 2075" name="T48"/>
                <a:gd fmla="*/ 1011 h 1122" name="T49"/>
                <a:gd fmla="*/ 37 w 2075" name="T50"/>
                <a:gd fmla="*/ 1122 h 1122" name="T51"/>
                <a:gd fmla="*/ 1568 w 2075" name="T52"/>
                <a:gd fmla="*/ 318 h 1122" name="T53"/>
                <a:gd fmla="*/ 1805 w 2075" name="T54"/>
                <a:gd fmla="*/ 369 h 1122" name="T55"/>
                <a:gd fmla="*/ 1410 w 2075" name="T56"/>
                <a:gd fmla="*/ 126 h 1122" name="T57"/>
                <a:gd fmla="*/ 1395 w 2075" name="T58"/>
                <a:gd fmla="*/ 23 h 1122" name="T59"/>
                <a:gd fmla="*/ 1278 w 2075" name="T60"/>
                <a:gd fmla="*/ 42 h 1122" name="T61"/>
                <a:gd fmla="*/ 1258 w 2075" name="T62"/>
                <a:gd fmla="*/ 44 h 1122" name="T63"/>
                <a:gd fmla="*/ 1117 w 2075" name="T64"/>
                <a:gd fmla="*/ 3 h 1122" name="T65"/>
                <a:gd fmla="*/ 1101 w 2075" name="T66"/>
                <a:gd fmla="*/ 0 h 112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22" w="2075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solidFill>
              <a:srgbClr val="DC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402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gdLst>
                <a:gd fmla="*/ 1754 w 1754" name="T0"/>
                <a:gd fmla="*/ 0 h 893" name="T1"/>
                <a:gd fmla="*/ 255 w 1754" name="T2"/>
                <a:gd fmla="*/ 663 h 893" name="T3"/>
                <a:gd fmla="*/ 0 w 1754" name="T4"/>
                <a:gd fmla="*/ 637 h 893" name="T5"/>
                <a:gd fmla="*/ 764 w 1754" name="T6"/>
                <a:gd fmla="*/ 870 h 893" name="T7"/>
                <a:gd fmla="*/ 863 w 1754" name="T8"/>
                <a:gd fmla="*/ 865 h 893" name="T9"/>
                <a:gd fmla="*/ 898 w 1754" name="T10"/>
                <a:gd fmla="*/ 893 h 893" name="T11"/>
                <a:gd fmla="*/ 906 w 1754" name="T12"/>
                <a:gd fmla="*/ 893 h 893" name="T13"/>
                <a:gd fmla="*/ 970 w 1754" name="T14"/>
                <a:gd fmla="*/ 859 h 893" name="T15"/>
                <a:gd fmla="*/ 978 w 1754" name="T16"/>
                <a:gd fmla="*/ 846 h 893" name="T17"/>
                <a:gd fmla="*/ 1291 w 1754" name="T18"/>
                <a:gd fmla="*/ 706 h 893" name="T19"/>
                <a:gd fmla="*/ 1345 w 1754" name="T20"/>
                <a:gd fmla="*/ 739 h 893" name="T21"/>
                <a:gd fmla="*/ 1351 w 1754" name="T22"/>
                <a:gd fmla="*/ 738 h 893" name="T23"/>
                <a:gd fmla="*/ 1422 w 1754" name="T24"/>
                <a:gd fmla="*/ 651 h 893" name="T25"/>
                <a:gd fmla="*/ 1411 w 1754" name="T26"/>
                <a:gd fmla="*/ 602 h 893" name="T27"/>
                <a:gd fmla="*/ 1507 w 1754" name="T28"/>
                <a:gd fmla="*/ 492 h 893" name="T29"/>
                <a:gd fmla="*/ 1574 w 1754" name="T30"/>
                <a:gd fmla="*/ 434 h 893" name="T31"/>
                <a:gd fmla="*/ 1595 w 1754" name="T32"/>
                <a:gd fmla="*/ 379 h 893" name="T33"/>
                <a:gd fmla="*/ 1588 w 1754" name="T34"/>
                <a:gd fmla="*/ 371 h 893" name="T35"/>
                <a:gd fmla="*/ 1754 w 1754" name="T36"/>
                <a:gd fmla="*/ 0 h 89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93" w="1754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solidFill>
              <a:srgbClr val="BE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Oval 403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404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gdLst>
                <a:gd fmla="*/ 292 w 623" name="T0"/>
                <a:gd fmla="*/ 19 h 356" name="T1"/>
                <a:gd fmla="*/ 0 w 623" name="T2"/>
                <a:gd fmla="*/ 356 h 356" name="T3"/>
                <a:gd fmla="*/ 318 w 623" name="T4"/>
                <a:gd fmla="*/ 94 h 356" name="T5"/>
                <a:gd fmla="*/ 623 w 623" name="T6"/>
                <a:gd fmla="*/ 166 h 356" name="T7"/>
                <a:gd fmla="*/ 292 w 623" name="T8"/>
                <a:gd fmla="*/ 19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623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405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gdLst>
                <a:gd fmla="*/ 302 w 623" name="T0"/>
                <a:gd fmla="*/ 19 h 333" name="T1"/>
                <a:gd fmla="*/ 0 w 623" name="T2"/>
                <a:gd fmla="*/ 333 h 333" name="T3"/>
                <a:gd fmla="*/ 316 w 623" name="T4"/>
                <a:gd fmla="*/ 52 h 333" name="T5"/>
                <a:gd fmla="*/ 623 w 623" name="T6"/>
                <a:gd fmla="*/ 143 h 333" name="T7"/>
                <a:gd fmla="*/ 302 w 623" name="T8"/>
                <a:gd fmla="*/ 19 h 3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3" w="62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406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gdLst>
                <a:gd fmla="*/ 565 w 652" name="T0"/>
                <a:gd fmla="*/ 0 h 466" name="T1"/>
                <a:gd fmla="*/ 545 w 652" name="T2"/>
                <a:gd fmla="*/ 108 h 466" name="T3"/>
                <a:gd fmla="*/ 574 w 652" name="T4"/>
                <a:gd fmla="*/ 95 h 466" name="T5"/>
                <a:gd fmla="*/ 565 w 652" name="T6"/>
                <a:gd fmla="*/ 0 h 466" name="T7"/>
                <a:gd fmla="*/ 640 w 652" name="T8"/>
                <a:gd fmla="*/ 129 h 466" name="T9"/>
                <a:gd fmla="*/ 561 w 652" name="T10"/>
                <a:gd fmla="*/ 240 h 466" name="T11"/>
                <a:gd fmla="*/ 489 w 652" name="T12"/>
                <a:gd fmla="*/ 216 h 466" name="T13"/>
                <a:gd fmla="*/ 469 w 652" name="T14"/>
                <a:gd fmla="*/ 240 h 466" name="T15"/>
                <a:gd fmla="*/ 457 w 652" name="T16"/>
                <a:gd fmla="*/ 234 h 466" name="T17"/>
                <a:gd fmla="*/ 467 w 652" name="T18"/>
                <a:gd fmla="*/ 242 h 466" name="T19"/>
                <a:gd fmla="*/ 320 w 652" name="T20"/>
                <a:gd fmla="*/ 344 h 466" name="T21"/>
                <a:gd fmla="*/ 0 w 652" name="T22"/>
                <a:gd fmla="*/ 324 h 466" name="T23"/>
                <a:gd fmla="*/ 367 w 652" name="T24"/>
                <a:gd fmla="*/ 417 h 466" name="T25"/>
                <a:gd fmla="*/ 518 w 652" name="T26"/>
                <a:gd fmla="*/ 287 h 466" name="T27"/>
                <a:gd fmla="*/ 576 w 652" name="T28"/>
                <a:gd fmla="*/ 264 h 466" name="T29"/>
                <a:gd fmla="*/ 640 w 652" name="T30"/>
                <a:gd fmla="*/ 129 h 46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66" w="652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Oval 407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408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gdLst>
                <a:gd fmla="*/ 125 w 268" name="T0"/>
                <a:gd fmla="*/ 8 h 153" name="T1"/>
                <a:gd fmla="*/ 0 w 268" name="T2"/>
                <a:gd fmla="*/ 153 h 153" name="T3"/>
                <a:gd fmla="*/ 137 w 268" name="T4"/>
                <a:gd fmla="*/ 40 h 153" name="T5"/>
                <a:gd fmla="*/ 268 w 268" name="T6"/>
                <a:gd fmla="*/ 71 h 153" name="T7"/>
                <a:gd fmla="*/ 125 w 268" name="T8"/>
                <a:gd fmla="*/ 8 h 1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3" w="268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409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gdLst>
                <a:gd fmla="*/ 130 w 268" name="T0"/>
                <a:gd fmla="*/ 8 h 143" name="T1"/>
                <a:gd fmla="*/ 0 w 268" name="T2"/>
                <a:gd fmla="*/ 143 h 143" name="T3"/>
                <a:gd fmla="*/ 136 w 268" name="T4"/>
                <a:gd fmla="*/ 22 h 143" name="T5"/>
                <a:gd fmla="*/ 268 w 268" name="T6"/>
                <a:gd fmla="*/ 61 h 143" name="T7"/>
                <a:gd fmla="*/ 130 w 268" name="T8"/>
                <a:gd fmla="*/ 8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268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410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gdLst>
                <a:gd fmla="*/ 158 w 259" name="T0"/>
                <a:gd fmla="*/ 179 h 200" name="T1"/>
                <a:gd fmla="*/ 243 w 259" name="T2"/>
                <a:gd fmla="*/ 0 h 200" name="T3"/>
                <a:gd fmla="*/ 138 w 259" name="T4"/>
                <a:gd fmla="*/ 148 h 200" name="T5"/>
                <a:gd fmla="*/ 0 w 259" name="T6"/>
                <a:gd fmla="*/ 139 h 200" name="T7"/>
                <a:gd fmla="*/ 158 w 259" name="T8"/>
                <a:gd fmla="*/ 179 h 20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0" w="259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411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gdLst>
                <a:gd fmla="*/ 147 w 265" name="T0"/>
                <a:gd fmla="*/ 156 h 170" name="T1"/>
                <a:gd fmla="*/ 258 w 265" name="T2"/>
                <a:gd fmla="*/ 0 h 170" name="T3"/>
                <a:gd fmla="*/ 139 w 265" name="T4"/>
                <a:gd fmla="*/ 126 h 170" name="T5"/>
                <a:gd fmla="*/ 0 w 265" name="T6"/>
                <a:gd fmla="*/ 107 h 170" name="T7"/>
                <a:gd fmla="*/ 147 w 265" name="T8"/>
                <a:gd fmla="*/ 156 h 1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0" w="265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Oval 412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413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gdLst>
                <a:gd fmla="*/ 60 w 128" name="T0"/>
                <a:gd fmla="*/ 4 h 73" name="T1"/>
                <a:gd fmla="*/ 0 w 128" name="T2"/>
                <a:gd fmla="*/ 73 h 73" name="T3"/>
                <a:gd fmla="*/ 65 w 128" name="T4"/>
                <a:gd fmla="*/ 20 h 73" name="T5"/>
                <a:gd fmla="*/ 128 w 128" name="T6"/>
                <a:gd fmla="*/ 34 h 73" name="T7"/>
                <a:gd fmla="*/ 60 w 128" name="T8"/>
                <a:gd fmla="*/ 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128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414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gdLst>
                <a:gd fmla="*/ 62 w 128" name="T0"/>
                <a:gd fmla="*/ 4 h 68" name="T1"/>
                <a:gd fmla="*/ 0 w 128" name="T2"/>
                <a:gd fmla="*/ 68 h 68" name="T3"/>
                <a:gd fmla="*/ 64 w 128" name="T4"/>
                <a:gd fmla="*/ 11 h 68" name="T5"/>
                <a:gd fmla="*/ 128 w 128" name="T6"/>
                <a:gd fmla="*/ 29 h 68" name="T7"/>
                <a:gd fmla="*/ 62 w 128" name="T8"/>
                <a:gd fmla="*/ 4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2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415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gdLst>
                <a:gd fmla="*/ 75 w 123" name="T0"/>
                <a:gd fmla="*/ 85 h 95" name="T1"/>
                <a:gd fmla="*/ 116 w 123" name="T2"/>
                <a:gd fmla="*/ 0 h 95" name="T3"/>
                <a:gd fmla="*/ 65 w 123" name="T4"/>
                <a:gd fmla="*/ 70 h 95" name="T5"/>
                <a:gd fmla="*/ 0 w 123" name="T6"/>
                <a:gd fmla="*/ 66 h 95" name="T7"/>
                <a:gd fmla="*/ 75 w 123" name="T8"/>
                <a:gd fmla="*/ 8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23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416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gdLst>
                <a:gd fmla="*/ 71 w 127" name="T0"/>
                <a:gd fmla="*/ 75 h 81" name="T1"/>
                <a:gd fmla="*/ 124 w 127" name="T2"/>
                <a:gd fmla="*/ 0 h 81" name="T3"/>
                <a:gd fmla="*/ 67 w 127" name="T4"/>
                <a:gd fmla="*/ 60 h 81" name="T5"/>
                <a:gd fmla="*/ 0 w 127" name="T6"/>
                <a:gd fmla="*/ 51 h 81" name="T7"/>
                <a:gd fmla="*/ 71 w 127" name="T8"/>
                <a:gd fmla="*/ 75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127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Oval 417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418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gdLst>
                <a:gd fmla="*/ 113 w 241" name="T0"/>
                <a:gd fmla="*/ 8 h 138" name="T1"/>
                <a:gd fmla="*/ 0 w 241" name="T2"/>
                <a:gd fmla="*/ 138 h 138" name="T3"/>
                <a:gd fmla="*/ 123 w 241" name="T4"/>
                <a:gd fmla="*/ 37 h 138" name="T5"/>
                <a:gd fmla="*/ 241 w 241" name="T6"/>
                <a:gd fmla="*/ 65 h 138" name="T7"/>
                <a:gd fmla="*/ 113 w 241" name="T8"/>
                <a:gd fmla="*/ 8 h 1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8" w="241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419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gdLst>
                <a:gd fmla="*/ 117 w 241" name="T0"/>
                <a:gd fmla="*/ 8 h 129" name="T1"/>
                <a:gd fmla="*/ 0 w 241" name="T2"/>
                <a:gd fmla="*/ 129 h 129" name="T3"/>
                <a:gd fmla="*/ 122 w 241" name="T4"/>
                <a:gd fmla="*/ 21 h 129" name="T5"/>
                <a:gd fmla="*/ 241 w 241" name="T6"/>
                <a:gd fmla="*/ 56 h 129" name="T7"/>
                <a:gd fmla="*/ 117 w 241" name="T8"/>
                <a:gd fmla="*/ 8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241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420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gdLst>
                <a:gd fmla="*/ 142 w 233" name="T0"/>
                <a:gd fmla="*/ 161 h 180" name="T1"/>
                <a:gd fmla="*/ 219 w 233" name="T2"/>
                <a:gd fmla="*/ 0 h 180" name="T3"/>
                <a:gd fmla="*/ 124 w 233" name="T4"/>
                <a:gd fmla="*/ 133 h 180" name="T5"/>
                <a:gd fmla="*/ 0 w 233" name="T6"/>
                <a:gd fmla="*/ 125 h 180" name="T7"/>
                <a:gd fmla="*/ 142 w 233" name="T8"/>
                <a:gd fmla="*/ 161 h 1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0" w="233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421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gdLst>
                <a:gd fmla="*/ 133 w 239" name="T0"/>
                <a:gd fmla="*/ 140 h 153" name="T1"/>
                <a:gd fmla="*/ 233 w 239" name="T2"/>
                <a:gd fmla="*/ 0 h 153" name="T3"/>
                <a:gd fmla="*/ 126 w 239" name="T4"/>
                <a:gd fmla="*/ 114 h 153" name="T5"/>
                <a:gd fmla="*/ 0 w 239" name="T6"/>
                <a:gd fmla="*/ 96 h 153" name="T7"/>
                <a:gd fmla="*/ 133 w 239" name="T8"/>
                <a:gd fmla="*/ 140 h 15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3" w="239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Oval 422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423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gdLst>
                <a:gd fmla="*/ 60 w 128" name="T0"/>
                <a:gd fmla="*/ 4 h 73" name="T1"/>
                <a:gd fmla="*/ 0 w 128" name="T2"/>
                <a:gd fmla="*/ 73 h 73" name="T3"/>
                <a:gd fmla="*/ 65 w 128" name="T4"/>
                <a:gd fmla="*/ 19 h 73" name="T5"/>
                <a:gd fmla="*/ 128 w 128" name="T6"/>
                <a:gd fmla="*/ 34 h 73" name="T7"/>
                <a:gd fmla="*/ 60 w 128" name="T8"/>
                <a:gd fmla="*/ 4 h 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" w="128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424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gdLst>
                <a:gd fmla="*/ 62 w 128" name="T0"/>
                <a:gd fmla="*/ 4 h 68" name="T1"/>
                <a:gd fmla="*/ 0 w 128" name="T2"/>
                <a:gd fmla="*/ 68 h 68" name="T3"/>
                <a:gd fmla="*/ 65 w 128" name="T4"/>
                <a:gd fmla="*/ 11 h 68" name="T5"/>
                <a:gd fmla="*/ 128 w 128" name="T6"/>
                <a:gd fmla="*/ 29 h 68" name="T7"/>
                <a:gd fmla="*/ 62 w 128" name="T8"/>
                <a:gd fmla="*/ 4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2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425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gdLst>
                <a:gd fmla="*/ 75 w 123" name="T0"/>
                <a:gd fmla="*/ 85 h 95" name="T1"/>
                <a:gd fmla="*/ 116 w 123" name="T2"/>
                <a:gd fmla="*/ 0 h 95" name="T3"/>
                <a:gd fmla="*/ 66 w 123" name="T4"/>
                <a:gd fmla="*/ 70 h 95" name="T5"/>
                <a:gd fmla="*/ 0 w 123" name="T6"/>
                <a:gd fmla="*/ 66 h 95" name="T7"/>
                <a:gd fmla="*/ 75 w 123" name="T8"/>
                <a:gd fmla="*/ 8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23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426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gdLst>
                <a:gd fmla="*/ 70 w 126" name="T0"/>
                <a:gd fmla="*/ 74 h 81" name="T1"/>
                <a:gd fmla="*/ 123 w 126" name="T2"/>
                <a:gd fmla="*/ 0 h 81" name="T3"/>
                <a:gd fmla="*/ 66 w 126" name="T4"/>
                <a:gd fmla="*/ 60 h 81" name="T5"/>
                <a:gd fmla="*/ 0 w 126" name="T6"/>
                <a:gd fmla="*/ 51 h 81" name="T7"/>
                <a:gd fmla="*/ 70 w 126" name="T8"/>
                <a:gd fmla="*/ 74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125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427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gdLst>
                <a:gd fmla="*/ 214 w 227" name="T0"/>
                <a:gd fmla="*/ 151 h 262" name="T1"/>
                <a:gd fmla="*/ 90 w 227" name="T2"/>
                <a:gd fmla="*/ 251 h 262" name="T3"/>
                <a:gd fmla="*/ 13 w 227" name="T4"/>
                <a:gd fmla="*/ 111 h 262" name="T5"/>
                <a:gd fmla="*/ 137 w 227" name="T6"/>
                <a:gd fmla="*/ 11 h 262" name="T7"/>
                <a:gd fmla="*/ 214 w 227" name="T8"/>
                <a:gd fmla="*/ 151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226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428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gdLst>
                <a:gd fmla="*/ 102 w 184" name="T0"/>
                <a:gd fmla="*/ 2 h 96" name="T1"/>
                <a:gd fmla="*/ 0 w 184" name="T2"/>
                <a:gd fmla="*/ 96 h 96" name="T3"/>
                <a:gd fmla="*/ 105 w 184" name="T4"/>
                <a:gd fmla="*/ 27 h 96" name="T5"/>
                <a:gd fmla="*/ 184 w 184" name="T6"/>
                <a:gd fmla="*/ 68 h 96" name="T7"/>
                <a:gd fmla="*/ 102 w 184" name="T8"/>
                <a:gd fmla="*/ 2 h 9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" w="184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429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gdLst>
                <a:gd fmla="*/ 104 w 184" name="T0"/>
                <a:gd fmla="*/ 1 h 87" name="T1"/>
                <a:gd fmla="*/ 0 w 184" name="T2"/>
                <a:gd fmla="*/ 87 h 87" name="T3"/>
                <a:gd fmla="*/ 105 w 184" name="T4"/>
                <a:gd fmla="*/ 13 h 87" name="T5"/>
                <a:gd fmla="*/ 184 w 184" name="T6"/>
                <a:gd fmla="*/ 59 h 87" name="T7"/>
                <a:gd fmla="*/ 104 w 184" name="T8"/>
                <a:gd fmla="*/ 1 h 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7" w="184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430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gdLst>
                <a:gd fmla="*/ 94 w 176" name="T0"/>
                <a:gd fmla="*/ 125 h 134" name="T1"/>
                <a:gd fmla="*/ 176 w 176" name="T2"/>
                <a:gd fmla="*/ 0 h 134" name="T3"/>
                <a:gd fmla="*/ 86 w 176" name="T4"/>
                <a:gd fmla="*/ 99 h 134" name="T5"/>
                <a:gd fmla="*/ 0 w 176" name="T6"/>
                <a:gd fmla="*/ 75 h 134" name="T7"/>
                <a:gd fmla="*/ 94 w 176" name="T8"/>
                <a:gd fmla="*/ 125 h 1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4" w="176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431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gdLst>
                <a:gd fmla="*/ 87 w 181" name="T0"/>
                <a:gd fmla="*/ 105 h 109" name="T1"/>
                <a:gd fmla="*/ 181 w 181" name="T2"/>
                <a:gd fmla="*/ 0 h 109" name="T3"/>
                <a:gd fmla="*/ 86 w 181" name="T4"/>
                <a:gd fmla="*/ 81 h 109" name="T5"/>
                <a:gd fmla="*/ 0 w 181" name="T6"/>
                <a:gd fmla="*/ 49 h 109" name="T7"/>
                <a:gd fmla="*/ 87 w 181" name="T8"/>
                <a:gd fmla="*/ 105 h 10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9" w="181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Oval 432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433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gdLst>
                <a:gd fmla="*/ 667 w 667" name="T0"/>
                <a:gd fmla="*/ 0 h 235" name="T1"/>
                <a:gd fmla="*/ 529 w 667" name="T2"/>
                <a:gd fmla="*/ 60 h 235" name="T3"/>
                <a:gd fmla="*/ 332 w 667" name="T4"/>
                <a:gd fmla="*/ 156 h 235" name="T5"/>
                <a:gd fmla="*/ 0 w 667" name="T6"/>
                <a:gd fmla="*/ 93 h 235" name="T7"/>
                <a:gd fmla="*/ 367 w 667" name="T8"/>
                <a:gd fmla="*/ 186 h 235" name="T9"/>
                <a:gd fmla="*/ 530 w 667" name="T10"/>
                <a:gd fmla="*/ 77 h 235" name="T11"/>
                <a:gd fmla="*/ 594 w 667" name="T12"/>
                <a:gd fmla="*/ 87 h 235" name="T13"/>
                <a:gd fmla="*/ 667 w 667" name="T14"/>
                <a:gd fmla="*/ 0 h 2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5" w="667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Oval 434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435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gdLst>
                <a:gd fmla="*/ 118 w 253" name="T0"/>
                <a:gd fmla="*/ 8 h 145" name="T1"/>
                <a:gd fmla="*/ 0 w 253" name="T2"/>
                <a:gd fmla="*/ 145 h 145" name="T3"/>
                <a:gd fmla="*/ 129 w 253" name="T4"/>
                <a:gd fmla="*/ 39 h 145" name="T5"/>
                <a:gd fmla="*/ 253 w 253" name="T6"/>
                <a:gd fmla="*/ 68 h 145" name="T7"/>
                <a:gd fmla="*/ 118 w 253" name="T8"/>
                <a:gd fmla="*/ 8 h 1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5" w="253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436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gdLst>
                <a:gd fmla="*/ 122 w 253" name="T0"/>
                <a:gd fmla="*/ 8 h 135" name="T1"/>
                <a:gd fmla="*/ 0 w 253" name="T2"/>
                <a:gd fmla="*/ 135 h 135" name="T3"/>
                <a:gd fmla="*/ 128 w 253" name="T4"/>
                <a:gd fmla="*/ 22 h 135" name="T5"/>
                <a:gd fmla="*/ 253 w 253" name="T6"/>
                <a:gd fmla="*/ 58 h 135" name="T7"/>
                <a:gd fmla="*/ 122 w 253" name="T8"/>
                <a:gd fmla="*/ 8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253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437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gdLst>
                <a:gd fmla="*/ 148 w 244" name="T0"/>
                <a:gd fmla="*/ 169 h 189" name="T1"/>
                <a:gd fmla="*/ 229 w 244" name="T2"/>
                <a:gd fmla="*/ 0 h 189" name="T3"/>
                <a:gd fmla="*/ 130 w 244" name="T4"/>
                <a:gd fmla="*/ 139 h 189" name="T5"/>
                <a:gd fmla="*/ 0 w 244" name="T6"/>
                <a:gd fmla="*/ 131 h 189" name="T7"/>
                <a:gd fmla="*/ 148 w 244" name="T8"/>
                <a:gd fmla="*/ 169 h 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9" w="244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438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gdLst>
                <a:gd fmla="*/ 139 w 250" name="T0"/>
                <a:gd fmla="*/ 147 h 160" name="T1"/>
                <a:gd fmla="*/ 244 w 250" name="T2"/>
                <a:gd fmla="*/ 0 h 160" name="T3"/>
                <a:gd fmla="*/ 132 w 250" name="T4"/>
                <a:gd fmla="*/ 119 h 160" name="T5"/>
                <a:gd fmla="*/ 0 w 250" name="T6"/>
                <a:gd fmla="*/ 101 h 160" name="T7"/>
                <a:gd fmla="*/ 139 w 250" name="T8"/>
                <a:gd fmla="*/ 147 h 1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0" w="25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439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gdLst>
                <a:gd fmla="*/ 156 w 244" name="T0"/>
                <a:gd fmla="*/ 0 h 114" name="T1"/>
                <a:gd fmla="*/ 113 w 244" name="T2"/>
                <a:gd fmla="*/ 4 h 114" name="T3"/>
                <a:gd fmla="*/ 5 w 244" name="T4"/>
                <a:gd fmla="*/ 78 h 114" name="T5"/>
                <a:gd fmla="*/ 88 w 244" name="T6"/>
                <a:gd fmla="*/ 114 h 114" name="T7"/>
                <a:gd fmla="*/ 132 w 244" name="T8"/>
                <a:gd fmla="*/ 110 h 114" name="T9"/>
                <a:gd fmla="*/ 239 w 244" name="T10"/>
                <a:gd fmla="*/ 36 h 114" name="T11"/>
                <a:gd fmla="*/ 156 w 244" name="T12"/>
                <a:gd fmla="*/ 0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24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solidFill>
              <a:srgbClr val="E0E2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440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gdLst>
                <a:gd fmla="*/ 88 w 198" name="T0"/>
                <a:gd fmla="*/ 11 h 76" name="T1"/>
                <a:gd fmla="*/ 4 w 198" name="T2"/>
                <a:gd fmla="*/ 76 h 76" name="T3"/>
                <a:gd fmla="*/ 99 w 198" name="T4"/>
                <a:gd fmla="*/ 20 h 76" name="T5"/>
                <a:gd fmla="*/ 198 w 198" name="T6"/>
                <a:gd fmla="*/ 13 h 76" name="T7"/>
                <a:gd fmla="*/ 88 w 198" name="T8"/>
                <a:gd fmla="*/ 11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98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441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gdLst>
                <a:gd fmla="*/ 92 w 197" name="T0"/>
                <a:gd fmla="*/ 12 h 74" name="T1"/>
                <a:gd fmla="*/ 4 w 197" name="T2"/>
                <a:gd fmla="*/ 74 h 74" name="T3"/>
                <a:gd fmla="*/ 97 w 197" name="T4"/>
                <a:gd fmla="*/ 15 h 74" name="T5"/>
                <a:gd fmla="*/ 197 w 197" name="T6"/>
                <a:gd fmla="*/ 11 h 74" name="T7"/>
                <a:gd fmla="*/ 92 w 197" name="T8"/>
                <a:gd fmla="*/ 12 h 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4" w="197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442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gdLst>
                <a:gd fmla="*/ 119 w 187" name="T0"/>
                <a:gd fmla="*/ 71 h 86" name="T1"/>
                <a:gd fmla="*/ 171 w 187" name="T2"/>
                <a:gd fmla="*/ 0 h 86" name="T3"/>
                <a:gd fmla="*/ 102 w 187" name="T4"/>
                <a:gd fmla="*/ 63 h 86" name="T5"/>
                <a:gd fmla="*/ 0 w 187" name="T6"/>
                <a:gd fmla="*/ 79 h 86" name="T7"/>
                <a:gd fmla="*/ 119 w 187" name="T8"/>
                <a:gd fmla="*/ 71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187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443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gdLst>
                <a:gd fmla="*/ 113 w 195" name="T0"/>
                <a:gd fmla="*/ 67 h 80" name="T1"/>
                <a:gd fmla="*/ 185 w 195" name="T2"/>
                <a:gd fmla="*/ 0 h 80" name="T3"/>
                <a:gd fmla="*/ 105 w 195" name="T4"/>
                <a:gd fmla="*/ 58 h 80" name="T5"/>
                <a:gd fmla="*/ 0 w 195" name="T6"/>
                <a:gd fmla="*/ 70 h 80" name="T7"/>
                <a:gd fmla="*/ 113 w 195" name="T8"/>
                <a:gd fmla="*/ 67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195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444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gdLst>
                <a:gd fmla="*/ 136 w 166" name="T0"/>
                <a:gd fmla="*/ 112 h 270" name="T1"/>
                <a:gd fmla="*/ 137 w 166" name="T2"/>
                <a:gd fmla="*/ 258 h 270" name="T3"/>
                <a:gd fmla="*/ 30 w 166" name="T4"/>
                <a:gd fmla="*/ 158 h 270" name="T5"/>
                <a:gd fmla="*/ 30 w 166" name="T6"/>
                <a:gd fmla="*/ 13 h 270" name="T7"/>
                <a:gd fmla="*/ 136 w 166" name="T8"/>
                <a:gd fmla="*/ 112 h 27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0" w="166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445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gdLst>
                <a:gd fmla="*/ 21 w 90" name="T0"/>
                <a:gd fmla="*/ 15 h 146" name="T1"/>
                <a:gd fmla="*/ 28 w 90" name="T2"/>
                <a:gd fmla="*/ 146 h 146" name="T3"/>
                <a:gd fmla="*/ 36 w 90" name="T4"/>
                <a:gd fmla="*/ 38 h 146" name="T5"/>
                <a:gd fmla="*/ 90 w 90" name="T6"/>
                <a:gd fmla="*/ 43 h 146" name="T7"/>
                <a:gd fmla="*/ 21 w 90" name="T8"/>
                <a:gd fmla="*/ 15 h 1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6" w="90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446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gdLst>
                <a:gd fmla="*/ 22 w 86" name="T0"/>
                <a:gd fmla="*/ 15 h 138" name="T1"/>
                <a:gd fmla="*/ 24 w 86" name="T2"/>
                <a:gd fmla="*/ 138 h 138" name="T3"/>
                <a:gd fmla="*/ 28 w 86" name="T4"/>
                <a:gd fmla="*/ 25 h 138" name="T5"/>
                <a:gd fmla="*/ 86 w 86" name="T6"/>
                <a:gd fmla="*/ 36 h 138" name="T7"/>
                <a:gd fmla="*/ 22 w 86" name="T8"/>
                <a:gd fmla="*/ 15 h 1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8" w="86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447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gdLst>
                <a:gd fmla="*/ 66 w 80" name="T0"/>
                <a:gd fmla="*/ 151 h 176" name="T1"/>
                <a:gd fmla="*/ 34 w 80" name="T2"/>
                <a:gd fmla="*/ 0 h 176" name="T3"/>
                <a:gd fmla="*/ 49 w 80" name="T4"/>
                <a:gd fmla="*/ 130 h 176" name="T5"/>
                <a:gd fmla="*/ 0 w 80" name="T6"/>
                <a:gd fmla="*/ 144 h 176" name="T7"/>
                <a:gd fmla="*/ 66 w 80" name="T8"/>
                <a:gd fmla="*/ 151 h 1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6" w="80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448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gdLst>
                <a:gd fmla="*/ 66 w 84" name="T0"/>
                <a:gd fmla="*/ 137 h 156" name="T1"/>
                <a:gd fmla="*/ 50 w 84" name="T2"/>
                <a:gd fmla="*/ 0 h 156" name="T3"/>
                <a:gd fmla="*/ 53 w 84" name="T4"/>
                <a:gd fmla="*/ 115 h 156" name="T5"/>
                <a:gd fmla="*/ 0 w 84" name="T6"/>
                <a:gd fmla="*/ 121 h 156" name="T7"/>
                <a:gd fmla="*/ 66 w 84" name="T8"/>
                <a:gd fmla="*/ 137 h 1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6" w="84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449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gdLst>
                <a:gd fmla="*/ 419 w 444" name="T0"/>
                <a:gd fmla="*/ 146 h 398" name="T1"/>
                <a:gd fmla="*/ 267 w 444" name="T2"/>
                <a:gd fmla="*/ 368 h 398" name="T3"/>
                <a:gd fmla="*/ 25 w 444" name="T4"/>
                <a:gd fmla="*/ 252 h 398" name="T5"/>
                <a:gd fmla="*/ 177 w 444" name="T6"/>
                <a:gd fmla="*/ 29 h 398" name="T7"/>
                <a:gd fmla="*/ 419 w 444" name="T8"/>
                <a:gd fmla="*/ 146 h 3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8" w="443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450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gdLst>
                <a:gd fmla="*/ 136 w 332" name="T0"/>
                <a:gd fmla="*/ 28 h 226" name="T1"/>
                <a:gd fmla="*/ 21 w 332" name="T2"/>
                <a:gd fmla="*/ 226 h 226" name="T3"/>
                <a:gd fmla="*/ 159 w 332" name="T4"/>
                <a:gd fmla="*/ 59 h 226" name="T5"/>
                <a:gd fmla="*/ 332 w 332" name="T6"/>
                <a:gd fmla="*/ 48 h 226" name="T7"/>
                <a:gd fmla="*/ 136 w 332" name="T8"/>
                <a:gd fmla="*/ 28 h 2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6" w="332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451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gdLst>
                <a:gd fmla="*/ 144 w 332" name="T0"/>
                <a:gd fmla="*/ 29 h 217" name="T1"/>
                <a:gd fmla="*/ 21 w 332" name="T2"/>
                <a:gd fmla="*/ 217 h 217" name="T3"/>
                <a:gd fmla="*/ 155 w 332" name="T4"/>
                <a:gd fmla="*/ 42 h 217" name="T5"/>
                <a:gd fmla="*/ 332 w 332" name="T6"/>
                <a:gd fmla="*/ 39 h 217" name="T7"/>
                <a:gd fmla="*/ 144 w 332" name="T8"/>
                <a:gd fmla="*/ 29 h 2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6" w="332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452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gdLst>
                <a:gd fmla="*/ 209 w 304" name="T0"/>
                <a:gd fmla="*/ 221 h 262" name="T1"/>
                <a:gd fmla="*/ 264 w 304" name="T2"/>
                <a:gd fmla="*/ 0 h 262" name="T3"/>
                <a:gd fmla="*/ 175 w 304" name="T4"/>
                <a:gd fmla="*/ 194 h 262" name="T5"/>
                <a:gd fmla="*/ 0 w 304" name="T6"/>
                <a:gd fmla="*/ 231 h 262" name="T7"/>
                <a:gd fmla="*/ 209 w 304" name="T8"/>
                <a:gd fmla="*/ 221 h 2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2" w="304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453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gdLst>
                <a:gd fmla="*/ 199 w 321" name="T0"/>
                <a:gd fmla="*/ 204 h 238" name="T1"/>
                <a:gd fmla="*/ 292 w 321" name="T2"/>
                <a:gd fmla="*/ 0 h 238" name="T3"/>
                <a:gd fmla="*/ 180 w 321" name="T4"/>
                <a:gd fmla="*/ 175 h 238" name="T5"/>
                <a:gd fmla="*/ 0 w 321" name="T6"/>
                <a:gd fmla="*/ 201 h 238" name="T7"/>
                <a:gd fmla="*/ 199 w 321" name="T8"/>
                <a:gd fmla="*/ 204 h 2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8" w="321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454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gdLst>
                <a:gd fmla="*/ 26 w 64" name="T0"/>
                <a:gd fmla="*/ 5 h 44" name="T1"/>
                <a:gd fmla="*/ 4 w 64" name="T2"/>
                <a:gd fmla="*/ 44 h 44" name="T3"/>
                <a:gd fmla="*/ 31 w 64" name="T4"/>
                <a:gd fmla="*/ 11 h 44" name="T5"/>
                <a:gd fmla="*/ 64 w 64" name="T6"/>
                <a:gd fmla="*/ 9 h 44" name="T7"/>
                <a:gd fmla="*/ 26 w 64" name="T8"/>
                <a:gd fmla="*/ 5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6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455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gdLst>
                <a:gd fmla="*/ 28 w 65" name="T0"/>
                <a:gd fmla="*/ 5 h 42" name="T1"/>
                <a:gd fmla="*/ 4 w 65" name="T2"/>
                <a:gd fmla="*/ 42 h 42" name="T3"/>
                <a:gd fmla="*/ 31 w 65" name="T4"/>
                <a:gd fmla="*/ 8 h 42" name="T5"/>
                <a:gd fmla="*/ 65 w 65" name="T6"/>
                <a:gd fmla="*/ 8 h 42" name="T7"/>
                <a:gd fmla="*/ 28 w 65" name="T8"/>
                <a:gd fmla="*/ 5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65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456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gdLst>
                <a:gd fmla="*/ 41 w 59" name="T0"/>
                <a:gd fmla="*/ 43 h 51" name="T1"/>
                <a:gd fmla="*/ 52 w 59" name="T2"/>
                <a:gd fmla="*/ 0 h 51" name="T3"/>
                <a:gd fmla="*/ 34 w 59" name="T4"/>
                <a:gd fmla="*/ 38 h 51" name="T5"/>
                <a:gd fmla="*/ 0 w 59" name="T6"/>
                <a:gd fmla="*/ 45 h 51" name="T7"/>
                <a:gd fmla="*/ 41 w 59" name="T8"/>
                <a:gd fmla="*/ 43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59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457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gdLst>
                <a:gd fmla="*/ 39 w 63" name="T0"/>
                <a:gd fmla="*/ 40 h 47" name="T1"/>
                <a:gd fmla="*/ 57 w 63" name="T2"/>
                <a:gd fmla="*/ 0 h 47" name="T3"/>
                <a:gd fmla="*/ 35 w 63" name="T4"/>
                <a:gd fmla="*/ 35 h 47" name="T5"/>
                <a:gd fmla="*/ 0 w 63" name="T6"/>
                <a:gd fmla="*/ 40 h 47" name="T7"/>
                <a:gd fmla="*/ 39 w 63" name="T8"/>
                <a:gd fmla="*/ 4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62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458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gdLst>
                <a:gd fmla="*/ 19 w 47" name="T0"/>
                <a:gd fmla="*/ 4 h 32" name="T1"/>
                <a:gd fmla="*/ 3 w 47" name="T2"/>
                <a:gd fmla="*/ 32 h 32" name="T3"/>
                <a:gd fmla="*/ 22 w 47" name="T4"/>
                <a:gd fmla="*/ 9 h 32" name="T5"/>
                <a:gd fmla="*/ 47 w 47" name="T6"/>
                <a:gd fmla="*/ 7 h 32" name="T7"/>
                <a:gd fmla="*/ 19 w 47" name="T8"/>
                <a:gd fmla="*/ 4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47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459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gdLst>
                <a:gd fmla="*/ 20 w 47" name="T0"/>
                <a:gd fmla="*/ 4 h 30" name="T1"/>
                <a:gd fmla="*/ 3 w 47" name="T2"/>
                <a:gd fmla="*/ 30 h 30" name="T3"/>
                <a:gd fmla="*/ 22 w 47" name="T4"/>
                <a:gd fmla="*/ 6 h 30" name="T5"/>
                <a:gd fmla="*/ 47 w 47" name="T6"/>
                <a:gd fmla="*/ 5 h 30" name="T7"/>
                <a:gd fmla="*/ 20 w 47" name="T8"/>
                <a:gd fmla="*/ 4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47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460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gdLst>
                <a:gd fmla="*/ 29 w 43" name="T0"/>
                <a:gd fmla="*/ 31 h 37" name="T1"/>
                <a:gd fmla="*/ 37 w 43" name="T2"/>
                <a:gd fmla="*/ 0 h 37" name="T3"/>
                <a:gd fmla="*/ 25 w 43" name="T4"/>
                <a:gd fmla="*/ 27 h 37" name="T5"/>
                <a:gd fmla="*/ 0 w 43" name="T6"/>
                <a:gd fmla="*/ 32 h 37" name="T7"/>
                <a:gd fmla="*/ 29 w 43" name="T8"/>
                <a:gd fmla="*/ 31 h 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" w="43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461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gdLst>
                <a:gd fmla="*/ 28 w 45" name="T0"/>
                <a:gd fmla="*/ 29 h 33" name="T1"/>
                <a:gd fmla="*/ 41 w 45" name="T2"/>
                <a:gd fmla="*/ 0 h 33" name="T3"/>
                <a:gd fmla="*/ 25 w 45" name="T4"/>
                <a:gd fmla="*/ 25 h 33" name="T5"/>
                <a:gd fmla="*/ 0 w 45" name="T6"/>
                <a:gd fmla="*/ 28 h 33" name="T7"/>
                <a:gd fmla="*/ 28 w 45" name="T8"/>
                <a:gd fmla="*/ 29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45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Oval 462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463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gdLst>
                <a:gd fmla="*/ 76 w 163" name="T0"/>
                <a:gd fmla="*/ 5 h 86" name="T1"/>
                <a:gd fmla="*/ 0 w 163" name="T2"/>
                <a:gd fmla="*/ 86 h 86" name="T3"/>
                <a:gd fmla="*/ 83 w 163" name="T4"/>
                <a:gd fmla="*/ 23 h 86" name="T5"/>
                <a:gd fmla="*/ 163 w 163" name="T6"/>
                <a:gd fmla="*/ 40 h 86" name="T7"/>
                <a:gd fmla="*/ 76 w 163" name="T8"/>
                <a:gd fmla="*/ 5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163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464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gdLst>
                <a:gd fmla="*/ 79 w 163" name="T0"/>
                <a:gd fmla="*/ 5 h 80" name="T1"/>
                <a:gd fmla="*/ 0 w 163" name="T2"/>
                <a:gd fmla="*/ 80 h 80" name="T3"/>
                <a:gd fmla="*/ 83 w 163" name="T4"/>
                <a:gd fmla="*/ 13 h 80" name="T5"/>
                <a:gd fmla="*/ 163 w 163" name="T6"/>
                <a:gd fmla="*/ 35 h 80" name="T7"/>
                <a:gd fmla="*/ 79 w 163" name="T8"/>
                <a:gd fmla="*/ 5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163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465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gdLst>
                <a:gd fmla="*/ 96 w 157" name="T0"/>
                <a:gd fmla="*/ 101 h 113" name="T1"/>
                <a:gd fmla="*/ 148 w 157" name="T2"/>
                <a:gd fmla="*/ 0 h 113" name="T3"/>
                <a:gd fmla="*/ 84 w 157" name="T4"/>
                <a:gd fmla="*/ 83 h 113" name="T5"/>
                <a:gd fmla="*/ 0 w 157" name="T6"/>
                <a:gd fmla="*/ 79 h 113" name="T7"/>
                <a:gd fmla="*/ 96 w 157" name="T8"/>
                <a:gd fmla="*/ 101 h 1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3" w="157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466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gdLst>
                <a:gd fmla="*/ 90 w 161" name="T0"/>
                <a:gd fmla="*/ 87 h 95" name="T1"/>
                <a:gd fmla="*/ 157 w 161" name="T2"/>
                <a:gd fmla="*/ 0 h 95" name="T3"/>
                <a:gd fmla="*/ 85 w 161" name="T4"/>
                <a:gd fmla="*/ 71 h 95" name="T5"/>
                <a:gd fmla="*/ 0 w 161" name="T6"/>
                <a:gd fmla="*/ 60 h 95" name="T7"/>
                <a:gd fmla="*/ 90 w 161" name="T8"/>
                <a:gd fmla="*/ 87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61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Oval 467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468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gdLst>
                <a:gd fmla="*/ 49 w 104" name="T0"/>
                <a:gd fmla="*/ 4 h 60" name="T1"/>
                <a:gd fmla="*/ 0 w 104" name="T2"/>
                <a:gd fmla="*/ 60 h 60" name="T3"/>
                <a:gd fmla="*/ 53 w 104" name="T4"/>
                <a:gd fmla="*/ 16 h 60" name="T5"/>
                <a:gd fmla="*/ 104 w 104" name="T6"/>
                <a:gd fmla="*/ 28 h 60" name="T7"/>
                <a:gd fmla="*/ 49 w 104" name="T8"/>
                <a:gd fmla="*/ 4 h 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" w="104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469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gdLst>
                <a:gd fmla="*/ 50 w 104" name="T0"/>
                <a:gd fmla="*/ 3 h 55" name="T1"/>
                <a:gd fmla="*/ 0 w 104" name="T2"/>
                <a:gd fmla="*/ 55 h 55" name="T3"/>
                <a:gd fmla="*/ 53 w 104" name="T4"/>
                <a:gd fmla="*/ 8 h 55" name="T5"/>
                <a:gd fmla="*/ 104 w 104" name="T6"/>
                <a:gd fmla="*/ 23 h 55" name="T7"/>
                <a:gd fmla="*/ 50 w 104" name="T8"/>
                <a:gd fmla="*/ 3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104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470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gdLst>
                <a:gd fmla="*/ 61 w 101" name="T0"/>
                <a:gd fmla="*/ 69 h 77" name="T1"/>
                <a:gd fmla="*/ 94 w 101" name="T2"/>
                <a:gd fmla="*/ 0 h 77" name="T3"/>
                <a:gd fmla="*/ 54 w 101" name="T4"/>
                <a:gd fmla="*/ 57 h 77" name="T5"/>
                <a:gd fmla="*/ 0 w 101" name="T6"/>
                <a:gd fmla="*/ 54 h 77" name="T7"/>
                <a:gd fmla="*/ 61 w 101" name="T8"/>
                <a:gd fmla="*/ 69 h 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" w="100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471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gdLst>
                <a:gd fmla="*/ 57 w 103" name="T0"/>
                <a:gd fmla="*/ 60 h 66" name="T1"/>
                <a:gd fmla="*/ 100 w 103" name="T2"/>
                <a:gd fmla="*/ 0 h 66" name="T3"/>
                <a:gd fmla="*/ 54 w 103" name="T4"/>
                <a:gd fmla="*/ 49 h 66" name="T5"/>
                <a:gd fmla="*/ 0 w 103" name="T6"/>
                <a:gd fmla="*/ 42 h 66" name="T7"/>
                <a:gd fmla="*/ 57 w 103" name="T8"/>
                <a:gd fmla="*/ 60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103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Oval 472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473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gdLst>
                <a:gd fmla="*/ 37 w 79" name="T0"/>
                <a:gd fmla="*/ 3 h 45" name="T1"/>
                <a:gd fmla="*/ 0 w 79" name="T2"/>
                <a:gd fmla="*/ 45 h 45" name="T3"/>
                <a:gd fmla="*/ 40 w 79" name="T4"/>
                <a:gd fmla="*/ 12 h 45" name="T5"/>
                <a:gd fmla="*/ 79 w 79" name="T6"/>
                <a:gd fmla="*/ 21 h 45" name="T7"/>
                <a:gd fmla="*/ 37 w 79" name="T8"/>
                <a:gd fmla="*/ 3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79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474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gdLst>
                <a:gd fmla="*/ 39 w 79" name="T0"/>
                <a:gd fmla="*/ 2 h 42" name="T1"/>
                <a:gd fmla="*/ 0 w 79" name="T2"/>
                <a:gd fmla="*/ 42 h 42" name="T3"/>
                <a:gd fmla="*/ 40 w 79" name="T4"/>
                <a:gd fmla="*/ 6 h 42" name="T5"/>
                <a:gd fmla="*/ 79 w 79" name="T6"/>
                <a:gd fmla="*/ 18 h 42" name="T7"/>
                <a:gd fmla="*/ 39 w 79" name="T8"/>
                <a:gd fmla="*/ 2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79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475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gdLst>
                <a:gd fmla="*/ 47 w 77" name="T0"/>
                <a:gd fmla="*/ 53 h 59" name="T1"/>
                <a:gd fmla="*/ 72 w 77" name="T2"/>
                <a:gd fmla="*/ 0 h 59" name="T3"/>
                <a:gd fmla="*/ 41 w 77" name="T4"/>
                <a:gd fmla="*/ 43 h 59" name="T5"/>
                <a:gd fmla="*/ 0 w 77" name="T6"/>
                <a:gd fmla="*/ 41 h 59" name="T7"/>
                <a:gd fmla="*/ 47 w 77" name="T8"/>
                <a:gd fmla="*/ 53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77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476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gdLst>
                <a:gd fmla="*/ 44 w 78" name="T0"/>
                <a:gd fmla="*/ 46 h 50" name="T1"/>
                <a:gd fmla="*/ 76 w 78" name="T2"/>
                <a:gd fmla="*/ 0 h 50" name="T3"/>
                <a:gd fmla="*/ 41 w 78" name="T4"/>
                <a:gd fmla="*/ 37 h 50" name="T5"/>
                <a:gd fmla="*/ 0 w 78" name="T6"/>
                <a:gd fmla="*/ 32 h 50" name="T7"/>
                <a:gd fmla="*/ 44 w 78" name="T8"/>
                <a:gd fmla="*/ 46 h 5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" w="78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Oval 477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478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gdLst>
                <a:gd fmla="*/ 28 w 61" name="T0"/>
                <a:gd fmla="*/ 2 h 35" name="T1"/>
                <a:gd fmla="*/ 0 w 61" name="T2"/>
                <a:gd fmla="*/ 35 h 35" name="T3"/>
                <a:gd fmla="*/ 31 w 61" name="T4"/>
                <a:gd fmla="*/ 9 h 35" name="T5"/>
                <a:gd fmla="*/ 61 w 61" name="T6"/>
                <a:gd fmla="*/ 16 h 35" name="T7"/>
                <a:gd fmla="*/ 28 w 61" name="T8"/>
                <a:gd fmla="*/ 2 h 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" w="61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479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gdLst>
                <a:gd fmla="*/ 30 w 61" name="T0"/>
                <a:gd fmla="*/ 2 h 33" name="T1"/>
                <a:gd fmla="*/ 0 w 61" name="T2"/>
                <a:gd fmla="*/ 33 h 33" name="T3"/>
                <a:gd fmla="*/ 31 w 61" name="T4"/>
                <a:gd fmla="*/ 5 h 33" name="T5"/>
                <a:gd fmla="*/ 61 w 61" name="T6"/>
                <a:gd fmla="*/ 14 h 33" name="T7"/>
                <a:gd fmla="*/ 30 w 61" name="T8"/>
                <a:gd fmla="*/ 2 h 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" w="61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480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gdLst>
                <a:gd fmla="*/ 36 w 59" name="T0"/>
                <a:gd fmla="*/ 42 h 46" name="T1"/>
                <a:gd fmla="*/ 56 w 59" name="T2"/>
                <a:gd fmla="*/ 0 h 46" name="T3"/>
                <a:gd fmla="*/ 32 w 59" name="T4"/>
                <a:gd fmla="*/ 34 h 46" name="T5"/>
                <a:gd fmla="*/ 0 w 59" name="T6"/>
                <a:gd fmla="*/ 32 h 46" name="T7"/>
                <a:gd fmla="*/ 36 w 59" name="T8"/>
                <a:gd fmla="*/ 42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59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481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gdLst>
                <a:gd fmla="*/ 34 w 61" name="T0"/>
                <a:gd fmla="*/ 36 h 39" name="T1"/>
                <a:gd fmla="*/ 59 w 61" name="T2"/>
                <a:gd fmla="*/ 0 h 39" name="T3"/>
                <a:gd fmla="*/ 32 w 61" name="T4"/>
                <a:gd fmla="*/ 29 h 39" name="T5"/>
                <a:gd fmla="*/ 0 w 61" name="T6"/>
                <a:gd fmla="*/ 24 h 39" name="T7"/>
                <a:gd fmla="*/ 34 w 61" name="T8"/>
                <a:gd fmla="*/ 36 h 3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" w="61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482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gdLst>
                <a:gd fmla="*/ 161 w 171" name="T0"/>
                <a:gd fmla="*/ 50 h 146" name="T1"/>
                <a:gd fmla="*/ 103 w 171" name="T2"/>
                <a:gd fmla="*/ 133 h 146" name="T3"/>
                <a:gd fmla="*/ 10 w 171" name="T4"/>
                <a:gd fmla="*/ 96 h 146" name="T5"/>
                <a:gd fmla="*/ 67 w 171" name="T6"/>
                <a:gd fmla="*/ 13 h 146" name="T7"/>
                <a:gd fmla="*/ 161 w 171" name="T8"/>
                <a:gd fmla="*/ 50 h 1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6" w="171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483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gdLst>
                <a:gd fmla="*/ 52 w 127" name="T0"/>
                <a:gd fmla="*/ 12 h 85" name="T1"/>
                <a:gd fmla="*/ 8 w 127" name="T2"/>
                <a:gd fmla="*/ 85 h 85" name="T3"/>
                <a:gd fmla="*/ 61 w 127" name="T4"/>
                <a:gd fmla="*/ 22 h 85" name="T5"/>
                <a:gd fmla="*/ 127 w 127" name="T6"/>
                <a:gd fmla="*/ 15 h 85" name="T7"/>
                <a:gd fmla="*/ 52 w 127" name="T8"/>
                <a:gd fmla="*/ 12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127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484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gdLst>
                <a:gd fmla="*/ 55 w 127" name="T0"/>
                <a:gd fmla="*/ 12 h 82" name="T1"/>
                <a:gd fmla="*/ 8 w 127" name="T2"/>
                <a:gd fmla="*/ 82 h 82" name="T3"/>
                <a:gd fmla="*/ 59 w 127" name="T4"/>
                <a:gd fmla="*/ 17 h 82" name="T5"/>
                <a:gd fmla="*/ 127 w 127" name="T6"/>
                <a:gd fmla="*/ 13 h 82" name="T7"/>
                <a:gd fmla="*/ 55 w 127" name="T8"/>
                <a:gd fmla="*/ 12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127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485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gdLst>
                <a:gd fmla="*/ 80 w 116" name="T0"/>
                <a:gd fmla="*/ 81 h 97" name="T1"/>
                <a:gd fmla="*/ 101 w 116" name="T2"/>
                <a:gd fmla="*/ 0 h 97" name="T3"/>
                <a:gd fmla="*/ 67 w 116" name="T4"/>
                <a:gd fmla="*/ 72 h 97" name="T5"/>
                <a:gd fmla="*/ 0 w 116" name="T6"/>
                <a:gd fmla="*/ 88 h 97" name="T7"/>
                <a:gd fmla="*/ 80 w 116" name="T8"/>
                <a:gd fmla="*/ 81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115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486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gdLst>
                <a:gd fmla="*/ 76 w 123" name="T0"/>
                <a:gd fmla="*/ 75 h 89" name="T1"/>
                <a:gd fmla="*/ 111 w 123" name="T2"/>
                <a:gd fmla="*/ 0 h 89" name="T3"/>
                <a:gd fmla="*/ 69 w 123" name="T4"/>
                <a:gd fmla="*/ 65 h 89" name="T5"/>
                <a:gd fmla="*/ 0 w 123" name="T6"/>
                <a:gd fmla="*/ 78 h 89" name="T7"/>
                <a:gd fmla="*/ 76 w 123" name="T8"/>
                <a:gd fmla="*/ 75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123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Oval 487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488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gdLst>
                <a:gd fmla="*/ 61 w 130" name="T0"/>
                <a:gd fmla="*/ 5 h 94" name="T1"/>
                <a:gd fmla="*/ 0 w 130" name="T2"/>
                <a:gd fmla="*/ 94 h 94" name="T3"/>
                <a:gd fmla="*/ 66 w 130" name="T4"/>
                <a:gd fmla="*/ 25 h 94" name="T5"/>
                <a:gd fmla="*/ 130 w 130" name="T6"/>
                <a:gd fmla="*/ 44 h 94" name="T7"/>
                <a:gd fmla="*/ 61 w 130" name="T8"/>
                <a:gd fmla="*/ 5 h 9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4" w="130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489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gdLst>
                <a:gd fmla="*/ 63 w 130" name="T0"/>
                <a:gd fmla="*/ 5 h 88" name="T1"/>
                <a:gd fmla="*/ 0 w 130" name="T2"/>
                <a:gd fmla="*/ 88 h 88" name="T3"/>
                <a:gd fmla="*/ 66 w 130" name="T4"/>
                <a:gd fmla="*/ 14 h 88" name="T5"/>
                <a:gd fmla="*/ 130 w 130" name="T6"/>
                <a:gd fmla="*/ 38 h 88" name="T7"/>
                <a:gd fmla="*/ 63 w 130" name="T8"/>
                <a:gd fmla="*/ 5 h 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" w="130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490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gdLst>
                <a:gd fmla="*/ 77 w 126" name="T0"/>
                <a:gd fmla="*/ 110 h 123" name="T1"/>
                <a:gd fmla="*/ 118 w 126" name="T2"/>
                <a:gd fmla="*/ 0 h 123" name="T3"/>
                <a:gd fmla="*/ 67 w 126" name="T4"/>
                <a:gd fmla="*/ 91 h 123" name="T5"/>
                <a:gd fmla="*/ 0 w 126" name="T6"/>
                <a:gd fmla="*/ 85 h 123" name="T7"/>
                <a:gd fmla="*/ 77 w 126" name="T8"/>
                <a:gd fmla="*/ 110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125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491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gdLst>
                <a:gd fmla="*/ 72 w 128" name="T0"/>
                <a:gd fmla="*/ 96 h 105" name="T1"/>
                <a:gd fmla="*/ 125 w 128" name="T2"/>
                <a:gd fmla="*/ 0 h 105" name="T3"/>
                <a:gd fmla="*/ 68 w 128" name="T4"/>
                <a:gd fmla="*/ 78 h 105" name="T5"/>
                <a:gd fmla="*/ 0 w 128" name="T6"/>
                <a:gd fmla="*/ 66 h 105" name="T7"/>
                <a:gd fmla="*/ 72 w 128" name="T8"/>
                <a:gd fmla="*/ 96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28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492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gdLst>
                <a:gd fmla="*/ 49 w 143" name="T0"/>
                <a:gd fmla="*/ 22 h 129" name="T1"/>
                <a:gd fmla="*/ 19 w 143" name="T2"/>
                <a:gd fmla="*/ 129 h 129" name="T3"/>
                <a:gd fmla="*/ 64 w 143" name="T4"/>
                <a:gd fmla="*/ 35 h 129" name="T5"/>
                <a:gd fmla="*/ 143 w 143" name="T6"/>
                <a:gd fmla="*/ 14 h 129" name="T7"/>
                <a:gd fmla="*/ 49 w 143" name="T8"/>
                <a:gd fmla="*/ 22 h 1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9" w="143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493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gdLst>
                <a:gd fmla="*/ 67 w 156" name="T0"/>
                <a:gd fmla="*/ 14 h 108" name="T1"/>
                <a:gd fmla="*/ 11 w 156" name="T2"/>
                <a:gd fmla="*/ 108 h 108" name="T3"/>
                <a:gd fmla="*/ 72 w 156" name="T4"/>
                <a:gd fmla="*/ 21 h 108" name="T5"/>
                <a:gd fmla="*/ 156 w 156" name="T6"/>
                <a:gd fmla="*/ 21 h 108" name="T7"/>
                <a:gd fmla="*/ 67 w 156" name="T8"/>
                <a:gd fmla="*/ 14 h 1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8" w="156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4" name="Oval 190"/>
          <p:cNvSpPr/>
          <p:nvPr/>
        </p:nvSpPr>
        <p:spPr>
          <a:xfrm>
            <a:off x="1351764" y="3706318"/>
            <a:ext cx="289692" cy="289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lang="id-ID"/>
          </a:p>
        </p:txBody>
      </p:sp>
      <p:sp>
        <p:nvSpPr>
          <p:cNvPr id="235" name="TextBox 234"/>
          <p:cNvSpPr txBox="1"/>
          <p:nvPr/>
        </p:nvSpPr>
        <p:spPr>
          <a:xfrm>
            <a:off x="1350090" y="3728172"/>
            <a:ext cx="280053" cy="236230"/>
          </a:xfrm>
          <a:prstGeom prst="rect">
            <a:avLst/>
          </a:prstGeom>
          <a:noFill/>
        </p:spPr>
        <p:txBody>
          <a:bodyPr bIns="34295" lIns="68589" rIns="68589" rtlCol="0" tIns="34295" wrap="none">
            <a:spAutoFit/>
          </a:bodyPr>
          <a:lstStyle/>
          <a:p>
            <a:r>
              <a:rPr b="1" lang="id-ID" sz="1100">
                <a:solidFill>
                  <a:schemeClr val="bg1"/>
                </a:solidFill>
                <a:latin charset="0" panose="020b0003030101060003" pitchFamily="34" typeface="Raleway"/>
              </a:rPr>
              <a:t>01</a:t>
            </a:r>
          </a:p>
        </p:txBody>
      </p:sp>
      <p:sp>
        <p:nvSpPr>
          <p:cNvPr id="238" name="Oval 194"/>
          <p:cNvSpPr/>
          <p:nvPr/>
        </p:nvSpPr>
        <p:spPr>
          <a:xfrm>
            <a:off x="1306829" y="2210755"/>
            <a:ext cx="289692" cy="2897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lang="id-ID"/>
          </a:p>
        </p:txBody>
      </p:sp>
      <p:sp>
        <p:nvSpPr>
          <p:cNvPr id="239" name="TextBox 238"/>
          <p:cNvSpPr txBox="1"/>
          <p:nvPr/>
        </p:nvSpPr>
        <p:spPr>
          <a:xfrm>
            <a:off x="1305155" y="2212504"/>
            <a:ext cx="294341" cy="236230"/>
          </a:xfrm>
          <a:prstGeom prst="rect">
            <a:avLst/>
          </a:prstGeom>
          <a:noFill/>
        </p:spPr>
        <p:txBody>
          <a:bodyPr bIns="34295" lIns="68589" rIns="68589" rtlCol="0" tIns="34295" wrap="none">
            <a:spAutoFit/>
          </a:bodyPr>
          <a:lstStyle/>
          <a:p>
            <a:r>
              <a:rPr b="1" lang="id-ID" sz="1100">
                <a:solidFill>
                  <a:schemeClr val="bg1"/>
                </a:solidFill>
                <a:latin charset="0" panose="020b0003030101060003" pitchFamily="34" typeface="Raleway"/>
              </a:rPr>
              <a:t>02</a:t>
            </a:r>
          </a:p>
        </p:txBody>
      </p:sp>
      <p:sp>
        <p:nvSpPr>
          <p:cNvPr id="246" name="Oval 256"/>
          <p:cNvSpPr/>
          <p:nvPr/>
        </p:nvSpPr>
        <p:spPr>
          <a:xfrm>
            <a:off x="3592431" y="1694421"/>
            <a:ext cx="289692" cy="2897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lang="id-ID"/>
          </a:p>
        </p:txBody>
      </p:sp>
      <p:sp>
        <p:nvSpPr>
          <p:cNvPr id="247" name="TextBox 246"/>
          <p:cNvSpPr txBox="1"/>
          <p:nvPr/>
        </p:nvSpPr>
        <p:spPr>
          <a:xfrm>
            <a:off x="3590758" y="1716275"/>
            <a:ext cx="297516" cy="236230"/>
          </a:xfrm>
          <a:prstGeom prst="rect">
            <a:avLst/>
          </a:prstGeom>
          <a:noFill/>
        </p:spPr>
        <p:txBody>
          <a:bodyPr bIns="34295" lIns="68589" rIns="68589" rtlCol="0" tIns="34295" wrap="none">
            <a:spAutoFit/>
          </a:bodyPr>
          <a:lstStyle/>
          <a:p>
            <a:r>
              <a:rPr b="1" lang="en-US" sz="1100">
                <a:solidFill>
                  <a:schemeClr val="bg1"/>
                </a:solidFill>
                <a:latin charset="0" panose="020b0003030101060003" pitchFamily="34" typeface="Raleway"/>
              </a:rPr>
              <a:t>03</a:t>
            </a:r>
          </a:p>
        </p:txBody>
      </p:sp>
      <p:sp>
        <p:nvSpPr>
          <p:cNvPr id="250" name="Oval 291"/>
          <p:cNvSpPr/>
          <p:nvPr/>
        </p:nvSpPr>
        <p:spPr>
          <a:xfrm>
            <a:off x="3583245" y="3142342"/>
            <a:ext cx="289692" cy="2897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lang="id-ID"/>
          </a:p>
        </p:txBody>
      </p:sp>
      <p:sp>
        <p:nvSpPr>
          <p:cNvPr id="251" name="TextBox 250"/>
          <p:cNvSpPr txBox="1"/>
          <p:nvPr/>
        </p:nvSpPr>
        <p:spPr>
          <a:xfrm>
            <a:off x="3581572" y="3198103"/>
            <a:ext cx="297516" cy="236230"/>
          </a:xfrm>
          <a:prstGeom prst="rect">
            <a:avLst/>
          </a:prstGeom>
          <a:noFill/>
        </p:spPr>
        <p:txBody>
          <a:bodyPr bIns="34295" lIns="68589" rIns="68589" rtlCol="0" tIns="34295" wrap="none">
            <a:spAutoFit/>
          </a:bodyPr>
          <a:lstStyle/>
          <a:p>
            <a:r>
              <a:rPr b="1" lang="en-US" sz="1100">
                <a:solidFill>
                  <a:schemeClr val="bg1"/>
                </a:solidFill>
                <a:latin charset="0" panose="020b0003030101060003" pitchFamily="34" typeface="Raleway"/>
              </a:rPr>
              <a:t>04</a:t>
            </a:r>
          </a:p>
        </p:txBody>
      </p:sp>
      <p:sp>
        <p:nvSpPr>
          <p:cNvPr id="254" name="Oval 295"/>
          <p:cNvSpPr/>
          <p:nvPr/>
        </p:nvSpPr>
        <p:spPr>
          <a:xfrm>
            <a:off x="6446593" y="3345492"/>
            <a:ext cx="289692" cy="289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5" lIns="68589" rIns="68589" rtlCol="0" tIns="34295"/>
          <a:lstStyle/>
          <a:p>
            <a:pPr algn="ctr"/>
            <a:endParaRPr lang="id-ID"/>
          </a:p>
        </p:txBody>
      </p:sp>
      <p:sp>
        <p:nvSpPr>
          <p:cNvPr id="255" name="TextBox 254"/>
          <p:cNvSpPr txBox="1"/>
          <p:nvPr/>
        </p:nvSpPr>
        <p:spPr>
          <a:xfrm>
            <a:off x="6444921" y="3367347"/>
            <a:ext cx="299103" cy="236230"/>
          </a:xfrm>
          <a:prstGeom prst="rect">
            <a:avLst/>
          </a:prstGeom>
          <a:noFill/>
        </p:spPr>
        <p:txBody>
          <a:bodyPr bIns="34295" lIns="68589" rIns="68589" rtlCol="0" tIns="34295" wrap="none">
            <a:spAutoFit/>
          </a:bodyPr>
          <a:lstStyle/>
          <a:p>
            <a:r>
              <a:rPr b="1" lang="id-ID" sz="1100">
                <a:solidFill>
                  <a:schemeClr val="bg1"/>
                </a:solidFill>
                <a:latin charset="0" panose="020b0003030101060003" pitchFamily="34" typeface="Raleway"/>
              </a:rPr>
              <a:t>05</a:t>
            </a:r>
          </a:p>
        </p:txBody>
      </p:sp>
      <p:grpSp>
        <p:nvGrpSpPr>
          <p:cNvPr id="15" name="Group 545"/>
          <p:cNvGrpSpPr/>
          <p:nvPr/>
        </p:nvGrpSpPr>
        <p:grpSpPr>
          <a:xfrm>
            <a:off x="6993694" y="2861642"/>
            <a:ext cx="558386" cy="489867"/>
            <a:chOff x="3175" y="-1587"/>
            <a:chExt cx="490538" cy="430212"/>
          </a:xfrm>
          <a:solidFill>
            <a:schemeClr val="accent4"/>
          </a:solidFill>
        </p:grpSpPr>
        <p:sp>
          <p:nvSpPr>
            <p:cNvPr id="286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gdLst>
                <a:gd fmla="*/ 128 w 128" name="T0"/>
                <a:gd fmla="*/ 66 h 112" name="T1"/>
                <a:gd fmla="*/ 112 w 128" name="T2"/>
                <a:gd fmla="*/ 6 h 112" name="T3"/>
                <a:gd fmla="*/ 104 w 128" name="T4"/>
                <a:gd fmla="*/ 0 h 112" name="T5"/>
                <a:gd fmla="*/ 64 w 128" name="T6"/>
                <a:gd fmla="*/ 0 h 112" name="T7"/>
                <a:gd fmla="*/ 24 w 128" name="T8"/>
                <a:gd fmla="*/ 0 h 112" name="T9"/>
                <a:gd fmla="*/ 16 w 128" name="T10"/>
                <a:gd fmla="*/ 6 h 112" name="T11"/>
                <a:gd fmla="*/ 0 w 128" name="T12"/>
                <a:gd fmla="*/ 66 h 112" name="T13"/>
                <a:gd fmla="*/ 0 w 128" name="T14"/>
                <a:gd fmla="*/ 68 h 112" name="T15"/>
                <a:gd fmla="*/ 0 w 128" name="T16"/>
                <a:gd fmla="*/ 96 h 112" name="T17"/>
                <a:gd fmla="*/ 16 w 128" name="T18"/>
                <a:gd fmla="*/ 112 h 112" name="T19"/>
                <a:gd fmla="*/ 112 w 128" name="T20"/>
                <a:gd fmla="*/ 112 h 112" name="T21"/>
                <a:gd fmla="*/ 128 w 128" name="T22"/>
                <a:gd fmla="*/ 96 h 112" name="T23"/>
                <a:gd fmla="*/ 128 w 128" name="T24"/>
                <a:gd fmla="*/ 68 h 112" name="T25"/>
                <a:gd fmla="*/ 128 w 128" name="T26"/>
                <a:gd fmla="*/ 66 h 112" name="T27"/>
                <a:gd fmla="*/ 120 w 128" name="T28"/>
                <a:gd fmla="*/ 96 h 112" name="T29"/>
                <a:gd fmla="*/ 112 w 128" name="T30"/>
                <a:gd fmla="*/ 104 h 112" name="T31"/>
                <a:gd fmla="*/ 16 w 128" name="T32"/>
                <a:gd fmla="*/ 104 h 112" name="T33"/>
                <a:gd fmla="*/ 8 w 128" name="T34"/>
                <a:gd fmla="*/ 96 h 112" name="T35"/>
                <a:gd fmla="*/ 8 w 128" name="T36"/>
                <a:gd fmla="*/ 68 h 112" name="T37"/>
                <a:gd fmla="*/ 24 w 128" name="T38"/>
                <a:gd fmla="*/ 8 h 112" name="T39"/>
                <a:gd fmla="*/ 104 w 128" name="T40"/>
                <a:gd fmla="*/ 8 h 112" name="T41"/>
                <a:gd fmla="*/ 120 w 128" name="T42"/>
                <a:gd fmla="*/ 68 h 112" name="T43"/>
                <a:gd fmla="*/ 120 w 128" name="T44"/>
                <a:gd fmla="*/ 96 h 11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12" w="128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gdLst>
                <a:gd fmla="*/ 80 w 98" name="T0"/>
                <a:gd fmla="*/ 0 h 72" name="T1"/>
                <a:gd fmla="*/ 18 w 98" name="T2"/>
                <a:gd fmla="*/ 0 h 72" name="T3"/>
                <a:gd fmla="*/ 14 w 98" name="T4"/>
                <a:gd fmla="*/ 3 h 72" name="T5"/>
                <a:gd fmla="*/ 0 w 98" name="T6"/>
                <a:gd fmla="*/ 51 h 72" name="T7"/>
                <a:gd fmla="*/ 1 w 98" name="T8"/>
                <a:gd fmla="*/ 54 h 72" name="T9"/>
                <a:gd fmla="*/ 4 w 98" name="T10"/>
                <a:gd fmla="*/ 56 h 72" name="T11"/>
                <a:gd fmla="*/ 16 w 98" name="T12"/>
                <a:gd fmla="*/ 56 h 72" name="T13"/>
                <a:gd fmla="*/ 20 w 98" name="T14"/>
                <a:gd fmla="*/ 56 h 72" name="T15"/>
                <a:gd fmla="*/ 23 w 98" name="T16"/>
                <a:gd fmla="*/ 56 h 72" name="T17"/>
                <a:gd fmla="*/ 28 w 98" name="T18"/>
                <a:gd fmla="*/ 68 h 72" name="T19"/>
                <a:gd fmla="*/ 35 w 98" name="T20"/>
                <a:gd fmla="*/ 72 h 72" name="T21"/>
                <a:gd fmla="*/ 63 w 98" name="T22"/>
                <a:gd fmla="*/ 72 h 72" name="T23"/>
                <a:gd fmla="*/ 70 w 98" name="T24"/>
                <a:gd fmla="*/ 68 h 72" name="T25"/>
                <a:gd fmla="*/ 75 w 98" name="T26"/>
                <a:gd fmla="*/ 56 h 72" name="T27"/>
                <a:gd fmla="*/ 78 w 98" name="T28"/>
                <a:gd fmla="*/ 56 h 72" name="T29"/>
                <a:gd fmla="*/ 82 w 98" name="T30"/>
                <a:gd fmla="*/ 56 h 72" name="T31"/>
                <a:gd fmla="*/ 94 w 98" name="T32"/>
                <a:gd fmla="*/ 56 h 72" name="T33"/>
                <a:gd fmla="*/ 97 w 98" name="T34"/>
                <a:gd fmla="*/ 54 h 72" name="T35"/>
                <a:gd fmla="*/ 98 w 98" name="T36"/>
                <a:gd fmla="*/ 51 h 72" name="T37"/>
                <a:gd fmla="*/ 84 w 98" name="T38"/>
                <a:gd fmla="*/ 3 h 72" name="T39"/>
                <a:gd fmla="*/ 80 w 98" name="T40"/>
                <a:gd fmla="*/ 0 h 72" name="T41"/>
                <a:gd fmla="*/ 82 w 98" name="T42"/>
                <a:gd fmla="*/ 48 h 72" name="T43"/>
                <a:gd fmla="*/ 75 w 98" name="T44"/>
                <a:gd fmla="*/ 48 h 72" name="T45"/>
                <a:gd fmla="*/ 68 w 98" name="T46"/>
                <a:gd fmla="*/ 52 h 72" name="T47"/>
                <a:gd fmla="*/ 63 w 98" name="T48"/>
                <a:gd fmla="*/ 64 h 72" name="T49"/>
                <a:gd fmla="*/ 35 w 98" name="T50"/>
                <a:gd fmla="*/ 64 h 72" name="T51"/>
                <a:gd fmla="*/ 30 w 98" name="T52"/>
                <a:gd fmla="*/ 52 h 72" name="T53"/>
                <a:gd fmla="*/ 23 w 98" name="T54"/>
                <a:gd fmla="*/ 48 h 72" name="T55"/>
                <a:gd fmla="*/ 16 w 98" name="T56"/>
                <a:gd fmla="*/ 48 h 72" name="T57"/>
                <a:gd fmla="*/ 6 w 98" name="T58"/>
                <a:gd fmla="*/ 48 h 72" name="T59"/>
                <a:gd fmla="*/ 18 w 98" name="T60"/>
                <a:gd fmla="*/ 4 h 72" name="T61"/>
                <a:gd fmla="*/ 80 w 98" name="T62"/>
                <a:gd fmla="*/ 4 h 72" name="T63"/>
                <a:gd fmla="*/ 92 w 98" name="T64"/>
                <a:gd fmla="*/ 48 h 72" name="T65"/>
                <a:gd fmla="*/ 82 w 98" name="T66"/>
                <a:gd fmla="*/ 48 h 7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72" w="98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val="3203048509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4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accel="50000" decel="50000" fill="hold" id="36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7.40741E-07 L 3.05556E-06 -0.49691" pathEditMode="relative" ptsTypes="AA" rAng="0">
                                      <p:cBhvr>
                                        <p:cTn dur="2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9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125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3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58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accel="50000" decel="50000" fill="hold" id="6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0.49691 L 0.26024 -0.49691" pathEditMode="relative" ptsTypes="AA" rAng="0">
                                      <p:cBhvr>
                                        <p:cTn dur="2000" fill="hold" id="6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63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1250" fill="hold" id="64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6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67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84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accel="50000" decel="50000" fill="hold" id="86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24 -0.49691 L 0.25833 -0.00803" pathEditMode="relative" ptsTypes="AA" rAng="0">
                                      <p:cBhvr>
                                        <p:cTn dur="2000" fill="hold" id="8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id="89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1250" fill="hold" id="90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93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08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accel="50000" decel="50000" fill="hold" id="110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99 -0.00648 L 0.5698 -0.00648" pathEditMode="relative" ptsTypes="AA" rAng="0">
                                      <p:cBhvr>
                                        <p:cTn dur="2000" fill="hold" id="1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fill="hold" id="113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dur="1250" fill="hold" id="114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7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fill="hold" grpId="0" id="1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4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37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accel="50000" decel="50000" fill="hold" id="139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8 -0.00648 L 0.57045 -0.49537" pathEditMode="relative" ptsTypes="AA" rAng="0">
                                      <p:cBhvr>
                                        <p:cTn dur="2000" fill="hold" id="1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20750"/>
                            </p:stCondLst>
                            <p:childTnLst>
                              <p:par>
                                <p:cTn fill="hold" id="142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1250" fill="hold" id="143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accel="50000" decel="50000" fill="hold" id="145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45 -0.49537 L 0.7806 -0.49445" pathEditMode="relative" ptsTypes="AA" rAng="0">
                                      <p:cBhvr>
                                        <p:cTn dur="2000" fill="hold" id="1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8"/>
      <p:bldP grpId="0" spid="289"/>
      <p:bldP grpId="0" spid="290"/>
      <p:bldP grpId="0" spid="291"/>
      <p:bldP grpId="0" spid="292"/>
      <p:bldP grpId="0" spid="294"/>
      <p:bldP grpId="0" spid="295"/>
      <p:bldP grpId="0" spid="296"/>
      <p:bldP grpId="0" spid="297"/>
      <p:bldP grpId="0" spid="298"/>
      <p:bldP grpId="0" spid="234"/>
      <p:bldP grpId="0" spid="235"/>
      <p:bldP grpId="0" spid="238"/>
      <p:bldP grpId="0" spid="239"/>
      <p:bldP grpId="0" spid="246"/>
      <p:bldP grpId="0" spid="247"/>
      <p:bldP grpId="0" spid="250"/>
      <p:bldP grpId="0" spid="251"/>
      <p:bldP grpId="0" spid="254"/>
      <p:bldP grpId="0" spid="25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C973F5-D9B9-4906-B2AD-7C90FB362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D30F4C27-F87F-4CFB-B8F0-25436C7A754A}"/>
              </a:ext>
            </a:extLst>
          </p:cNvPr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3683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 </a:t>
            </a:r>
          </a:p>
        </p:txBody>
      </p:sp>
      <p:sp>
        <p:nvSpPr>
          <p:cNvPr id="15" name="箭头: V 形 14">
            <a:extLst>
              <a:ext uri="{FF2B5EF4-FFF2-40B4-BE49-F238E27FC236}">
                <a16:creationId xmlns:a16="http://schemas.microsoft.com/office/drawing/2014/main" id="{AF9647C5-A7EE-4402-AA8F-0799EF2A02E5}"/>
              </a:ext>
            </a:extLst>
          </p:cNvPr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973633F5-6CD0-4E75-912D-26ACD0017345}"/>
              </a:ext>
            </a:extLst>
          </p:cNvPr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2" name="组合 93">
            <a:extLst>
              <a:ext uri="{FF2B5EF4-FFF2-40B4-BE49-F238E27FC236}">
                <a16:creationId xmlns:a16="http://schemas.microsoft.com/office/drawing/2014/main" id="{E3CE5145-F985-453E-9E5F-80AA0A744931}"/>
              </a:ext>
            </a:extLst>
          </p:cNvPr>
          <p:cNvGrpSpPr/>
          <p:nvPr/>
        </p:nvGrpSpPr>
        <p:grpSpPr>
          <a:xfrm>
            <a:off x="3698218" y="2140496"/>
            <a:ext cx="3313260" cy="679617"/>
            <a:chOff x="320318" y="607960"/>
            <a:chExt cx="4018359" cy="824600"/>
          </a:xfrm>
        </p:grpSpPr>
        <p:grpSp>
          <p:nvGrpSpPr>
            <p:cNvPr id="3" name="组合 91">
              <a:extLst>
                <a:ext uri="{FF2B5EF4-FFF2-40B4-BE49-F238E27FC236}">
                  <a16:creationId xmlns:a16="http://schemas.microsoft.com/office/drawing/2014/main" id="{41704494-8A3D-4315-9FB9-71AFFEA2EA61}"/>
                </a:ext>
              </a:extLst>
            </p:cNvPr>
            <p:cNvGrpSpPr/>
            <p:nvPr/>
          </p:nvGrpSpPr>
          <p:grpSpPr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5" name="菱形 4">
                <a:extLst>
                  <a:ext uri="{FF2B5EF4-FFF2-40B4-BE49-F238E27FC236}">
                    <a16:creationId xmlns:a16="http://schemas.microsoft.com/office/drawing/2014/main" id="{D58997CD-27D0-4C3F-9ED8-3A50DE0CA6B2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1350"/>
              </a:p>
            </p:txBody>
          </p:sp>
          <p:sp>
            <p:nvSpPr>
              <p:cNvPr id="6" name="文本框 90">
                <a:extLst>
                  <a:ext uri="{FF2B5EF4-FFF2-40B4-BE49-F238E27FC236}">
                    <a16:creationId xmlns:a16="http://schemas.microsoft.com/office/drawing/2014/main" id="{8E03AA3A-EB45-4353-9DE4-2360E0857C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0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zh-CN" lang="en-US" sz="1350">
                    <a:solidFill>
                      <a:schemeClr val="bg1"/>
                    </a:solidFill>
                    <a:latin charset="0" panose="020b0806030902050204" pitchFamily="34" typeface="Impact"/>
                  </a:rPr>
                  <a:t>02</a:t>
                </a:r>
              </a:p>
            </p:txBody>
          </p:sp>
        </p:grpSp>
        <p:sp>
          <p:nvSpPr>
            <p:cNvPr id="4" name="文本框 92">
              <a:extLst>
                <a:ext uri="{FF2B5EF4-FFF2-40B4-BE49-F238E27FC236}">
                  <a16:creationId xmlns:a16="http://schemas.microsoft.com/office/drawing/2014/main" id="{A36C2B13-1055-4F5F-BEC2-62D18BF50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44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r>
                <a:rPr altLang="en-US" lang="zh-CN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自我评价</a:t>
              </a:r>
            </a:p>
          </p:txBody>
        </p:sp>
      </p:grpSp>
      <p:sp>
        <p:nvSpPr>
          <p:cNvPr id="7" name="文本框 9">
            <a:extLst>
              <a:ext uri="{FF2B5EF4-FFF2-40B4-BE49-F238E27FC236}">
                <a16:creationId xmlns:a16="http://schemas.microsoft.com/office/drawing/2014/main" id="{7911E78A-E9F2-4EF9-9B8F-E19CE30D5FA2}"/>
              </a:ext>
            </a:extLst>
          </p:cNvPr>
          <p:cNvSpPr txBox="1"/>
          <p:nvPr/>
        </p:nvSpPr>
        <p:spPr>
          <a:xfrm>
            <a:off x="4593520" y="2812637"/>
            <a:ext cx="904898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ED1F69D0-178F-4543-90FF-F1CBDD3C8E74}"/>
              </a:ext>
            </a:extLst>
          </p:cNvPr>
          <p:cNvSpPr txBox="1"/>
          <p:nvPr/>
        </p:nvSpPr>
        <p:spPr>
          <a:xfrm>
            <a:off x="5661134" y="2846403"/>
            <a:ext cx="1296499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80932470-0306-475B-99E4-553CA1FE91B2}"/>
              </a:ext>
            </a:extLst>
          </p:cNvPr>
          <p:cNvSpPr txBox="1"/>
          <p:nvPr/>
        </p:nvSpPr>
        <p:spPr>
          <a:xfrm>
            <a:off x="4593520" y="3001017"/>
            <a:ext cx="904898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A0658CA-75AB-4A5B-AF34-ADF696F35B58}"/>
              </a:ext>
            </a:extLst>
          </p:cNvPr>
          <p:cNvSpPr txBox="1"/>
          <p:nvPr/>
        </p:nvSpPr>
        <p:spPr>
          <a:xfrm>
            <a:off x="5661134" y="3034783"/>
            <a:ext cx="1296499" cy="1645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ea charset="-122" panose="020b0503020204020204" pitchFamily="34" typeface="微软雅黑"/>
                <a:cs typeface="+mn-ea"/>
                <a:sym charset="0" pitchFamily="34" typeface="Arial"/>
              </a:rPr>
              <a:t>请替换文字内容</a:t>
            </a:r>
          </a:p>
        </p:txBody>
      </p:sp>
    </p:spTree>
    <p:extLst>
      <p:ext uri="{BB962C8B-B14F-4D97-AF65-F5344CB8AC3E}">
        <p14:creationId val="1128446745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7"/>
      <p:bldP grpId="0" spid="8"/>
      <p:bldP grpId="0" spid="9"/>
      <p:bldP grpId="0" spid="1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26" name="PA_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2605428" y="2076232"/>
            <a:ext cx="1128516" cy="5619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7" name="PA_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5432914" y="3278501"/>
            <a:ext cx="1105661" cy="54157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8" name="PA_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432911" y="2076232"/>
            <a:ext cx="1077091" cy="5619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9" name="PA_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634003" y="3278500"/>
            <a:ext cx="1115183" cy="5606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19" name="PA_淘宝店chenying0907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20475" y="1285604"/>
            <a:ext cx="503053" cy="503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0" name="PA_淘宝店chenying0907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85029" y="1700461"/>
            <a:ext cx="504290" cy="503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1" name="PA_淘宝店chenying0907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17338" y="2701171"/>
            <a:ext cx="503053" cy="503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2" name="PA_淘宝店chenying0907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23612" y="2701171"/>
            <a:ext cx="503053" cy="503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3" name="PA_淘宝店chenying0907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32268" y="3648355"/>
            <a:ext cx="503053" cy="503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4" name="PA_淘宝店chenying0907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85029" y="3648355"/>
            <a:ext cx="504290" cy="503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25" name="PA_淘宝店chenying0907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32268" y="1700461"/>
            <a:ext cx="503053" cy="503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30" name="PA_淘宝店chenying0907 22"/>
          <p:cNvSpPr/>
          <p:nvPr>
            <p:custDataLst>
              <p:tags r:id="rId14"/>
            </p:custDataLst>
          </p:nvPr>
        </p:nvSpPr>
        <p:spPr bwMode="auto">
          <a:xfrm>
            <a:off x="4455531" y="1432027"/>
            <a:ext cx="232940" cy="212005"/>
          </a:xfrm>
          <a:custGeom>
            <a:gdLst>
              <a:gd fmla="*/ 94 w 94" name="T0"/>
              <a:gd fmla="*/ 43 h 86" name="T1"/>
              <a:gd fmla="*/ 94 w 94" name="T2"/>
              <a:gd fmla="*/ 9 h 86" name="T3"/>
              <a:gd fmla="*/ 82 w 94" name="T4"/>
              <a:gd fmla="*/ 21 h 86" name="T5"/>
              <a:gd fmla="*/ 44 w 94" name="T6"/>
              <a:gd fmla="*/ 0 h 86" name="T7"/>
              <a:gd fmla="*/ 0 w 94" name="T8"/>
              <a:gd fmla="*/ 43 h 86" name="T9"/>
              <a:gd fmla="*/ 44 w 94" name="T10"/>
              <a:gd fmla="*/ 86 h 86" name="T11"/>
              <a:gd fmla="*/ 83 w 94" name="T12"/>
              <a:gd fmla="*/ 63 h 86" name="T13"/>
              <a:gd fmla="*/ 73 w 94" name="T14"/>
              <a:gd fmla="*/ 53 h 86" name="T15"/>
              <a:gd fmla="*/ 44 w 94" name="T16"/>
              <a:gd fmla="*/ 72 h 86" name="T17"/>
              <a:gd fmla="*/ 14 w 94" name="T18"/>
              <a:gd fmla="*/ 43 h 86" name="T19"/>
              <a:gd fmla="*/ 44 w 94" name="T20"/>
              <a:gd fmla="*/ 14 h 86" name="T21"/>
              <a:gd fmla="*/ 71 w 94" name="T22"/>
              <a:gd fmla="*/ 31 h 86" name="T23"/>
              <a:gd fmla="*/ 58 w 94" name="T24"/>
              <a:gd fmla="*/ 43 h 86" name="T25"/>
              <a:gd fmla="*/ 94 w 94" name="T26"/>
              <a:gd fmla="*/ 43 h 8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86" w="94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7431" name="PA_淘宝店chenying0907 23"/>
          <p:cNvSpPr/>
          <p:nvPr>
            <p:custDataLst>
              <p:tags r:id="rId15"/>
            </p:custDataLst>
          </p:nvPr>
        </p:nvSpPr>
        <p:spPr bwMode="auto">
          <a:xfrm>
            <a:off x="5411410" y="1835599"/>
            <a:ext cx="251526" cy="233084"/>
          </a:xfrm>
          <a:custGeom>
            <a:gdLst>
              <a:gd fmla="*/ 101 w 203" name="T0"/>
              <a:gd fmla="*/ 16 h 188" name="T1"/>
              <a:gd fmla="*/ 95 w 203" name="T2"/>
              <a:gd fmla="*/ 20 h 188" name="T3"/>
              <a:gd fmla="*/ 123 w 203" name="T4"/>
              <a:gd fmla="*/ 76 h 188" name="T5"/>
              <a:gd fmla="*/ 171 w 203" name="T6"/>
              <a:gd fmla="*/ 82 h 188" name="T7"/>
              <a:gd fmla="*/ 135 w 203" name="T8"/>
              <a:gd fmla="*/ 114 h 188" name="T9"/>
              <a:gd fmla="*/ 143 w 203" name="T10"/>
              <a:gd fmla="*/ 162 h 188" name="T11"/>
              <a:gd fmla="*/ 101 w 203" name="T12"/>
              <a:gd fmla="*/ 140 h 188" name="T13"/>
              <a:gd fmla="*/ 60 w 203" name="T14"/>
              <a:gd fmla="*/ 162 h 188" name="T15"/>
              <a:gd fmla="*/ 68 w 203" name="T16"/>
              <a:gd fmla="*/ 114 h 188" name="T17"/>
              <a:gd fmla="*/ 32 w 203" name="T18"/>
              <a:gd fmla="*/ 82 h 188" name="T19"/>
              <a:gd fmla="*/ 80 w 203" name="T20"/>
              <a:gd fmla="*/ 76 h 188" name="T21"/>
              <a:gd fmla="*/ 107 w 203" name="T22"/>
              <a:gd fmla="*/ 20 h 188" name="T23"/>
              <a:gd fmla="*/ 101 w 203" name="T24"/>
              <a:gd fmla="*/ 16 h 188" name="T25"/>
              <a:gd fmla="*/ 95 w 203" name="T26"/>
              <a:gd fmla="*/ 20 h 188" name="T27"/>
              <a:gd fmla="*/ 101 w 203" name="T28"/>
              <a:gd fmla="*/ 16 h 188" name="T29"/>
              <a:gd fmla="*/ 95 w 203" name="T30"/>
              <a:gd fmla="*/ 14 h 188" name="T31"/>
              <a:gd fmla="*/ 70 w 203" name="T32"/>
              <a:gd fmla="*/ 62 h 188" name="T33"/>
              <a:gd fmla="*/ 0 w 203" name="T34"/>
              <a:gd fmla="*/ 72 h 188" name="T35"/>
              <a:gd fmla="*/ 52 w 203" name="T36"/>
              <a:gd fmla="*/ 120 h 188" name="T37"/>
              <a:gd fmla="*/ 40 w 203" name="T38"/>
              <a:gd fmla="*/ 188 h 188" name="T39"/>
              <a:gd fmla="*/ 101 w 203" name="T40"/>
              <a:gd fmla="*/ 156 h 188" name="T41"/>
              <a:gd fmla="*/ 163 w 203" name="T42"/>
              <a:gd fmla="*/ 188 h 188" name="T43"/>
              <a:gd fmla="*/ 151 w 203" name="T44"/>
              <a:gd fmla="*/ 120 h 188" name="T45"/>
              <a:gd fmla="*/ 203 w 203" name="T46"/>
              <a:gd fmla="*/ 72 h 188" name="T47"/>
              <a:gd fmla="*/ 133 w 203" name="T48"/>
              <a:gd fmla="*/ 62 h 188" name="T49"/>
              <a:gd fmla="*/ 101 w 203" name="T50"/>
              <a:gd fmla="*/ 0 h 188" name="T51"/>
              <a:gd fmla="*/ 95 w 203" name="T52"/>
              <a:gd fmla="*/ 14 h 188" name="T53"/>
              <a:gd fmla="*/ 101 w 203" name="T54"/>
              <a:gd fmla="*/ 16 h 188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88" w="203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" name="PA_淘宝店chenying0907 40"/>
          <p:cNvGrpSpPr/>
          <p:nvPr>
            <p:custDataLst>
              <p:tags r:id="rId16"/>
            </p:custDataLst>
          </p:nvPr>
        </p:nvGrpSpPr>
        <p:grpSpPr>
          <a:xfrm>
            <a:off x="3497177" y="1855436"/>
            <a:ext cx="204441" cy="193410"/>
            <a:chOff x="2143" y="1118"/>
            <a:chExt cx="165" cy="156"/>
          </a:xfrm>
        </p:grpSpPr>
        <p:sp>
          <p:nvSpPr>
            <p:cNvPr id="17432" name="淘宝店chenying0907 24"/>
            <p:cNvSpPr/>
            <p:nvPr/>
          </p:nvSpPr>
          <p:spPr bwMode="auto">
            <a:xfrm>
              <a:off x="2231" y="1174"/>
              <a:ext cx="77" cy="76"/>
            </a:xfrm>
            <a:custGeom>
              <a:gdLst>
                <a:gd fmla="*/ 33 w 39" name="T0"/>
                <a:gd fmla="*/ 13 h 38" name="T1"/>
                <a:gd fmla="*/ 25 w 39" name="T2"/>
                <a:gd fmla="*/ 13 h 38" name="T3"/>
                <a:gd fmla="*/ 25 w 39" name="T4"/>
                <a:gd fmla="*/ 6 h 38" name="T5"/>
                <a:gd fmla="*/ 19 w 39" name="T6"/>
                <a:gd fmla="*/ 0 h 38" name="T7"/>
                <a:gd fmla="*/ 13 w 39" name="T8"/>
                <a:gd fmla="*/ 6 h 38" name="T9"/>
                <a:gd fmla="*/ 13 w 39" name="T10"/>
                <a:gd fmla="*/ 13 h 38" name="T11"/>
                <a:gd fmla="*/ 6 w 39" name="T12"/>
                <a:gd fmla="*/ 13 h 38" name="T13"/>
                <a:gd fmla="*/ 0 w 39" name="T14"/>
                <a:gd fmla="*/ 19 h 38" name="T15"/>
                <a:gd fmla="*/ 6 w 39" name="T16"/>
                <a:gd fmla="*/ 25 h 38" name="T17"/>
                <a:gd fmla="*/ 13 w 39" name="T18"/>
                <a:gd fmla="*/ 25 h 38" name="T19"/>
                <a:gd fmla="*/ 13 w 39" name="T20"/>
                <a:gd fmla="*/ 32 h 38" name="T21"/>
                <a:gd fmla="*/ 19 w 39" name="T22"/>
                <a:gd fmla="*/ 38 h 38" name="T23"/>
                <a:gd fmla="*/ 25 w 39" name="T24"/>
                <a:gd fmla="*/ 32 h 38" name="T25"/>
                <a:gd fmla="*/ 25 w 39" name="T26"/>
                <a:gd fmla="*/ 25 h 38" name="T27"/>
                <a:gd fmla="*/ 33 w 39" name="T28"/>
                <a:gd fmla="*/ 25 h 38" name="T29"/>
                <a:gd fmla="*/ 39 w 39" name="T30"/>
                <a:gd fmla="*/ 19 h 38" name="T31"/>
                <a:gd fmla="*/ 33 w 39" name="T32"/>
                <a:gd fmla="*/ 13 h 3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8" w="39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34" name="淘宝店chenying0907 26"/>
            <p:cNvSpPr/>
            <p:nvPr/>
          </p:nvSpPr>
          <p:spPr bwMode="auto">
            <a:xfrm>
              <a:off x="2143" y="1186"/>
              <a:ext cx="122" cy="88"/>
            </a:xfrm>
            <a:custGeom>
              <a:gdLst>
                <a:gd fmla="*/ 49 w 61" name="T0"/>
                <a:gd fmla="*/ 25 h 44" name="T1"/>
                <a:gd fmla="*/ 35 w 61" name="T2"/>
                <a:gd fmla="*/ 13 h 44" name="T3"/>
                <a:gd fmla="*/ 43 w 61" name="T4"/>
                <a:gd fmla="*/ 4 h 44" name="T5"/>
                <a:gd fmla="*/ 31 w 61" name="T6"/>
                <a:gd fmla="*/ 0 h 44" name="T7"/>
                <a:gd fmla="*/ 0 w 61" name="T8"/>
                <a:gd fmla="*/ 42 h 44" name="T9"/>
                <a:gd fmla="*/ 0 w 61" name="T10"/>
                <a:gd fmla="*/ 44 h 44" name="T11"/>
                <a:gd fmla="*/ 61 w 61" name="T12"/>
                <a:gd fmla="*/ 44 h 44" name="T13"/>
                <a:gd fmla="*/ 61 w 61" name="T14"/>
                <a:gd fmla="*/ 42 h 44" name="T15"/>
                <a:gd fmla="*/ 61 w 61" name="T16"/>
                <a:gd fmla="*/ 39 h 44" name="T17"/>
                <a:gd fmla="*/ 49 w 61" name="T18"/>
                <a:gd fmla="*/ 25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61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7435" name="PA_淘宝店chenying0907 27"/>
          <p:cNvSpPr/>
          <p:nvPr>
            <p:custDataLst>
              <p:tags r:id="rId17"/>
            </p:custDataLst>
          </p:nvPr>
        </p:nvSpPr>
        <p:spPr bwMode="auto">
          <a:xfrm>
            <a:off x="3084939" y="2848710"/>
            <a:ext cx="168509" cy="208286"/>
          </a:xfrm>
          <a:custGeom>
            <a:gdLst>
              <a:gd fmla="*/ 67 w 68" name="T0"/>
              <a:gd fmla="*/ 56 h 84" name="T1"/>
              <a:gd fmla="*/ 68 w 68" name="T2"/>
              <a:gd fmla="*/ 56 h 84" name="T3"/>
              <a:gd fmla="*/ 68 w 68" name="T4"/>
              <a:gd fmla="*/ 21 h 84" name="T5"/>
              <a:gd fmla="*/ 63 w 68" name="T6"/>
              <a:gd fmla="*/ 16 h 84" name="T7"/>
              <a:gd fmla="*/ 59 w 68" name="T8"/>
              <a:gd fmla="*/ 21 h 84" name="T9"/>
              <a:gd fmla="*/ 59 w 68" name="T10"/>
              <a:gd fmla="*/ 40 h 84" name="T11"/>
              <a:gd fmla="*/ 54 w 68" name="T12"/>
              <a:gd fmla="*/ 36 h 84" name="T13"/>
              <a:gd fmla="*/ 54 w 68" name="T14"/>
              <a:gd fmla="*/ 6 h 84" name="T15"/>
              <a:gd fmla="*/ 49 w 68" name="T16"/>
              <a:gd fmla="*/ 0 h 84" name="T17"/>
              <a:gd fmla="*/ 44 w 68" name="T18"/>
              <a:gd fmla="*/ 6 h 84" name="T19"/>
              <a:gd fmla="*/ 44 w 68" name="T20"/>
              <a:gd fmla="*/ 33 h 84" name="T21"/>
              <a:gd fmla="*/ 42 w 68" name="T22"/>
              <a:gd fmla="*/ 33 h 84" name="T23"/>
              <a:gd fmla="*/ 40 w 68" name="T24"/>
              <a:gd fmla="*/ 33 h 84" name="T25"/>
              <a:gd fmla="*/ 40 w 68" name="T26"/>
              <a:gd fmla="*/ 6 h 84" name="T27"/>
              <a:gd fmla="*/ 36 w 68" name="T28"/>
              <a:gd fmla="*/ 0 h 84" name="T29"/>
              <a:gd fmla="*/ 31 w 68" name="T30"/>
              <a:gd fmla="*/ 5 h 84" name="T31"/>
              <a:gd fmla="*/ 31 w 68" name="T32"/>
              <a:gd fmla="*/ 35 h 84" name="T33"/>
              <a:gd fmla="*/ 26 w 68" name="T34"/>
              <a:gd fmla="*/ 38 h 84" name="T35"/>
              <a:gd fmla="*/ 26 w 68" name="T36"/>
              <a:gd fmla="*/ 19 h 84" name="T37"/>
              <a:gd fmla="*/ 22 w 68" name="T38"/>
              <a:gd fmla="*/ 13 h 84" name="T39"/>
              <a:gd fmla="*/ 18 w 68" name="T40"/>
              <a:gd fmla="*/ 19 h 84" name="T41"/>
              <a:gd fmla="*/ 18 w 68" name="T42"/>
              <a:gd fmla="*/ 53 h 84" name="T43"/>
              <a:gd fmla="*/ 12 w 68" name="T44"/>
              <a:gd fmla="*/ 47 h 84" name="T45"/>
              <a:gd fmla="*/ 2 w 68" name="T46"/>
              <a:gd fmla="*/ 47 h 84" name="T47"/>
              <a:gd fmla="*/ 2 w 68" name="T48"/>
              <a:gd fmla="*/ 56 h 84" name="T49"/>
              <a:gd fmla="*/ 22 w 68" name="T50"/>
              <a:gd fmla="*/ 75 h 84" name="T51"/>
              <a:gd fmla="*/ 23 w 68" name="T52"/>
              <a:gd fmla="*/ 76 h 84" name="T53"/>
              <a:gd fmla="*/ 42 w 68" name="T54"/>
              <a:gd fmla="*/ 84 h 84" name="T55"/>
              <a:gd fmla="*/ 68 w 68" name="T56"/>
              <a:gd fmla="*/ 59 h 84" name="T57"/>
              <a:gd fmla="*/ 67 w 68" name="T58"/>
              <a:gd fmla="*/ 56 h 84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84" w="68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3" name="PA_淘宝店chenying0907 42"/>
          <p:cNvGrpSpPr/>
          <p:nvPr>
            <p:custDataLst>
              <p:tags r:id="rId18"/>
            </p:custDataLst>
          </p:nvPr>
        </p:nvGrpSpPr>
        <p:grpSpPr>
          <a:xfrm>
            <a:off x="5434957" y="3826388"/>
            <a:ext cx="189573" cy="156213"/>
            <a:chOff x="3448" y="2446"/>
            <a:chExt cx="153" cy="126"/>
          </a:xfrm>
        </p:grpSpPr>
        <p:sp>
          <p:nvSpPr>
            <p:cNvPr id="17436" name="淘宝店chenying0907 28"/>
            <p:cNvSpPr/>
            <p:nvPr/>
          </p:nvSpPr>
          <p:spPr bwMode="auto">
            <a:xfrm>
              <a:off x="3525" y="2522"/>
              <a:ext cx="22" cy="50"/>
            </a:xfrm>
            <a:custGeom>
              <a:gdLst>
                <a:gd fmla="*/ 0 w 22" name="T0"/>
                <a:gd fmla="*/ 12 h 50" name="T1"/>
                <a:gd fmla="*/ 0 w 22" name="T2"/>
                <a:gd fmla="*/ 50 h 50" name="T3"/>
                <a:gd fmla="*/ 22 w 22" name="T4"/>
                <a:gd fmla="*/ 50 h 50" name="T5"/>
                <a:gd fmla="*/ 22 w 22" name="T6"/>
                <a:gd fmla="*/ 0 h 50" name="T7"/>
                <a:gd fmla="*/ 4 w 22" name="T8"/>
                <a:gd fmla="*/ 16 h 50" name="T9"/>
                <a:gd fmla="*/ 0 w 22" name="T10"/>
                <a:gd fmla="*/ 12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22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37" name="淘宝店chenying0907 29"/>
            <p:cNvSpPr/>
            <p:nvPr/>
          </p:nvSpPr>
          <p:spPr bwMode="auto">
            <a:xfrm>
              <a:off x="3486" y="2510"/>
              <a:ext cx="23" cy="62"/>
            </a:xfrm>
            <a:custGeom>
              <a:gdLst>
                <a:gd fmla="*/ 0 w 23" name="T0"/>
                <a:gd fmla="*/ 10 h 62" name="T1"/>
                <a:gd fmla="*/ 0 w 23" name="T2"/>
                <a:gd fmla="*/ 62 h 62" name="T3"/>
                <a:gd fmla="*/ 23 w 23" name="T4"/>
                <a:gd fmla="*/ 62 h 62" name="T5"/>
                <a:gd fmla="*/ 23 w 23" name="T6"/>
                <a:gd fmla="*/ 10 h 62" name="T7"/>
                <a:gd fmla="*/ 12 w 23" name="T8"/>
                <a:gd fmla="*/ 0 h 62" name="T9"/>
                <a:gd fmla="*/ 0 w 23" name="T10"/>
                <a:gd fmla="*/ 10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23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38" name="淘宝店chenying0907 30"/>
            <p:cNvSpPr/>
            <p:nvPr/>
          </p:nvSpPr>
          <p:spPr bwMode="auto">
            <a:xfrm>
              <a:off x="3448" y="2534"/>
              <a:ext cx="22" cy="38"/>
            </a:xfrm>
            <a:custGeom>
              <a:gdLst>
                <a:gd fmla="*/ 0 w 22" name="T0"/>
                <a:gd fmla="*/ 38 h 38" name="T1"/>
                <a:gd fmla="*/ 22 w 22" name="T2"/>
                <a:gd fmla="*/ 38 h 38" name="T3"/>
                <a:gd fmla="*/ 22 w 22" name="T4"/>
                <a:gd fmla="*/ 0 h 38" name="T5"/>
                <a:gd fmla="*/ 0 w 22" name="T6"/>
                <a:gd fmla="*/ 18 h 38" name="T7"/>
                <a:gd fmla="*/ 0 w 22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22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39" name="淘宝店chenying0907 31"/>
            <p:cNvSpPr/>
            <p:nvPr/>
          </p:nvSpPr>
          <p:spPr bwMode="auto">
            <a:xfrm>
              <a:off x="3563" y="2488"/>
              <a:ext cx="24" cy="84"/>
            </a:xfrm>
            <a:custGeom>
              <a:gdLst>
                <a:gd fmla="*/ 0 w 24" name="T0"/>
                <a:gd fmla="*/ 84 h 84" name="T1"/>
                <a:gd fmla="*/ 24 w 24" name="T2"/>
                <a:gd fmla="*/ 84 h 84" name="T3"/>
                <a:gd fmla="*/ 24 w 24" name="T4"/>
                <a:gd fmla="*/ 0 h 84" name="T5"/>
                <a:gd fmla="*/ 0 w 24" name="T6"/>
                <a:gd fmla="*/ 20 h 84" name="T7"/>
                <a:gd fmla="*/ 0 w 24" name="T8"/>
                <a:gd fmla="*/ 84 h 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4" w="2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40" name="淘宝店chenying0907 32"/>
            <p:cNvSpPr/>
            <p:nvPr/>
          </p:nvSpPr>
          <p:spPr bwMode="auto">
            <a:xfrm>
              <a:off x="3448" y="2446"/>
              <a:ext cx="153" cy="92"/>
            </a:xfrm>
            <a:custGeom>
              <a:gdLst>
                <a:gd fmla="*/ 109 w 153" name="T0"/>
                <a:gd fmla="*/ 0 h 92" name="T1"/>
                <a:gd fmla="*/ 129 w 153" name="T2"/>
                <a:gd fmla="*/ 18 h 92" name="T3"/>
                <a:gd fmla="*/ 81 w 153" name="T4"/>
                <a:gd fmla="*/ 60 h 92" name="T5"/>
                <a:gd fmla="*/ 50 w 153" name="T6"/>
                <a:gd fmla="*/ 32 h 92" name="T7"/>
                <a:gd fmla="*/ 0 w 153" name="T8"/>
                <a:gd fmla="*/ 74 h 92" name="T9"/>
                <a:gd fmla="*/ 0 w 153" name="T10"/>
                <a:gd fmla="*/ 92 h 92" name="T11"/>
                <a:gd fmla="*/ 50 w 153" name="T12"/>
                <a:gd fmla="*/ 50 h 92" name="T13"/>
                <a:gd fmla="*/ 81 w 153" name="T14"/>
                <a:gd fmla="*/ 78 h 92" name="T15"/>
                <a:gd fmla="*/ 139 w 153" name="T16"/>
                <a:gd fmla="*/ 28 h 92" name="T17"/>
                <a:gd fmla="*/ 153 w 153" name="T18"/>
                <a:gd fmla="*/ 44 h 92" name="T19"/>
                <a:gd fmla="*/ 153 w 153" name="T20"/>
                <a:gd fmla="*/ 0 h 92" name="T21"/>
                <a:gd fmla="*/ 109 w 153" name="T22"/>
                <a:gd fmla="*/ 0 h 9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2" w="153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PA_淘宝店chenying0907 43"/>
          <p:cNvGrpSpPr/>
          <p:nvPr>
            <p:custDataLst>
              <p:tags r:id="rId19"/>
            </p:custDataLst>
          </p:nvPr>
        </p:nvGrpSpPr>
        <p:grpSpPr>
          <a:xfrm>
            <a:off x="3453938" y="3794766"/>
            <a:ext cx="277546" cy="241762"/>
            <a:chOff x="2125" y="2446"/>
            <a:chExt cx="179" cy="156"/>
          </a:xfrm>
        </p:grpSpPr>
        <p:sp>
          <p:nvSpPr>
            <p:cNvPr id="17441" name="淘宝店chenying0907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gdLst>
                <a:gd fmla="*/ 52 w 62" name="T0"/>
                <a:gd fmla="*/ 42 h 62" name="T1"/>
                <a:gd fmla="*/ 61 w 62" name="T2"/>
                <a:gd fmla="*/ 43 h 62" name="T3"/>
                <a:gd fmla="*/ 62 w 62" name="T4"/>
                <a:gd fmla="*/ 24 h 62" name="T5"/>
                <a:gd fmla="*/ 54 w 62" name="T6"/>
                <a:gd fmla="*/ 24 h 62" name="T7"/>
                <a:gd fmla="*/ 52 w 62" name="T8"/>
                <a:gd fmla="*/ 20 h 62" name="T9"/>
                <a:gd fmla="*/ 51 w 62" name="T10"/>
                <a:gd fmla="*/ 18 h 62" name="T11"/>
                <a:gd fmla="*/ 56 w 62" name="T12"/>
                <a:gd fmla="*/ 12 h 62" name="T13"/>
                <a:gd fmla="*/ 40 w 62" name="T14"/>
                <a:gd fmla="*/ 2 h 62" name="T15"/>
                <a:gd fmla="*/ 36 w 62" name="T16"/>
                <a:gd fmla="*/ 8 h 62" name="T17"/>
                <a:gd fmla="*/ 29 w 62" name="T18"/>
                <a:gd fmla="*/ 7 h 62" name="T19"/>
                <a:gd fmla="*/ 26 w 62" name="T20"/>
                <a:gd fmla="*/ 0 h 62" name="T21"/>
                <a:gd fmla="*/ 9 w 62" name="T22"/>
                <a:gd fmla="*/ 9 h 62" name="T23"/>
                <a:gd fmla="*/ 12 w 62" name="T24"/>
                <a:gd fmla="*/ 15 h 62" name="T25"/>
                <a:gd fmla="*/ 9 w 62" name="T26"/>
                <a:gd fmla="*/ 21 h 62" name="T27"/>
                <a:gd fmla="*/ 1 w 62" name="T28"/>
                <a:gd fmla="*/ 20 h 62" name="T29"/>
                <a:gd fmla="*/ 0 w 62" name="T30"/>
                <a:gd fmla="*/ 39 h 62" name="T31"/>
                <a:gd fmla="*/ 8 w 62" name="T32"/>
                <a:gd fmla="*/ 39 h 62" name="T33"/>
                <a:gd fmla="*/ 9 w 62" name="T34"/>
                <a:gd fmla="*/ 42 h 62" name="T35"/>
                <a:gd fmla="*/ 11 w 62" name="T36"/>
                <a:gd fmla="*/ 45 h 62" name="T37"/>
                <a:gd fmla="*/ 6 w 62" name="T38"/>
                <a:gd fmla="*/ 51 h 62" name="T39"/>
                <a:gd fmla="*/ 22 w 62" name="T40"/>
                <a:gd fmla="*/ 61 h 62" name="T41"/>
                <a:gd fmla="*/ 26 w 62" name="T42"/>
                <a:gd fmla="*/ 55 h 62" name="T43"/>
                <a:gd fmla="*/ 32 w 62" name="T44"/>
                <a:gd fmla="*/ 55 h 62" name="T45"/>
                <a:gd fmla="*/ 36 w 62" name="T46"/>
                <a:gd fmla="*/ 62 h 62" name="T47"/>
                <a:gd fmla="*/ 53 w 62" name="T48"/>
                <a:gd fmla="*/ 54 h 62" name="T49"/>
                <a:gd fmla="*/ 49 w 62" name="T50"/>
                <a:gd fmla="*/ 47 h 62" name="T51"/>
                <a:gd fmla="*/ 52 w 62" name="T52"/>
                <a:gd fmla="*/ 42 h 62" name="T53"/>
                <a:gd fmla="*/ 35 w 62" name="T54"/>
                <a:gd fmla="*/ 40 h 62" name="T55"/>
                <a:gd fmla="*/ 22 w 62" name="T56"/>
                <a:gd fmla="*/ 36 h 62" name="T57"/>
                <a:gd fmla="*/ 26 w 62" name="T58"/>
                <a:gd fmla="*/ 22 h 62" name="T59"/>
                <a:gd fmla="*/ 40 w 62" name="T60"/>
                <a:gd fmla="*/ 27 h 62" name="T61"/>
                <a:gd fmla="*/ 35 w 62" name="T62"/>
                <a:gd fmla="*/ 40 h 6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2" w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42" name="淘宝店chenying0907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gdLst>
                <a:gd fmla="*/ 29 w 33" name="T0"/>
                <a:gd fmla="*/ 16 h 31" name="T1"/>
                <a:gd fmla="*/ 33 w 33" name="T2"/>
                <a:gd fmla="*/ 14 h 31" name="T3"/>
                <a:gd fmla="*/ 29 w 33" name="T4"/>
                <a:gd fmla="*/ 5 h 31" name="T5"/>
                <a:gd fmla="*/ 26 w 33" name="T6"/>
                <a:gd fmla="*/ 7 h 31" name="T7"/>
                <a:gd fmla="*/ 24 w 33" name="T8"/>
                <a:gd fmla="*/ 6 h 31" name="T9"/>
                <a:gd fmla="*/ 23 w 33" name="T10"/>
                <a:gd fmla="*/ 5 h 31" name="T11"/>
                <a:gd fmla="*/ 24 w 33" name="T12"/>
                <a:gd fmla="*/ 1 h 31" name="T13"/>
                <a:gd fmla="*/ 14 w 33" name="T14"/>
                <a:gd fmla="*/ 0 h 31" name="T15"/>
                <a:gd fmla="*/ 14 w 33" name="T16"/>
                <a:gd fmla="*/ 4 h 31" name="T17"/>
                <a:gd fmla="*/ 11 w 33" name="T18"/>
                <a:gd fmla="*/ 5 h 31" name="T19"/>
                <a:gd fmla="*/ 7 w 33" name="T20"/>
                <a:gd fmla="*/ 2 h 31" name="T21"/>
                <a:gd fmla="*/ 2 w 33" name="T22"/>
                <a:gd fmla="*/ 10 h 31" name="T23"/>
                <a:gd fmla="*/ 5 w 33" name="T24"/>
                <a:gd fmla="*/ 12 h 31" name="T25"/>
                <a:gd fmla="*/ 4 w 33" name="T26"/>
                <a:gd fmla="*/ 15 h 31" name="T27"/>
                <a:gd fmla="*/ 0 w 33" name="T28"/>
                <a:gd fmla="*/ 17 h 31" name="T29"/>
                <a:gd fmla="*/ 4 w 33" name="T30"/>
                <a:gd fmla="*/ 26 h 31" name="T31"/>
                <a:gd fmla="*/ 8 w 33" name="T32"/>
                <a:gd fmla="*/ 24 h 31" name="T33"/>
                <a:gd fmla="*/ 9 w 33" name="T34"/>
                <a:gd fmla="*/ 25 h 31" name="T35"/>
                <a:gd fmla="*/ 10 w 33" name="T36"/>
                <a:gd fmla="*/ 26 h 31" name="T37"/>
                <a:gd fmla="*/ 10 w 33" name="T38"/>
                <a:gd fmla="*/ 30 h 31" name="T39"/>
                <a:gd fmla="*/ 19 w 33" name="T40"/>
                <a:gd fmla="*/ 31 h 31" name="T41"/>
                <a:gd fmla="*/ 20 w 33" name="T42"/>
                <a:gd fmla="*/ 27 h 31" name="T43"/>
                <a:gd fmla="*/ 23 w 33" name="T44"/>
                <a:gd fmla="*/ 26 h 31" name="T45"/>
                <a:gd fmla="*/ 26 w 33" name="T46"/>
                <a:gd fmla="*/ 29 h 31" name="T47"/>
                <a:gd fmla="*/ 32 w 33" name="T48"/>
                <a:gd fmla="*/ 21 h 31" name="T49"/>
                <a:gd fmla="*/ 29 w 33" name="T50"/>
                <a:gd fmla="*/ 19 h 31" name="T51"/>
                <a:gd fmla="*/ 29 w 33" name="T52"/>
                <a:gd fmla="*/ 16 h 31" name="T53"/>
                <a:gd fmla="*/ 21 w 33" name="T54"/>
                <a:gd fmla="*/ 18 h 31" name="T55"/>
                <a:gd fmla="*/ 13 w 33" name="T56"/>
                <a:gd fmla="*/ 19 h 31" name="T57"/>
                <a:gd fmla="*/ 12 w 33" name="T58"/>
                <a:gd fmla="*/ 12 h 31" name="T59"/>
                <a:gd fmla="*/ 20 w 33" name="T60"/>
                <a:gd fmla="*/ 11 h 31" name="T61"/>
                <a:gd fmla="*/ 21 w 33" name="T62"/>
                <a:gd fmla="*/ 18 h 3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1" w="33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PA_淘宝店chenying0907 41"/>
          <p:cNvGrpSpPr/>
          <p:nvPr>
            <p:custDataLst>
              <p:tags r:id="rId20"/>
            </p:custDataLst>
          </p:nvPr>
        </p:nvGrpSpPr>
        <p:grpSpPr>
          <a:xfrm>
            <a:off x="5921779" y="2856148"/>
            <a:ext cx="94168" cy="193410"/>
            <a:chOff x="3782" y="1791"/>
            <a:chExt cx="76" cy="156"/>
          </a:xfrm>
          <a:solidFill>
            <a:schemeClr val="bg1"/>
          </a:solidFill>
        </p:grpSpPr>
        <p:sp>
          <p:nvSpPr>
            <p:cNvPr id="17443" name="淘宝店chenying0907 35"/>
            <p:cNvSpPr/>
            <p:nvPr/>
          </p:nvSpPr>
          <p:spPr bwMode="auto">
            <a:xfrm>
              <a:off x="3798" y="1791"/>
              <a:ext cx="44" cy="102"/>
            </a:xfrm>
            <a:custGeom>
              <a:gdLst>
                <a:gd fmla="*/ 22 w 22" name="T0"/>
                <a:gd fmla="*/ 10 h 51" name="T1"/>
                <a:gd fmla="*/ 11 w 22" name="T2"/>
                <a:gd fmla="*/ 0 h 51" name="T3"/>
                <a:gd fmla="*/ 11 w 22" name="T4"/>
                <a:gd fmla="*/ 0 h 51" name="T5"/>
                <a:gd fmla="*/ 0 w 22" name="T6"/>
                <a:gd fmla="*/ 10 h 51" name="T7"/>
                <a:gd fmla="*/ 0 w 22" name="T8"/>
                <a:gd fmla="*/ 40 h 51" name="T9"/>
                <a:gd fmla="*/ 11 w 22" name="T10"/>
                <a:gd fmla="*/ 51 h 51" name="T11"/>
                <a:gd fmla="*/ 11 w 22" name="T12"/>
                <a:gd fmla="*/ 51 h 51" name="T13"/>
                <a:gd fmla="*/ 22 w 22" name="T14"/>
                <a:gd fmla="*/ 40 h 51" name="T15"/>
                <a:gd fmla="*/ 22 w 22" name="T16"/>
                <a:gd fmla="*/ 10 h 5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1" w="22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44" name="淘宝店chenying0907 36"/>
            <p:cNvSpPr/>
            <p:nvPr/>
          </p:nvSpPr>
          <p:spPr bwMode="auto">
            <a:xfrm>
              <a:off x="3782" y="1871"/>
              <a:ext cx="76" cy="76"/>
            </a:xfrm>
            <a:custGeom>
              <a:gdLst>
                <a:gd fmla="*/ 38 w 38" name="T0"/>
                <a:gd fmla="*/ 0 h 38" name="T1"/>
                <a:gd fmla="*/ 38 w 38" name="T2"/>
                <a:gd fmla="*/ 0 h 38" name="T3"/>
                <a:gd fmla="*/ 34 w 38" name="T4"/>
                <a:gd fmla="*/ 0 h 38" name="T5"/>
                <a:gd fmla="*/ 34 w 38" name="T6"/>
                <a:gd fmla="*/ 0 h 38" name="T7"/>
                <a:gd fmla="*/ 19 w 38" name="T8"/>
                <a:gd fmla="*/ 15 h 38" name="T9"/>
                <a:gd fmla="*/ 4 w 38" name="T10"/>
                <a:gd fmla="*/ 0 h 38" name="T11"/>
                <a:gd fmla="*/ 4 w 38" name="T12"/>
                <a:gd fmla="*/ 0 h 38" name="T13"/>
                <a:gd fmla="*/ 0 w 38" name="T14"/>
                <a:gd fmla="*/ 0 h 38" name="T15"/>
                <a:gd fmla="*/ 0 w 38" name="T16"/>
                <a:gd fmla="*/ 0 h 38" name="T17"/>
                <a:gd fmla="*/ 17 w 38" name="T18"/>
                <a:gd fmla="*/ 19 h 38" name="T19"/>
                <a:gd fmla="*/ 17 w 38" name="T20"/>
                <a:gd fmla="*/ 32 h 38" name="T21"/>
                <a:gd fmla="*/ 7 w 38" name="T22"/>
                <a:gd fmla="*/ 38 h 38" name="T23"/>
                <a:gd fmla="*/ 30 w 38" name="T24"/>
                <a:gd fmla="*/ 38 h 38" name="T25"/>
                <a:gd fmla="*/ 21 w 38" name="T26"/>
                <a:gd fmla="*/ 32 h 38" name="T27"/>
                <a:gd fmla="*/ 21 w 38" name="T28"/>
                <a:gd fmla="*/ 19 h 38" name="T29"/>
                <a:gd fmla="*/ 38 w 38" name="T30"/>
                <a:gd fmla="*/ 0 h 3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8" w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PA_淘宝店chenying0907 48"/>
          <p:cNvGrpSpPr/>
          <p:nvPr>
            <p:custDataLst>
              <p:tags r:id="rId21"/>
            </p:custDataLst>
          </p:nvPr>
        </p:nvGrpSpPr>
        <p:grpSpPr>
          <a:xfrm>
            <a:off x="4050298" y="2536174"/>
            <a:ext cx="1048168" cy="862076"/>
            <a:chOff x="2508" y="1534"/>
            <a:chExt cx="747" cy="614"/>
          </a:xfrm>
          <a:solidFill>
            <a:schemeClr val="accent2"/>
          </a:solidFill>
        </p:grpSpPr>
        <p:sp>
          <p:nvSpPr>
            <p:cNvPr id="17445" name="淘宝店chenying0907 37"/>
            <p:cNvSpPr/>
            <p:nvPr/>
          </p:nvSpPr>
          <p:spPr bwMode="auto">
            <a:xfrm>
              <a:off x="2669" y="1670"/>
              <a:ext cx="424" cy="478"/>
            </a:xfrm>
            <a:custGeom>
              <a:gdLst>
                <a:gd fmla="*/ 213 w 213" name="T0"/>
                <a:gd fmla="*/ 106 h 240" name="T1"/>
                <a:gd fmla="*/ 205 w 213" name="T2"/>
                <a:gd fmla="*/ 88 h 240" name="T3"/>
                <a:gd fmla="*/ 125 w 213" name="T4"/>
                <a:gd fmla="*/ 10 h 240" name="T5"/>
                <a:gd fmla="*/ 88 w 213" name="T6"/>
                <a:gd fmla="*/ 10 h 240" name="T7"/>
                <a:gd fmla="*/ 8 w 213" name="T8"/>
                <a:gd fmla="*/ 88 h 240" name="T9"/>
                <a:gd fmla="*/ 0 w 213" name="T10"/>
                <a:gd fmla="*/ 106 h 240" name="T11"/>
                <a:gd fmla="*/ 0 w 213" name="T12"/>
                <a:gd fmla="*/ 106 h 240" name="T13"/>
                <a:gd fmla="*/ 0 w 213" name="T14"/>
                <a:gd fmla="*/ 208 h 240" name="T15"/>
                <a:gd fmla="*/ 33 w 213" name="T16"/>
                <a:gd fmla="*/ 240 h 240" name="T17"/>
                <a:gd fmla="*/ 62 w 213" name="T18"/>
                <a:gd fmla="*/ 240 h 240" name="T19"/>
                <a:gd fmla="*/ 62 w 213" name="T20"/>
                <a:gd fmla="*/ 165 h 240" name="T21"/>
                <a:gd fmla="*/ 96 w 213" name="T22"/>
                <a:gd fmla="*/ 132 h 240" name="T23"/>
                <a:gd fmla="*/ 119 w 213" name="T24"/>
                <a:gd fmla="*/ 132 h 240" name="T25"/>
                <a:gd fmla="*/ 153 w 213" name="T26"/>
                <a:gd fmla="*/ 165 h 240" name="T27"/>
                <a:gd fmla="*/ 153 w 213" name="T28"/>
                <a:gd fmla="*/ 240 h 240" name="T29"/>
                <a:gd fmla="*/ 180 w 213" name="T30"/>
                <a:gd fmla="*/ 240 h 240" name="T31"/>
                <a:gd fmla="*/ 213 w 213" name="T32"/>
                <a:gd fmla="*/ 208 h 240" name="T33"/>
                <a:gd fmla="*/ 213 w 213" name="T34"/>
                <a:gd fmla="*/ 106 h 24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40" w="213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46" name="淘宝店chenying0907 38"/>
            <p:cNvSpPr/>
            <p:nvPr/>
          </p:nvSpPr>
          <p:spPr bwMode="auto">
            <a:xfrm>
              <a:off x="2508" y="1534"/>
              <a:ext cx="747" cy="339"/>
            </a:xfrm>
            <a:custGeom>
              <a:gdLst>
                <a:gd fmla="*/ 345 w 375" name="T0"/>
                <a:gd fmla="*/ 141 h 170" name="T1"/>
                <a:gd fmla="*/ 216 w 375" name="T2"/>
                <a:gd fmla="*/ 15 h 170" name="T3"/>
                <a:gd fmla="*/ 203 w 375" name="T4"/>
                <a:gd fmla="*/ 7 h 170" name="T5"/>
                <a:gd fmla="*/ 187 w 375" name="T6"/>
                <a:gd fmla="*/ 4 h 170" name="T7"/>
                <a:gd fmla="*/ 172 w 375" name="T8"/>
                <a:gd fmla="*/ 7 h 170" name="T9"/>
                <a:gd fmla="*/ 158 w 375" name="T10"/>
                <a:gd fmla="*/ 15 h 170" name="T11"/>
                <a:gd fmla="*/ 133 w 375" name="T12"/>
                <a:gd fmla="*/ 40 h 170" name="T13"/>
                <a:gd fmla="*/ 133 w 375" name="T14"/>
                <a:gd fmla="*/ 9 h 170" name="T15"/>
                <a:gd fmla="*/ 124 w 375" name="T16"/>
                <a:gd fmla="*/ 0 h 170" name="T17"/>
                <a:gd fmla="*/ 107 w 375" name="T18"/>
                <a:gd fmla="*/ 0 h 170" name="T19"/>
                <a:gd fmla="*/ 97 w 375" name="T20"/>
                <a:gd fmla="*/ 9 h 170" name="T21"/>
                <a:gd fmla="*/ 97 w 375" name="T22"/>
                <a:gd fmla="*/ 71 h 170" name="T23"/>
                <a:gd fmla="*/ 98 w 375" name="T24"/>
                <a:gd fmla="*/ 74 h 170" name="T25"/>
                <a:gd fmla="*/ 27 w 375" name="T26"/>
                <a:gd fmla="*/ 143 h 170" name="T27"/>
                <a:gd fmla="*/ 27 w 375" name="T28"/>
                <a:gd fmla="*/ 143 h 170" name="T29"/>
                <a:gd fmla="*/ 0 w 375" name="T30"/>
                <a:gd fmla="*/ 170 h 170" name="T31"/>
                <a:gd fmla="*/ 50 w 375" name="T32"/>
                <a:gd fmla="*/ 170 h 170" name="T33"/>
                <a:gd fmla="*/ 183 w 375" name="T34"/>
                <a:gd fmla="*/ 40 h 170" name="T35"/>
                <a:gd fmla="*/ 185 w 375" name="T36"/>
                <a:gd fmla="*/ 38 h 170" name="T37"/>
                <a:gd fmla="*/ 187 w 375" name="T38"/>
                <a:gd fmla="*/ 38 h 170" name="T39"/>
                <a:gd fmla="*/ 190 w 375" name="T40"/>
                <a:gd fmla="*/ 38 h 170" name="T41"/>
                <a:gd fmla="*/ 192 w 375" name="T42"/>
                <a:gd fmla="*/ 40 h 170" name="T43"/>
                <a:gd fmla="*/ 320 w 375" name="T44"/>
                <a:gd fmla="*/ 165 h 170" name="T45"/>
                <a:gd fmla="*/ 325 w 375" name="T46"/>
                <a:gd fmla="*/ 170 h 170" name="T47"/>
                <a:gd fmla="*/ 375 w 375" name="T48"/>
                <a:gd fmla="*/ 170 h 170" name="T49"/>
                <a:gd fmla="*/ 345 w 375" name="T50"/>
                <a:gd fmla="*/ 141 h 17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70" w="375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7452" name="PA_淘宝店chenying0907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6326" y="1995233"/>
            <a:ext cx="1869750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  <a:p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17453" name="PA_淘宝店chenying0907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6326" y="3786727"/>
            <a:ext cx="1869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17454" name="PA_淘宝店chenying0907 4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35391" y="1995232"/>
            <a:ext cx="1869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sp>
        <p:nvSpPr>
          <p:cNvPr id="17455" name="PA_淘宝店chenying0907 4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35391" y="3786727"/>
            <a:ext cx="1869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点击添加文本</a:t>
            </a:r>
          </a:p>
          <a:p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点击输入简要文本内容，文字内容需概况精炼的说明该分项内容licai2011专业设计……</a:t>
            </a:r>
          </a:p>
        </p:txBody>
      </p:sp>
      <p:grpSp>
        <p:nvGrpSpPr>
          <p:cNvPr id="7" name="PA_淘宝店chenying0907 39"/>
          <p:cNvGrpSpPr/>
          <p:nvPr>
            <p:custDataLst>
              <p:tags r:id="rId26"/>
            </p:custDataLst>
          </p:nvPr>
        </p:nvGrpSpPr>
        <p:grpSpPr>
          <a:xfrm>
            <a:off x="3635538" y="2030175"/>
            <a:ext cx="1872925" cy="3111293"/>
            <a:chOff x="2290" y="1278"/>
            <a:chExt cx="1180" cy="1959"/>
          </a:xfrm>
          <a:solidFill>
            <a:schemeClr val="bg2">
              <a:lumMod val="90000"/>
            </a:schemeClr>
          </a:solidFill>
        </p:grpSpPr>
        <p:sp>
          <p:nvSpPr>
            <p:cNvPr id="17416" name="淘宝店chenying0907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gdLst>
                <a:gd fmla="*/ 296 w 592" name="T0"/>
                <a:gd fmla="*/ 0 h 593" name="T1"/>
                <a:gd fmla="*/ 0 w 592" name="T2"/>
                <a:gd fmla="*/ 297 h 593" name="T3"/>
                <a:gd fmla="*/ 296 w 592" name="T4"/>
                <a:gd fmla="*/ 593 h 593" name="T5"/>
                <a:gd fmla="*/ 592 w 592" name="T6"/>
                <a:gd fmla="*/ 297 h 593" name="T7"/>
                <a:gd fmla="*/ 296 w 592" name="T8"/>
                <a:gd fmla="*/ 0 h 593" name="T9"/>
                <a:gd fmla="*/ 296 w 592" name="T10"/>
                <a:gd fmla="*/ 561 h 593" name="T11"/>
                <a:gd fmla="*/ 32 w 592" name="T12"/>
                <a:gd fmla="*/ 297 h 593" name="T13"/>
                <a:gd fmla="*/ 296 w 592" name="T14"/>
                <a:gd fmla="*/ 32 h 593" name="T15"/>
                <a:gd fmla="*/ 560 w 592" name="T16"/>
                <a:gd fmla="*/ 297 h 593" name="T17"/>
                <a:gd fmla="*/ 296 w 592" name="T18"/>
                <a:gd fmla="*/ 561 h 59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93" w="592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17" name="淘宝店chenying0907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18" name="淘宝店chenying0907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78744860"/>
      </p:ext>
    </p:extLst>
  </p:cSld>
  <p:clrMapOvr>
    <a:masterClrMapping/>
  </p:clrMapOvr>
  <p:transition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26"/>
      <p:bldP grpId="0" spid="17427"/>
      <p:bldP grpId="0" spid="17428"/>
      <p:bldP grpId="0" spid="17429"/>
      <p:bldP grpId="0" spid="17419"/>
      <p:bldP grpId="0" spid="17420"/>
      <p:bldP grpId="0" spid="17421"/>
      <p:bldP grpId="0" spid="17422"/>
      <p:bldP grpId="0" spid="17423"/>
      <p:bldP grpId="0" spid="17424"/>
      <p:bldP grpId="0" spid="17425"/>
      <p:bldP grpId="0" spid="17430"/>
      <p:bldP grpId="0" spid="17431"/>
      <p:bldP grpId="0" spid="17435"/>
      <p:bldP grpId="0" spid="17452"/>
      <p:bldP grpId="0" spid="17453"/>
      <p:bldP grpId="0" spid="17454"/>
      <p:bldP grpId="0" spid="17455"/>
    </p:bldLst>
  </p:timing>
</p:sld>
</file>

<file path=ppt/tags/tag1.xml><?xml version="1.0" encoding="utf-8"?>
<p:tagLst xmlns:p="http://schemas.openxmlformats.org/presentationml/2006/main">
  <p:tag name="MH" val="20160202082519"/>
  <p:tag name="MH_LIBRARY" val="GRAPHIC"/>
  <p:tag name="MH_ORDER" val="4"/>
  <p:tag name="MH_TYPE" val="Other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60202082519"/>
  <p:tag name="MH_LIBRARY" val="GRAPHIC"/>
  <p:tag name="MH_ORDER" val="4"/>
  <p:tag name="MH_TYPE" val="Other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MH" val="20160410221230"/>
  <p:tag name="MH_LIBRARY" val="GRAPHIC"/>
  <p:tag name="MH_ORDER" val="Rectangle 26"/>
</p:tagLst>
</file>

<file path=ppt/tags/tag29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3.xml><?xml version="1.0" encoding="utf-8"?>
<p:tagLst xmlns:p="http://schemas.openxmlformats.org/presentationml/2006/main">
  <p:tag name="MH" val="20160202082519"/>
  <p:tag name="MH_LIBRARY" val="GRAPHIC"/>
  <p:tag name="MH_ORDER" val="4"/>
  <p:tag name="MH_TYPE" val="Other"/>
</p:tagLst>
</file>

<file path=ppt/tags/tag30.xml><?xml version="1.0" encoding="utf-8"?>
<p:tagLst xmlns:p="http://schemas.openxmlformats.org/presentationml/2006/main">
  <p:tag name="MH" val="20160410221230"/>
  <p:tag name="MH_LIBRARY" val="GRAPHIC"/>
  <p:tag name="MH_ORDER" val="Rectangle 26"/>
</p:tagLst>
</file>

<file path=ppt/tags/tag31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32.xml><?xml version="1.0" encoding="utf-8"?>
<p:tagLst xmlns:p="http://schemas.openxmlformats.org/presentationml/2006/main">
  <p:tag name="MH" val="20160410221230"/>
  <p:tag name="MH_LIBRARY" val="GRAPHIC"/>
  <p:tag name="MH_ORDER" val="Rectangle 26"/>
</p:tagLst>
</file>

<file path=ppt/tags/tag33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34.xml><?xml version="1.0" encoding="utf-8"?>
<p:tagLst xmlns:p="http://schemas.openxmlformats.org/presentationml/2006/main">
  <p:tag name="MH" val="20151108140218"/>
  <p:tag name="MH_LIBRARY" val="GRAPHIC"/>
  <p:tag name="MH_ORDER" val="1"/>
  <p:tag name="MH_TYPE" val="Other"/>
</p:tagLst>
</file>

<file path=ppt/tags/tag35.xml><?xml version="1.0" encoding="utf-8"?>
<p:tagLst xmlns:p="http://schemas.openxmlformats.org/presentationml/2006/main">
  <p:tag name="MH" val="20151108140218"/>
  <p:tag name="MH_LIBRARY" val="GRAPHIC"/>
  <p:tag name="MH_ORDER" val="2"/>
  <p:tag name="MH_TYPE" val="Other"/>
</p:tagLst>
</file>

<file path=ppt/tags/tag36.xml><?xml version="1.0" encoding="utf-8"?>
<p:tagLst xmlns:p="http://schemas.openxmlformats.org/presentationml/2006/main">
  <p:tag name="MH" val="20151108140218"/>
  <p:tag name="MH_LIBRARY" val="GRAPHIC"/>
  <p:tag name="MH_ORDER" val="7"/>
  <p:tag name="MH_TYPE" val="Other"/>
</p:tagLst>
</file>

<file path=ppt/tags/tag37.xml><?xml version="1.0" encoding="utf-8"?>
<p:tagLst xmlns:p="http://schemas.openxmlformats.org/presentationml/2006/main">
  <p:tag name="MH" val="20151108140218"/>
  <p:tag name="MH_LIBRARY" val="GRAPHIC"/>
  <p:tag name="MH_ORDER" val="8"/>
  <p:tag name="MH_TYPE" val="Other"/>
</p:tagLst>
</file>

<file path=ppt/tags/tag38.xml><?xml version="1.0" encoding="utf-8"?>
<p:tagLst xmlns:p="http://schemas.openxmlformats.org/presentationml/2006/main">
  <p:tag name="MH" val="20151108140218"/>
  <p:tag name="MH_LIBRARY" val="GRAPHIC"/>
  <p:tag name="MH_ORDER" val="1"/>
  <p:tag name="MH_TYPE" val="Other"/>
</p:tagLst>
</file>

<file path=ppt/tags/tag39.xml><?xml version="1.0" encoding="utf-8"?>
<p:tagLst xmlns:p="http://schemas.openxmlformats.org/presentationml/2006/main">
  <p:tag name="MH" val="20151108140218"/>
  <p:tag name="MH_LIBRARY" val="GRAPHIC"/>
  <p:tag name="MH_ORDER" val="2"/>
  <p:tag name="MH_TYPE" val="Other"/>
</p:tagLst>
</file>

<file path=ppt/tags/tag4.xml><?xml version="1.0" encoding="utf-8"?>
<p:tagLst xmlns:p="http://schemas.openxmlformats.org/presentationml/2006/main">
  <p:tag name="PA" val="v3.0.0"/>
</p:tagLst>
</file>

<file path=ppt/tags/tag40.xml><?xml version="1.0" encoding="utf-8"?>
<p:tagLst xmlns:p="http://schemas.openxmlformats.org/presentationml/2006/main">
  <p:tag name="MH" val="20151108140218"/>
  <p:tag name="MH_LIBRARY" val="GRAPHIC"/>
  <p:tag name="MH_ORDER" val="7"/>
  <p:tag name="MH_TYPE" val="Other"/>
</p:tagLst>
</file>

<file path=ppt/tags/tag41.xml><?xml version="1.0" encoding="utf-8"?>
<p:tagLst xmlns:p="http://schemas.openxmlformats.org/presentationml/2006/main">
  <p:tag name="MH" val="20151108140218"/>
  <p:tag name="MH_LIBRARY" val="GRAPHIC"/>
  <p:tag name="MH_ORDER" val="8"/>
  <p:tag name="MH_TYPE" val="Other"/>
</p:tagLst>
</file>

<file path=ppt/tags/tag42.xml><?xml version="1.0" encoding="utf-8"?>
<p:tagLst xmlns:p="http://schemas.openxmlformats.org/presentationml/2006/main">
  <p:tag name="MH" val="20151108140218"/>
  <p:tag name="MH_LIBRARY" val="GRAPHIC"/>
  <p:tag name="MH_ORDER" val="1"/>
  <p:tag name="MH_TYPE" val="Other"/>
</p:tagLst>
</file>

<file path=ppt/tags/tag43.xml><?xml version="1.0" encoding="utf-8"?>
<p:tagLst xmlns:p="http://schemas.openxmlformats.org/presentationml/2006/main">
  <p:tag name="MH" val="20151108140218"/>
  <p:tag name="MH_LIBRARY" val="GRAPHIC"/>
  <p:tag name="MH_ORDER" val="2"/>
  <p:tag name="MH_TYPE" val="Other"/>
</p:tagLst>
</file>

<file path=ppt/tags/tag44.xml><?xml version="1.0" encoding="utf-8"?>
<p:tagLst xmlns:p="http://schemas.openxmlformats.org/presentationml/2006/main">
  <p:tag name="MH" val="20151108140218"/>
  <p:tag name="MH_LIBRARY" val="GRAPHIC"/>
  <p:tag name="MH_ORDER" val="7"/>
  <p:tag name="MH_TYPE" val="Other"/>
</p:tagLst>
</file>

<file path=ppt/tags/tag45.xml><?xml version="1.0" encoding="utf-8"?>
<p:tagLst xmlns:p="http://schemas.openxmlformats.org/presentationml/2006/main">
  <p:tag name="MH" val="20151108140218"/>
  <p:tag name="MH_LIBRARY" val="GRAPHIC"/>
  <p:tag name="MH_ORDER" val="8"/>
  <p:tag name="MH_TYPE" val="Other"/>
</p:tagLst>
</file>

<file path=ppt/tags/tag46.xml><?xml version="1.0" encoding="utf-8"?>
<p:tagLst xmlns:p="http://schemas.openxmlformats.org/presentationml/2006/main">
  <p:tag name="MH" val="20151108140218"/>
  <p:tag name="MH_LIBRARY" val="GRAPHIC"/>
  <p:tag name="MH_ORDER" val="1"/>
  <p:tag name="MH_TYPE" val="Other"/>
</p:tagLst>
</file>

<file path=ppt/tags/tag47.xml><?xml version="1.0" encoding="utf-8"?>
<p:tagLst xmlns:p="http://schemas.openxmlformats.org/presentationml/2006/main">
  <p:tag name="MH" val="20151108140218"/>
  <p:tag name="MH_LIBRARY" val="GRAPHIC"/>
  <p:tag name="MH_ORDER" val="2"/>
  <p:tag name="MH_TYPE" val="Other"/>
</p:tagLst>
</file>

<file path=ppt/tags/tag48.xml><?xml version="1.0" encoding="utf-8"?>
<p:tagLst xmlns:p="http://schemas.openxmlformats.org/presentationml/2006/main">
  <p:tag name="MH" val="20151108140218"/>
  <p:tag name="MH_LIBRARY" val="GRAPHIC"/>
  <p:tag name="MH_ORDER" val="7"/>
  <p:tag name="MH_TYPE" val="Other"/>
</p:tagLst>
</file>

<file path=ppt/tags/tag49.xml><?xml version="1.0" encoding="utf-8"?>
<p:tagLst xmlns:p="http://schemas.openxmlformats.org/presentationml/2006/main">
  <p:tag name="MH" val="20151108140218"/>
  <p:tag name="MH_LIBRARY" val="GRAPHIC"/>
  <p:tag name="MH_ORDER" val="8"/>
  <p:tag name="MH_TYPE" val="Other"/>
</p:tagLst>
</file>

<file path=ppt/tags/tag5.xml><?xml version="1.0" encoding="utf-8"?>
<p:tagLst xmlns:p="http://schemas.openxmlformats.org/presentationml/2006/main">
  <p:tag name="PA" val="v3.0.0"/>
</p:tagLst>
</file>

<file path=ppt/tags/tag50.xml><?xml version="1.0" encoding="utf-8"?>
<p:tagLst xmlns:p="http://schemas.openxmlformats.org/presentationml/2006/main">
  <p:tag name="PA" val="v3.0.0"/>
</p:tagLst>
</file>

<file path=ppt/tags/tag51.xml><?xml version="1.0" encoding="utf-8"?>
<p:tagLst xmlns:p="http://schemas.openxmlformats.org/presentationml/2006/main">
  <p:tag name="PA" val="v3.0.0"/>
</p:tagLst>
</file>

<file path=ppt/tags/tag52.xml><?xml version="1.0" encoding="utf-8"?>
<p:tagLst xmlns:p="http://schemas.openxmlformats.org/presentationml/2006/main">
  <p:tag name="PA" val="v3.0.0"/>
</p:tagLst>
</file>

<file path=ppt/tags/tag53.xml><?xml version="1.0" encoding="utf-8"?>
<p:tagLst xmlns:p="http://schemas.openxmlformats.org/presentationml/2006/main">
  <p:tag name="PA" val="v3.0.0"/>
</p:tagLst>
</file>

<file path=ppt/tags/tag54.xml><?xml version="1.0" encoding="utf-8"?>
<p:tagLst xmlns:p="http://schemas.openxmlformats.org/presentationml/2006/main">
  <p:tag name="PA" val="v3.0.0"/>
</p:tagLst>
</file>

<file path=ppt/tags/tag55.xml><?xml version="1.0" encoding="utf-8"?>
<p:tagLst xmlns:p="http://schemas.openxmlformats.org/presentationml/2006/main">
  <p:tag name="PA" val="v3.0.0"/>
</p:tagLst>
</file>

<file path=ppt/tags/tag56.xml><?xml version="1.0" encoding="utf-8"?>
<p:tagLst xmlns:p="http://schemas.openxmlformats.org/presentationml/2006/main">
  <p:tag name="PA" val="v3.0.0"/>
</p:tagLst>
</file>

<file path=ppt/tags/tag57.xml><?xml version="1.0" encoding="utf-8"?>
<p:tagLst xmlns:p="http://schemas.openxmlformats.org/presentationml/2006/main">
  <p:tag name="PA" val="v3.0.0"/>
</p:tagLst>
</file>

<file path=ppt/tags/tag58.xml><?xml version="1.0" encoding="utf-8"?>
<p:tagLst xmlns:p="http://schemas.openxmlformats.org/presentationml/2006/main">
  <p:tag name="PA" val="v3.0.0"/>
</p:tagLst>
</file>

<file path=ppt/tags/tag59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60.xml><?xml version="1.0" encoding="utf-8"?>
<p:tagLst xmlns:p="http://schemas.openxmlformats.org/presentationml/2006/main">
  <p:tag name="PA" val="v3.0.0"/>
</p:tagLst>
</file>

<file path=ppt/tags/tag61.xml><?xml version="1.0" encoding="utf-8"?>
<p:tagLst xmlns:p="http://schemas.openxmlformats.org/presentationml/2006/main">
  <p:tag name="PA" val="v3.0.0"/>
</p:tagLst>
</file>

<file path=ppt/tags/tag62.xml><?xml version="1.0" encoding="utf-8"?>
<p:tagLst xmlns:p="http://schemas.openxmlformats.org/presentationml/2006/main">
  <p:tag name="PA" val="v3.0.0"/>
</p:tagLst>
</file>

<file path=ppt/tags/tag63.xml><?xml version="1.0" encoding="utf-8"?>
<p:tagLst xmlns:p="http://schemas.openxmlformats.org/presentationml/2006/main">
  <p:tag name="PA" val="v3.0.0"/>
</p:tagLst>
</file>

<file path=ppt/tags/tag64.xml><?xml version="1.0" encoding="utf-8"?>
<p:tagLst xmlns:p="http://schemas.openxmlformats.org/presentationml/2006/main">
  <p:tag name="PA" val="v3.0.0"/>
</p:tagLst>
</file>

<file path=ppt/tags/tag65.xml><?xml version="1.0" encoding="utf-8"?>
<p:tagLst xmlns:p="http://schemas.openxmlformats.org/presentationml/2006/main">
  <p:tag name="PA" val="v3.0.0"/>
</p:tagLst>
</file>

<file path=ppt/tags/tag66.xml><?xml version="1.0" encoding="utf-8"?>
<p:tagLst xmlns:p="http://schemas.openxmlformats.org/presentationml/2006/main">
  <p:tag name="PA" val="v3.0.0"/>
</p:tagLst>
</file>

<file path=ppt/tags/tag67.xml><?xml version="1.0" encoding="utf-8"?>
<p:tagLst xmlns:p="http://schemas.openxmlformats.org/presentationml/2006/main">
  <p:tag name="PA" val="v3.0.0"/>
</p:tagLst>
</file>

<file path=ppt/tags/tag68.xml><?xml version="1.0" encoding="utf-8"?>
<p:tagLst xmlns:p="http://schemas.openxmlformats.org/presentationml/2006/main">
  <p:tag name="PA" val="v3.0.0"/>
</p:tagLst>
</file>

<file path=ppt/tags/tag69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70.xml><?xml version="1.0" encoding="utf-8"?>
<p:tagLst xmlns:p="http://schemas.openxmlformats.org/presentationml/2006/main">
  <p:tag name="PA" val="v3.0.0"/>
</p:tagLst>
</file>

<file path=ppt/tags/tag71.xml><?xml version="1.0" encoding="utf-8"?>
<p:tagLst xmlns:p="http://schemas.openxmlformats.org/presentationml/2006/main">
  <p:tag name="PA" val="v3.0.0"/>
</p:tagLst>
</file>

<file path=ppt/tags/tag72.xml><?xml version="1.0" encoding="utf-8"?>
<p:tagLst xmlns:p="http://schemas.openxmlformats.org/presentationml/2006/main">
  <p:tag name="PA" val="v3.0.0"/>
</p:tagLst>
</file>

<file path=ppt/tags/tag73.xml><?xml version="1.0" encoding="utf-8"?>
<p:tagLst xmlns:p="http://schemas.openxmlformats.org/presentationml/2006/main">
  <p:tag name="PA" val="v3.0.0"/>
</p:tagLst>
</file>

<file path=ppt/tags/tag7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24661"/>
      </a:accent1>
      <a:accent2>
        <a:srgbClr val="2E323E"/>
      </a:accent2>
      <a:accent3>
        <a:srgbClr val="D24661"/>
      </a:accent3>
      <a:accent4>
        <a:srgbClr val="2E323E"/>
      </a:accent4>
      <a:accent5>
        <a:srgbClr val="D24661"/>
      </a:accent5>
      <a:accent6>
        <a:srgbClr val="2E323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225</Paragraphs>
  <Slides>24</Slides>
  <Notes>24</Notes>
  <TotalTime>353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2">
      <vt:lpstr>Arial</vt:lpstr>
      <vt:lpstr>Calibri</vt:lpstr>
      <vt:lpstr>微软雅黑</vt:lpstr>
      <vt:lpstr>Open Sans</vt:lpstr>
      <vt:lpstr>Calibri Light</vt:lpstr>
      <vt:lpstr>宋体</vt:lpstr>
      <vt:lpstr>方正姚体</vt:lpstr>
      <vt:lpstr>Impact</vt:lpstr>
      <vt:lpstr>Source Sans Pro</vt:lpstr>
      <vt:lpstr>Raleway</vt:lpstr>
      <vt:lpstr>Roboto condensed</vt:lpstr>
      <vt:lpstr>Rockwell</vt:lpstr>
      <vt:lpstr>Raleway Light</vt:lpstr>
      <vt:lpstr>Bebas Neue</vt:lpstr>
      <vt:lpstr>Roboto Condensed Regular</vt:lpstr>
      <vt:lpstr>MS PGothic</vt:lpstr>
      <vt:lpstr>Lato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2017-06-17T13:16:52Z</dcterms:created>
  <cp:lastModifiedBy>优品PPT</cp:lastModifiedBy>
  <dcterms:modified xsi:type="dcterms:W3CDTF">2021-08-20T11:10:18Z</dcterms:modified>
  <cp:revision>251</cp:revision>
  <dc:title>PowerPoint 演示文稿</dc:title>
</cp:coreProperties>
</file>