
<file path=[Content_Types].xml><?xml version="1.0" encoding="utf-8"?>
<Types xmlns="http://schemas.openxmlformats.org/package/2006/content-types">
  <Default ContentType="image/x-emf" Extension="emf"/>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7" r:id="rId2"/>
  </p:sldMasterIdLst>
  <p:notesMasterIdLst>
    <p:notesMasterId r:id="rId3"/>
  </p:notesMasterIdLst>
  <p:sldIdLst>
    <p:sldId id="256" r:id="rId4"/>
    <p:sldId id="265" r:id="rId5"/>
    <p:sldId id="266" r:id="rId6"/>
    <p:sldId id="259" r:id="rId7"/>
    <p:sldId id="272" r:id="rId8"/>
    <p:sldId id="273" r:id="rId9"/>
    <p:sldId id="274" r:id="rId10"/>
    <p:sldId id="275" r:id="rId11"/>
    <p:sldId id="276" r:id="rId12"/>
    <p:sldId id="271" r:id="rId13"/>
    <p:sldId id="277" r:id="rId14"/>
    <p:sldId id="260" r:id="rId15"/>
    <p:sldId id="269" r:id="rId16"/>
    <p:sldId id="284" r:id="rId17"/>
    <p:sldId id="283" r:id="rId18"/>
    <p:sldId id="282" r:id="rId19"/>
    <p:sldId id="281" r:id="rId20"/>
    <p:sldId id="280" r:id="rId21"/>
    <p:sldId id="279" r:id="rId22"/>
    <p:sldId id="261" r:id="rId23"/>
    <p:sldId id="299" r:id="rId24"/>
    <p:sldId id="285" r:id="rId25"/>
    <p:sldId id="287" r:id="rId26"/>
    <p:sldId id="301" r:id="rId27"/>
    <p:sldId id="300" r:id="rId28"/>
    <p:sldId id="286" r:id="rId29"/>
    <p:sldId id="262" r:id="rId30"/>
    <p:sldId id="298" r:id="rId31"/>
    <p:sldId id="290" r:id="rId32"/>
    <p:sldId id="291" r:id="rId33"/>
    <p:sldId id="293" r:id="rId34"/>
    <p:sldId id="292" r:id="rId35"/>
    <p:sldId id="270" r:id="rId36"/>
    <p:sldId id="302" r:id="rId37"/>
    <p:sldId id="263" r:id="rId38"/>
    <p:sldId id="267" r:id="rId39"/>
    <p:sldId id="297" r:id="rId40"/>
    <p:sldId id="296" r:id="rId41"/>
    <p:sldId id="295" r:id="rId42"/>
    <p:sldId id="294" r:id="rId43"/>
    <p:sldId id="303" r:id="rId44"/>
    <p:sldId id="304" r:id="rId45"/>
    <p:sldId id="305" r:id="rId46"/>
  </p:sldIdLst>
  <p:sldSz cx="9144000" cy="5143500" type="screen16x9"/>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402" y="90"/>
      </p:cViewPr>
      <p:guideLst>
        <p:guide orient="horz" pos="162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tags/tag1.xml" Type="http://schemas.openxmlformats.org/officeDocument/2006/relationships/tags"/><Relationship Id="rId48" Target="presProps.xml" Type="http://schemas.openxmlformats.org/officeDocument/2006/relationships/presProps"/><Relationship Id="rId49" Target="viewProps.xml" Type="http://schemas.openxmlformats.org/officeDocument/2006/relationships/viewProps"/><Relationship Id="rId5" Target="slides/slide2.xml" Type="http://schemas.openxmlformats.org/officeDocument/2006/relationships/slide"/><Relationship Id="rId50" Target="theme/theme1.xml" Type="http://schemas.openxmlformats.org/officeDocument/2006/relationships/theme"/><Relationship Id="rId51"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B3977-0008-496B-AB23-34BD5C4D704D}" type="datetimeFigureOut">
              <a:rPr lang="zh-CN" altLang="en-US" smtClean="0"/>
              <a:t>2017/11/17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DF378-11E0-436F-858E-82572CEFCE96}" type="slidenum">
              <a:rPr lang="zh-CN" altLang="en-US" smtClean="0"/>
              <a:t>‹#›</a:t>
            </a:fld>
            <a:endParaRPr lang="zh-CN" altLang="en-US"/>
          </a:p>
        </p:txBody>
      </p:sp>
    </p:spTree>
    <p:extLst>
      <p:ext uri="{BB962C8B-B14F-4D97-AF65-F5344CB8AC3E}">
        <p14:creationId val="42556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488256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014605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427138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608642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219589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680543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063386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022014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815266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636177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201250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330802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251627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539038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767214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94669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658700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716886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865880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4244947"/>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9997204"/>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108423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7640019"/>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3988487"/>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23918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3237973"/>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2465600"/>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7996390"/>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5343892"/>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4011689"/>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9309408"/>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3597457"/>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752659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7342296"/>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0936091"/>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1724939"/>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5806630"/>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488256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531876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978026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395990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503727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657814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2094987946"/>
      </p:ext>
    </p:extLst>
  </p:cSld>
  <p:clrMapOvr>
    <a:masterClrMapping/>
  </p:clrMapOvr>
  <mc:AlternateContent>
    <mc:Choice Requires="p14">
      <p:transition p14:dur="10"/>
    </mc:Choice>
    <mc:Fallback>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4801610"/>
      </p:ext>
    </p:extLst>
  </p:cSld>
  <p:clrMapOvr>
    <a:masterClrMapping/>
  </p:clrMapOvr>
  <mc:AlternateContent>
    <mc:Choice Requires="p14">
      <p:transition p14:dur="10"/>
    </mc:Choice>
    <mc:Fallback>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8277307"/>
      </p:ext>
    </p:extLst>
  </p:cSld>
  <p:clrMapOvr>
    <a:masterClrMapping/>
  </p:clrMapOvr>
  <mc:AlternateContent>
    <mc:Choice Requires="p14">
      <p:transition p14:dur="10"/>
    </mc:Choice>
    <mc:Fallback>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438693"/>
      </p:ext>
    </p:extLst>
  </p:cSld>
  <p:clrMapOvr>
    <a:masterClrMapping/>
  </p:clrMapOvr>
  <mc:AlternateContent>
    <mc:Choice Requires="p14">
      <p:transition p14:dur="10"/>
    </mc:Choice>
    <mc:Fallback>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3271035"/>
      </p:ext>
    </p:extLst>
  </p:cSld>
  <p:clrMapOvr>
    <a:masterClrMapping/>
  </p:clrMapOvr>
  <mc:AlternateContent>
    <mc:Choice Requires="p14">
      <p:transition p14:dur="10"/>
    </mc:Choice>
    <mc:Fallback>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6037267"/>
      </p:ext>
    </p:extLst>
  </p:cSld>
  <p:clrMapOvr>
    <a:masterClrMapping/>
  </p:clrMapOvr>
  <mc:AlternateContent>
    <mc:Choice Requires="p14">
      <p:transition p14:dur="10"/>
    </mc:Choice>
    <mc:Fallback>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497615696"/>
      </p:ext>
    </p:extLst>
  </p:cSld>
  <p:clrMapOvr>
    <a:masterClrMapping/>
  </p:clrMapOvr>
  <mc:AlternateContent>
    <mc:Choice Requires="p14">
      <p:transition p14:dur="10"/>
    </mc:Choice>
    <mc:Fallback>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3" name="矩形 2"/>
          <p:cNvSpPr/>
          <p:nvPr userDrawn="1"/>
        </p:nvSpPr>
        <p:spPr>
          <a:xfrm>
            <a:off x="0" y="674744"/>
            <a:ext cx="9144000" cy="72008"/>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1">
            <a:extLst>
              <a:ext uri="{28A0092B-C50C-407E-A947-70E740481C1C}">
                <a14:useLocalDpi val="0"/>
              </a:ext>
            </a:extLst>
          </a:blip>
          <a:stretch>
            <a:fillRect/>
          </a:stretch>
        </p:blipFill>
        <p:spPr>
          <a:xfrm>
            <a:off x="6804248" y="167465"/>
            <a:ext cx="1990961" cy="388061"/>
          </a:xfrm>
          <a:prstGeom prst="rect">
            <a:avLst/>
          </a:prstGeom>
        </p:spPr>
      </p:pic>
    </p:spTree>
    <p:extLst>
      <p:ext uri="{BB962C8B-B14F-4D97-AF65-F5344CB8AC3E}">
        <p14:creationId val="4246084253"/>
      </p:ext>
    </p:extLst>
  </p:cSld>
  <p:clrMapOvr>
    <a:masterClrMapping/>
  </p:clrMapOvr>
  <mc:AlternateContent>
    <mc:Choice Requires="p14">
      <p:transition p14:dur="10"/>
    </mc:Choice>
    <mc:Fallback>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5473387"/>
      </p:ext>
    </p:extLst>
  </p:cSld>
  <p:clrMapOvr>
    <a:masterClrMapping/>
  </p:clrMapOvr>
  <mc:AlternateContent>
    <mc:Choice Requires="p14">
      <p:transition p14:dur="10"/>
    </mc:Choice>
    <mc:Fallback>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5543531"/>
      </p:ext>
    </p:extLst>
  </p:cSld>
  <p:clrMapOvr>
    <a:masterClrMapping/>
  </p:clrMapOvr>
  <mc:AlternateContent>
    <mc:Choice Requires="p14">
      <p:transition p14:dur="10"/>
    </mc:Choice>
    <mc:Fallback>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6242951"/>
      </p:ext>
    </p:extLst>
  </p:cSld>
  <p:clrMapOvr>
    <a:masterClrMapping/>
  </p:clrMapOvr>
  <mc:AlternateContent>
    <mc:Choice Requires="p14">
      <p:transition p14:dur="10"/>
    </mc:Choice>
    <mc:Fallback>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1387119"/>
      </p:ext>
    </p:extLst>
  </p:cSld>
  <p:clrMapOvr>
    <a:masterClrMapping/>
  </p:clrMapOvr>
  <mc:AlternateContent>
    <mc:Choice Requires="p14">
      <p:transition p14:dur="10"/>
    </mc:Choice>
    <mc:Fallback>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9532868"/>
      </p:ext>
    </p:extLst>
  </p:cSld>
  <p:clrMapOvr>
    <a:masterClrMapping/>
  </p:clrMapOvr>
  <mc:AlternateContent>
    <mc:Choice Requires="p14">
      <p:transition p14:dur="10"/>
    </mc:Choice>
    <mc:Fallback>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8975773"/>
      </p:ext>
    </p:extLst>
  </p:cSld>
  <p:clrMapOvr>
    <a:masterClrMapping/>
  </p:clrMapOvr>
  <mc:AlternateContent>
    <mc:Choice Requires="p14">
      <p:transition p14:dur="10"/>
    </mc:Choice>
    <mc:Fallback>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val="290961965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mc:AlternateContent>
    <mc:Choice Requires="p14">
      <p:transition p14:dur="10"/>
    </mc:Choice>
    <mc:Fallback>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999528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mc:AlternateContent>
    <mc:Choice Requires="p14">
      <p:transition p14:dur="10"/>
    </mc:Choice>
    <mc:Fallback>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 Id="rId3"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 Id="rId3" Target="../media/image10.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6.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 Id="rId7" Target="../media/image19.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9.xml" Type="http://schemas.openxmlformats.org/officeDocument/2006/relationships/notesSlide"/><Relationship Id="rId3" Target="../media/image20.gif" Type="http://schemas.openxmlformats.org/officeDocument/2006/relationships/image"/><Relationship Id="rId4" Target="../media/image21.gif" Type="http://schemas.openxmlformats.org/officeDocument/2006/relationships/image"/><Relationship Id="rId5" Target="../media/image22.gif" Type="http://schemas.openxmlformats.org/officeDocument/2006/relationships/image"/><Relationship Id="rId6" Target="../media/image23.gi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6.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0.xml" Type="http://schemas.openxmlformats.org/officeDocument/2006/relationships/notesSlide"/><Relationship Id="rId3" Target="../media/image24.emf" Type="http://schemas.openxmlformats.org/officeDocument/2006/relationships/image"/><Relationship Id="rId4" Target="../media/image25.emf" Type="http://schemas.openxmlformats.org/officeDocument/2006/relationships/image"/><Relationship Id="rId5" Target="../media/image26.emf" Type="http://schemas.openxmlformats.org/officeDocument/2006/relationships/image"/><Relationship Id="rId6" Target="../media/image27.emf"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35.gif" Type="http://schemas.openxmlformats.org/officeDocument/2006/relationships/image"/><Relationship Id="rId11" Target="../media/image36.gif" Type="http://schemas.openxmlformats.org/officeDocument/2006/relationships/image"/><Relationship Id="rId12" Target="../media/image37.gif" Type="http://schemas.openxmlformats.org/officeDocument/2006/relationships/image"/><Relationship Id="rId13" Target="../media/image38.gif" Type="http://schemas.openxmlformats.org/officeDocument/2006/relationships/image"/><Relationship Id="rId14" Target="../media/image39.gif" Type="http://schemas.openxmlformats.org/officeDocument/2006/relationships/image"/><Relationship Id="rId2" Target="../notesSlides/notesSlide31.xml" Type="http://schemas.openxmlformats.org/officeDocument/2006/relationships/notesSlide"/><Relationship Id="rId3" Target="../media/image28.gif" Type="http://schemas.openxmlformats.org/officeDocument/2006/relationships/image"/><Relationship Id="rId4" Target="../media/image29.gif" Type="http://schemas.openxmlformats.org/officeDocument/2006/relationships/image"/><Relationship Id="rId5" Target="../media/image30.gif" Type="http://schemas.openxmlformats.org/officeDocument/2006/relationships/image"/><Relationship Id="rId6" Target="../media/image31.gif" Type="http://schemas.openxmlformats.org/officeDocument/2006/relationships/image"/><Relationship Id="rId7" Target="../media/image32.gif" Type="http://schemas.openxmlformats.org/officeDocument/2006/relationships/image"/><Relationship Id="rId8" Target="../media/image33.gif" Type="http://schemas.openxmlformats.org/officeDocument/2006/relationships/image"/><Relationship Id="rId9" Target="../media/image34.gif"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4.xml" Type="http://schemas.openxmlformats.org/officeDocument/2006/relationships/notesSlide"/><Relationship Id="rId3" Target="../media/image40.jpeg" Type="http://schemas.openxmlformats.org/officeDocument/2006/relationships/image"/><Relationship Id="rId4" Target="../media/image41.jpeg" Type="http://schemas.openxmlformats.org/officeDocument/2006/relationships/image"/><Relationship Id="rId5" Target="../media/image42.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 Id="rId3" Target="../media/image1.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8.xml" Type="http://schemas.openxmlformats.org/officeDocument/2006/relationships/notesSlide"/><Relationship Id="rId3" Target="../media/image43.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0.xml" Type="http://schemas.openxmlformats.org/officeDocument/2006/relationships/notesSlide"/><Relationship Id="rId3" Target="../media/image44.png" Type="http://schemas.openxmlformats.org/officeDocument/2006/relationships/image"/><Relationship Id="rId4" Target="../media/image45.png" Type="http://schemas.openxmlformats.org/officeDocument/2006/relationships/image"/><Relationship Id="rId5" Target="../media/image46.png" Type="http://schemas.openxmlformats.org/officeDocument/2006/relationships/image"/><Relationship Id="rId6" Target="../media/image47.png" Type="http://schemas.openxmlformats.org/officeDocument/2006/relationships/image"/><Relationship Id="rId7" Target="../media/image48.png" Type="http://schemas.openxmlformats.org/officeDocument/2006/relationships/image"/><Relationship Id="rId8" Target="../media/image49.png" Type="http://schemas.openxmlformats.org/officeDocument/2006/relationships/image"/><Relationship Id="rId9" Target="../media/image50.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2.xml" Type="http://schemas.openxmlformats.org/officeDocument/2006/relationships/notesSlide"/><Relationship Id="rId3" Target="../media/image51.gif" Type="http://schemas.openxmlformats.org/officeDocument/2006/relationships/image"/><Relationship Id="rId4" Target="../media/image52.gif" Type="http://schemas.openxmlformats.org/officeDocument/2006/relationships/image"/><Relationship Id="rId5" Target="../media/image53.gif"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3.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075806"/>
            <a:ext cx="9148381" cy="2067694"/>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899592" y="3465063"/>
            <a:ext cx="7560840" cy="640080"/>
          </a:xfrm>
          <a:prstGeom prst="rect">
            <a:avLst/>
          </a:prstGeom>
          <a:noFill/>
        </p:spPr>
        <p:txBody>
          <a:bodyPr rtlCol="0" wrap="square">
            <a:spAutoFit/>
          </a:bodyPr>
          <a:lstStyle/>
          <a:p>
            <a:pPr algn="ctr"/>
            <a:r>
              <a:rPr altLang="en-US" b="1" lang="zh-CN" sz="3600">
                <a:solidFill>
                  <a:schemeClr val="bg1"/>
                </a:solidFill>
                <a:latin charset="-122" pitchFamily="34" typeface="微软雅黑"/>
                <a:ea charset="-122" pitchFamily="34" typeface="微软雅黑"/>
              </a:rPr>
              <a:t>圆通快递完整框架工作总结PPT</a:t>
            </a:r>
          </a:p>
        </p:txBody>
      </p:sp>
      <p:sp>
        <p:nvSpPr>
          <p:cNvPr id="9" name="TextBox 8"/>
          <p:cNvSpPr txBox="1"/>
          <p:nvPr/>
        </p:nvSpPr>
        <p:spPr>
          <a:xfrm>
            <a:off x="2236122" y="4280196"/>
            <a:ext cx="4680519" cy="304800"/>
          </a:xfrm>
          <a:prstGeom prst="rect">
            <a:avLst/>
          </a:prstGeom>
          <a:noFill/>
        </p:spPr>
        <p:txBody>
          <a:bodyPr rtlCol="0" wrap="square">
            <a:spAutoFit/>
          </a:bodyPr>
          <a:lstStyle/>
          <a:p>
            <a:pPr algn="ctr"/>
            <a:r>
              <a:rPr altLang="zh-CN" b="1" lang="en-US" smtClean="0" sz="1400">
                <a:solidFill>
                  <a:schemeClr val="bg1"/>
                </a:solidFill>
                <a:latin charset="-122" pitchFamily="34" typeface="微软雅黑"/>
                <a:ea charset="-122" pitchFamily="34" typeface="微软雅黑"/>
              </a:rPr>
              <a:t>——汇报人：优页PPT——</a:t>
            </a:r>
          </a:p>
        </p:txBody>
      </p:sp>
      <p:pic>
        <p:nvPicPr>
          <p:cNvPr id="12" name="图片 11"/>
          <p:cNvPicPr>
            <a:picLocks noChangeAspect="1"/>
          </p:cNvPicPr>
          <p:nvPr/>
        </p:nvPicPr>
        <p:blipFill>
          <a:blip r:embed="rId3">
            <a:extLst>
              <a:ext uri="{28A0092B-C50C-407E-A947-70E740481C1C}">
                <a14:useLocalDpi val="0"/>
              </a:ext>
            </a:extLst>
          </a:blip>
          <a:stretch>
            <a:fillRect/>
          </a:stretch>
        </p:blipFill>
        <p:spPr>
          <a:xfrm>
            <a:off x="175307" y="169480"/>
            <a:ext cx="1846945" cy="359991"/>
          </a:xfrm>
          <a:prstGeom prst="rect">
            <a:avLst/>
          </a:prstGeom>
        </p:spPr>
      </p:pic>
      <p:sp>
        <p:nvSpPr>
          <p:cNvPr id="13" name="矩形 12"/>
          <p:cNvSpPr/>
          <p:nvPr/>
        </p:nvSpPr>
        <p:spPr>
          <a:xfrm>
            <a:off x="-108519" y="3003168"/>
            <a:ext cx="9274352" cy="46349"/>
          </a:xfrm>
          <a:prstGeom prst="rect">
            <a:avLst/>
          </a:prstGeom>
          <a:solidFill>
            <a:srgbClr val="C00000"/>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a:off x="3004046" y="51469"/>
            <a:ext cx="2648074" cy="2834331"/>
            <a:chOff x="2952975" y="961285"/>
            <a:chExt cx="2406639" cy="2575914"/>
          </a:xfrm>
        </p:grpSpPr>
        <p:pic>
          <p:nvPicPr>
            <p:cNvPr id="15" name="图片 14"/>
            <p:cNvPicPr>
              <a:picLocks noChangeAspect="1"/>
            </p:cNvPicPr>
            <p:nvPr/>
          </p:nvPicPr>
          <p:blipFill>
            <a:blip r:embed="rId4">
              <a:extLst>
                <a:ext uri="{28A0092B-C50C-407E-A947-70E740481C1C}">
                  <a14:useLocalDpi val="0"/>
                </a:ext>
              </a:extLst>
            </a:blip>
            <a:stretch>
              <a:fillRect/>
            </a:stretch>
          </p:blipFill>
          <p:spPr>
            <a:xfrm>
              <a:off x="2952975" y="961285"/>
              <a:ext cx="2406639" cy="2575914"/>
            </a:xfrm>
            <a:prstGeom prst="rect">
              <a:avLst/>
            </a:prstGeom>
          </p:spPr>
        </p:pic>
        <p:pic>
          <p:nvPicPr>
            <p:cNvPr id="16" name="图片 15"/>
            <p:cNvPicPr>
              <a:picLocks noChangeAspect="1"/>
            </p:cNvPicPr>
            <p:nvPr/>
          </p:nvPicPr>
          <p:blipFill>
            <a:blip r:embed="rId5">
              <a:extLst>
                <a:ext uri="{28A0092B-C50C-407E-A947-70E740481C1C}">
                  <a14:useLocalDpi val="0"/>
                </a:ext>
              </a:extLst>
            </a:blip>
            <a:stretch>
              <a:fillRect/>
            </a:stretch>
          </p:blipFill>
          <p:spPr>
            <a:xfrm>
              <a:off x="3195399" y="2143039"/>
              <a:ext cx="1308855" cy="674279"/>
            </a:xfrm>
            <a:prstGeom prst="rect">
              <a:avLst/>
            </a:prstGeom>
          </p:spPr>
        </p:pic>
      </p:grpSp>
    </p:spTree>
    <p:extLst>
      <p:ext uri="{BB962C8B-B14F-4D97-AF65-F5344CB8AC3E}">
        <p14:creationId val="2029665606"/>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1000" id="13"/>
                                        <p:tgtEl>
                                          <p:spTgt spid="13"/>
                                        </p:tgtEl>
                                      </p:cBhvr>
                                    </p:animEffect>
                                    <p:anim calcmode="lin" valueType="num">
                                      <p:cBhvr>
                                        <p:cTn dur="1000" fill="hold" id="14"/>
                                        <p:tgtEl>
                                          <p:spTgt spid="13"/>
                                        </p:tgtEl>
                                        <p:attrNameLst>
                                          <p:attrName>ppt_x</p:attrName>
                                        </p:attrNameLst>
                                      </p:cBhvr>
                                      <p:tavLst>
                                        <p:tav tm="0">
                                          <p:val>
                                            <p:strVal val="#ppt_x"/>
                                          </p:val>
                                        </p:tav>
                                        <p:tav tm="100000">
                                          <p:val>
                                            <p:strVal val="#ppt_x"/>
                                          </p:val>
                                        </p:tav>
                                      </p:tavLst>
                                    </p:anim>
                                    <p:anim calcmode="lin" valueType="num">
                                      <p:cBhvr>
                                        <p:cTn dur="1000" fill="hold" id="15"/>
                                        <p:tgtEl>
                                          <p:spTgt spid="1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2" presetSubtype="8">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1000" fill="hold" id="19"/>
                                        <p:tgtEl>
                                          <p:spTgt spid="14"/>
                                        </p:tgtEl>
                                        <p:attrNameLst>
                                          <p:attrName>ppt_x</p:attrName>
                                        </p:attrNameLst>
                                      </p:cBhvr>
                                      <p:tavLst>
                                        <p:tav tm="0">
                                          <p:val>
                                            <p:strVal val="0-#ppt_w/2"/>
                                          </p:val>
                                        </p:tav>
                                        <p:tav tm="100000">
                                          <p:val>
                                            <p:strVal val="#ppt_x"/>
                                          </p:val>
                                        </p:tav>
                                      </p:tavLst>
                                    </p:anim>
                                    <p:anim calcmode="lin" valueType="num">
                                      <p:cBhvr additive="base">
                                        <p:cTn dur="1000" fill="hold" id="20"/>
                                        <p:tgtEl>
                                          <p:spTgt spid="1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3000"/>
                            </p:stCondLst>
                            <p:childTnLst>
                              <p:par>
                                <p:cTn fill="hold" grpId="0" id="22" nodeType="afterEffect" presetClass="entr" presetID="22" presetSubtype="8">
                                  <p:stCondLst>
                                    <p:cond delay="0"/>
                                  </p:stCondLst>
                                  <p:childTnLst>
                                    <p:set>
                                      <p:cBhvr>
                                        <p:cTn dur="1" fill="hold" id="23">
                                          <p:stCondLst>
                                            <p:cond delay="0"/>
                                          </p:stCondLst>
                                        </p:cTn>
                                        <p:tgtEl>
                                          <p:spTgt spid="8"/>
                                        </p:tgtEl>
                                        <p:attrNameLst>
                                          <p:attrName>style.visibility</p:attrName>
                                        </p:attrNameLst>
                                      </p:cBhvr>
                                      <p:to>
                                        <p:strVal val="visible"/>
                                      </p:to>
                                    </p:set>
                                    <p:animEffect filter="wipe(left)" transition="in">
                                      <p:cBhvr>
                                        <p:cTn dur="1000" id="24"/>
                                        <p:tgtEl>
                                          <p:spTgt spid="8"/>
                                        </p:tgtEl>
                                      </p:cBhvr>
                                    </p:animEffect>
                                  </p:childTnLst>
                                </p:cTn>
                              </p:par>
                            </p:childTnLst>
                          </p:cTn>
                        </p:par>
                        <p:par>
                          <p:cTn fill="hold" id="25" nodeType="afterGroup">
                            <p:stCondLst>
                              <p:cond delay="4000"/>
                            </p:stCondLst>
                            <p:childTnLst>
                              <p:par>
                                <p:cTn fill="hold" grpId="0" id="26" nodeType="after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5000"/>
                            </p:stCondLst>
                            <p:childTnLst>
                              <p:par>
                                <p:cTn fill="hold" id="32" nodeType="afterEffect" presetClass="entr" presetID="2" presetSubtype="8">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additive="base">
                                        <p:cTn dur="500" fill="hold" id="34"/>
                                        <p:tgtEl>
                                          <p:spTgt spid="12"/>
                                        </p:tgtEl>
                                        <p:attrNameLst>
                                          <p:attrName>ppt_x</p:attrName>
                                        </p:attrNameLst>
                                      </p:cBhvr>
                                      <p:tavLst>
                                        <p:tav tm="0">
                                          <p:val>
                                            <p:strVal val="0-#ppt_w/2"/>
                                          </p:val>
                                        </p:tav>
                                        <p:tav tm="100000">
                                          <p:val>
                                            <p:strVal val="#ppt_x"/>
                                          </p:val>
                                        </p:tav>
                                      </p:tavLst>
                                    </p:anim>
                                    <p:anim calcmode="lin" valueType="num">
                                      <p:cBhvr additive="base">
                                        <p:cTn dur="500" fill="hold" id="35"/>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9"/>
      <p:bldP grpId="0" spid="1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899592" y="1707654"/>
            <a:ext cx="3528318" cy="2241550"/>
            <a:chOff x="755650" y="915566"/>
            <a:chExt cx="3887788" cy="2241550"/>
          </a:xfrm>
        </p:grpSpPr>
        <p:sp>
          <p:nvSpPr>
            <p:cNvPr id="4" name="圆角矩形​​ 34"/>
            <p:cNvSpPr/>
            <p:nvPr/>
          </p:nvSpPr>
          <p:spPr>
            <a:xfrm>
              <a:off x="755650" y="915566"/>
              <a:ext cx="3887788" cy="2241550"/>
            </a:xfrm>
            <a:prstGeom prst="roundRect">
              <a:avLst>
                <a:gd fmla="val 8586" name="adj"/>
              </a:avLst>
            </a:prstGeom>
            <a:noFill/>
            <a:ln algn="ctr" cap="flat" cmpd="sng" w="12700">
              <a:solidFill>
                <a:srgbClr val="2F318B"/>
              </a:solidFill>
              <a:prstDash val="dash"/>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grpSp>
          <p:nvGrpSpPr>
            <p:cNvPr id="5" name="组合 28"/>
            <p:cNvGrpSpPr/>
            <p:nvPr/>
          </p:nvGrpSpPr>
          <p:grpSpPr>
            <a:xfrm>
              <a:off x="1042988" y="2569741"/>
              <a:ext cx="314325" cy="315912"/>
              <a:chOff x="5940153" y="4725144"/>
              <a:chExt cx="628790" cy="628790"/>
            </a:xfrm>
          </p:grpSpPr>
          <p:sp>
            <p:nvSpPr>
              <p:cNvPr id="19" name="泪滴形 18"/>
              <p:cNvSpPr/>
              <p:nvPr/>
            </p:nvSpPr>
            <p:spPr>
              <a:xfrm>
                <a:off x="5940153" y="4725144"/>
                <a:ext cx="628790" cy="628790"/>
              </a:xfrm>
              <a:prstGeom prst="teardrop">
                <a:avLst/>
              </a:prstGeom>
              <a:solidFill>
                <a:srgbClr val="2F318B"/>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20" name="椭圆​​ 16"/>
              <p:cNvSpPr/>
              <p:nvPr/>
            </p:nvSpPr>
            <p:spPr>
              <a:xfrm>
                <a:off x="6102113" y="4895771"/>
                <a:ext cx="295342" cy="297017"/>
              </a:xfrm>
              <a:prstGeom prst="ellipse">
                <a:avLst/>
              </a:prstGeom>
              <a:solidFill>
                <a:sysClr lastClr="FFFFFF" val="window"/>
              </a:solidFill>
              <a:ln algn="ctr" cap="flat" cmpd="sng" w="3175">
                <a:solidFill>
                  <a:sysClr lastClr="FFFFFF" val="window">
                    <a:lumMod val="95000"/>
                  </a:sys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grpSp>
        <p:grpSp>
          <p:nvGrpSpPr>
            <p:cNvPr id="6" name="组合 29"/>
            <p:cNvGrpSpPr/>
            <p:nvPr/>
          </p:nvGrpSpPr>
          <p:grpSpPr>
            <a:xfrm>
              <a:off x="1042988" y="2093491"/>
              <a:ext cx="314325" cy="314325"/>
              <a:chOff x="7452319" y="4725144"/>
              <a:chExt cx="628790" cy="628790"/>
            </a:xfrm>
          </p:grpSpPr>
          <p:sp>
            <p:nvSpPr>
              <p:cNvPr id="17" name="泪滴形 16"/>
              <p:cNvSpPr/>
              <p:nvPr/>
            </p:nvSpPr>
            <p:spPr>
              <a:xfrm flipH="1">
                <a:off x="7452319" y="4725144"/>
                <a:ext cx="628790" cy="628790"/>
              </a:xfrm>
              <a:prstGeom prst="teardrop">
                <a:avLst/>
              </a:prstGeom>
              <a:solidFill>
                <a:srgbClr val="2F318B"/>
              </a:solidFill>
              <a:ln algn="ctr" cap="flat" cmpd="sng" w="25400">
                <a:solidFill>
                  <a:sysClr lastClr="FFFFFF" val="window">
                    <a:lumMod val="95000"/>
                  </a:sys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18" name="椭圆​​ 19"/>
              <p:cNvSpPr/>
              <p:nvPr/>
            </p:nvSpPr>
            <p:spPr>
              <a:xfrm flipH="1">
                <a:off x="7611104" y="4896632"/>
                <a:ext cx="295340" cy="295340"/>
              </a:xfrm>
              <a:prstGeom prst="ellipse">
                <a:avLst/>
              </a:prstGeom>
              <a:solidFill>
                <a:sysClr lastClr="FFFFFF" val="window"/>
              </a:solidFill>
              <a:ln algn="ctr" cap="flat" cmpd="sng" w="3175">
                <a:solidFill>
                  <a:sysClr lastClr="FFFFFF" val="window">
                    <a:lumMod val="95000"/>
                  </a:sys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grpSp>
        <p:grpSp>
          <p:nvGrpSpPr>
            <p:cNvPr id="7" name="组合 26"/>
            <p:cNvGrpSpPr/>
            <p:nvPr/>
          </p:nvGrpSpPr>
          <p:grpSpPr>
            <a:xfrm>
              <a:off x="1042988" y="1137816"/>
              <a:ext cx="314325" cy="314325"/>
              <a:chOff x="5004048" y="1923583"/>
              <a:chExt cx="628790" cy="628790"/>
            </a:xfrm>
          </p:grpSpPr>
          <p:sp>
            <p:nvSpPr>
              <p:cNvPr id="15" name="泪滴形 14"/>
              <p:cNvSpPr/>
              <p:nvPr/>
            </p:nvSpPr>
            <p:spPr>
              <a:xfrm flipH="1" rot="10800000">
                <a:off x="5004048" y="1923583"/>
                <a:ext cx="628790" cy="628790"/>
              </a:xfrm>
              <a:prstGeom prst="teardrop">
                <a:avLst/>
              </a:prstGeom>
              <a:solidFill>
                <a:srgbClr val="C00000"/>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16" name="椭圆​​ 22"/>
              <p:cNvSpPr/>
              <p:nvPr/>
            </p:nvSpPr>
            <p:spPr>
              <a:xfrm flipH="1" rot="10800000">
                <a:off x="5166008" y="2098246"/>
                <a:ext cx="295342" cy="295342"/>
              </a:xfrm>
              <a:prstGeom prst="ellipse">
                <a:avLst/>
              </a:prstGeom>
              <a:solidFill>
                <a:sysClr lastClr="FFFFFF" val="window"/>
              </a:solidFill>
              <a:ln algn="ctr" cap="flat" cmpd="sng" w="3175">
                <a:solidFill>
                  <a:sysClr lastClr="FFFFFF" val="window">
                    <a:lumMod val="95000"/>
                  </a:sys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grpSp>
        <p:grpSp>
          <p:nvGrpSpPr>
            <p:cNvPr id="8" name="组合 27"/>
            <p:cNvGrpSpPr/>
            <p:nvPr/>
          </p:nvGrpSpPr>
          <p:grpSpPr>
            <a:xfrm>
              <a:off x="1042988" y="1615653"/>
              <a:ext cx="314325" cy="314325"/>
              <a:chOff x="5147890" y="2714704"/>
              <a:chExt cx="628790" cy="628790"/>
            </a:xfrm>
          </p:grpSpPr>
          <p:sp>
            <p:nvSpPr>
              <p:cNvPr id="13" name="泪滴形 12"/>
              <p:cNvSpPr/>
              <p:nvPr/>
            </p:nvSpPr>
            <p:spPr>
              <a:xfrm flipH="1" rot="16200000">
                <a:off x="5147890" y="2714704"/>
                <a:ext cx="628790" cy="628790"/>
              </a:xfrm>
              <a:prstGeom prst="teardrop">
                <a:avLst/>
              </a:prstGeom>
              <a:solidFill>
                <a:srgbClr val="2F318B"/>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14" name="椭圆​​ 25"/>
              <p:cNvSpPr/>
              <p:nvPr/>
            </p:nvSpPr>
            <p:spPr>
              <a:xfrm flipH="1" rot="16200000">
                <a:off x="5306675" y="2889369"/>
                <a:ext cx="295340" cy="295340"/>
              </a:xfrm>
              <a:prstGeom prst="ellipse">
                <a:avLst/>
              </a:prstGeom>
              <a:solidFill>
                <a:sysClr lastClr="FFFFFF" val="window"/>
              </a:solidFill>
              <a:ln algn="ctr" cap="flat" cmpd="sng" w="3175">
                <a:solidFill>
                  <a:sysClr lastClr="FFFFFF" val="window">
                    <a:lumMod val="95000"/>
                  </a:sys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grpSp>
        <p:sp>
          <p:nvSpPr>
            <p:cNvPr id="9" name="矩形​​ 30"/>
            <p:cNvSpPr>
              <a:spLocks noChangeArrowheads="1"/>
            </p:cNvSpPr>
            <p:nvPr/>
          </p:nvSpPr>
          <p:spPr bwMode="auto">
            <a:xfrm>
              <a:off x="1560978" y="1109241"/>
              <a:ext cx="27204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lang="zh-CN">
                  <a:latin charset="-122" pitchFamily="34" typeface="微软雅黑"/>
                  <a:ea charset="-122" pitchFamily="34" typeface="微软雅黑"/>
                </a:rPr>
                <a:t>点击此处录入标题内容</a:t>
              </a:r>
            </a:p>
          </p:txBody>
        </p:sp>
        <p:sp>
          <p:nvSpPr>
            <p:cNvPr id="10" name="矩形​​ 31"/>
            <p:cNvSpPr>
              <a:spLocks noChangeArrowheads="1"/>
            </p:cNvSpPr>
            <p:nvPr/>
          </p:nvSpPr>
          <p:spPr bwMode="auto">
            <a:xfrm>
              <a:off x="1560978" y="1591840"/>
              <a:ext cx="27204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lang="zh-CN">
                  <a:latin charset="-122" pitchFamily="34" typeface="微软雅黑"/>
                  <a:ea charset="-122" pitchFamily="34" typeface="微软雅黑"/>
                </a:rPr>
                <a:t>点击此处录入标题内容</a:t>
              </a:r>
            </a:p>
          </p:txBody>
        </p:sp>
        <p:sp>
          <p:nvSpPr>
            <p:cNvPr id="11" name="矩形​​ 32"/>
            <p:cNvSpPr>
              <a:spLocks noChangeArrowheads="1"/>
            </p:cNvSpPr>
            <p:nvPr/>
          </p:nvSpPr>
          <p:spPr bwMode="auto">
            <a:xfrm>
              <a:off x="1560978" y="2039515"/>
              <a:ext cx="27204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lang="zh-CN">
                  <a:latin charset="-122" pitchFamily="34" typeface="微软雅黑"/>
                  <a:ea charset="-122" pitchFamily="34" typeface="微软雅黑"/>
                </a:rPr>
                <a:t>点击此处录入标题内容</a:t>
              </a:r>
            </a:p>
          </p:txBody>
        </p:sp>
        <p:sp>
          <p:nvSpPr>
            <p:cNvPr id="12" name="矩形​​ 33"/>
            <p:cNvSpPr>
              <a:spLocks noChangeArrowheads="1"/>
            </p:cNvSpPr>
            <p:nvPr/>
          </p:nvSpPr>
          <p:spPr bwMode="auto">
            <a:xfrm>
              <a:off x="1560978" y="2512592"/>
              <a:ext cx="27204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lang="zh-CN">
                  <a:latin charset="-122" pitchFamily="34" typeface="微软雅黑"/>
                  <a:ea charset="-122" pitchFamily="34" typeface="微软雅黑"/>
                </a:rPr>
                <a:t>点击此处录入标题内容</a:t>
              </a:r>
            </a:p>
          </p:txBody>
        </p:sp>
      </p:grpSp>
      <p:grpSp>
        <p:nvGrpSpPr>
          <p:cNvPr id="21" name="组合 20"/>
          <p:cNvGrpSpPr/>
          <p:nvPr/>
        </p:nvGrpSpPr>
        <p:grpSpPr>
          <a:xfrm>
            <a:off x="5030341" y="1364778"/>
            <a:ext cx="1358900" cy="1358900"/>
            <a:chOff x="5102225" y="1663278"/>
            <a:chExt cx="1358900" cy="1358900"/>
          </a:xfrm>
        </p:grpSpPr>
        <p:sp>
          <p:nvSpPr>
            <p:cNvPr id="22" name="泪滴形 21"/>
            <p:cNvSpPr/>
            <p:nvPr/>
          </p:nvSpPr>
          <p:spPr bwMode="auto">
            <a:xfrm flipH="1" rot="10800000">
              <a:off x="5102225" y="1663278"/>
              <a:ext cx="1358900" cy="1358900"/>
            </a:xfrm>
            <a:prstGeom prst="teardrop">
              <a:avLst/>
            </a:prstGeom>
            <a:solidFill>
              <a:srgbClr val="C00000"/>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24" name="椭圆​​ 10"/>
            <p:cNvSpPr/>
            <p:nvPr/>
          </p:nvSpPr>
          <p:spPr bwMode="auto">
            <a:xfrm flipH="1" rot="10800000">
              <a:off x="5245100" y="1806153"/>
              <a:ext cx="812800" cy="812800"/>
            </a:xfrm>
            <a:prstGeom prst="ellipse">
              <a:avLst/>
            </a:prstGeom>
            <a:solidFill>
              <a:sysClr lastClr="FFFFFF" val="window"/>
            </a:solidFill>
            <a:ln algn="ctr" cap="flat" cmpd="sng" w="3175">
              <a:solidFill>
                <a:sysClr lastClr="FFFFFF" val="window">
                  <a:lumMod val="75000"/>
                </a:sys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25" name="矩形​​ 43"/>
            <p:cNvSpPr>
              <a:spLocks noChangeArrowheads="1"/>
            </p:cNvSpPr>
            <p:nvPr/>
          </p:nvSpPr>
          <p:spPr bwMode="auto">
            <a:xfrm>
              <a:off x="5286823" y="1986696"/>
              <a:ext cx="716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sysClr lastClr="000000" val="windowText"/>
                  </a:solidFill>
                  <a:effectLst/>
                  <a:uLnTx/>
                  <a:uFillTx/>
                  <a:latin charset="-122" pitchFamily="34" typeface="微软雅黑"/>
                  <a:ea charset="-122" pitchFamily="34" typeface="微软雅黑"/>
                  <a:cs charset="-122" pitchFamily="34" typeface="Arial Unicode MS"/>
                </a:rPr>
                <a:t>点击录</a:t>
              </a:r>
            </a:p>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sysClr lastClr="000000" val="windowText"/>
                  </a:solidFill>
                  <a:effectLst/>
                  <a:uLnTx/>
                  <a:uFillTx/>
                  <a:latin charset="-122" pitchFamily="34" typeface="微软雅黑"/>
                  <a:ea charset="-122" pitchFamily="34" typeface="微软雅黑"/>
                  <a:cs charset="-122" pitchFamily="34" typeface="Arial Unicode MS"/>
                </a:rPr>
                <a:t>入内容</a:t>
              </a:r>
            </a:p>
          </p:txBody>
        </p:sp>
      </p:grpSp>
      <p:grpSp>
        <p:nvGrpSpPr>
          <p:cNvPr id="26" name="组合 25"/>
          <p:cNvGrpSpPr/>
          <p:nvPr/>
        </p:nvGrpSpPr>
        <p:grpSpPr>
          <a:xfrm>
            <a:off x="6516235" y="1148418"/>
            <a:ext cx="1574679" cy="1575260"/>
            <a:chOff x="6571098" y="1417217"/>
            <a:chExt cx="1574679" cy="1575260"/>
          </a:xfrm>
        </p:grpSpPr>
        <p:grpSp>
          <p:nvGrpSpPr>
            <p:cNvPr id="27" name="组合 11"/>
            <p:cNvGrpSpPr/>
            <p:nvPr/>
          </p:nvGrpSpPr>
          <p:grpSpPr>
            <a:xfrm flipH="1" rot="16200000">
              <a:off x="6570808" y="1417507"/>
              <a:ext cx="1575260" cy="1574679"/>
              <a:chOff x="1187624" y="4077072"/>
              <a:chExt cx="1728192" cy="1728192"/>
            </a:xfrm>
            <a:effectLst>
              <a:outerShdw algn="tl" blurRad="50800" dir="2700000" dist="38100" rotWithShape="0">
                <a:prstClr val="black">
                  <a:alpha val="40000"/>
                </a:prstClr>
              </a:outerShdw>
            </a:effectLst>
          </p:grpSpPr>
          <p:sp>
            <p:nvSpPr>
              <p:cNvPr id="30" name="泪滴形 29"/>
              <p:cNvSpPr/>
              <p:nvPr/>
            </p:nvSpPr>
            <p:spPr>
              <a:xfrm>
                <a:off x="1187624" y="4077072"/>
                <a:ext cx="1728192" cy="1728192"/>
              </a:xfrm>
              <a:prstGeom prst="teardrop">
                <a:avLst/>
              </a:prstGeom>
              <a:solidFill>
                <a:srgbClr val="2F318B"/>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31" name="椭圆​​ 13"/>
              <p:cNvSpPr/>
              <p:nvPr/>
            </p:nvSpPr>
            <p:spPr>
              <a:xfrm>
                <a:off x="1369740" y="4567120"/>
                <a:ext cx="1056027" cy="1056027"/>
              </a:xfrm>
              <a:prstGeom prst="ellipse">
                <a:avLst/>
              </a:prstGeom>
              <a:solidFill>
                <a:sysClr lastClr="FFFFFF" val="window"/>
              </a:solidFill>
              <a:ln algn="ctr" cap="flat" cmpd="sng" w="3175">
                <a:solidFill>
                  <a:sysClr lastClr="FFFFFF" val="window">
                    <a:lumMod val="95000"/>
                  </a:sys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grpSp>
        <p:sp>
          <p:nvSpPr>
            <p:cNvPr id="28" name="矩形​​ 44"/>
            <p:cNvSpPr>
              <a:spLocks noChangeArrowheads="1"/>
            </p:cNvSpPr>
            <p:nvPr/>
          </p:nvSpPr>
          <p:spPr bwMode="auto">
            <a:xfrm>
              <a:off x="7096482" y="1780256"/>
              <a:ext cx="7924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ysClr lastClr="000000" val="windowText"/>
                  </a:solidFill>
                  <a:effectLst/>
                  <a:uLnTx/>
                  <a:uFillTx/>
                  <a:latin charset="-122" pitchFamily="34" typeface="微软雅黑"/>
                  <a:ea charset="-122" pitchFamily="34" typeface="微软雅黑"/>
                  <a:cs charset="-122" pitchFamily="34" typeface="Arial Unicode MS"/>
                </a:rPr>
                <a:t>点击录</a:t>
              </a:r>
            </a:p>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ysClr lastClr="000000" val="windowText"/>
                  </a:solidFill>
                  <a:effectLst/>
                  <a:uLnTx/>
                  <a:uFillTx/>
                  <a:latin charset="-122" pitchFamily="34" typeface="微软雅黑"/>
                  <a:ea charset="-122" pitchFamily="34" typeface="微软雅黑"/>
                  <a:cs charset="-122" pitchFamily="34" typeface="Arial Unicode MS"/>
                </a:rPr>
                <a:t>入内容</a:t>
              </a:r>
            </a:p>
          </p:txBody>
        </p:sp>
      </p:grpSp>
      <p:grpSp>
        <p:nvGrpSpPr>
          <p:cNvPr id="32" name="组合 31"/>
          <p:cNvGrpSpPr/>
          <p:nvPr/>
        </p:nvGrpSpPr>
        <p:grpSpPr>
          <a:xfrm>
            <a:off x="6507722" y="2779624"/>
            <a:ext cx="1735701" cy="1736342"/>
            <a:chOff x="6579606" y="3078124"/>
            <a:chExt cx="1735701" cy="1736342"/>
          </a:xfrm>
        </p:grpSpPr>
        <p:grpSp>
          <p:nvGrpSpPr>
            <p:cNvPr id="33" name="组合 5"/>
            <p:cNvGrpSpPr/>
            <p:nvPr/>
          </p:nvGrpSpPr>
          <p:grpSpPr>
            <a:xfrm flipH="1">
              <a:off x="6579606" y="3078124"/>
              <a:ext cx="1735701" cy="1736342"/>
              <a:chOff x="1187624" y="4077072"/>
              <a:chExt cx="1728192" cy="1728192"/>
            </a:xfrm>
            <a:effectLst>
              <a:outerShdw algn="tl" blurRad="50800" dir="2700000" dist="38100" rotWithShape="0">
                <a:prstClr val="black">
                  <a:alpha val="40000"/>
                </a:prstClr>
              </a:outerShdw>
            </a:effectLst>
          </p:grpSpPr>
          <p:sp>
            <p:nvSpPr>
              <p:cNvPr id="36" name="泪滴形 35"/>
              <p:cNvSpPr/>
              <p:nvPr/>
            </p:nvSpPr>
            <p:spPr>
              <a:xfrm>
                <a:off x="1187624" y="4077072"/>
                <a:ext cx="1728192" cy="1728192"/>
              </a:xfrm>
              <a:prstGeom prst="teardrop">
                <a:avLst/>
              </a:prstGeom>
              <a:solidFill>
                <a:srgbClr val="2F318B"/>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37" name="椭圆​​ 7"/>
              <p:cNvSpPr/>
              <p:nvPr/>
            </p:nvSpPr>
            <p:spPr>
              <a:xfrm>
                <a:off x="1369741" y="4577646"/>
                <a:ext cx="1045501" cy="1045501"/>
              </a:xfrm>
              <a:prstGeom prst="ellipse">
                <a:avLst/>
              </a:prstGeom>
              <a:solidFill>
                <a:sysClr lastClr="FFFFFF" val="window"/>
              </a:solidFill>
              <a:ln algn="ctr" cap="flat" cmpd="sng" w="3175">
                <a:solidFill>
                  <a:sysClr lastClr="FFFFFF" val="window">
                    <a:lumMod val="85000"/>
                  </a:sys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grpSp>
        <p:sp>
          <p:nvSpPr>
            <p:cNvPr id="34" name="矩形​​ 46"/>
            <p:cNvSpPr>
              <a:spLocks noChangeArrowheads="1"/>
            </p:cNvSpPr>
            <p:nvPr/>
          </p:nvSpPr>
          <p:spPr bwMode="auto">
            <a:xfrm>
              <a:off x="7183789" y="3831961"/>
              <a:ext cx="7924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ysClr lastClr="000000" val="windowText"/>
                  </a:solidFill>
                  <a:effectLst/>
                  <a:uLnTx/>
                  <a:uFillTx/>
                  <a:latin charset="-122" pitchFamily="34" typeface="微软雅黑"/>
                  <a:ea charset="-122" pitchFamily="34" typeface="微软雅黑"/>
                  <a:cs charset="-122" pitchFamily="34" typeface="Arial Unicode MS"/>
                </a:rPr>
                <a:t>点击录</a:t>
              </a:r>
            </a:p>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ysClr lastClr="000000" val="windowText"/>
                  </a:solidFill>
                  <a:effectLst/>
                  <a:uLnTx/>
                  <a:uFillTx/>
                  <a:latin charset="-122" pitchFamily="34" typeface="微软雅黑"/>
                  <a:ea charset="-122" pitchFamily="34" typeface="微软雅黑"/>
                  <a:cs charset="-122" pitchFamily="34" typeface="Arial Unicode MS"/>
                </a:rPr>
                <a:t>入内容</a:t>
              </a:r>
            </a:p>
          </p:txBody>
        </p:sp>
      </p:grpSp>
      <p:grpSp>
        <p:nvGrpSpPr>
          <p:cNvPr id="38" name="组合 37"/>
          <p:cNvGrpSpPr/>
          <p:nvPr/>
        </p:nvGrpSpPr>
        <p:grpSpPr>
          <a:xfrm>
            <a:off x="4893350" y="2779625"/>
            <a:ext cx="1520476" cy="1521038"/>
            <a:chOff x="4965234" y="3078125"/>
            <a:chExt cx="1520476" cy="1521038"/>
          </a:xfrm>
        </p:grpSpPr>
        <p:grpSp>
          <p:nvGrpSpPr>
            <p:cNvPr id="39" name="组合 4"/>
            <p:cNvGrpSpPr/>
            <p:nvPr/>
          </p:nvGrpSpPr>
          <p:grpSpPr>
            <a:xfrm>
              <a:off x="4965234" y="3078125"/>
              <a:ext cx="1520476" cy="1521038"/>
              <a:chOff x="1187624" y="4077072"/>
              <a:chExt cx="1728192" cy="1728192"/>
            </a:xfrm>
            <a:effectLst>
              <a:outerShdw algn="tl" blurRad="50800" dir="2700000" dist="38100" rotWithShape="0">
                <a:prstClr val="black">
                  <a:alpha val="40000"/>
                </a:prstClr>
              </a:outerShdw>
            </a:effectLst>
          </p:grpSpPr>
          <p:sp>
            <p:nvSpPr>
              <p:cNvPr id="42" name="泪滴形 41"/>
              <p:cNvSpPr/>
              <p:nvPr/>
            </p:nvSpPr>
            <p:spPr>
              <a:xfrm>
                <a:off x="1187624" y="4077072"/>
                <a:ext cx="1728192" cy="1728192"/>
              </a:xfrm>
              <a:prstGeom prst="teardrop">
                <a:avLst/>
              </a:prstGeom>
              <a:solidFill>
                <a:srgbClr val="2F318B"/>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43" name="椭圆​​ 3"/>
              <p:cNvSpPr/>
              <p:nvPr/>
            </p:nvSpPr>
            <p:spPr>
              <a:xfrm>
                <a:off x="1369740" y="4495805"/>
                <a:ext cx="1127342" cy="1127342"/>
              </a:xfrm>
              <a:prstGeom prst="ellipse">
                <a:avLst/>
              </a:prstGeom>
              <a:solidFill>
                <a:sysClr lastClr="FFFFFF" val="window"/>
              </a:solidFill>
              <a:ln algn="ctr" cap="flat" cmpd="sng" w="3175">
                <a:solidFill>
                  <a:sysClr lastClr="FFFFFF" val="window">
                    <a:lumMod val="85000"/>
                  </a:sys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grpSp>
        <p:sp>
          <p:nvSpPr>
            <p:cNvPr id="40" name="矩形​​ 45"/>
            <p:cNvSpPr>
              <a:spLocks noChangeArrowheads="1"/>
            </p:cNvSpPr>
            <p:nvPr/>
          </p:nvSpPr>
          <p:spPr bwMode="auto">
            <a:xfrm>
              <a:off x="5248723" y="3654103"/>
              <a:ext cx="7924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ysClr lastClr="000000" val="windowText"/>
                  </a:solidFill>
                  <a:effectLst/>
                  <a:uLnTx/>
                  <a:uFillTx/>
                  <a:latin charset="-122" pitchFamily="34" typeface="微软雅黑"/>
                  <a:ea charset="-122" pitchFamily="34" typeface="微软雅黑"/>
                  <a:cs charset="-122" pitchFamily="34" typeface="Arial Unicode MS"/>
                </a:rPr>
                <a:t>点击录</a:t>
              </a:r>
            </a:p>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ysClr lastClr="000000" val="windowText"/>
                  </a:solidFill>
                  <a:effectLst/>
                  <a:uLnTx/>
                  <a:uFillTx/>
                  <a:latin charset="-122" pitchFamily="34" typeface="微软雅黑"/>
                  <a:ea charset="-122" pitchFamily="34" typeface="微软雅黑"/>
                  <a:cs charset="-122" pitchFamily="34" typeface="Arial Unicode MS"/>
                </a:rPr>
                <a:t>入内容</a:t>
              </a:r>
            </a:p>
          </p:txBody>
        </p:sp>
      </p:grpSp>
      <p:pic>
        <p:nvPicPr>
          <p:cNvPr id="44" name="图片 2"/>
          <p:cNvPicPr>
            <a:picLocks noChangeArrowheads="1" noChangeAspect="1"/>
          </p:cNvPicPr>
          <p:nvPr/>
        </p:nvPicPr>
        <p:blipFill>
          <a:blip r:embed="rId3">
            <a:extLst>
              <a:ext uri="{28A0092B-C50C-407E-A947-70E740481C1C}">
                <a14:useLocalDpi val="0"/>
              </a:ext>
            </a:extLst>
          </a:blip>
          <a:stretch>
            <a:fillRect/>
          </a:stretch>
        </p:blipFill>
        <p:spPr bwMode="auto">
          <a:xfrm>
            <a:off x="3995106" y="3366605"/>
            <a:ext cx="676275" cy="847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5" name="TextBox 44"/>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3963389243"/>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0-#ppt_w/2"/>
                                          </p:val>
                                        </p:tav>
                                        <p:tav tm="100000">
                                          <p:val>
                                            <p:strVal val="#ppt_x"/>
                                          </p:val>
                                        </p:tav>
                                      </p:tavLst>
                                    </p:anim>
                                    <p:anim calcmode="lin" valueType="num">
                                      <p:cBhvr additive="base">
                                        <p:cTn dur="500" fill="hold" id="8"/>
                                        <p:tgtEl>
                                          <p:spTgt spid="21"/>
                                        </p:tgtEl>
                                        <p:attrNameLst>
                                          <p:attrName>ppt_y</p:attrName>
                                        </p:attrNameLst>
                                      </p:cBhvr>
                                      <p:tavLst>
                                        <p:tav tm="0">
                                          <p:val>
                                            <p:strVal val="0-#ppt_h/2"/>
                                          </p:val>
                                        </p:tav>
                                        <p:tav tm="100000">
                                          <p:val>
                                            <p:strVal val="#ppt_y"/>
                                          </p:val>
                                        </p:tav>
                                      </p:tavLst>
                                    </p:anim>
                                  </p:childTnLst>
                                </p:cTn>
                              </p:par>
                              <p:par>
                                <p:cTn fill="hold" id="9" nodeType="withEffect" presetClass="entr" presetID="2" presetSubtype="3">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1+#ppt_w/2"/>
                                          </p:val>
                                        </p:tav>
                                        <p:tav tm="100000">
                                          <p:val>
                                            <p:strVal val="#ppt_x"/>
                                          </p:val>
                                        </p:tav>
                                      </p:tavLst>
                                    </p:anim>
                                    <p:anim calcmode="lin" valueType="num">
                                      <p:cBhvr additive="base">
                                        <p:cTn dur="500" fill="hold" id="12"/>
                                        <p:tgtEl>
                                          <p:spTgt spid="26"/>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6">
                                  <p:stCondLst>
                                    <p:cond delay="0"/>
                                  </p:stCondLst>
                                  <p:childTnLst>
                                    <p:set>
                                      <p:cBhvr>
                                        <p:cTn dur="1" fill="hold" id="14">
                                          <p:stCondLst>
                                            <p:cond delay="0"/>
                                          </p:stCondLst>
                                        </p:cTn>
                                        <p:tgtEl>
                                          <p:spTgt spid="32"/>
                                        </p:tgtEl>
                                        <p:attrNameLst>
                                          <p:attrName>style.visibility</p:attrName>
                                        </p:attrNameLst>
                                      </p:cBhvr>
                                      <p:to>
                                        <p:strVal val="visible"/>
                                      </p:to>
                                    </p:set>
                                    <p:anim calcmode="lin" valueType="num">
                                      <p:cBhvr additive="base">
                                        <p:cTn dur="500" fill="hold" id="15"/>
                                        <p:tgtEl>
                                          <p:spTgt spid="32"/>
                                        </p:tgtEl>
                                        <p:attrNameLst>
                                          <p:attrName>ppt_x</p:attrName>
                                        </p:attrNameLst>
                                      </p:cBhvr>
                                      <p:tavLst>
                                        <p:tav tm="0">
                                          <p:val>
                                            <p:strVal val="1+#ppt_w/2"/>
                                          </p:val>
                                        </p:tav>
                                        <p:tav tm="100000">
                                          <p:val>
                                            <p:strVal val="#ppt_x"/>
                                          </p:val>
                                        </p:tav>
                                      </p:tavLst>
                                    </p:anim>
                                    <p:anim calcmode="lin" valueType="num">
                                      <p:cBhvr additive="base">
                                        <p:cTn dur="500" fill="hold" id="16"/>
                                        <p:tgtEl>
                                          <p:spTgt spid="32"/>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12">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additive="base">
                                        <p:cTn dur="500" fill="hold" id="19"/>
                                        <p:tgtEl>
                                          <p:spTgt spid="38"/>
                                        </p:tgtEl>
                                        <p:attrNameLst>
                                          <p:attrName>ppt_x</p:attrName>
                                        </p:attrNameLst>
                                      </p:cBhvr>
                                      <p:tavLst>
                                        <p:tav tm="0">
                                          <p:val>
                                            <p:strVal val="0-#ppt_w/2"/>
                                          </p:val>
                                        </p:tav>
                                        <p:tav tm="100000">
                                          <p:val>
                                            <p:strVal val="#ppt_x"/>
                                          </p:val>
                                        </p:tav>
                                      </p:tavLst>
                                    </p:anim>
                                    <p:anim calcmode="lin" valueType="num">
                                      <p:cBhvr additive="base">
                                        <p:cTn dur="500" fill="hold" id="20"/>
                                        <p:tgtEl>
                                          <p:spTgt spid="38"/>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id="22" nodeType="afterEffect" presetClass="entr" presetID="53" presetSubtype="0">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p:cTn dur="500" fill="hold" id="24"/>
                                        <p:tgtEl>
                                          <p:spTgt spid="3"/>
                                        </p:tgtEl>
                                        <p:attrNameLst>
                                          <p:attrName>ppt_w</p:attrName>
                                        </p:attrNameLst>
                                      </p:cBhvr>
                                      <p:tavLst>
                                        <p:tav tm="0">
                                          <p:val>
                                            <p:fltVal val="0"/>
                                          </p:val>
                                        </p:tav>
                                        <p:tav tm="100000">
                                          <p:val>
                                            <p:strVal val="#ppt_w"/>
                                          </p:val>
                                        </p:tav>
                                      </p:tavLst>
                                    </p:anim>
                                    <p:anim calcmode="lin" valueType="num">
                                      <p:cBhvr>
                                        <p:cTn dur="500" fill="hold" id="25"/>
                                        <p:tgtEl>
                                          <p:spTgt spid="3"/>
                                        </p:tgtEl>
                                        <p:attrNameLst>
                                          <p:attrName>ppt_h</p:attrName>
                                        </p:attrNameLst>
                                      </p:cBhvr>
                                      <p:tavLst>
                                        <p:tav tm="0">
                                          <p:val>
                                            <p:fltVal val="0"/>
                                          </p:val>
                                        </p:tav>
                                        <p:tav tm="100000">
                                          <p:val>
                                            <p:strVal val="#ppt_h"/>
                                          </p:val>
                                        </p:tav>
                                      </p:tavLst>
                                    </p:anim>
                                    <p:animEffect filter="fade" transition="in">
                                      <p:cBhvr>
                                        <p:cTn dur="500" id="26"/>
                                        <p:tgtEl>
                                          <p:spTgt spid="3"/>
                                        </p:tgtEl>
                                      </p:cBhvr>
                                    </p:animEffect>
                                  </p:childTnLst>
                                </p:cTn>
                              </p:par>
                            </p:childTnLst>
                          </p:cTn>
                        </p:par>
                        <p:par>
                          <p:cTn fill="hold" id="27" nodeType="afterGroup">
                            <p:stCondLst>
                              <p:cond delay="1000"/>
                            </p:stCondLst>
                            <p:childTnLst>
                              <p:par>
                                <p:cTn fill="hold" id="28" nodeType="afterEffect" presetClass="entr" presetID="2" presetSubtype="6">
                                  <p:stCondLst>
                                    <p:cond delay="0"/>
                                  </p:stCondLst>
                                  <p:childTnLst>
                                    <p:set>
                                      <p:cBhvr>
                                        <p:cTn dur="1" fill="hold" id="29">
                                          <p:stCondLst>
                                            <p:cond delay="0"/>
                                          </p:stCondLst>
                                        </p:cTn>
                                        <p:tgtEl>
                                          <p:spTgt spid="44"/>
                                        </p:tgtEl>
                                        <p:attrNameLst>
                                          <p:attrName>style.visibility</p:attrName>
                                        </p:attrNameLst>
                                      </p:cBhvr>
                                      <p:to>
                                        <p:strVal val="visible"/>
                                      </p:to>
                                    </p:set>
                                    <p:anim calcmode="lin" valueType="num">
                                      <p:cBhvr additive="base">
                                        <p:cTn dur="1000" fill="hold" id="30"/>
                                        <p:tgtEl>
                                          <p:spTgt spid="44"/>
                                        </p:tgtEl>
                                        <p:attrNameLst>
                                          <p:attrName>ppt_x</p:attrName>
                                        </p:attrNameLst>
                                      </p:cBhvr>
                                      <p:tavLst>
                                        <p:tav tm="0">
                                          <p:val>
                                            <p:strVal val="1+#ppt_w/2"/>
                                          </p:val>
                                        </p:tav>
                                        <p:tav tm="100000">
                                          <p:val>
                                            <p:strVal val="#ppt_x"/>
                                          </p:val>
                                        </p:tav>
                                      </p:tavLst>
                                    </p:anim>
                                    <p:anim calcmode="lin" valueType="num">
                                      <p:cBhvr additive="base">
                                        <p:cTn dur="1000" fill="hold" id="31"/>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471"/>
          <p:cNvSpPr>
            <a:spLocks noEditPoints="1"/>
          </p:cNvSpPr>
          <p:nvPr/>
        </p:nvSpPr>
        <p:spPr bwMode="auto">
          <a:xfrm>
            <a:off x="4958094" y="3003798"/>
            <a:ext cx="725427" cy="554225"/>
          </a:xfrm>
          <a:custGeom>
            <a:gdLst>
              <a:gd fmla="*/ 103 w 106" name="T0"/>
              <a:gd fmla="*/ 44 h 81" name="T1"/>
              <a:gd fmla="*/ 85 w 106" name="T2"/>
              <a:gd fmla="*/ 26 h 81" name="T3"/>
              <a:gd fmla="*/ 66 w 106" name="T4"/>
              <a:gd fmla="*/ 7 h 81" name="T5"/>
              <a:gd fmla="*/ 47 w 106" name="T6"/>
              <a:gd fmla="*/ 26 h 81" name="T7"/>
              <a:gd fmla="*/ 29 w 106" name="T8"/>
              <a:gd fmla="*/ 44 h 81" name="T9"/>
              <a:gd fmla="*/ 4 w 106" name="T10"/>
              <a:gd fmla="*/ 44 h 81" name="T11"/>
              <a:gd fmla="*/ 4 w 106" name="T12"/>
              <a:gd fmla="*/ 81 h 81" name="T13"/>
              <a:gd fmla="*/ 66 w 106" name="T14"/>
              <a:gd fmla="*/ 81 h 81" name="T15"/>
              <a:gd fmla="*/ 66 w 106" name="T16"/>
              <a:gd fmla="*/ 53 h 81" name="T17"/>
              <a:gd fmla="*/ 84 w 106" name="T18"/>
              <a:gd fmla="*/ 53 h 81" name="T19"/>
              <a:gd fmla="*/ 84 w 106" name="T20"/>
              <a:gd fmla="*/ 81 h 81" name="T21"/>
              <a:gd fmla="*/ 103 w 106" name="T22"/>
              <a:gd fmla="*/ 81 h 81" name="T23"/>
              <a:gd fmla="*/ 103 w 106" name="T24"/>
              <a:gd fmla="*/ 44 h 81" name="T25"/>
              <a:gd fmla="*/ 25 w 106" name="T26"/>
              <a:gd fmla="*/ 66 h 81" name="T27"/>
              <a:gd fmla="*/ 11 w 106" name="T28"/>
              <a:gd fmla="*/ 66 h 81" name="T29"/>
              <a:gd fmla="*/ 11 w 106" name="T30"/>
              <a:gd fmla="*/ 52 h 81" name="T31"/>
              <a:gd fmla="*/ 25 w 106" name="T32"/>
              <a:gd fmla="*/ 52 h 81" name="T33"/>
              <a:gd fmla="*/ 25 w 106" name="T34"/>
              <a:gd fmla="*/ 66 h 81" name="T35"/>
              <a:gd fmla="*/ 47 w 106" name="T36"/>
              <a:gd fmla="*/ 66 h 81" name="T37"/>
              <a:gd fmla="*/ 33 w 106" name="T38"/>
              <a:gd fmla="*/ 66 h 81" name="T39"/>
              <a:gd fmla="*/ 33 w 106" name="T40"/>
              <a:gd fmla="*/ 52 h 81" name="T41"/>
              <a:gd fmla="*/ 47 w 106" name="T42"/>
              <a:gd fmla="*/ 52 h 81" name="T43"/>
              <a:gd fmla="*/ 47 w 106" name="T44"/>
              <a:gd fmla="*/ 66 h 81" name="T45"/>
              <a:gd fmla="*/ 63 w 106" name="T46"/>
              <a:gd fmla="*/ 38 h 81" name="T47"/>
              <a:gd fmla="*/ 56 w 106" name="T48"/>
              <a:gd fmla="*/ 31 h 81" name="T49"/>
              <a:gd fmla="*/ 63 w 106" name="T50"/>
              <a:gd fmla="*/ 25 h 81" name="T51"/>
              <a:gd fmla="*/ 70 w 106" name="T52"/>
              <a:gd fmla="*/ 31 h 81" name="T53"/>
              <a:gd fmla="*/ 63 w 106" name="T54"/>
              <a:gd fmla="*/ 38 h 81" name="T55"/>
              <a:gd fmla="*/ 106 w 106" name="T56"/>
              <a:gd fmla="*/ 40 h 81" name="T57"/>
              <a:gd fmla="*/ 104 w 106" name="T58"/>
              <a:gd fmla="*/ 42 h 81" name="T59"/>
              <a:gd fmla="*/ 66 w 106" name="T60"/>
              <a:gd fmla="*/ 3 h 81" name="T61"/>
              <a:gd fmla="*/ 28 w 106" name="T62"/>
              <a:gd fmla="*/ 41 h 81" name="T63"/>
              <a:gd fmla="*/ 28 w 106" name="T64"/>
              <a:gd fmla="*/ 42 h 81" name="T65"/>
              <a:gd fmla="*/ 0 w 106" name="T66"/>
              <a:gd fmla="*/ 42 h 81" name="T67"/>
              <a:gd fmla="*/ 21 w 106" name="T68"/>
              <a:gd fmla="*/ 20 h 81" name="T69"/>
              <a:gd fmla="*/ 47 w 106" name="T70"/>
              <a:gd fmla="*/ 20 h 81" name="T71"/>
              <a:gd fmla="*/ 66 w 106" name="T72"/>
              <a:gd fmla="*/ 0 h 81" name="T73"/>
              <a:gd fmla="*/ 87 w 106" name="T74"/>
              <a:gd fmla="*/ 21 h 81" name="T75"/>
              <a:gd fmla="*/ 87 w 106" name="T76"/>
              <a:gd fmla="*/ 9 h 81" name="T77"/>
              <a:gd fmla="*/ 95 w 106" name="T78"/>
              <a:gd fmla="*/ 9 h 81" name="T79"/>
              <a:gd fmla="*/ 95 w 106" name="T80"/>
              <a:gd fmla="*/ 30 h 81" name="T81"/>
              <a:gd fmla="*/ 106 w 106" name="T82"/>
              <a:gd fmla="*/ 40 h 8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1" w="105">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2F318B"/>
          </a:solidFill>
          <a:ln>
            <a:noFill/>
          </a:ln>
          <a:effectLst/>
        </p:spPr>
        <p:txBody>
          <a:bodyPr anchor="t" anchorCtr="0" bIns="34289" compatLnSpc="1" lIns="68579" numCol="1" rIns="68579" tIns="34289" vert="horz" wrap="square">
            <a:prstTxWarp prst="textNoShape">
              <a:avLst/>
            </a:prstTxWarp>
          </a:bodyPr>
          <a:lstStyle/>
          <a:p>
            <a:endParaRPr altLang="en-US" lang="zh-CN">
              <a:solidFill>
                <a:schemeClr val="tx1">
                  <a:lumMod val="75000"/>
                  <a:lumOff val="25000"/>
                </a:schemeClr>
              </a:solidFill>
            </a:endParaRPr>
          </a:p>
        </p:txBody>
      </p:sp>
      <p:sp>
        <p:nvSpPr>
          <p:cNvPr id="4" name="Freeform 476"/>
          <p:cNvSpPr>
            <a:spLocks noEditPoints="1"/>
          </p:cNvSpPr>
          <p:nvPr/>
        </p:nvSpPr>
        <p:spPr bwMode="auto">
          <a:xfrm>
            <a:off x="1641582" y="1275606"/>
            <a:ext cx="781006" cy="565910"/>
          </a:xfrm>
          <a:custGeom>
            <a:gdLst>
              <a:gd fmla="*/ 125 w 125" name="T0"/>
              <a:gd fmla="*/ 71 h 73" name="T1"/>
              <a:gd fmla="*/ 124 w 125" name="T2"/>
              <a:gd fmla="*/ 73 h 73" name="T3"/>
              <a:gd fmla="*/ 2 w 125" name="T4"/>
              <a:gd fmla="*/ 73 h 73" name="T5"/>
              <a:gd fmla="*/ 0 w 125" name="T6"/>
              <a:gd fmla="*/ 71 h 73" name="T7"/>
              <a:gd fmla="*/ 0 w 125" name="T8"/>
              <a:gd fmla="*/ 68 h 73" name="T9"/>
              <a:gd fmla="*/ 2 w 125" name="T10"/>
              <a:gd fmla="*/ 66 h 73" name="T11"/>
              <a:gd fmla="*/ 124 w 125" name="T12"/>
              <a:gd fmla="*/ 66 h 73" name="T13"/>
              <a:gd fmla="*/ 125 w 125" name="T14"/>
              <a:gd fmla="*/ 68 h 73" name="T15"/>
              <a:gd fmla="*/ 125 w 125" name="T16"/>
              <a:gd fmla="*/ 71 h 73" name="T17"/>
              <a:gd fmla="*/ 118 w 125" name="T18"/>
              <a:gd fmla="*/ 5 h 73" name="T19"/>
              <a:gd fmla="*/ 118 w 125" name="T20"/>
              <a:gd fmla="*/ 58 h 73" name="T21"/>
              <a:gd fmla="*/ 113 w 125" name="T22"/>
              <a:gd fmla="*/ 63 h 73" name="T23"/>
              <a:gd fmla="*/ 12 w 125" name="T24"/>
              <a:gd fmla="*/ 63 h 73" name="T25"/>
              <a:gd fmla="*/ 7 w 125" name="T26"/>
              <a:gd fmla="*/ 58 h 73" name="T27"/>
              <a:gd fmla="*/ 7 w 125" name="T28"/>
              <a:gd fmla="*/ 5 h 73" name="T29"/>
              <a:gd fmla="*/ 12 w 125" name="T30"/>
              <a:gd fmla="*/ 0 h 73" name="T31"/>
              <a:gd fmla="*/ 113 w 125" name="T32"/>
              <a:gd fmla="*/ 0 h 73" name="T33"/>
              <a:gd fmla="*/ 118 w 125" name="T34"/>
              <a:gd fmla="*/ 5 h 73" name="T35"/>
              <a:gd fmla="*/ 113 w 125" name="T36"/>
              <a:gd fmla="*/ 6 h 73" name="T37"/>
              <a:gd fmla="*/ 12 w 125" name="T38"/>
              <a:gd fmla="*/ 6 h 73" name="T39"/>
              <a:gd fmla="*/ 12 w 125" name="T40"/>
              <a:gd fmla="*/ 59 h 73" name="T41"/>
              <a:gd fmla="*/ 113 w 125" name="T42"/>
              <a:gd fmla="*/ 59 h 73" name="T43"/>
              <a:gd fmla="*/ 113 w 125" name="T44"/>
              <a:gd fmla="*/ 6 h 7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3" w="125">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2F318B"/>
          </a:solidFill>
          <a:ln>
            <a:noFill/>
          </a:ln>
          <a:effectLst/>
        </p:spPr>
        <p:txBody>
          <a:bodyPr anchor="t" anchorCtr="0" bIns="34289" compatLnSpc="1" lIns="68579" numCol="1" rIns="68579" tIns="34289" vert="horz" wrap="square">
            <a:prstTxWarp prst="textNoShape">
              <a:avLst/>
            </a:prstTxWarp>
          </a:bodyPr>
          <a:lstStyle/>
          <a:p>
            <a:endParaRPr altLang="en-US" lang="zh-CN">
              <a:solidFill>
                <a:schemeClr val="tx1">
                  <a:lumMod val="75000"/>
                  <a:lumOff val="25000"/>
                </a:schemeClr>
              </a:solidFill>
            </a:endParaRPr>
          </a:p>
        </p:txBody>
      </p:sp>
      <p:sp>
        <p:nvSpPr>
          <p:cNvPr id="5" name="Oval 493"/>
          <p:cNvSpPr>
            <a:spLocks noChangeArrowheads="1"/>
          </p:cNvSpPr>
          <p:nvPr/>
        </p:nvSpPr>
        <p:spPr bwMode="auto">
          <a:xfrm>
            <a:off x="1641581" y="3061011"/>
            <a:ext cx="547803" cy="497012"/>
          </a:xfrm>
          <a:custGeom>
            <a:rect b="b" l="l" r="r" t="t"/>
            <a:pathLst>
              <a:path h="217487" w="239712">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C00000"/>
          </a:solidFill>
          <a:ln>
            <a:noFill/>
          </a:ln>
          <a:effectLst/>
        </p:spPr>
        <p:txBody>
          <a:bodyPr anchor="t" anchorCtr="0" bIns="34289" compatLnSpc="1" lIns="68579" numCol="1" rIns="68579" tIns="34289" vert="horz" wrap="square">
            <a:prstTxWarp prst="textNoShape">
              <a:avLst/>
            </a:prstTxWarp>
          </a:bodyPr>
          <a:lstStyle/>
          <a:p>
            <a:endParaRPr altLang="en-US" lang="zh-CN">
              <a:solidFill>
                <a:schemeClr val="tx1">
                  <a:lumMod val="75000"/>
                  <a:lumOff val="25000"/>
                </a:schemeClr>
              </a:solidFill>
            </a:endParaRPr>
          </a:p>
        </p:txBody>
      </p:sp>
      <p:sp>
        <p:nvSpPr>
          <p:cNvPr id="6" name="Freeform 497"/>
          <p:cNvSpPr>
            <a:spLocks noEditPoints="1"/>
          </p:cNvSpPr>
          <p:nvPr/>
        </p:nvSpPr>
        <p:spPr bwMode="auto">
          <a:xfrm>
            <a:off x="4958095" y="1275606"/>
            <a:ext cx="422877" cy="583375"/>
          </a:xfrm>
          <a:custGeom>
            <a:gdLst>
              <a:gd fmla="*/ 125 w 128" name="T0"/>
              <a:gd fmla="*/ 83 h 177" name="T1"/>
              <a:gd fmla="*/ 64 w 128" name="T2"/>
              <a:gd fmla="*/ 177 h 177" name="T3"/>
              <a:gd fmla="*/ 0 w 128" name="T4"/>
              <a:gd fmla="*/ 71 h 177" name="T5"/>
              <a:gd fmla="*/ 0 w 128" name="T6"/>
              <a:gd fmla="*/ 70 h 177" name="T7"/>
              <a:gd fmla="*/ 0 w 128" name="T8"/>
              <a:gd fmla="*/ 64 h 177" name="T9"/>
              <a:gd fmla="*/ 64 w 128" name="T10"/>
              <a:gd fmla="*/ 0 h 177" name="T11"/>
              <a:gd fmla="*/ 128 w 128" name="T12"/>
              <a:gd fmla="*/ 64 h 177" name="T13"/>
              <a:gd fmla="*/ 127 w 128" name="T14"/>
              <a:gd fmla="*/ 68 h 177" name="T15"/>
              <a:gd fmla="*/ 125 w 128" name="T16"/>
              <a:gd fmla="*/ 83 h 177" name="T17"/>
              <a:gd fmla="*/ 64 w 128" name="T18"/>
              <a:gd fmla="*/ 20 h 177" name="T19"/>
              <a:gd fmla="*/ 22 w 128" name="T20"/>
              <a:gd fmla="*/ 62 h 177" name="T21"/>
              <a:gd fmla="*/ 64 w 128" name="T22"/>
              <a:gd fmla="*/ 104 h 177" name="T23"/>
              <a:gd fmla="*/ 106 w 128" name="T24"/>
              <a:gd fmla="*/ 62 h 177" name="T25"/>
              <a:gd fmla="*/ 64 w 128" name="T26"/>
              <a:gd fmla="*/ 20 h 177" name="T27"/>
              <a:gd fmla="*/ 64 w 128" name="T28"/>
              <a:gd fmla="*/ 40 h 177" name="T29"/>
              <a:gd fmla="*/ 44 w 128" name="T30"/>
              <a:gd fmla="*/ 60 h 177" name="T31"/>
              <a:gd fmla="*/ 64 w 128" name="T32"/>
              <a:gd fmla="*/ 80 h 177" name="T33"/>
              <a:gd fmla="*/ 84 w 128" name="T34"/>
              <a:gd fmla="*/ 60 h 177" name="T35"/>
              <a:gd fmla="*/ 64 w 128" name="T36"/>
              <a:gd fmla="*/ 40 h 17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7" w="128">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C00000"/>
          </a:solidFill>
          <a:ln>
            <a:noFill/>
          </a:ln>
          <a:effectLst/>
        </p:spPr>
        <p:txBody>
          <a:bodyPr anchor="t" anchorCtr="0" bIns="34289" compatLnSpc="1" lIns="68579" numCol="1" rIns="68579" tIns="34289" vert="horz" wrap="square">
            <a:prstTxWarp prst="textNoShape">
              <a:avLst/>
            </a:prstTxWarp>
          </a:bodyPr>
          <a:lstStyle/>
          <a:p>
            <a:endParaRPr altLang="en-US" lang="zh-CN">
              <a:solidFill>
                <a:schemeClr val="tx1">
                  <a:lumMod val="75000"/>
                  <a:lumOff val="25000"/>
                </a:schemeClr>
              </a:solidFill>
            </a:endParaRPr>
          </a:p>
        </p:txBody>
      </p:sp>
      <p:cxnSp>
        <p:nvCxnSpPr>
          <p:cNvPr id="7" name="直接连接符 6"/>
          <p:cNvCxnSpPr/>
          <p:nvPr/>
        </p:nvCxnSpPr>
        <p:spPr>
          <a:xfrm>
            <a:off x="1641581" y="1910689"/>
            <a:ext cx="2782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958093" y="1910689"/>
            <a:ext cx="27600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641581" y="3677268"/>
            <a:ext cx="2782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58093" y="3677268"/>
            <a:ext cx="27600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498"/>
          <p:cNvSpPr txBox="1"/>
          <p:nvPr/>
        </p:nvSpPr>
        <p:spPr>
          <a:xfrm>
            <a:off x="3154636" y="1468325"/>
            <a:ext cx="1356358" cy="312418"/>
          </a:xfrm>
          <a:prstGeom prst="rect">
            <a:avLst/>
          </a:prstGeom>
          <a:noFill/>
        </p:spPr>
        <p:txBody>
          <a:bodyPr anchor="ctr" bIns="34289" lIns="68579" rIns="68579" rtlCol="0" tIns="34289" wrap="none">
            <a:spAutoFit/>
          </a:bodyPr>
          <a:lstStyle/>
          <a:p>
            <a:pPr algn="r" lvl="0"/>
            <a:r>
              <a:rPr altLang="en-US" b="1" lang="zh-CN" sz="1600">
                <a:solidFill>
                  <a:schemeClr val="tx1">
                    <a:lumMod val="75000"/>
                    <a:lumOff val="25000"/>
                  </a:schemeClr>
                </a:solidFill>
                <a:latin charset="-122" pitchFamily="34" typeface="微软雅黑"/>
                <a:ea charset="-122" pitchFamily="34" typeface="微软雅黑"/>
                <a:cs charset="0" pitchFamily="18" typeface="UKIJ Qolyazma"/>
              </a:rPr>
              <a:t>点击添加内容</a:t>
            </a:r>
          </a:p>
        </p:txBody>
      </p:sp>
      <p:sp>
        <p:nvSpPr>
          <p:cNvPr id="12" name="TextBox 499"/>
          <p:cNvSpPr txBox="1"/>
          <p:nvPr/>
        </p:nvSpPr>
        <p:spPr>
          <a:xfrm>
            <a:off x="6449244" y="1468325"/>
            <a:ext cx="1356358" cy="312418"/>
          </a:xfrm>
          <a:prstGeom prst="rect">
            <a:avLst/>
          </a:prstGeom>
          <a:noFill/>
        </p:spPr>
        <p:txBody>
          <a:bodyPr anchor="ctr" bIns="34289" lIns="68579" rIns="68579" rtlCol="0" tIns="34289" wrap="none">
            <a:spAutoFit/>
          </a:bodyPr>
          <a:lstStyle/>
          <a:p>
            <a:pPr algn="r" lvl="0"/>
            <a:r>
              <a:rPr altLang="en-US" b="1" lang="zh-CN" sz="1600">
                <a:solidFill>
                  <a:schemeClr val="tx1">
                    <a:lumMod val="75000"/>
                    <a:lumOff val="25000"/>
                  </a:schemeClr>
                </a:solidFill>
                <a:latin charset="-122" pitchFamily="34" typeface="微软雅黑"/>
                <a:ea charset="-122" pitchFamily="34" typeface="微软雅黑"/>
                <a:cs charset="0" pitchFamily="18" typeface="UKIJ Qolyazma"/>
              </a:rPr>
              <a:t>点击添加内容</a:t>
            </a:r>
          </a:p>
        </p:txBody>
      </p:sp>
      <p:sp>
        <p:nvSpPr>
          <p:cNvPr id="13" name="TextBox 500"/>
          <p:cNvSpPr txBox="1"/>
          <p:nvPr/>
        </p:nvSpPr>
        <p:spPr>
          <a:xfrm>
            <a:off x="3154636" y="3212062"/>
            <a:ext cx="1356358" cy="312418"/>
          </a:xfrm>
          <a:prstGeom prst="rect">
            <a:avLst/>
          </a:prstGeom>
          <a:noFill/>
        </p:spPr>
        <p:txBody>
          <a:bodyPr anchor="ctr" bIns="34289" lIns="68579" rIns="68579" rtlCol="0" tIns="34289" wrap="none">
            <a:spAutoFit/>
          </a:bodyPr>
          <a:lstStyle/>
          <a:p>
            <a:pPr algn="r" lvl="0"/>
            <a:r>
              <a:rPr altLang="en-US" b="1" lang="zh-CN" sz="1600">
                <a:solidFill>
                  <a:schemeClr val="tx1">
                    <a:lumMod val="75000"/>
                    <a:lumOff val="25000"/>
                  </a:schemeClr>
                </a:solidFill>
                <a:latin charset="-122" pitchFamily="34" typeface="微软雅黑"/>
                <a:ea charset="-122" pitchFamily="34" typeface="微软雅黑"/>
                <a:cs charset="0" pitchFamily="18" typeface="UKIJ Qolyazma"/>
              </a:rPr>
              <a:t>点击添加内容</a:t>
            </a:r>
          </a:p>
        </p:txBody>
      </p:sp>
      <p:sp>
        <p:nvSpPr>
          <p:cNvPr id="14" name="TextBox 501"/>
          <p:cNvSpPr txBox="1"/>
          <p:nvPr/>
        </p:nvSpPr>
        <p:spPr>
          <a:xfrm>
            <a:off x="6449244" y="3212062"/>
            <a:ext cx="1356358" cy="312418"/>
          </a:xfrm>
          <a:prstGeom prst="rect">
            <a:avLst/>
          </a:prstGeom>
          <a:noFill/>
        </p:spPr>
        <p:txBody>
          <a:bodyPr anchor="ctr" bIns="34289" lIns="68579" rIns="68579" rtlCol="0" tIns="34289" wrap="none">
            <a:spAutoFit/>
          </a:bodyPr>
          <a:lstStyle/>
          <a:p>
            <a:pPr algn="r" lvl="0"/>
            <a:r>
              <a:rPr altLang="en-US" b="1" lang="zh-CN" sz="1600">
                <a:solidFill>
                  <a:schemeClr val="tx1">
                    <a:lumMod val="75000"/>
                    <a:lumOff val="25000"/>
                  </a:schemeClr>
                </a:solidFill>
                <a:latin charset="-122" pitchFamily="34" typeface="微软雅黑"/>
                <a:ea charset="-122" pitchFamily="34" typeface="微软雅黑"/>
                <a:cs charset="0" pitchFamily="18" typeface="UKIJ Qolyazma"/>
              </a:rPr>
              <a:t>点击添加内容</a:t>
            </a:r>
          </a:p>
        </p:txBody>
      </p:sp>
      <p:sp>
        <p:nvSpPr>
          <p:cNvPr id="15" name="TextBox 503"/>
          <p:cNvSpPr txBox="1"/>
          <p:nvPr/>
        </p:nvSpPr>
        <p:spPr>
          <a:xfrm>
            <a:off x="1547664" y="1978226"/>
            <a:ext cx="3046199" cy="544066"/>
          </a:xfrm>
          <a:prstGeom prst="rect">
            <a:avLst/>
          </a:prstGeom>
          <a:noFill/>
        </p:spPr>
        <p:txBody>
          <a:bodyPr bIns="34289" lIns="68579" rIns="68579" rtlCol="0" tIns="34289" wrap="square">
            <a:spAutoFit/>
          </a:bodyPr>
          <a:lstStyle/>
          <a:p>
            <a:pPr>
              <a:lnSpc>
                <a:spcPct val="130000"/>
              </a:lnSpc>
            </a:pPr>
            <a:r>
              <a:rPr altLang="en-US" lang="zh-CN" smtClean="0" sz="1200">
                <a:solidFill>
                  <a:schemeClr val="tx1">
                    <a:lumMod val="75000"/>
                    <a:lumOff val="25000"/>
                  </a:schemeClr>
                </a:solidFill>
                <a:latin charset="-122" pitchFamily="34" typeface="微软雅黑"/>
                <a:ea charset="-122" pitchFamily="34" typeface="微软雅黑"/>
              </a:rPr>
              <a:t>此处输入您的文字文本，或者复制您的文字文本粘贴到此处。</a:t>
            </a:r>
          </a:p>
        </p:txBody>
      </p:sp>
      <p:sp>
        <p:nvSpPr>
          <p:cNvPr id="16" name="TextBox 504"/>
          <p:cNvSpPr txBox="1"/>
          <p:nvPr/>
        </p:nvSpPr>
        <p:spPr>
          <a:xfrm>
            <a:off x="4881895" y="1978226"/>
            <a:ext cx="3046199" cy="544066"/>
          </a:xfrm>
          <a:prstGeom prst="rect">
            <a:avLst/>
          </a:prstGeom>
          <a:noFill/>
        </p:spPr>
        <p:txBody>
          <a:bodyPr bIns="34289" lIns="68579" rIns="68579" rtlCol="0" tIns="34289" wrap="square">
            <a:spAutoFit/>
          </a:bodyPr>
          <a:lstStyle>
            <a:defPPr>
              <a:defRPr lang="zh-CN"/>
            </a:defPPr>
            <a:lvl1pPr>
              <a:lnSpc>
                <a:spcPct val="130000"/>
              </a:lnSpc>
              <a:defRPr sz="1400">
                <a:solidFill>
                  <a:schemeClr val="tx1">
                    <a:lumMod val="75000"/>
                    <a:lumOff val="25000"/>
                  </a:schemeClr>
                </a:solidFill>
                <a:latin charset="-122" pitchFamily="34" typeface="微软雅黑"/>
                <a:ea charset="-122" pitchFamily="34" typeface="微软雅黑"/>
              </a:defRPr>
            </a:lvl1pPr>
          </a:lstStyle>
          <a:p>
            <a:r>
              <a:rPr altLang="en-US" lang="zh-CN" smtClean="0" sz="1200"/>
              <a:t>此处输入您的文字文本，或者复制您的文字文本粘贴到此处。</a:t>
            </a:r>
          </a:p>
        </p:txBody>
      </p:sp>
      <p:sp>
        <p:nvSpPr>
          <p:cNvPr id="17" name="TextBox 505"/>
          <p:cNvSpPr txBox="1"/>
          <p:nvPr/>
        </p:nvSpPr>
        <p:spPr>
          <a:xfrm>
            <a:off x="1547664" y="3752624"/>
            <a:ext cx="3046199" cy="544066"/>
          </a:xfrm>
          <a:prstGeom prst="rect">
            <a:avLst/>
          </a:prstGeom>
          <a:noFill/>
        </p:spPr>
        <p:txBody>
          <a:bodyPr bIns="34289" lIns="68579" rIns="68579" rtlCol="0" tIns="34289" wrap="square">
            <a:spAutoFit/>
          </a:bodyPr>
          <a:lstStyle>
            <a:defPPr>
              <a:defRPr lang="zh-CN"/>
            </a:defPPr>
            <a:lvl1pPr>
              <a:lnSpc>
                <a:spcPct val="130000"/>
              </a:lnSpc>
              <a:defRPr sz="1400">
                <a:solidFill>
                  <a:schemeClr val="tx1">
                    <a:lumMod val="75000"/>
                    <a:lumOff val="25000"/>
                  </a:schemeClr>
                </a:solidFill>
                <a:latin charset="-122" pitchFamily="34" typeface="微软雅黑"/>
                <a:ea charset="-122" pitchFamily="34" typeface="微软雅黑"/>
              </a:defRPr>
            </a:lvl1pPr>
          </a:lstStyle>
          <a:p>
            <a:r>
              <a:rPr altLang="en-US" lang="zh-CN" smtClean="0" sz="1200"/>
              <a:t>此处输入您的文字文本，或者复制您的文字文本粘贴到此处。</a:t>
            </a:r>
          </a:p>
        </p:txBody>
      </p:sp>
      <p:sp>
        <p:nvSpPr>
          <p:cNvPr id="18" name="TextBox 506"/>
          <p:cNvSpPr txBox="1"/>
          <p:nvPr/>
        </p:nvSpPr>
        <p:spPr>
          <a:xfrm>
            <a:off x="4881895" y="3752624"/>
            <a:ext cx="3046199" cy="544066"/>
          </a:xfrm>
          <a:prstGeom prst="rect">
            <a:avLst/>
          </a:prstGeom>
          <a:noFill/>
        </p:spPr>
        <p:txBody>
          <a:bodyPr bIns="34289" lIns="68579" rIns="68579" rtlCol="0" tIns="34289" wrap="square">
            <a:spAutoFit/>
          </a:bodyPr>
          <a:lstStyle>
            <a:defPPr>
              <a:defRPr lang="zh-CN"/>
            </a:defPPr>
            <a:lvl1pPr>
              <a:lnSpc>
                <a:spcPct val="130000"/>
              </a:lnSpc>
              <a:defRPr sz="1400">
                <a:solidFill>
                  <a:schemeClr val="tx1">
                    <a:lumMod val="75000"/>
                    <a:lumOff val="25000"/>
                  </a:schemeClr>
                </a:solidFill>
                <a:latin charset="-122" pitchFamily="34" typeface="微软雅黑"/>
                <a:ea charset="-122" pitchFamily="34" typeface="微软雅黑"/>
              </a:defRPr>
            </a:lvl1pPr>
          </a:lstStyle>
          <a:p>
            <a:r>
              <a:rPr altLang="en-US" lang="zh-CN" smtClean="0" sz="1200"/>
              <a:t>此处输入您的文字文本，或者复制您的文字文本粘贴到此处。</a:t>
            </a:r>
          </a:p>
        </p:txBody>
      </p:sp>
      <p:sp>
        <p:nvSpPr>
          <p:cNvPr id="19" name="TextBox 18"/>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2923100627"/>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1+#ppt_w/2"/>
                                          </p:val>
                                        </p:tav>
                                        <p:tav tm="100000">
                                          <p:val>
                                            <p:strVal val="#ppt_x"/>
                                          </p:val>
                                        </p:tav>
                                      </p:tavLst>
                                    </p:anim>
                                    <p:anim calcmode="lin" valueType="num">
                                      <p:cBhvr additive="base">
                                        <p:cTn dur="75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5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750" fill="hold" id="15"/>
                                        <p:tgtEl>
                                          <p:spTgt spid="5"/>
                                        </p:tgtEl>
                                        <p:attrNameLst>
                                          <p:attrName>ppt_x</p:attrName>
                                        </p:attrNameLst>
                                      </p:cBhvr>
                                      <p:tavLst>
                                        <p:tav tm="0">
                                          <p:val>
                                            <p:strVal val="1+#ppt_w/2"/>
                                          </p:val>
                                        </p:tav>
                                        <p:tav tm="100000">
                                          <p:val>
                                            <p:strVal val="#ppt_x"/>
                                          </p:val>
                                        </p:tav>
                                      </p:tavLst>
                                    </p:anim>
                                    <p:anim calcmode="lin" valueType="num">
                                      <p:cBhvr additive="base">
                                        <p:cTn dur="750" fill="hold" id="16"/>
                                        <p:tgtEl>
                                          <p:spTgt spid="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25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1+#ppt_w/2"/>
                                          </p:val>
                                        </p:tav>
                                        <p:tav tm="100000">
                                          <p:val>
                                            <p:strVal val="#ppt_x"/>
                                          </p:val>
                                        </p:tav>
                                      </p:tavLst>
                                    </p:anim>
                                    <p:anim calcmode="lin" valueType="num">
                                      <p:cBhvr additive="base">
                                        <p:cTn dur="500" fill="hold" id="20"/>
                                        <p:tgtEl>
                                          <p:spTgt spid="3"/>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750"/>
                            </p:stCondLst>
                            <p:childTnLst>
                              <p:par>
                                <p:cTn fill="hold" id="22" nodeType="afterEffect" presetClass="entr" presetID="22" presetSubtype="8">
                                  <p:stCondLst>
                                    <p:cond delay="0"/>
                                  </p:stCondLst>
                                  <p:childTnLst>
                                    <p:set>
                                      <p:cBhvr>
                                        <p:cTn dur="1" fill="hold" id="23">
                                          <p:stCondLst>
                                            <p:cond delay="0"/>
                                          </p:stCondLst>
                                        </p:cTn>
                                        <p:tgtEl>
                                          <p:spTgt spid="7"/>
                                        </p:tgtEl>
                                        <p:attrNameLst>
                                          <p:attrName>style.visibility</p:attrName>
                                        </p:attrNameLst>
                                      </p:cBhvr>
                                      <p:to>
                                        <p:strVal val="visible"/>
                                      </p:to>
                                    </p:set>
                                    <p:animEffect filter="wipe(left)" transition="in">
                                      <p:cBhvr>
                                        <p:cTn dur="500" id="24"/>
                                        <p:tgtEl>
                                          <p:spTgt spid="7"/>
                                        </p:tgtEl>
                                      </p:cBhvr>
                                    </p:animEffect>
                                  </p:childTnLst>
                                </p:cTn>
                              </p:par>
                              <p:par>
                                <p:cTn fill="hold" id="25" nodeType="withEffect" presetClass="entr" presetID="22" presetSubtype="8">
                                  <p:stCondLst>
                                    <p:cond delay="0"/>
                                  </p:stCondLst>
                                  <p:childTnLst>
                                    <p:set>
                                      <p:cBhvr>
                                        <p:cTn dur="1" fill="hold" id="26">
                                          <p:stCondLst>
                                            <p:cond delay="0"/>
                                          </p:stCondLst>
                                        </p:cTn>
                                        <p:tgtEl>
                                          <p:spTgt spid="8"/>
                                        </p:tgtEl>
                                        <p:attrNameLst>
                                          <p:attrName>style.visibility</p:attrName>
                                        </p:attrNameLst>
                                      </p:cBhvr>
                                      <p:to>
                                        <p:strVal val="visible"/>
                                      </p:to>
                                    </p:set>
                                    <p:animEffect filter="wipe(left)" transition="in">
                                      <p:cBhvr>
                                        <p:cTn dur="500" id="27"/>
                                        <p:tgtEl>
                                          <p:spTgt spid="8"/>
                                        </p:tgtEl>
                                      </p:cBhvr>
                                    </p:animEffect>
                                  </p:childTnLst>
                                </p:cTn>
                              </p:par>
                              <p:par>
                                <p:cTn fill="hold" id="28" nodeType="withEffect" presetClass="entr" presetID="22" presetSubtype="8">
                                  <p:stCondLst>
                                    <p:cond delay="0"/>
                                  </p:stCondLst>
                                  <p:childTnLst>
                                    <p:set>
                                      <p:cBhvr>
                                        <p:cTn dur="1" fill="hold" id="29">
                                          <p:stCondLst>
                                            <p:cond delay="0"/>
                                          </p:stCondLst>
                                        </p:cTn>
                                        <p:tgtEl>
                                          <p:spTgt spid="9"/>
                                        </p:tgtEl>
                                        <p:attrNameLst>
                                          <p:attrName>style.visibility</p:attrName>
                                        </p:attrNameLst>
                                      </p:cBhvr>
                                      <p:to>
                                        <p:strVal val="visible"/>
                                      </p:to>
                                    </p:set>
                                    <p:animEffect filter="wipe(left)" transition="in">
                                      <p:cBhvr>
                                        <p:cTn dur="500" id="30"/>
                                        <p:tgtEl>
                                          <p:spTgt spid="9"/>
                                        </p:tgtEl>
                                      </p:cBhvr>
                                    </p:animEffect>
                                  </p:childTnLst>
                                </p:cTn>
                              </p:par>
                              <p:par>
                                <p:cTn fill="hold" id="31" nodeType="withEffect" presetClass="entr" presetID="22" presetSubtype="8">
                                  <p:stCondLst>
                                    <p:cond delay="0"/>
                                  </p:stCondLst>
                                  <p:childTnLst>
                                    <p:set>
                                      <p:cBhvr>
                                        <p:cTn dur="1" fill="hold" id="32">
                                          <p:stCondLst>
                                            <p:cond delay="0"/>
                                          </p:stCondLst>
                                        </p:cTn>
                                        <p:tgtEl>
                                          <p:spTgt spid="10"/>
                                        </p:tgtEl>
                                        <p:attrNameLst>
                                          <p:attrName>style.visibility</p:attrName>
                                        </p:attrNameLst>
                                      </p:cBhvr>
                                      <p:to>
                                        <p:strVal val="visible"/>
                                      </p:to>
                                    </p:set>
                                    <p:animEffect filter="wipe(left)" transition="in">
                                      <p:cBhvr>
                                        <p:cTn dur="500" id="33"/>
                                        <p:tgtEl>
                                          <p:spTgt spid="10"/>
                                        </p:tgtEl>
                                      </p:cBhvr>
                                    </p:animEffect>
                                  </p:childTnLst>
                                </p:cTn>
                              </p:par>
                            </p:childTnLst>
                          </p:cTn>
                        </p:par>
                        <p:par>
                          <p:cTn fill="hold" id="34" nodeType="afterGroup">
                            <p:stCondLst>
                              <p:cond delay="1250"/>
                            </p:stCondLst>
                            <p:childTnLst>
                              <p:par>
                                <p:cTn fill="hold" grpId="0" id="35" nodeType="afterEffect" presetClass="entr" presetID="12" presetSubtype="4">
                                  <p:stCondLst>
                                    <p:cond delay="0"/>
                                  </p:stCondLst>
                                  <p:iterate type="lt">
                                    <p:tmPct val="50000"/>
                                  </p:iterate>
                                  <p:childTnLst>
                                    <p:set>
                                      <p:cBhvr>
                                        <p:cTn dur="1" fill="hold" id="36">
                                          <p:stCondLst>
                                            <p:cond delay="0"/>
                                          </p:stCondLst>
                                        </p:cTn>
                                        <p:tgtEl>
                                          <p:spTgt spid="11"/>
                                        </p:tgtEl>
                                        <p:attrNameLst>
                                          <p:attrName>style.visibility</p:attrName>
                                        </p:attrNameLst>
                                      </p:cBhvr>
                                      <p:to>
                                        <p:strVal val="visible"/>
                                      </p:to>
                                    </p:set>
                                    <p:anim calcmode="lin" valueType="num">
                                      <p:cBhvr additive="base">
                                        <p:cTn dur="300" id="37"/>
                                        <p:tgtEl>
                                          <p:spTgt spid="11"/>
                                        </p:tgtEl>
                                        <p:attrNameLst>
                                          <p:attrName>ppt_y</p:attrName>
                                        </p:attrNameLst>
                                      </p:cBhvr>
                                      <p:tavLst>
                                        <p:tav tm="0">
                                          <p:val>
                                            <p:strVal val="#ppt_y+#ppt_h*1.125000"/>
                                          </p:val>
                                        </p:tav>
                                        <p:tav tm="100000">
                                          <p:val>
                                            <p:strVal val="#ppt_y"/>
                                          </p:val>
                                        </p:tav>
                                      </p:tavLst>
                                    </p:anim>
                                    <p:animEffect filter="wipe(up)" transition="in">
                                      <p:cBhvr>
                                        <p:cTn dur="300" id="38"/>
                                        <p:tgtEl>
                                          <p:spTgt spid="11"/>
                                        </p:tgtEl>
                                      </p:cBhvr>
                                    </p:animEffect>
                                  </p:childTnLst>
                                </p:cTn>
                              </p:par>
                              <p:par>
                                <p:cTn fill="hold" grpId="0" id="39" nodeType="withEffect" presetClass="entr" presetID="12" presetSubtype="4">
                                  <p:stCondLst>
                                    <p:cond delay="0"/>
                                  </p:stCondLst>
                                  <p:iterate type="lt">
                                    <p:tmPct val="50000"/>
                                  </p:iterate>
                                  <p:childTnLst>
                                    <p:set>
                                      <p:cBhvr>
                                        <p:cTn dur="1" fill="hold" id="40">
                                          <p:stCondLst>
                                            <p:cond delay="0"/>
                                          </p:stCondLst>
                                        </p:cTn>
                                        <p:tgtEl>
                                          <p:spTgt spid="12"/>
                                        </p:tgtEl>
                                        <p:attrNameLst>
                                          <p:attrName>style.visibility</p:attrName>
                                        </p:attrNameLst>
                                      </p:cBhvr>
                                      <p:to>
                                        <p:strVal val="visible"/>
                                      </p:to>
                                    </p:set>
                                    <p:anim calcmode="lin" valueType="num">
                                      <p:cBhvr additive="base">
                                        <p:cTn dur="300" id="41"/>
                                        <p:tgtEl>
                                          <p:spTgt spid="12"/>
                                        </p:tgtEl>
                                        <p:attrNameLst>
                                          <p:attrName>ppt_y</p:attrName>
                                        </p:attrNameLst>
                                      </p:cBhvr>
                                      <p:tavLst>
                                        <p:tav tm="0">
                                          <p:val>
                                            <p:strVal val="#ppt_y+#ppt_h*1.125000"/>
                                          </p:val>
                                        </p:tav>
                                        <p:tav tm="100000">
                                          <p:val>
                                            <p:strVal val="#ppt_y"/>
                                          </p:val>
                                        </p:tav>
                                      </p:tavLst>
                                    </p:anim>
                                    <p:animEffect filter="wipe(up)" transition="in">
                                      <p:cBhvr>
                                        <p:cTn dur="300" id="42"/>
                                        <p:tgtEl>
                                          <p:spTgt spid="12"/>
                                        </p:tgtEl>
                                      </p:cBhvr>
                                    </p:animEffect>
                                  </p:childTnLst>
                                </p:cTn>
                              </p:par>
                              <p:par>
                                <p:cTn fill="hold" grpId="0" id="43" nodeType="withEffect" presetClass="entr" presetID="12" presetSubtype="4">
                                  <p:stCondLst>
                                    <p:cond delay="0"/>
                                  </p:stCondLst>
                                  <p:iterate type="lt">
                                    <p:tmPct val="50000"/>
                                  </p:iterate>
                                  <p:childTnLst>
                                    <p:set>
                                      <p:cBhvr>
                                        <p:cTn dur="1" fill="hold" id="44">
                                          <p:stCondLst>
                                            <p:cond delay="0"/>
                                          </p:stCondLst>
                                        </p:cTn>
                                        <p:tgtEl>
                                          <p:spTgt spid="13"/>
                                        </p:tgtEl>
                                        <p:attrNameLst>
                                          <p:attrName>style.visibility</p:attrName>
                                        </p:attrNameLst>
                                      </p:cBhvr>
                                      <p:to>
                                        <p:strVal val="visible"/>
                                      </p:to>
                                    </p:set>
                                    <p:anim calcmode="lin" valueType="num">
                                      <p:cBhvr additive="base">
                                        <p:cTn dur="300" id="45"/>
                                        <p:tgtEl>
                                          <p:spTgt spid="13"/>
                                        </p:tgtEl>
                                        <p:attrNameLst>
                                          <p:attrName>ppt_y</p:attrName>
                                        </p:attrNameLst>
                                      </p:cBhvr>
                                      <p:tavLst>
                                        <p:tav tm="0">
                                          <p:val>
                                            <p:strVal val="#ppt_y+#ppt_h*1.125000"/>
                                          </p:val>
                                        </p:tav>
                                        <p:tav tm="100000">
                                          <p:val>
                                            <p:strVal val="#ppt_y"/>
                                          </p:val>
                                        </p:tav>
                                      </p:tavLst>
                                    </p:anim>
                                    <p:animEffect filter="wipe(up)" transition="in">
                                      <p:cBhvr>
                                        <p:cTn dur="300" id="46"/>
                                        <p:tgtEl>
                                          <p:spTgt spid="13"/>
                                        </p:tgtEl>
                                      </p:cBhvr>
                                    </p:animEffect>
                                  </p:childTnLst>
                                </p:cTn>
                              </p:par>
                              <p:par>
                                <p:cTn fill="hold" grpId="0" id="47" nodeType="withEffect" presetClass="entr" presetID="12" presetSubtype="4">
                                  <p:stCondLst>
                                    <p:cond delay="0"/>
                                  </p:stCondLst>
                                  <p:iterate type="lt">
                                    <p:tmPct val="50000"/>
                                  </p:iterate>
                                  <p:childTnLst>
                                    <p:set>
                                      <p:cBhvr>
                                        <p:cTn dur="1" fill="hold" id="48">
                                          <p:stCondLst>
                                            <p:cond delay="0"/>
                                          </p:stCondLst>
                                        </p:cTn>
                                        <p:tgtEl>
                                          <p:spTgt spid="14"/>
                                        </p:tgtEl>
                                        <p:attrNameLst>
                                          <p:attrName>style.visibility</p:attrName>
                                        </p:attrNameLst>
                                      </p:cBhvr>
                                      <p:to>
                                        <p:strVal val="visible"/>
                                      </p:to>
                                    </p:set>
                                    <p:anim calcmode="lin" valueType="num">
                                      <p:cBhvr additive="base">
                                        <p:cTn dur="300" id="49"/>
                                        <p:tgtEl>
                                          <p:spTgt spid="14"/>
                                        </p:tgtEl>
                                        <p:attrNameLst>
                                          <p:attrName>ppt_y</p:attrName>
                                        </p:attrNameLst>
                                      </p:cBhvr>
                                      <p:tavLst>
                                        <p:tav tm="0">
                                          <p:val>
                                            <p:strVal val="#ppt_y+#ppt_h*1.125000"/>
                                          </p:val>
                                        </p:tav>
                                        <p:tav tm="100000">
                                          <p:val>
                                            <p:strVal val="#ppt_y"/>
                                          </p:val>
                                        </p:tav>
                                      </p:tavLst>
                                    </p:anim>
                                    <p:animEffect filter="wipe(up)" transition="in">
                                      <p:cBhvr>
                                        <p:cTn dur="300" id="50"/>
                                        <p:tgtEl>
                                          <p:spTgt spid="14"/>
                                        </p:tgtEl>
                                      </p:cBhvr>
                                    </p:animEffect>
                                  </p:childTnLst>
                                </p:cTn>
                              </p:par>
                              <p:par>
                                <p:cTn fill="hold" grpId="0" id="51" nodeType="withEffect" presetClass="entr" presetID="10" presetSubtype="0">
                                  <p:stCondLst>
                                    <p:cond delay="1000"/>
                                  </p:stCondLst>
                                  <p:iterate type="lt">
                                    <p:tmPct val="10000"/>
                                  </p:iterate>
                                  <p:childTnLst>
                                    <p:set>
                                      <p:cBhvr>
                                        <p:cTn dur="1" fill="hold" id="52">
                                          <p:stCondLst>
                                            <p:cond delay="0"/>
                                          </p:stCondLst>
                                        </p:cTn>
                                        <p:tgtEl>
                                          <p:spTgt spid="15"/>
                                        </p:tgtEl>
                                        <p:attrNameLst>
                                          <p:attrName>style.visibility</p:attrName>
                                        </p:attrNameLst>
                                      </p:cBhvr>
                                      <p:to>
                                        <p:strVal val="visible"/>
                                      </p:to>
                                    </p:set>
                                    <p:animEffect filter="fade" transition="in">
                                      <p:cBhvr>
                                        <p:cTn dur="100" id="53"/>
                                        <p:tgtEl>
                                          <p:spTgt spid="15"/>
                                        </p:tgtEl>
                                      </p:cBhvr>
                                    </p:animEffect>
                                  </p:childTnLst>
                                </p:cTn>
                              </p:par>
                              <p:par>
                                <p:cTn fill="hold" grpId="0" id="54" nodeType="withEffect" presetClass="entr" presetID="10" presetSubtype="0">
                                  <p:stCondLst>
                                    <p:cond delay="1000"/>
                                  </p:stCondLst>
                                  <p:iterate type="lt">
                                    <p:tmPct val="10000"/>
                                  </p:iterate>
                                  <p:childTnLst>
                                    <p:set>
                                      <p:cBhvr>
                                        <p:cTn dur="1" fill="hold" id="55">
                                          <p:stCondLst>
                                            <p:cond delay="0"/>
                                          </p:stCondLst>
                                        </p:cTn>
                                        <p:tgtEl>
                                          <p:spTgt spid="16"/>
                                        </p:tgtEl>
                                        <p:attrNameLst>
                                          <p:attrName>style.visibility</p:attrName>
                                        </p:attrNameLst>
                                      </p:cBhvr>
                                      <p:to>
                                        <p:strVal val="visible"/>
                                      </p:to>
                                    </p:set>
                                    <p:animEffect filter="fade" transition="in">
                                      <p:cBhvr>
                                        <p:cTn dur="100" id="56"/>
                                        <p:tgtEl>
                                          <p:spTgt spid="16"/>
                                        </p:tgtEl>
                                      </p:cBhvr>
                                    </p:animEffect>
                                  </p:childTnLst>
                                </p:cTn>
                              </p:par>
                              <p:par>
                                <p:cTn fill="hold" grpId="0" id="57" nodeType="withEffect" presetClass="entr" presetID="10" presetSubtype="0">
                                  <p:stCondLst>
                                    <p:cond delay="1000"/>
                                  </p:stCondLst>
                                  <p:iterate type="lt">
                                    <p:tmPct val="10000"/>
                                  </p:iterate>
                                  <p:childTnLst>
                                    <p:set>
                                      <p:cBhvr>
                                        <p:cTn dur="1" fill="hold" id="58">
                                          <p:stCondLst>
                                            <p:cond delay="0"/>
                                          </p:stCondLst>
                                        </p:cTn>
                                        <p:tgtEl>
                                          <p:spTgt spid="17"/>
                                        </p:tgtEl>
                                        <p:attrNameLst>
                                          <p:attrName>style.visibility</p:attrName>
                                        </p:attrNameLst>
                                      </p:cBhvr>
                                      <p:to>
                                        <p:strVal val="visible"/>
                                      </p:to>
                                    </p:set>
                                    <p:animEffect filter="fade" transition="in">
                                      <p:cBhvr>
                                        <p:cTn dur="100" id="59"/>
                                        <p:tgtEl>
                                          <p:spTgt spid="17"/>
                                        </p:tgtEl>
                                      </p:cBhvr>
                                    </p:animEffect>
                                  </p:childTnLst>
                                </p:cTn>
                              </p:par>
                              <p:par>
                                <p:cTn fill="hold" grpId="0" id="60" nodeType="withEffect" presetClass="entr" presetID="10" presetSubtype="0">
                                  <p:stCondLst>
                                    <p:cond delay="1000"/>
                                  </p:stCondLst>
                                  <p:iterate type="lt">
                                    <p:tmPct val="10000"/>
                                  </p:iterate>
                                  <p:childTnLst>
                                    <p:set>
                                      <p:cBhvr>
                                        <p:cTn dur="1" fill="hold" id="61">
                                          <p:stCondLst>
                                            <p:cond delay="0"/>
                                          </p:stCondLst>
                                        </p:cTn>
                                        <p:tgtEl>
                                          <p:spTgt spid="18"/>
                                        </p:tgtEl>
                                        <p:attrNameLst>
                                          <p:attrName>style.visibility</p:attrName>
                                        </p:attrNameLst>
                                      </p:cBhvr>
                                      <p:to>
                                        <p:strVal val="visible"/>
                                      </p:to>
                                    </p:set>
                                    <p:animEffect filter="fade" transition="in">
                                      <p:cBhvr>
                                        <p:cTn dur="100" id="6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11"/>
      <p:bldP grpId="0" spid="12"/>
      <p:bldP grpId="0" spid="13"/>
      <p:bldP grpId="0" spid="14"/>
      <p:bldP grpId="0" spid="15"/>
      <p:bldP grpId="0" spid="16"/>
      <p:bldP grpId="0" spid="17"/>
      <p:bldP grpId="0" spid="1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24"/>
          <p:cNvSpPr/>
          <p:nvPr/>
        </p:nvSpPr>
        <p:spPr>
          <a:xfrm>
            <a:off x="0" y="1887674"/>
            <a:ext cx="9144000" cy="1368152"/>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p:cNvGrpSpPr/>
          <p:nvPr/>
        </p:nvGrpSpPr>
        <p:grpSpPr>
          <a:xfrm>
            <a:off x="1331640" y="1363871"/>
            <a:ext cx="2160240" cy="2287879"/>
            <a:chOff x="1331640" y="1363871"/>
            <a:chExt cx="2160240" cy="2287879"/>
          </a:xfrm>
        </p:grpSpPr>
        <p:sp>
          <p:nvSpPr>
            <p:cNvPr id="27" name="椭圆 26"/>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algn="ctr" blurRad="444500" dir="8100000" dist="63500">
                <a:srgbClr val="000000">
                  <a:alpha val="5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1511760" y="1671750"/>
              <a:ext cx="1800000" cy="1800000"/>
            </a:xfrm>
            <a:prstGeom prst="ellipse">
              <a:avLst/>
            </a:prstGeom>
            <a:solidFill>
              <a:srgbClr val="C00000"/>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28"/>
            <p:cNvSpPr txBox="1"/>
            <p:nvPr/>
          </p:nvSpPr>
          <p:spPr>
            <a:xfrm>
              <a:off x="1943708" y="1363871"/>
              <a:ext cx="936104" cy="2194560"/>
            </a:xfrm>
            <a:prstGeom prst="rect">
              <a:avLst/>
            </a:prstGeom>
            <a:noFill/>
          </p:spPr>
          <p:txBody>
            <a:bodyPr rtlCol="0" wrap="square">
              <a:spAutoFit/>
            </a:bodyPr>
            <a:lstStyle/>
            <a:p>
              <a:pPr algn="ctr"/>
              <a:r>
                <a:rPr altLang="zh-CN" lang="en-US" smtClean="0" sz="13800">
                  <a:solidFill>
                    <a:schemeClr val="bg1"/>
                  </a:solidFill>
                  <a:latin charset="-128" pitchFamily="1" typeface="DFGothic-EB"/>
                  <a:ea charset="-128" pitchFamily="1" typeface="DFGothic-EB"/>
                </a:rPr>
                <a:t>2</a:t>
              </a:r>
            </a:p>
          </p:txBody>
        </p:sp>
      </p:grpSp>
      <p:sp>
        <p:nvSpPr>
          <p:cNvPr id="30" name="矩形 29"/>
          <p:cNvSpPr/>
          <p:nvPr/>
        </p:nvSpPr>
        <p:spPr>
          <a:xfrm>
            <a:off x="3707904" y="2279362"/>
            <a:ext cx="3027680" cy="579120"/>
          </a:xfrm>
          <a:prstGeom prst="rect">
            <a:avLst/>
          </a:prstGeom>
        </p:spPr>
        <p:txBody>
          <a:bodyPr wrap="none">
            <a:spAutoFit/>
          </a:bodyPr>
          <a:lstStyle/>
          <a:p>
            <a:pPr>
              <a:spcBef>
                <a:spcPct val="0"/>
              </a:spcBef>
            </a:pPr>
            <a:r>
              <a:rPr altLang="en-US" b="1" lang="zh-CN" sz="3200">
                <a:solidFill>
                  <a:schemeClr val="bg1"/>
                </a:solidFill>
                <a:latin charset="-122" pitchFamily="34" typeface="微软雅黑"/>
                <a:ea charset="-122" pitchFamily="34" typeface="微软雅黑"/>
              </a:rPr>
              <a:t>代收货款类业务</a:t>
            </a:r>
          </a:p>
        </p:txBody>
      </p:sp>
      <p:grpSp>
        <p:nvGrpSpPr>
          <p:cNvPr id="31" name="组合 30"/>
          <p:cNvGrpSpPr/>
          <p:nvPr/>
        </p:nvGrpSpPr>
        <p:grpSpPr>
          <a:xfrm>
            <a:off x="3775471" y="1469202"/>
            <a:ext cx="343825" cy="309997"/>
            <a:chOff x="4634991" y="2138335"/>
            <a:chExt cx="428348" cy="386204"/>
          </a:xfrm>
        </p:grpSpPr>
        <p:sp>
          <p:nvSpPr>
            <p:cNvPr id="32" name="Freeform 5"/>
            <p:cNvSpPr/>
            <p:nvPr/>
          </p:nvSpPr>
          <p:spPr bwMode="auto">
            <a:xfrm>
              <a:off x="4634991"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33" name="KSO_Shape"/>
            <p:cNvSpPr/>
            <p:nvPr/>
          </p:nvSpPr>
          <p:spPr bwMode="auto">
            <a:xfrm>
              <a:off x="4711293" y="2236765"/>
              <a:ext cx="275742" cy="189342"/>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34" name="组合 33"/>
          <p:cNvGrpSpPr/>
          <p:nvPr/>
        </p:nvGrpSpPr>
        <p:grpSpPr>
          <a:xfrm>
            <a:off x="5405067" y="1469202"/>
            <a:ext cx="343825" cy="309997"/>
            <a:chOff x="5076056" y="2138335"/>
            <a:chExt cx="428348" cy="386204"/>
          </a:xfrm>
        </p:grpSpPr>
        <p:sp>
          <p:nvSpPr>
            <p:cNvPr id="35" name="Freeform 5"/>
            <p:cNvSpPr/>
            <p:nvPr/>
          </p:nvSpPr>
          <p:spPr bwMode="auto">
            <a:xfrm>
              <a:off x="5076056"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36" name="KSO_Shape"/>
            <p:cNvSpPr/>
            <p:nvPr/>
          </p:nvSpPr>
          <p:spPr bwMode="auto">
            <a:xfrm>
              <a:off x="5175472" y="2244479"/>
              <a:ext cx="229514" cy="195468"/>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37" name="组合 36"/>
          <p:cNvGrpSpPr/>
          <p:nvPr/>
        </p:nvGrpSpPr>
        <p:grpSpPr>
          <a:xfrm>
            <a:off x="4165480" y="1469176"/>
            <a:ext cx="343825" cy="309997"/>
            <a:chOff x="5557128" y="2138335"/>
            <a:chExt cx="428348" cy="386204"/>
          </a:xfrm>
        </p:grpSpPr>
        <p:sp>
          <p:nvSpPr>
            <p:cNvPr id="38" name="Freeform 5"/>
            <p:cNvSpPr/>
            <p:nvPr/>
          </p:nvSpPr>
          <p:spPr bwMode="auto">
            <a:xfrm>
              <a:off x="5557128"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39" name="KSO_Shape"/>
            <p:cNvSpPr/>
            <p:nvPr/>
          </p:nvSpPr>
          <p:spPr bwMode="auto">
            <a:xfrm>
              <a:off x="5652120" y="2208685"/>
              <a:ext cx="238362" cy="235978"/>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40" name="组合 39"/>
          <p:cNvGrpSpPr/>
          <p:nvPr/>
        </p:nvGrpSpPr>
        <p:grpSpPr>
          <a:xfrm>
            <a:off x="4969630" y="1469202"/>
            <a:ext cx="343825" cy="309997"/>
            <a:chOff x="6068610" y="2138335"/>
            <a:chExt cx="428348" cy="386204"/>
          </a:xfrm>
        </p:grpSpPr>
        <p:sp>
          <p:nvSpPr>
            <p:cNvPr id="41" name="Freeform 5"/>
            <p:cNvSpPr/>
            <p:nvPr/>
          </p:nvSpPr>
          <p:spPr bwMode="auto">
            <a:xfrm>
              <a:off x="6068610"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42" name="KSO_Shape"/>
            <p:cNvSpPr/>
            <p:nvPr/>
          </p:nvSpPr>
          <p:spPr bwMode="auto">
            <a:xfrm>
              <a:off x="6173883" y="2215236"/>
              <a:ext cx="232088" cy="197274"/>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43" name="组合 42"/>
          <p:cNvGrpSpPr/>
          <p:nvPr/>
        </p:nvGrpSpPr>
        <p:grpSpPr>
          <a:xfrm>
            <a:off x="4572000" y="1465352"/>
            <a:ext cx="343825" cy="309997"/>
            <a:chOff x="6623914" y="2138335"/>
            <a:chExt cx="428348" cy="386204"/>
          </a:xfrm>
        </p:grpSpPr>
        <p:sp>
          <p:nvSpPr>
            <p:cNvPr id="44" name="Freeform 5"/>
            <p:cNvSpPr/>
            <p:nvPr/>
          </p:nvSpPr>
          <p:spPr bwMode="auto">
            <a:xfrm>
              <a:off x="6623914"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45" name="KSO_Shape"/>
            <p:cNvSpPr/>
            <p:nvPr/>
          </p:nvSpPr>
          <p:spPr bwMode="auto">
            <a:xfrm>
              <a:off x="6715817" y="2193847"/>
              <a:ext cx="230254" cy="221044"/>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sp>
        <p:nvSpPr>
          <p:cNvPr id="46" name="TextBox 45"/>
          <p:cNvSpPr txBox="1"/>
          <p:nvPr/>
        </p:nvSpPr>
        <p:spPr>
          <a:xfrm>
            <a:off x="3707905" y="3363838"/>
            <a:ext cx="4104456" cy="731520"/>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wrap="square">
            <a:spAutoFit/>
          </a:bodyPr>
          <a:lstStyle/>
          <a:p>
            <a:r>
              <a:rPr altLang="zh-CN" lang="en-US" sz="1400">
                <a:latin charset="-122" pitchFamily="34" typeface="微软雅黑"/>
                <a:ea charset="-122" pitchFamily="34" typeface="微软雅黑"/>
              </a:rPr>
              <a:t>2、代收货款类业务：业务的核心和重点是提高邮件的及时妥投率，我们通过及时妥投率的提高增加邮政速递收入。</a:t>
            </a:r>
          </a:p>
        </p:txBody>
      </p:sp>
      <p:pic>
        <p:nvPicPr>
          <p:cNvPr id="47" name="图片 46"/>
          <p:cNvPicPr>
            <a:picLocks noChangeAspect="1"/>
          </p:cNvPicPr>
          <p:nvPr/>
        </p:nvPicPr>
        <p:blipFill>
          <a:blip r:embed="rId3">
            <a:extLst>
              <a:ext uri="{28A0092B-C50C-407E-A947-70E740481C1C}">
                <a14:useLocalDpi val="0"/>
              </a:ext>
            </a:extLst>
          </a:blip>
          <a:stretch>
            <a:fillRect/>
          </a:stretch>
        </p:blipFill>
        <p:spPr>
          <a:xfrm>
            <a:off x="6804248" y="167465"/>
            <a:ext cx="1990961" cy="388061"/>
          </a:xfrm>
          <a:prstGeom prst="rect">
            <a:avLst/>
          </a:prstGeom>
        </p:spPr>
      </p:pic>
    </p:spTree>
    <p:extLst>
      <p:ext uri="{BB962C8B-B14F-4D97-AF65-F5344CB8AC3E}">
        <p14:creationId val="90065301"/>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5"/>
                                        </p:tgtEl>
                                        <p:attrNameLst>
                                          <p:attrName>style.visibility</p:attrName>
                                        </p:attrNameLst>
                                      </p:cBhvr>
                                      <p:to>
                                        <p:strVal val="visible"/>
                                      </p:to>
                                    </p:set>
                                    <p:animEffect filter="barn(inVertical)"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p:cTn dur="500" fill="hold" id="11"/>
                                        <p:tgtEl>
                                          <p:spTgt spid="26"/>
                                        </p:tgtEl>
                                        <p:attrNameLst>
                                          <p:attrName>ppt_w</p:attrName>
                                        </p:attrNameLst>
                                      </p:cBhvr>
                                      <p:tavLst>
                                        <p:tav tm="0">
                                          <p:val>
                                            <p:fltVal val="0"/>
                                          </p:val>
                                        </p:tav>
                                        <p:tav tm="100000">
                                          <p:val>
                                            <p:strVal val="#ppt_w"/>
                                          </p:val>
                                        </p:tav>
                                      </p:tavLst>
                                    </p:anim>
                                    <p:anim calcmode="lin" valueType="num">
                                      <p:cBhvr>
                                        <p:cTn dur="500" fill="hold" id="12"/>
                                        <p:tgtEl>
                                          <p:spTgt spid="26"/>
                                        </p:tgtEl>
                                        <p:attrNameLst>
                                          <p:attrName>ppt_h</p:attrName>
                                        </p:attrNameLst>
                                      </p:cBhvr>
                                      <p:tavLst>
                                        <p:tav tm="0">
                                          <p:val>
                                            <p:fltVal val="0"/>
                                          </p:val>
                                        </p:tav>
                                        <p:tav tm="100000">
                                          <p:val>
                                            <p:strVal val="#ppt_h"/>
                                          </p:val>
                                        </p:tav>
                                      </p:tavLst>
                                    </p:anim>
                                    <p:animEffect filter="fade" transition="in">
                                      <p:cBhvr>
                                        <p:cTn dur="500" id="13"/>
                                        <p:tgtEl>
                                          <p:spTgt spid="26"/>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30"/>
                                        </p:tgtEl>
                                        <p:attrNameLst>
                                          <p:attrName>style.visibility</p:attrName>
                                        </p:attrNameLst>
                                      </p:cBhvr>
                                      <p:to>
                                        <p:strVal val="visible"/>
                                      </p:to>
                                    </p:set>
                                    <p:animEffect filter="wipe(left)" transition="in">
                                      <p:cBhvr>
                                        <p:cTn dur="500" id="17"/>
                                        <p:tgtEl>
                                          <p:spTgt spid="30"/>
                                        </p:tgtEl>
                                      </p:cBhvr>
                                    </p:animEffect>
                                  </p:childTnLst>
                                </p:cTn>
                              </p:par>
                            </p:childTnLst>
                          </p:cTn>
                        </p:par>
                        <p:par>
                          <p:cTn fill="hold" id="18" nodeType="afterGroup">
                            <p:stCondLst>
                              <p:cond delay="1500"/>
                            </p:stCondLst>
                            <p:childTnLst>
                              <p:par>
                                <p:cTn fill="hold" id="19" nodeType="afterEffect" presetClass="entr" presetID="47"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1000" id="21"/>
                                        <p:tgtEl>
                                          <p:spTgt spid="31"/>
                                        </p:tgtEl>
                                      </p:cBhvr>
                                    </p:animEffect>
                                    <p:anim calcmode="lin" valueType="num">
                                      <p:cBhvr>
                                        <p:cTn dur="1000" fill="hold" id="22"/>
                                        <p:tgtEl>
                                          <p:spTgt spid="31"/>
                                        </p:tgtEl>
                                        <p:attrNameLst>
                                          <p:attrName>ppt_x</p:attrName>
                                        </p:attrNameLst>
                                      </p:cBhvr>
                                      <p:tavLst>
                                        <p:tav tm="0">
                                          <p:val>
                                            <p:strVal val="#ppt_x"/>
                                          </p:val>
                                        </p:tav>
                                        <p:tav tm="100000">
                                          <p:val>
                                            <p:strVal val="#ppt_x"/>
                                          </p:val>
                                        </p:tav>
                                      </p:tavLst>
                                    </p:anim>
                                    <p:anim calcmode="lin" valueType="num">
                                      <p:cBhvr>
                                        <p:cTn dur="1000" fill="hold" id="23"/>
                                        <p:tgtEl>
                                          <p:spTgt spid="31"/>
                                        </p:tgtEl>
                                        <p:attrNameLst>
                                          <p:attrName>ppt_y</p:attrName>
                                        </p:attrNameLst>
                                      </p:cBhvr>
                                      <p:tavLst>
                                        <p:tav tm="0">
                                          <p:val>
                                            <p:strVal val="#ppt_y-.1"/>
                                          </p:val>
                                        </p:tav>
                                        <p:tav tm="100000">
                                          <p:val>
                                            <p:strVal val="#ppt_y"/>
                                          </p:val>
                                        </p:tav>
                                      </p:tavLst>
                                    </p:anim>
                                  </p:childTnLst>
                                </p:cTn>
                              </p:par>
                              <p:par>
                                <p:cTn fill="hold" id="24" nodeType="withEffect" presetClass="entr" presetID="47" presetSubtype="0">
                                  <p:stCondLst>
                                    <p:cond delay="300"/>
                                  </p:stCondLst>
                                  <p:childTnLst>
                                    <p:set>
                                      <p:cBhvr>
                                        <p:cTn dur="1" fill="hold" id="25">
                                          <p:stCondLst>
                                            <p:cond delay="0"/>
                                          </p:stCondLst>
                                        </p:cTn>
                                        <p:tgtEl>
                                          <p:spTgt spid="37"/>
                                        </p:tgtEl>
                                        <p:attrNameLst>
                                          <p:attrName>style.visibility</p:attrName>
                                        </p:attrNameLst>
                                      </p:cBhvr>
                                      <p:to>
                                        <p:strVal val="visible"/>
                                      </p:to>
                                    </p:set>
                                    <p:animEffect filter="fade" transition="in">
                                      <p:cBhvr>
                                        <p:cTn dur="1000" id="26"/>
                                        <p:tgtEl>
                                          <p:spTgt spid="37"/>
                                        </p:tgtEl>
                                      </p:cBhvr>
                                    </p:animEffect>
                                    <p:anim calcmode="lin" valueType="num">
                                      <p:cBhvr>
                                        <p:cTn dur="1000" fill="hold" id="27"/>
                                        <p:tgtEl>
                                          <p:spTgt spid="37"/>
                                        </p:tgtEl>
                                        <p:attrNameLst>
                                          <p:attrName>ppt_x</p:attrName>
                                        </p:attrNameLst>
                                      </p:cBhvr>
                                      <p:tavLst>
                                        <p:tav tm="0">
                                          <p:val>
                                            <p:strVal val="#ppt_x"/>
                                          </p:val>
                                        </p:tav>
                                        <p:tav tm="100000">
                                          <p:val>
                                            <p:strVal val="#ppt_x"/>
                                          </p:val>
                                        </p:tav>
                                      </p:tavLst>
                                    </p:anim>
                                    <p:anim calcmode="lin" valueType="num">
                                      <p:cBhvr>
                                        <p:cTn dur="1000" fill="hold" id="28"/>
                                        <p:tgtEl>
                                          <p:spTgt spid="37"/>
                                        </p:tgtEl>
                                        <p:attrNameLst>
                                          <p:attrName>ppt_y</p:attrName>
                                        </p:attrNameLst>
                                      </p:cBhvr>
                                      <p:tavLst>
                                        <p:tav tm="0">
                                          <p:val>
                                            <p:strVal val="#ppt_y-.1"/>
                                          </p:val>
                                        </p:tav>
                                        <p:tav tm="100000">
                                          <p:val>
                                            <p:strVal val="#ppt_y"/>
                                          </p:val>
                                        </p:tav>
                                      </p:tavLst>
                                    </p:anim>
                                  </p:childTnLst>
                                </p:cTn>
                              </p:par>
                              <p:par>
                                <p:cTn fill="hold" id="29" nodeType="withEffect" presetClass="entr" presetID="47" presetSubtype="0">
                                  <p:stCondLst>
                                    <p:cond delay="600"/>
                                  </p:stCondLst>
                                  <p:childTnLst>
                                    <p:set>
                                      <p:cBhvr>
                                        <p:cTn dur="1" fill="hold" id="30">
                                          <p:stCondLst>
                                            <p:cond delay="0"/>
                                          </p:stCondLst>
                                        </p:cTn>
                                        <p:tgtEl>
                                          <p:spTgt spid="43"/>
                                        </p:tgtEl>
                                        <p:attrNameLst>
                                          <p:attrName>style.visibility</p:attrName>
                                        </p:attrNameLst>
                                      </p:cBhvr>
                                      <p:to>
                                        <p:strVal val="visible"/>
                                      </p:to>
                                    </p:set>
                                    <p:animEffect filter="fade" transition="in">
                                      <p:cBhvr>
                                        <p:cTn dur="1000" id="31"/>
                                        <p:tgtEl>
                                          <p:spTgt spid="43"/>
                                        </p:tgtEl>
                                      </p:cBhvr>
                                    </p:animEffect>
                                    <p:anim calcmode="lin" valueType="num">
                                      <p:cBhvr>
                                        <p:cTn dur="1000" fill="hold" id="32"/>
                                        <p:tgtEl>
                                          <p:spTgt spid="43"/>
                                        </p:tgtEl>
                                        <p:attrNameLst>
                                          <p:attrName>ppt_x</p:attrName>
                                        </p:attrNameLst>
                                      </p:cBhvr>
                                      <p:tavLst>
                                        <p:tav tm="0">
                                          <p:val>
                                            <p:strVal val="#ppt_x"/>
                                          </p:val>
                                        </p:tav>
                                        <p:tav tm="100000">
                                          <p:val>
                                            <p:strVal val="#ppt_x"/>
                                          </p:val>
                                        </p:tav>
                                      </p:tavLst>
                                    </p:anim>
                                    <p:anim calcmode="lin" valueType="num">
                                      <p:cBhvr>
                                        <p:cTn dur="1000" fill="hold" id="33"/>
                                        <p:tgtEl>
                                          <p:spTgt spid="43"/>
                                        </p:tgtEl>
                                        <p:attrNameLst>
                                          <p:attrName>ppt_y</p:attrName>
                                        </p:attrNameLst>
                                      </p:cBhvr>
                                      <p:tavLst>
                                        <p:tav tm="0">
                                          <p:val>
                                            <p:strVal val="#ppt_y-.1"/>
                                          </p:val>
                                        </p:tav>
                                        <p:tav tm="100000">
                                          <p:val>
                                            <p:strVal val="#ppt_y"/>
                                          </p:val>
                                        </p:tav>
                                      </p:tavLst>
                                    </p:anim>
                                  </p:childTnLst>
                                </p:cTn>
                              </p:par>
                              <p:par>
                                <p:cTn fill="hold" id="34" nodeType="withEffect" presetClass="entr" presetID="47" presetSubtype="0">
                                  <p:stCondLst>
                                    <p:cond delay="900"/>
                                  </p:stCondLst>
                                  <p:childTnLst>
                                    <p:set>
                                      <p:cBhvr>
                                        <p:cTn dur="1" fill="hold" id="35">
                                          <p:stCondLst>
                                            <p:cond delay="0"/>
                                          </p:stCondLst>
                                        </p:cTn>
                                        <p:tgtEl>
                                          <p:spTgt spid="40"/>
                                        </p:tgtEl>
                                        <p:attrNameLst>
                                          <p:attrName>style.visibility</p:attrName>
                                        </p:attrNameLst>
                                      </p:cBhvr>
                                      <p:to>
                                        <p:strVal val="visible"/>
                                      </p:to>
                                    </p:set>
                                    <p:animEffect filter="fade" transition="in">
                                      <p:cBhvr>
                                        <p:cTn dur="1000" id="36"/>
                                        <p:tgtEl>
                                          <p:spTgt spid="40"/>
                                        </p:tgtEl>
                                      </p:cBhvr>
                                    </p:animEffect>
                                    <p:anim calcmode="lin" valueType="num">
                                      <p:cBhvr>
                                        <p:cTn dur="1000" fill="hold" id="37"/>
                                        <p:tgtEl>
                                          <p:spTgt spid="40"/>
                                        </p:tgtEl>
                                        <p:attrNameLst>
                                          <p:attrName>ppt_x</p:attrName>
                                        </p:attrNameLst>
                                      </p:cBhvr>
                                      <p:tavLst>
                                        <p:tav tm="0">
                                          <p:val>
                                            <p:strVal val="#ppt_x"/>
                                          </p:val>
                                        </p:tav>
                                        <p:tav tm="100000">
                                          <p:val>
                                            <p:strVal val="#ppt_x"/>
                                          </p:val>
                                        </p:tav>
                                      </p:tavLst>
                                    </p:anim>
                                    <p:anim calcmode="lin" valueType="num">
                                      <p:cBhvr>
                                        <p:cTn dur="1000" fill="hold" id="38"/>
                                        <p:tgtEl>
                                          <p:spTgt spid="40"/>
                                        </p:tgtEl>
                                        <p:attrNameLst>
                                          <p:attrName>ppt_y</p:attrName>
                                        </p:attrNameLst>
                                      </p:cBhvr>
                                      <p:tavLst>
                                        <p:tav tm="0">
                                          <p:val>
                                            <p:strVal val="#ppt_y-.1"/>
                                          </p:val>
                                        </p:tav>
                                        <p:tav tm="100000">
                                          <p:val>
                                            <p:strVal val="#ppt_y"/>
                                          </p:val>
                                        </p:tav>
                                      </p:tavLst>
                                    </p:anim>
                                  </p:childTnLst>
                                </p:cTn>
                              </p:par>
                              <p:par>
                                <p:cTn fill="hold" id="39" nodeType="withEffect" presetClass="entr" presetID="47" presetSubtype="0">
                                  <p:stCondLst>
                                    <p:cond delay="1400"/>
                                  </p:stCondLst>
                                  <p:childTnLst>
                                    <p:set>
                                      <p:cBhvr>
                                        <p:cTn dur="1" fill="hold" id="40">
                                          <p:stCondLst>
                                            <p:cond delay="0"/>
                                          </p:stCondLst>
                                        </p:cTn>
                                        <p:tgtEl>
                                          <p:spTgt spid="34"/>
                                        </p:tgtEl>
                                        <p:attrNameLst>
                                          <p:attrName>style.visibility</p:attrName>
                                        </p:attrNameLst>
                                      </p:cBhvr>
                                      <p:to>
                                        <p:strVal val="visible"/>
                                      </p:to>
                                    </p:set>
                                    <p:animEffect filter="fade" transition="in">
                                      <p:cBhvr>
                                        <p:cTn dur="1000" id="41"/>
                                        <p:tgtEl>
                                          <p:spTgt spid="34"/>
                                        </p:tgtEl>
                                      </p:cBhvr>
                                    </p:animEffect>
                                    <p:anim calcmode="lin" valueType="num">
                                      <p:cBhvr>
                                        <p:cTn dur="1000" fill="hold" id="42"/>
                                        <p:tgtEl>
                                          <p:spTgt spid="34"/>
                                        </p:tgtEl>
                                        <p:attrNameLst>
                                          <p:attrName>ppt_x</p:attrName>
                                        </p:attrNameLst>
                                      </p:cBhvr>
                                      <p:tavLst>
                                        <p:tav tm="0">
                                          <p:val>
                                            <p:strVal val="#ppt_x"/>
                                          </p:val>
                                        </p:tav>
                                        <p:tav tm="100000">
                                          <p:val>
                                            <p:strVal val="#ppt_x"/>
                                          </p:val>
                                        </p:tav>
                                      </p:tavLst>
                                    </p:anim>
                                    <p:anim calcmode="lin" valueType="num">
                                      <p:cBhvr>
                                        <p:cTn dur="1000" fill="hold" id="43"/>
                                        <p:tgtEl>
                                          <p:spTgt spid="34"/>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900"/>
                            </p:stCondLst>
                            <p:childTnLst>
                              <p:par>
                                <p:cTn fill="hold" grpId="0" id="45" nodeType="afterEffect" presetClass="entr" presetID="42" presetSubtype="0">
                                  <p:stCondLst>
                                    <p:cond delay="0"/>
                                  </p:stCondLst>
                                  <p:childTnLst>
                                    <p:set>
                                      <p:cBhvr>
                                        <p:cTn dur="1" fill="hold" id="46">
                                          <p:stCondLst>
                                            <p:cond delay="0"/>
                                          </p:stCondLst>
                                        </p:cTn>
                                        <p:tgtEl>
                                          <p:spTgt spid="46"/>
                                        </p:tgtEl>
                                        <p:attrNameLst>
                                          <p:attrName>style.visibility</p:attrName>
                                        </p:attrNameLst>
                                      </p:cBhvr>
                                      <p:to>
                                        <p:strVal val="visible"/>
                                      </p:to>
                                    </p:set>
                                    <p:animEffect filter="fade" transition="in">
                                      <p:cBhvr>
                                        <p:cTn dur="1000" id="47"/>
                                        <p:tgtEl>
                                          <p:spTgt spid="46"/>
                                        </p:tgtEl>
                                      </p:cBhvr>
                                    </p:animEffect>
                                    <p:anim calcmode="lin" valueType="num">
                                      <p:cBhvr>
                                        <p:cTn dur="1000" fill="hold" id="48"/>
                                        <p:tgtEl>
                                          <p:spTgt spid="46"/>
                                        </p:tgtEl>
                                        <p:attrNameLst>
                                          <p:attrName>ppt_x</p:attrName>
                                        </p:attrNameLst>
                                      </p:cBhvr>
                                      <p:tavLst>
                                        <p:tav tm="0">
                                          <p:val>
                                            <p:strVal val="#ppt_x"/>
                                          </p:val>
                                        </p:tav>
                                        <p:tav tm="100000">
                                          <p:val>
                                            <p:strVal val="#ppt_x"/>
                                          </p:val>
                                        </p:tav>
                                      </p:tavLst>
                                    </p:anim>
                                    <p:anim calcmode="lin" valueType="num">
                                      <p:cBhvr>
                                        <p:cTn dur="1000" fill="hold" id="49"/>
                                        <p:tgtEl>
                                          <p:spTgt spid="4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900"/>
                            </p:stCondLst>
                            <p:childTnLst>
                              <p:par>
                                <p:cTn fill="hold" id="51" nodeType="afterEffect" presetClass="entr" presetID="2" presetSubtype="2">
                                  <p:stCondLst>
                                    <p:cond delay="0"/>
                                  </p:stCondLst>
                                  <p:childTnLst>
                                    <p:set>
                                      <p:cBhvr>
                                        <p:cTn dur="1" fill="hold" id="52">
                                          <p:stCondLst>
                                            <p:cond delay="0"/>
                                          </p:stCondLst>
                                        </p:cTn>
                                        <p:tgtEl>
                                          <p:spTgt spid="47"/>
                                        </p:tgtEl>
                                        <p:attrNameLst>
                                          <p:attrName>style.visibility</p:attrName>
                                        </p:attrNameLst>
                                      </p:cBhvr>
                                      <p:to>
                                        <p:strVal val="visible"/>
                                      </p:to>
                                    </p:set>
                                    <p:anim calcmode="lin" valueType="num">
                                      <p:cBhvr additive="base">
                                        <p:cTn dur="500" fill="hold" id="53"/>
                                        <p:tgtEl>
                                          <p:spTgt spid="47"/>
                                        </p:tgtEl>
                                        <p:attrNameLst>
                                          <p:attrName>ppt_x</p:attrName>
                                        </p:attrNameLst>
                                      </p:cBhvr>
                                      <p:tavLst>
                                        <p:tav tm="0">
                                          <p:val>
                                            <p:strVal val="1+#ppt_w/2"/>
                                          </p:val>
                                        </p:tav>
                                        <p:tav tm="100000">
                                          <p:val>
                                            <p:strVal val="#ppt_x"/>
                                          </p:val>
                                        </p:tav>
                                      </p:tavLst>
                                    </p:anim>
                                    <p:anim calcmode="lin" valueType="num">
                                      <p:cBhvr additive="base">
                                        <p:cTn dur="500" fill="hold" id="54"/>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0"/>
      <p:bldP grpId="0" spid="4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2147364" y="2478359"/>
            <a:ext cx="1325880" cy="320040"/>
          </a:xfrm>
          <a:prstGeom prst="rect">
            <a:avLst/>
          </a:prstGeom>
          <a:noFill/>
        </p:spPr>
        <p:txBody>
          <a:bodyPr rtlCol="0" wrap="none">
            <a:spAutoFit/>
          </a:bodyPr>
          <a:lstStyle/>
          <a:p>
            <a:pPr algn="r"/>
            <a:r>
              <a:rPr altLang="en-US" b="1" lang="zh-CN" smtClean="0" sz="1500">
                <a:latin charset="-122" pitchFamily="34" typeface="微软雅黑"/>
                <a:ea charset="-122" pitchFamily="34" typeface="微软雅黑"/>
              </a:rPr>
              <a:t>添加标题内容</a:t>
            </a:r>
          </a:p>
        </p:txBody>
      </p:sp>
      <p:sp>
        <p:nvSpPr>
          <p:cNvPr id="4" name="TextBox 3"/>
          <p:cNvSpPr txBox="1"/>
          <p:nvPr/>
        </p:nvSpPr>
        <p:spPr>
          <a:xfrm>
            <a:off x="1665748" y="3569150"/>
            <a:ext cx="1325880" cy="320040"/>
          </a:xfrm>
          <a:prstGeom prst="rect">
            <a:avLst/>
          </a:prstGeom>
          <a:noFill/>
        </p:spPr>
        <p:txBody>
          <a:bodyPr rtlCol="0" wrap="none">
            <a:spAutoFit/>
          </a:bodyPr>
          <a:lstStyle/>
          <a:p>
            <a:pPr algn="r"/>
            <a:r>
              <a:rPr altLang="en-US" b="1" lang="zh-CN" smtClean="0" sz="1500">
                <a:latin charset="-122" pitchFamily="34" typeface="微软雅黑"/>
                <a:ea charset="-122" pitchFamily="34" typeface="微软雅黑"/>
              </a:rPr>
              <a:t>添加标题内容</a:t>
            </a:r>
          </a:p>
        </p:txBody>
      </p:sp>
      <p:sp>
        <p:nvSpPr>
          <p:cNvPr id="5" name="TextBox 4"/>
          <p:cNvSpPr txBox="1"/>
          <p:nvPr/>
        </p:nvSpPr>
        <p:spPr>
          <a:xfrm>
            <a:off x="6312673" y="2464609"/>
            <a:ext cx="1325880" cy="320040"/>
          </a:xfrm>
          <a:prstGeom prst="rect">
            <a:avLst/>
          </a:prstGeom>
          <a:noFill/>
        </p:spPr>
        <p:txBody>
          <a:bodyPr rtlCol="0" wrap="none">
            <a:spAutoFit/>
          </a:bodyPr>
          <a:lstStyle/>
          <a:p>
            <a:r>
              <a:rPr altLang="en-US" b="1" lang="zh-CN" smtClean="0" sz="1500">
                <a:latin charset="-122" pitchFamily="34" typeface="微软雅黑"/>
                <a:ea charset="-122" pitchFamily="34" typeface="微软雅黑"/>
              </a:rPr>
              <a:t>添加标题内容</a:t>
            </a:r>
          </a:p>
        </p:txBody>
      </p:sp>
      <p:sp>
        <p:nvSpPr>
          <p:cNvPr id="6" name="TextBox 5"/>
          <p:cNvSpPr txBox="1"/>
          <p:nvPr/>
        </p:nvSpPr>
        <p:spPr>
          <a:xfrm>
            <a:off x="5837941" y="3572229"/>
            <a:ext cx="1325880" cy="320040"/>
          </a:xfrm>
          <a:prstGeom prst="rect">
            <a:avLst/>
          </a:prstGeom>
          <a:noFill/>
        </p:spPr>
        <p:txBody>
          <a:bodyPr rtlCol="0" wrap="none">
            <a:spAutoFit/>
          </a:bodyPr>
          <a:lstStyle/>
          <a:p>
            <a:r>
              <a:rPr altLang="en-US" b="1" lang="zh-CN" smtClean="0" sz="1500">
                <a:latin charset="-122" pitchFamily="34" typeface="微软雅黑"/>
                <a:ea charset="-122" pitchFamily="34" typeface="微软雅黑"/>
              </a:rPr>
              <a:t>添加标题内容</a:t>
            </a:r>
          </a:p>
        </p:txBody>
      </p:sp>
      <p:sp>
        <p:nvSpPr>
          <p:cNvPr id="7" name="椭圆 34"/>
          <p:cNvSpPr/>
          <p:nvPr/>
        </p:nvSpPr>
        <p:spPr>
          <a:xfrm rot="16200000">
            <a:off x="3805599" y="2235708"/>
            <a:ext cx="916299" cy="1178414"/>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latin charset="-122" pitchFamily="34" typeface="微软雅黑"/>
              <a:ea charset="-122" pitchFamily="34" typeface="微软雅黑"/>
            </a:endParaRPr>
          </a:p>
        </p:txBody>
      </p:sp>
      <p:grpSp>
        <p:nvGrpSpPr>
          <p:cNvPr id="8" name="组合 7"/>
          <p:cNvGrpSpPr/>
          <p:nvPr/>
        </p:nvGrpSpPr>
        <p:grpSpPr>
          <a:xfrm rot="5400000">
            <a:off x="5246657" y="2210323"/>
            <a:ext cx="902720" cy="1172844"/>
            <a:chOff x="4020870" y="2194485"/>
            <a:chExt cx="1102258" cy="1432090"/>
          </a:xfrm>
          <a:solidFill>
            <a:srgbClr val="2F318B"/>
          </a:solidFill>
          <a:effectLst/>
        </p:grpSpPr>
        <p:sp>
          <p:nvSpPr>
            <p:cNvPr id="9"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latin charset="-122" pitchFamily="34" typeface="微软雅黑"/>
                <a:ea charset="-122" pitchFamily="34" typeface="微软雅黑"/>
              </a:endParaRPr>
            </a:p>
          </p:txBody>
        </p:sp>
        <p:sp>
          <p:nvSpPr>
            <p:cNvPr id="10"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latin charset="-122" pitchFamily="34" typeface="微软雅黑"/>
                <a:ea charset="-122" pitchFamily="34" typeface="微软雅黑"/>
              </a:endParaRPr>
            </a:p>
          </p:txBody>
        </p:sp>
      </p:grpSp>
      <p:sp>
        <p:nvSpPr>
          <p:cNvPr id="11" name="椭圆 34"/>
          <p:cNvSpPr/>
          <p:nvPr/>
        </p:nvSpPr>
        <p:spPr>
          <a:xfrm rot="5400000">
            <a:off x="4667960" y="3324594"/>
            <a:ext cx="916298" cy="1178413"/>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latin charset="-122" pitchFamily="34" typeface="微软雅黑"/>
              <a:ea charset="-122" pitchFamily="34" typeface="微软雅黑"/>
            </a:endParaRPr>
          </a:p>
        </p:txBody>
      </p:sp>
      <p:grpSp>
        <p:nvGrpSpPr>
          <p:cNvPr id="12" name="组合 11"/>
          <p:cNvGrpSpPr/>
          <p:nvPr/>
        </p:nvGrpSpPr>
        <p:grpSpPr>
          <a:xfrm rot="16200000">
            <a:off x="3265743" y="3300887"/>
            <a:ext cx="902720" cy="1172844"/>
            <a:chOff x="4020870" y="2194485"/>
            <a:chExt cx="1102258" cy="1432090"/>
          </a:xfrm>
          <a:solidFill>
            <a:srgbClr val="2F318B"/>
          </a:solidFill>
          <a:effectLst/>
        </p:grpSpPr>
        <p:sp>
          <p:nvSpPr>
            <p:cNvPr id="13"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latin charset="-122" pitchFamily="34" typeface="微软雅黑"/>
                <a:ea charset="-122" pitchFamily="34" typeface="微软雅黑"/>
              </a:endParaRPr>
            </a:p>
          </p:txBody>
        </p:sp>
        <p:sp>
          <p:nvSpPr>
            <p:cNvPr id="14"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latin charset="-122" pitchFamily="34" typeface="微软雅黑"/>
                <a:ea charset="-122" pitchFamily="34" typeface="微软雅黑"/>
              </a:endParaRPr>
            </a:p>
          </p:txBody>
        </p:sp>
      </p:grpSp>
      <p:sp>
        <p:nvSpPr>
          <p:cNvPr id="15" name="TextBox 14"/>
          <p:cNvSpPr txBox="1"/>
          <p:nvPr/>
        </p:nvSpPr>
        <p:spPr>
          <a:xfrm>
            <a:off x="5821098" y="3910306"/>
            <a:ext cx="2063270" cy="426720"/>
          </a:xfrm>
          <a:prstGeom prst="rect">
            <a:avLst/>
          </a:prstGeom>
          <a:noFill/>
        </p:spPr>
        <p:txBody>
          <a:bodyPr rtlCol="0" wrap="square">
            <a:spAutoFit/>
          </a:bodyPr>
          <a:lstStyle/>
          <a:p>
            <a:pPr>
              <a:defRPr/>
            </a:pPr>
            <a:r>
              <a:rPr altLang="en-US" lang="zh-CN" smtClean="0" sz="1100">
                <a:latin charset="-122" pitchFamily="34" typeface="微软雅黑"/>
                <a:ea charset="-122" pitchFamily="34" typeface="微软雅黑"/>
              </a:rPr>
              <a:t>此处输入您的文字文本，或者复制您的文字文本粘贴到此处。</a:t>
            </a:r>
          </a:p>
        </p:txBody>
      </p:sp>
      <p:sp>
        <p:nvSpPr>
          <p:cNvPr id="16" name="TextBox 15"/>
          <p:cNvSpPr txBox="1"/>
          <p:nvPr/>
        </p:nvSpPr>
        <p:spPr>
          <a:xfrm>
            <a:off x="1403648" y="2822149"/>
            <a:ext cx="2172721" cy="426720"/>
          </a:xfrm>
          <a:prstGeom prst="rect">
            <a:avLst/>
          </a:prstGeom>
          <a:noFill/>
        </p:spPr>
        <p:txBody>
          <a:bodyPr rtlCol="0" wrap="square">
            <a:spAutoFit/>
          </a:bodyPr>
          <a:lstStyle/>
          <a:p>
            <a:pPr algn="r">
              <a:defRPr/>
            </a:pPr>
            <a:r>
              <a:rPr altLang="en-US" lang="zh-CN" smtClean="0" sz="1100">
                <a:latin charset="-122" pitchFamily="34" typeface="微软雅黑"/>
                <a:ea charset="-122" pitchFamily="34" typeface="微软雅黑"/>
              </a:rPr>
              <a:t>此处输入您的文字文本，或者复制您的文字文本粘贴到此处。</a:t>
            </a:r>
          </a:p>
        </p:txBody>
      </p:sp>
      <p:sp>
        <p:nvSpPr>
          <p:cNvPr id="17" name="TextBox 16"/>
          <p:cNvSpPr txBox="1"/>
          <p:nvPr/>
        </p:nvSpPr>
        <p:spPr>
          <a:xfrm>
            <a:off x="1043608" y="3906688"/>
            <a:ext cx="2052552" cy="426720"/>
          </a:xfrm>
          <a:prstGeom prst="rect">
            <a:avLst/>
          </a:prstGeom>
          <a:noFill/>
        </p:spPr>
        <p:txBody>
          <a:bodyPr rtlCol="0" wrap="square">
            <a:spAutoFit/>
          </a:bodyPr>
          <a:lstStyle/>
          <a:p>
            <a:pPr algn="r">
              <a:defRPr/>
            </a:pPr>
            <a:r>
              <a:rPr altLang="en-US" lang="zh-CN" smtClean="0" sz="1100">
                <a:latin charset="-122" pitchFamily="34" typeface="微软雅黑"/>
                <a:ea charset="-122" pitchFamily="34" typeface="微软雅黑"/>
              </a:rPr>
              <a:t>此处输入您的文字文本，或者复制您的文字文本粘贴到此处。</a:t>
            </a:r>
          </a:p>
        </p:txBody>
      </p:sp>
      <p:sp>
        <p:nvSpPr>
          <p:cNvPr id="18" name="TextBox 17"/>
          <p:cNvSpPr txBox="1"/>
          <p:nvPr/>
        </p:nvSpPr>
        <p:spPr>
          <a:xfrm>
            <a:off x="6312675" y="2788935"/>
            <a:ext cx="2003742" cy="426720"/>
          </a:xfrm>
          <a:prstGeom prst="rect">
            <a:avLst/>
          </a:prstGeom>
          <a:noFill/>
        </p:spPr>
        <p:txBody>
          <a:bodyPr rtlCol="0" wrap="square">
            <a:spAutoFit/>
          </a:bodyPr>
          <a:lstStyle/>
          <a:p>
            <a:pPr>
              <a:defRPr/>
            </a:pPr>
            <a:r>
              <a:rPr altLang="en-US" lang="zh-CN" smtClean="0" sz="1100">
                <a:latin charset="-122" pitchFamily="34" typeface="微软雅黑"/>
                <a:ea charset="-122" pitchFamily="34" typeface="微软雅黑"/>
              </a:rPr>
              <a:t>此处输入您的文字文本，或者复制您的文字文本粘贴到此处。</a:t>
            </a:r>
          </a:p>
        </p:txBody>
      </p:sp>
      <p:sp>
        <p:nvSpPr>
          <p:cNvPr id="19" name="TextBox 18"/>
          <p:cNvSpPr txBox="1"/>
          <p:nvPr/>
        </p:nvSpPr>
        <p:spPr>
          <a:xfrm>
            <a:off x="1770280" y="1384489"/>
            <a:ext cx="1325880" cy="320040"/>
          </a:xfrm>
          <a:prstGeom prst="rect">
            <a:avLst/>
          </a:prstGeom>
          <a:noFill/>
        </p:spPr>
        <p:txBody>
          <a:bodyPr rtlCol="0" wrap="none">
            <a:spAutoFit/>
          </a:bodyPr>
          <a:lstStyle/>
          <a:p>
            <a:pPr algn="r"/>
            <a:r>
              <a:rPr altLang="en-US" b="1" lang="zh-CN" smtClean="0" sz="1500">
                <a:latin charset="-122" pitchFamily="34" typeface="微软雅黑"/>
                <a:ea charset="-122" pitchFamily="34" typeface="微软雅黑"/>
              </a:rPr>
              <a:t>添加标题内容</a:t>
            </a:r>
          </a:p>
        </p:txBody>
      </p:sp>
      <p:sp>
        <p:nvSpPr>
          <p:cNvPr id="20" name="TextBox 19"/>
          <p:cNvSpPr txBox="1"/>
          <p:nvPr/>
        </p:nvSpPr>
        <p:spPr>
          <a:xfrm>
            <a:off x="5815487" y="1419622"/>
            <a:ext cx="1325880" cy="320040"/>
          </a:xfrm>
          <a:prstGeom prst="rect">
            <a:avLst/>
          </a:prstGeom>
          <a:noFill/>
        </p:spPr>
        <p:txBody>
          <a:bodyPr rtlCol="0" wrap="none">
            <a:spAutoFit/>
          </a:bodyPr>
          <a:lstStyle/>
          <a:p>
            <a:r>
              <a:rPr altLang="en-US" b="1" lang="zh-CN" smtClean="0" sz="1500">
                <a:latin charset="-122" pitchFamily="34" typeface="微软雅黑"/>
                <a:ea charset="-122" pitchFamily="34" typeface="微软雅黑"/>
              </a:rPr>
              <a:t>添加标题内容</a:t>
            </a:r>
          </a:p>
        </p:txBody>
      </p:sp>
      <p:sp>
        <p:nvSpPr>
          <p:cNvPr id="21" name="椭圆 34"/>
          <p:cNvSpPr/>
          <p:nvPr/>
        </p:nvSpPr>
        <p:spPr>
          <a:xfrm rot="5400000">
            <a:off x="4683778" y="1164252"/>
            <a:ext cx="916298" cy="1178413"/>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latin charset="-122" pitchFamily="34" typeface="微软雅黑"/>
              <a:ea charset="-122" pitchFamily="34" typeface="微软雅黑"/>
            </a:endParaRPr>
          </a:p>
        </p:txBody>
      </p:sp>
      <p:grpSp>
        <p:nvGrpSpPr>
          <p:cNvPr id="22" name="组合 21"/>
          <p:cNvGrpSpPr/>
          <p:nvPr/>
        </p:nvGrpSpPr>
        <p:grpSpPr>
          <a:xfrm rot="16200000">
            <a:off x="3281561" y="1140545"/>
            <a:ext cx="902720" cy="1172844"/>
            <a:chOff x="4020870" y="2194485"/>
            <a:chExt cx="1102258" cy="1432090"/>
          </a:xfrm>
          <a:solidFill>
            <a:srgbClr val="2F318B"/>
          </a:solidFill>
          <a:effectLst/>
        </p:grpSpPr>
        <p:sp>
          <p:nvSpPr>
            <p:cNvPr id="23"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latin charset="-122" pitchFamily="34" typeface="微软雅黑"/>
                <a:ea charset="-122" pitchFamily="34" typeface="微软雅黑"/>
              </a:endParaRPr>
            </a:p>
          </p:txBody>
        </p:sp>
        <p:sp>
          <p:nvSpPr>
            <p:cNvPr id="24"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latin charset="-122" pitchFamily="34" typeface="微软雅黑"/>
                <a:ea charset="-122" pitchFamily="34" typeface="微软雅黑"/>
              </a:endParaRPr>
            </a:p>
          </p:txBody>
        </p:sp>
      </p:grpSp>
      <p:sp>
        <p:nvSpPr>
          <p:cNvPr id="25" name="TextBox 24"/>
          <p:cNvSpPr txBox="1"/>
          <p:nvPr/>
        </p:nvSpPr>
        <p:spPr>
          <a:xfrm>
            <a:off x="5803567" y="1707654"/>
            <a:ext cx="2080802" cy="426720"/>
          </a:xfrm>
          <a:prstGeom prst="rect">
            <a:avLst/>
          </a:prstGeom>
          <a:noFill/>
        </p:spPr>
        <p:txBody>
          <a:bodyPr rtlCol="0" wrap="square">
            <a:spAutoFit/>
          </a:bodyPr>
          <a:lstStyle/>
          <a:p>
            <a:pPr>
              <a:defRPr/>
            </a:pPr>
            <a:r>
              <a:rPr altLang="en-US" lang="zh-CN" smtClean="0" sz="1100">
                <a:latin charset="-122" pitchFamily="34" typeface="微软雅黑"/>
                <a:ea charset="-122" pitchFamily="34" typeface="微软雅黑"/>
              </a:rPr>
              <a:t>此处输入您的文字文本，或者复制您的文字文本粘贴到此处。</a:t>
            </a:r>
          </a:p>
        </p:txBody>
      </p:sp>
      <p:sp>
        <p:nvSpPr>
          <p:cNvPr id="26" name="TextBox 25"/>
          <p:cNvSpPr txBox="1"/>
          <p:nvPr/>
        </p:nvSpPr>
        <p:spPr>
          <a:xfrm>
            <a:off x="1043608" y="1710912"/>
            <a:ext cx="2124560" cy="426720"/>
          </a:xfrm>
          <a:prstGeom prst="rect">
            <a:avLst/>
          </a:prstGeom>
          <a:noFill/>
        </p:spPr>
        <p:txBody>
          <a:bodyPr rtlCol="0" wrap="square">
            <a:spAutoFit/>
          </a:bodyPr>
          <a:lstStyle/>
          <a:p>
            <a:pPr algn="r">
              <a:defRPr/>
            </a:pPr>
            <a:r>
              <a:rPr altLang="en-US" lang="zh-CN" smtClean="0" sz="1100">
                <a:latin charset="-122" pitchFamily="34" typeface="微软雅黑"/>
                <a:ea charset="-122" pitchFamily="34" typeface="微软雅黑"/>
              </a:rPr>
              <a:t>此处输入您的文字文本，或者复制您的文字文本粘贴到此处。</a:t>
            </a:r>
          </a:p>
        </p:txBody>
      </p:sp>
      <p:sp>
        <p:nvSpPr>
          <p:cNvPr id="27" name="KSO_Shape"/>
          <p:cNvSpPr/>
          <p:nvPr/>
        </p:nvSpPr>
        <p:spPr bwMode="auto">
          <a:xfrm>
            <a:off x="3602065" y="1507552"/>
            <a:ext cx="553496" cy="470470"/>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ea charset="-122" pitchFamily="34" typeface="微软雅黑"/>
            </a:endParaRPr>
          </a:p>
        </p:txBody>
      </p:sp>
      <p:sp>
        <p:nvSpPr>
          <p:cNvPr id="28" name="KSO_Shape"/>
          <p:cNvSpPr/>
          <p:nvPr/>
        </p:nvSpPr>
        <p:spPr bwMode="auto">
          <a:xfrm>
            <a:off x="4161858" y="2558000"/>
            <a:ext cx="520754" cy="521623"/>
          </a:xfrm>
          <a:custGeom>
            <a:gdLst>
              <a:gd fmla="*/ 923363 w 1752600" name="T0"/>
              <a:gd fmla="*/ 1417153 h 1754188" name="T1"/>
              <a:gd fmla="*/ 958587 w 1752600" name="T2"/>
              <a:gd fmla="*/ 1476612 h 1754188" name="T3"/>
              <a:gd fmla="*/ 945181 w 1752600" name="T4"/>
              <a:gd fmla="*/ 1530763 h 1754188" name="T5"/>
              <a:gd fmla="*/ 886299 w 1752600" name="T6"/>
              <a:gd fmla="*/ 1566067 h 1754188" name="T7"/>
              <a:gd fmla="*/ 832675 w 1752600" name="T8"/>
              <a:gd fmla="*/ 1552795 h 1754188" name="T9"/>
              <a:gd fmla="*/ 797714 w 1752600" name="T10"/>
              <a:gd fmla="*/ 1493335 h 1754188" name="T11"/>
              <a:gd fmla="*/ 810857 w 1752600" name="T12"/>
              <a:gd fmla="*/ 1439185 h 1754188" name="T13"/>
              <a:gd fmla="*/ 869739 w 1752600" name="T14"/>
              <a:gd fmla="*/ 1403616 h 1754188" name="T15"/>
              <a:gd fmla="*/ 1526266 w 1752600" name="T16"/>
              <a:gd fmla="*/ 809406 h 1754188" name="T17"/>
              <a:gd fmla="*/ 1561836 w 1752600" name="T18"/>
              <a:gd fmla="*/ 868866 h 1754188" name="T19"/>
              <a:gd fmla="*/ 1548298 w 1752600" name="T20"/>
              <a:gd fmla="*/ 923016 h 1754188" name="T21"/>
              <a:gd fmla="*/ 1488839 w 1752600" name="T22"/>
              <a:gd fmla="*/ 958586 h 1754188" name="T23"/>
              <a:gd fmla="*/ 1434954 w 1752600" name="T24"/>
              <a:gd fmla="*/ 945048 h 1754188" name="T25"/>
              <a:gd fmla="*/ 1399385 w 1752600" name="T26"/>
              <a:gd fmla="*/ 885589 h 1754188" name="T27"/>
              <a:gd fmla="*/ 1412922 w 1752600" name="T28"/>
              <a:gd fmla="*/ 831438 h 1754188" name="T29"/>
              <a:gd fmla="*/ 1472116 w 1752600" name="T30"/>
              <a:gd fmla="*/ 795869 h 1754188" name="T31"/>
              <a:gd fmla="*/ 931422 w 1752600" name="T32"/>
              <a:gd fmla="*/ 210375 h 1754188" name="T33"/>
              <a:gd fmla="*/ 985331 w 1752600" name="T34"/>
              <a:gd fmla="*/ 812351 h 1754188" name="T35"/>
              <a:gd fmla="*/ 997223 w 1752600" name="T36"/>
              <a:gd fmla="*/ 915108 h 1754188" name="T37"/>
              <a:gd fmla="*/ 946749 w 1752600" name="T38"/>
              <a:gd fmla="*/ 982906 h 1754188" name="T39"/>
              <a:gd fmla="*/ 857693 w 1752600" name="T40"/>
              <a:gd fmla="*/ 1003564 h 1754188" name="T41"/>
              <a:gd fmla="*/ 763351 w 1752600" name="T42"/>
              <a:gd fmla="*/ 937354 h 1754188" name="T43"/>
              <a:gd fmla="*/ 353480 w 1752600" name="T44"/>
              <a:gd fmla="*/ 893921 h 1754188" name="T45"/>
              <a:gd fmla="*/ 383342 w 1752600" name="T46"/>
              <a:gd fmla="*/ 820296 h 1754188" name="T47"/>
              <a:gd fmla="*/ 815147 w 1752600" name="T48"/>
              <a:gd fmla="*/ 764945 h 1754188" name="T49"/>
              <a:gd fmla="*/ 858486 w 1752600" name="T50"/>
              <a:gd fmla="*/ 180713 h 1754188" name="T51"/>
              <a:gd fmla="*/ 670516 w 1752600" name="T52"/>
              <a:gd fmla="*/ 152975 h 1754188" name="T53"/>
              <a:gd fmla="*/ 441192 w 1752600" name="T54"/>
              <a:gd fmla="*/ 263340 h 1754188" name="T55"/>
              <a:gd fmla="*/ 263181 w 1752600" name="T56"/>
              <a:gd fmla="*/ 441458 h 1754188" name="T57"/>
              <a:gd fmla="*/ 152883 w 1752600" name="T58"/>
              <a:gd fmla="*/ 670921 h 1754188" name="T59"/>
              <a:gd fmla="*/ 126168 w 1752600" name="T60"/>
              <a:gd fmla="*/ 934791 h 1754188" name="T61"/>
              <a:gd fmla="*/ 190707 w 1752600" name="T62"/>
              <a:gd fmla="*/ 1186485 h 1754188" name="T63"/>
              <a:gd fmla="*/ 332216 w 1752600" name="T64"/>
              <a:gd fmla="*/ 1396099 h 1754188" name="T65"/>
              <a:gd fmla="*/ 534297 w 1752600" name="T66"/>
              <a:gd fmla="*/ 1547221 h 1754188" name="T67"/>
              <a:gd fmla="*/ 780550 w 1752600" name="T68"/>
              <a:gd fmla="*/ 1623709 h 1754188" name="T69"/>
              <a:gd fmla="*/ 1045847 w 1752600" name="T70"/>
              <a:gd fmla="*/ 1610476 h 1754188" name="T71"/>
              <a:gd fmla="*/ 1281255 w 1752600" name="T72"/>
              <a:gd fmla="*/ 1511227 h 1754188" name="T73"/>
              <a:gd fmla="*/ 1467730 w 1752600" name="T74"/>
              <a:gd fmla="*/ 1341578 h 1754188" name="T75"/>
              <a:gd fmla="*/ 1588873 w 1752600" name="T76"/>
              <a:gd fmla="*/ 1118202 h 1754188" name="T77"/>
              <a:gd fmla="*/ 1628019 w 1752600" name="T78"/>
              <a:gd fmla="*/ 857509 h 1754188" name="T79"/>
              <a:gd fmla="*/ 1576176 w 1752600" name="T80"/>
              <a:gd fmla="*/ 601315 h 1754188" name="T81"/>
              <a:gd fmla="*/ 1444718 w 1752600" name="T82"/>
              <a:gd fmla="*/ 384820 h 1754188" name="T83"/>
              <a:gd fmla="*/ 1250573 w 1752600" name="T84"/>
              <a:gd fmla="*/ 224170 h 1754188" name="T85"/>
              <a:gd fmla="*/ 1009345 w 1752600" name="T86"/>
              <a:gd fmla="*/ 136037 h 1754188" name="T87"/>
              <a:gd fmla="*/ 987656 w 1752600" name="T88"/>
              <a:gd fmla="*/ 7146 h 1754188" name="T89"/>
              <a:gd fmla="*/ 1274907 w 1752600" name="T90"/>
              <a:gd fmla="*/ 96337 h 1754188" name="T91"/>
              <a:gd fmla="*/ 1510315 w 1752600" name="T92"/>
              <a:gd fmla="*/ 272074 h 1754188" name="T93"/>
              <a:gd fmla="*/ 1675101 w 1752600" name="T94"/>
              <a:gd fmla="*/ 516358 h 1754188" name="T95"/>
              <a:gd fmla="*/ 1749955 w 1752600" name="T96"/>
              <a:gd fmla="*/ 809605 h 1754188" name="T97"/>
              <a:gd fmla="*/ 1719273 w 1752600" name="T98"/>
              <a:gd fmla="*/ 1116879 h 1754188" name="T99"/>
              <a:gd fmla="*/ 1590724 w 1752600" name="T100"/>
              <a:gd fmla="*/ 1384453 h 1754188" name="T101"/>
              <a:gd fmla="*/ 1383353 w 1752600" name="T102"/>
              <a:gd fmla="*/ 1591949 h 1754188" name="T103"/>
              <a:gd fmla="*/ 1115940 w 1752600" name="T104"/>
              <a:gd fmla="*/ 1720576 h 1754188" name="T105"/>
              <a:gd fmla="*/ 809116 w 1752600" name="T106"/>
              <a:gd fmla="*/ 1751277 h 1754188" name="T107"/>
              <a:gd fmla="*/ 516046 w 1752600" name="T108"/>
              <a:gd fmla="*/ 1676377 h 1754188" name="T109"/>
              <a:gd fmla="*/ 271909 w 1752600" name="T110"/>
              <a:gd fmla="*/ 1511492 h 1754188" name="T111"/>
              <a:gd fmla="*/ 95750 w 1752600" name="T112"/>
              <a:gd fmla="*/ 1275941 h 1754188" name="T113"/>
              <a:gd fmla="*/ 6877 w 1752600" name="T114"/>
              <a:gd fmla="*/ 988782 h 1754188" name="T115"/>
              <a:gd fmla="*/ 22483 w 1752600" name="T116"/>
              <a:gd fmla="*/ 679126 h 1754188" name="T117"/>
              <a:gd fmla="*/ 138071 w 1752600" name="T118"/>
              <a:gd fmla="*/ 404935 h 1754188" name="T119"/>
              <a:gd fmla="*/ 335655 w 1752600" name="T120"/>
              <a:gd fmla="*/ 187117 h 1754188" name="T121"/>
              <a:gd fmla="*/ 595662 w 1752600" name="T122"/>
              <a:gd fmla="*/ 46051 h 17541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ea charset="-122" pitchFamily="34" typeface="微软雅黑"/>
            </a:endParaRPr>
          </a:p>
        </p:txBody>
      </p:sp>
      <p:sp>
        <p:nvSpPr>
          <p:cNvPr id="29" name="KSO_Shape"/>
          <p:cNvSpPr/>
          <p:nvPr/>
        </p:nvSpPr>
        <p:spPr bwMode="auto">
          <a:xfrm>
            <a:off x="3596994" y="3667391"/>
            <a:ext cx="517292" cy="445733"/>
          </a:xfrm>
          <a:custGeom>
            <a:gdLst>
              <a:gd fmla="*/ 838518 w 3856038" name="T0"/>
              <a:gd fmla="*/ 3035936 h 3319463" name="T1"/>
              <a:gd fmla="*/ 807086 w 3856038" name="T2"/>
              <a:gd fmla="*/ 3078481 h 3319463" name="T3"/>
              <a:gd fmla="*/ 345758 w 3856038" name="T4"/>
              <a:gd fmla="*/ 3083244 h 3319463" name="T5"/>
              <a:gd fmla="*/ 306705 w 3856038" name="T6"/>
              <a:gd fmla="*/ 3047684 h 3319463" name="T7"/>
              <a:gd fmla="*/ 1938189 w 3856038" name="T8"/>
              <a:gd fmla="*/ 1874411 h 3319463" name="T9"/>
              <a:gd fmla="*/ 2032113 w 3856038" name="T10"/>
              <a:gd fmla="*/ 1927728 h 3319463" name="T11"/>
              <a:gd fmla="*/ 2127625 w 3856038" name="T12"/>
              <a:gd fmla="*/ 1936931 h 3319463" name="T13"/>
              <a:gd fmla="*/ 2209174 w 3856038" name="T14"/>
              <a:gd fmla="*/ 1913446 h 3319463" name="T15"/>
              <a:gd fmla="*/ 2208222 w 3856038" name="T16"/>
              <a:gd fmla="*/ 3063251 h 3319463" name="T17"/>
              <a:gd fmla="*/ 2159673 w 3856038" name="T18"/>
              <a:gd fmla="*/ 3086101 h 3319463" name="T19"/>
              <a:gd fmla="*/ 1703060 w 3856038" name="T20"/>
              <a:gd fmla="*/ 3067694 h 3319463" name="T21"/>
              <a:gd fmla="*/ 1684338 w 3856038" name="T22"/>
              <a:gd fmla="*/ 1620838 h 3319463" name="T23"/>
              <a:gd fmla="*/ 1517659 w 3856038" name="T24"/>
              <a:gd fmla="*/ 3063249 h 3319463" name="T25"/>
              <a:gd fmla="*/ 1469110 w 3856038" name="T26"/>
              <a:gd fmla="*/ 3086100 h 3319463" name="T27"/>
              <a:gd fmla="*/ 1012179 w 3856038" name="T28"/>
              <a:gd fmla="*/ 3067693 h 3319463" name="T29"/>
              <a:gd fmla="*/ 993775 w 3856038" name="T30"/>
              <a:gd fmla="*/ 2030516 h 3319463" name="T31"/>
              <a:gd fmla="*/ 2903512 w 3856038" name="T32"/>
              <a:gd fmla="*/ 3058483 h 3319463" name="T33"/>
              <a:gd fmla="*/ 2858002 w 3856038" name="T34"/>
              <a:gd fmla="*/ 3085784 h 3319463" name="T35"/>
              <a:gd fmla="*/ 2397814 w 3856038" name="T36"/>
              <a:gd fmla="*/ 3071816 h 3319463" name="T37"/>
              <a:gd fmla="*/ 2374900 w 3856038" name="T38"/>
              <a:gd fmla="*/ 3023247 h 3319463" name="T39"/>
              <a:gd fmla="*/ 3393565 w 3856038" name="T40"/>
              <a:gd fmla="*/ 829618 h 3319463" name="T41"/>
              <a:gd fmla="*/ 3441797 w 3856038" name="T42"/>
              <a:gd fmla="*/ 916284 h 3319463" name="T43"/>
              <a:gd fmla="*/ 3518904 w 3856038" name="T44"/>
              <a:gd fmla="*/ 976601 h 3319463" name="T45"/>
              <a:gd fmla="*/ 3605213 w 3856038" name="T46"/>
              <a:gd fmla="*/ 3023244 h 3319463" name="T47"/>
              <a:gd fmla="*/ 3582367 w 3856038" name="T48"/>
              <a:gd fmla="*/ 3071815 h 3319463" name="T49"/>
              <a:gd fmla="*/ 3123532 w 3856038" name="T50"/>
              <a:gd fmla="*/ 3085783 h 3319463" name="T51"/>
              <a:gd fmla="*/ 3077839 w 3856038" name="T52"/>
              <a:gd fmla="*/ 3058481 h 3319463" name="T53"/>
              <a:gd fmla="*/ 3032368 w 3856038" name="T54"/>
              <a:gd fmla="*/ 0 h 3319463" name="T55"/>
              <a:gd fmla="*/ 3669057 w 3856038" name="T56"/>
              <a:gd fmla="*/ 6984 h 3319463" name="T57"/>
              <a:gd fmla="*/ 3714445 w 3856038" name="T58"/>
              <a:gd fmla="*/ 35552 h 3319463" name="T59"/>
              <a:gd fmla="*/ 3742692 w 3856038" name="T60"/>
              <a:gd fmla="*/ 80308 h 3319463" name="T61"/>
              <a:gd fmla="*/ 3749358 w 3856038" name="T62"/>
              <a:gd fmla="*/ 717377 h 3319463" name="T63"/>
              <a:gd fmla="*/ 3735075 w 3856038" name="T64"/>
              <a:gd fmla="*/ 769117 h 3319463" name="T65"/>
              <a:gd fmla="*/ 3700797 w 3856038" name="T66"/>
              <a:gd fmla="*/ 808795 h 3319463" name="T67"/>
              <a:gd fmla="*/ 3652870 w 3856038" name="T68"/>
              <a:gd fmla="*/ 830698 h 3319463" name="T69"/>
              <a:gd fmla="*/ 3597644 w 3856038" name="T70"/>
              <a:gd fmla="*/ 829110 h 3319463" name="T71"/>
              <a:gd fmla="*/ 3550670 w 3856038" name="T72"/>
              <a:gd fmla="*/ 804986 h 3319463" name="T73"/>
              <a:gd fmla="*/ 3518296 w 3856038" name="T74"/>
              <a:gd fmla="*/ 764039 h 3319463" name="T75"/>
              <a:gd fmla="*/ 3506552 w 3856038" name="T76"/>
              <a:gd fmla="*/ 711346 h 3319463" name="T77"/>
              <a:gd fmla="*/ 2155095 w 3856038" name="T78"/>
              <a:gd fmla="*/ 1756621 h 3319463" name="T79"/>
              <a:gd fmla="*/ 2103678 w 3856038" name="T80"/>
              <a:gd fmla="*/ 1768049 h 3319463" name="T81"/>
              <a:gd fmla="*/ 2052577 w 3856038" name="T82"/>
              <a:gd fmla="*/ 1756621 h 3319463" name="T83"/>
              <a:gd fmla="*/ 207257 w 3856038" name="T84"/>
              <a:gd fmla="*/ 2594619 h 3319463" name="T85"/>
              <a:gd fmla="*/ 161553 w 3856038" name="T86"/>
              <a:gd fmla="*/ 2623505 h 3319463" name="T87"/>
              <a:gd fmla="*/ 109818 w 3856038" name="T88"/>
              <a:gd fmla="*/ 2629853 h 3319463" name="T89"/>
              <a:gd fmla="*/ 59670 w 3856038" name="T90"/>
              <a:gd fmla="*/ 2613665 h 3319463" name="T91"/>
              <a:gd fmla="*/ 19996 w 3856038" name="T92"/>
              <a:gd fmla="*/ 2575574 h 3319463" name="T93"/>
              <a:gd fmla="*/ 952 w 3856038" name="T94"/>
              <a:gd fmla="*/ 2526056 h 3319463" name="T95"/>
              <a:gd fmla="*/ 5078 w 3856038" name="T96"/>
              <a:gd fmla="*/ 2473998 h 3319463" name="T97"/>
              <a:gd fmla="*/ 31105 w 3856038" name="T98"/>
              <a:gd fmla="*/ 2427337 h 3319463" name="T99"/>
              <a:gd fmla="*/ 1492697 w 3856038" name="T100"/>
              <a:gd fmla="*/ 975760 h 3319463" name="T101"/>
              <a:gd fmla="*/ 1543797 w 3856038" name="T102"/>
              <a:gd fmla="*/ 964333 h 3319463" name="T103"/>
              <a:gd fmla="*/ 1595215 w 3856038" name="T104"/>
              <a:gd fmla="*/ 975760 h 3319463" name="T105"/>
              <a:gd fmla="*/ 3334526 w 3856038" name="T106"/>
              <a:gd fmla="*/ 243464 h 3319463" name="T107"/>
              <a:gd fmla="*/ 2991107 w 3856038" name="T108"/>
              <a:gd fmla="*/ 233624 h 3319463" name="T109"/>
              <a:gd fmla="*/ 2948576 w 3856038" name="T110"/>
              <a:gd fmla="*/ 203151 h 3319463" name="T111"/>
              <a:gd fmla="*/ 2922550 w 3856038" name="T112"/>
              <a:gd fmla="*/ 157760 h 3319463" name="T113"/>
              <a:gd fmla="*/ 2918424 w 3856038" name="T114"/>
              <a:gd fmla="*/ 102845 h 3319463" name="T115"/>
              <a:gd fmla="*/ 2937468 w 3856038" name="T116"/>
              <a:gd fmla="*/ 53645 h 3319463" name="T117"/>
              <a:gd fmla="*/ 2975555 w 3856038" name="T118"/>
              <a:gd fmla="*/ 17459 h 3319463" name="T119"/>
              <a:gd fmla="*/ 3026338 w 3856038" name="T120"/>
              <a:gd fmla="*/ 318 h 331946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319463" w="3856038">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ea charset="-122" pitchFamily="34" typeface="微软雅黑"/>
            </a:endParaRPr>
          </a:p>
        </p:txBody>
      </p:sp>
      <p:sp>
        <p:nvSpPr>
          <p:cNvPr id="30" name="KSO_Shape"/>
          <p:cNvSpPr/>
          <p:nvPr/>
        </p:nvSpPr>
        <p:spPr bwMode="auto">
          <a:xfrm>
            <a:off x="4724880" y="1547486"/>
            <a:ext cx="597147" cy="410041"/>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ea charset="-122" pitchFamily="34" typeface="微软雅黑"/>
            </a:endParaRPr>
          </a:p>
        </p:txBody>
      </p:sp>
      <p:sp>
        <p:nvSpPr>
          <p:cNvPr id="31" name="KSO_Shape"/>
          <p:cNvSpPr/>
          <p:nvPr/>
        </p:nvSpPr>
        <p:spPr bwMode="auto">
          <a:xfrm>
            <a:off x="5294527" y="2544250"/>
            <a:ext cx="522958" cy="517728"/>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ea charset="-122" pitchFamily="34" typeface="微软雅黑"/>
            </a:endParaRPr>
          </a:p>
        </p:txBody>
      </p:sp>
      <p:sp>
        <p:nvSpPr>
          <p:cNvPr id="32" name="KSO_Shape"/>
          <p:cNvSpPr/>
          <p:nvPr/>
        </p:nvSpPr>
        <p:spPr>
          <a:xfrm>
            <a:off x="4752261" y="3675634"/>
            <a:ext cx="480292" cy="480292"/>
          </a:xfrm>
          <a:custGeom>
            <a:gdLst>
              <a:gd fmla="*/ 1063385 w 1944000" name="connsiteX0"/>
              <a:gd fmla="*/ 1082014 h 1944000" name="connsiteY0"/>
              <a:gd fmla="*/ 1093900 w 1944000" name="connsiteX1"/>
              <a:gd fmla="*/ 1089952 h 1944000" name="connsiteY1"/>
              <a:gd fmla="*/ 1121871 w 1944000" name="connsiteX2"/>
              <a:gd fmla="*/ 1097572 h 1944000" name="connsiteY2"/>
              <a:gd fmla="*/ 1146982 w 1944000" name="connsiteX3"/>
              <a:gd fmla="*/ 1104557 h 1944000" name="connsiteY3"/>
              <a:gd fmla="*/ 1169550 w 1944000" name="connsiteX4"/>
              <a:gd fmla="*/ 1111542 h 1944000" name="connsiteY4"/>
              <a:gd fmla="*/ 1188940 w 1944000" name="connsiteX5"/>
              <a:gd fmla="*/ 1118209 h 1944000" name="connsiteY5"/>
              <a:gd fmla="*/ 1205469 w 1944000" name="connsiteX6"/>
              <a:gd fmla="*/ 1124559 h 1944000" name="connsiteY6"/>
              <a:gd fmla="*/ 1212779 w 1944000" name="connsiteX7"/>
              <a:gd fmla="*/ 1127734 h 1944000" name="connsiteY7"/>
              <a:gd fmla="*/ 1219137 w 1944000" name="connsiteX8"/>
              <a:gd fmla="*/ 1130592 h 1944000" name="connsiteY8"/>
              <a:gd fmla="*/ 1225176 w 1944000" name="connsiteX9"/>
              <a:gd fmla="*/ 1133449 h 1944000" name="connsiteY9"/>
              <a:gd fmla="*/ 1230262 w 1944000" name="connsiteX10"/>
              <a:gd fmla="*/ 1136307 h 1944000" name="connsiteY10"/>
              <a:gd fmla="*/ 1238526 w 1944000" name="connsiteX11"/>
              <a:gd fmla="*/ 1141704 h 1944000" name="connsiteY11"/>
              <a:gd fmla="*/ 1245837 w 1944000" name="connsiteX12"/>
              <a:gd fmla="*/ 1146784 h 1944000" name="connsiteY12"/>
              <a:gd fmla="*/ 1253148 w 1944000" name="connsiteX13"/>
              <a:gd fmla="*/ 1152499 h 1944000" name="connsiteY13"/>
              <a:gd fmla="*/ 1259823 w 1944000" name="connsiteX14"/>
              <a:gd fmla="*/ 1158532 h 1944000" name="connsiteY14"/>
              <a:gd fmla="*/ 1265862 w 1944000" name="connsiteX15"/>
              <a:gd fmla="*/ 1164564 h 1944000" name="connsiteY15"/>
              <a:gd fmla="*/ 1271266 w 1944000" name="connsiteX16"/>
              <a:gd fmla="*/ 1170914 h 1944000" name="connsiteY16"/>
              <a:gd fmla="*/ 1276351 w 1944000" name="connsiteX17"/>
              <a:gd fmla="*/ 1177582 h 1944000" name="connsiteY17"/>
              <a:gd fmla="*/ 1280801 w 1944000" name="connsiteX18"/>
              <a:gd fmla="*/ 1184567 h 1944000" name="connsiteY18"/>
              <a:gd fmla="*/ 1284934 w 1944000" name="connsiteX19"/>
              <a:gd fmla="*/ 1191234 h 1944000" name="connsiteY19"/>
              <a:gd fmla="*/ 1288112 w 1944000" name="connsiteX20"/>
              <a:gd fmla="*/ 1198537 h 1944000" name="connsiteY20"/>
              <a:gd fmla="*/ 1291291 w 1944000" name="connsiteX21"/>
              <a:gd fmla="*/ 1206157 h 1944000" name="connsiteY21"/>
              <a:gd fmla="*/ 1293516 w 1944000" name="connsiteX22"/>
              <a:gd fmla="*/ 1214094 h 1944000" name="connsiteY22"/>
              <a:gd fmla="*/ 1295423 w 1944000" name="connsiteX23"/>
              <a:gd fmla="*/ 1222032 h 1944000" name="connsiteY23"/>
              <a:gd fmla="*/ 1296694 w 1944000" name="connsiteX24"/>
              <a:gd fmla="*/ 1230287 h 1944000" name="connsiteY24"/>
              <a:gd fmla="*/ 1297330 w 1944000" name="connsiteX25"/>
              <a:gd fmla="*/ 1238859 h 1944000" name="connsiteY25"/>
              <a:gd fmla="*/ 1297648 w 1944000" name="connsiteX26"/>
              <a:gd fmla="*/ 1247432 h 1944000" name="connsiteY26"/>
              <a:gd fmla="*/ 1297330 w 1944000" name="connsiteX27"/>
              <a:gd fmla="*/ 1257275 h 1944000" name="connsiteY27"/>
              <a:gd fmla="*/ 1296377 w 1944000" name="connsiteX28"/>
              <a:gd fmla="*/ 1266800 h 1944000" name="connsiteY28"/>
              <a:gd fmla="*/ 1295105 w 1944000" name="connsiteX29"/>
              <a:gd fmla="*/ 1276007 h 1944000" name="connsiteY29"/>
              <a:gd fmla="*/ 1292880 w 1944000" name="connsiteX30"/>
              <a:gd fmla="*/ 1285215 h 1944000" name="connsiteY30"/>
              <a:gd fmla="*/ 1290019 w 1944000" name="connsiteX31"/>
              <a:gd fmla="*/ 1294422 h 1944000" name="connsiteY31"/>
              <a:gd fmla="*/ 1286841 w 1944000" name="connsiteX32"/>
              <a:gd fmla="*/ 1303312 h 1944000" name="connsiteY32"/>
              <a:gd fmla="*/ 1283344 w 1944000" name="connsiteX33"/>
              <a:gd fmla="*/ 1312202 h 1944000" name="connsiteY33"/>
              <a:gd fmla="*/ 1278576 w 1944000" name="connsiteX34"/>
              <a:gd fmla="*/ 1320775 h 1944000" name="connsiteY34"/>
              <a:gd fmla="*/ 1273808 w 1944000" name="connsiteX35"/>
              <a:gd fmla="*/ 1329347 h 1944000" name="connsiteY35"/>
              <a:gd fmla="*/ 1267769 w 1944000" name="connsiteX36"/>
              <a:gd fmla="*/ 1337602 h 1944000" name="connsiteY36"/>
              <a:gd fmla="*/ 1261412 w 1944000" name="connsiteX37"/>
              <a:gd fmla="*/ 1345857 h 1944000" name="connsiteY37"/>
              <a:gd fmla="*/ 1254737 w 1944000" name="connsiteX38"/>
              <a:gd fmla="*/ 1353795 h 1944000" name="connsiteY38"/>
              <a:gd fmla="*/ 1247426 w 1944000" name="connsiteX39"/>
              <a:gd fmla="*/ 1361732 h 1944000" name="connsiteY39"/>
              <a:gd fmla="*/ 1239162 w 1944000" name="connsiteX40"/>
              <a:gd fmla="*/ 1369670 h 1944000" name="connsiteY40"/>
              <a:gd fmla="*/ 1230580 w 1944000" name="connsiteX41"/>
              <a:gd fmla="*/ 1376655 h 1944000" name="connsiteY41"/>
              <a:gd fmla="*/ 1221362 w 1944000" name="connsiteX42"/>
              <a:gd fmla="*/ 1384275 h 1944000" name="connsiteY42"/>
              <a:gd fmla="*/ 1214051 w 1944000" name="connsiteX43"/>
              <a:gd fmla="*/ 1389672 h 1944000" name="connsiteY43"/>
              <a:gd fmla="*/ 1206422 w 1944000" name="connsiteX44"/>
              <a:gd fmla="*/ 1394435 h 1944000" name="connsiteY44"/>
              <a:gd fmla="*/ 1198476 w 1944000" name="connsiteX45"/>
              <a:gd fmla="*/ 1399515 h 1944000" name="connsiteY45"/>
              <a:gd fmla="*/ 1190211 w 1944000" name="connsiteX46"/>
              <a:gd fmla="*/ 1403960 h 1944000" name="connsiteY46"/>
              <a:gd fmla="*/ 1181311 w 1944000" name="connsiteX47"/>
              <a:gd fmla="*/ 1408087 h 1944000" name="connsiteY47"/>
              <a:gd fmla="*/ 1172411 w 1944000" name="connsiteX48"/>
              <a:gd fmla="*/ 1411897 h 1944000" name="connsiteY48"/>
              <a:gd fmla="*/ 1163193 w 1944000" name="connsiteX49"/>
              <a:gd fmla="*/ 1416025 h 1944000" name="connsiteY49"/>
              <a:gd fmla="*/ 1153340 w 1944000" name="connsiteX50"/>
              <a:gd fmla="*/ 1419517 h 1944000" name="connsiteY50"/>
              <a:gd fmla="*/ 1143486 w 1944000" name="connsiteX51"/>
              <a:gd fmla="*/ 1422692 h 1944000" name="connsiteY51"/>
              <a:gd fmla="*/ 1132997 w 1944000" name="connsiteX52"/>
              <a:gd fmla="*/ 1425867 h 1944000" name="connsiteY52"/>
              <a:gd fmla="*/ 1122189 w 1944000" name="connsiteX53"/>
              <a:gd fmla="*/ 1428407 h 1944000" name="connsiteY53"/>
              <a:gd fmla="*/ 1111064 w 1944000" name="connsiteX54"/>
              <a:gd fmla="*/ 1431265 h 1944000" name="connsiteY54"/>
              <a:gd fmla="*/ 1099621 w 1944000" name="connsiteX55"/>
              <a:gd fmla="*/ 1433487 h 1944000" name="connsiteY55"/>
              <a:gd fmla="*/ 1087860 w 1944000" name="connsiteX56"/>
              <a:gd fmla="*/ 1435392 h 1944000" name="connsiteY56"/>
              <a:gd fmla="*/ 1075782 w 1944000" name="connsiteX57"/>
              <a:gd fmla="*/ 1436980 h 1944000" name="connsiteY57"/>
              <a:gd fmla="*/ 1063385 w 1944000" name="connsiteX58"/>
              <a:gd fmla="*/ 1438567 h 1944000" name="connsiteY58"/>
              <a:gd fmla="*/ 880616 w 1944000" name="connsiteX59"/>
              <a:gd fmla="*/ 505752 h 1944000" name="connsiteY59"/>
              <a:gd fmla="*/ 880616 w 1944000" name="connsiteX60"/>
              <a:gd fmla="*/ 814362 h 1944000" name="connsiteY60"/>
              <a:gd fmla="*/ 847241 w 1944000" name="connsiteX61"/>
              <a:gd fmla="*/ 805789 h 1944000" name="connsiteY61"/>
              <a:gd fmla="*/ 820223 w 1944000" name="connsiteX62"/>
              <a:gd fmla="*/ 798804 h 1944000" name="connsiteY62"/>
              <a:gd fmla="*/ 799879 w 1944000" name="connsiteX63"/>
              <a:gd fmla="*/ 793089 h 1944000" name="connsiteY63"/>
              <a:gd fmla="*/ 785894 w 1944000" name="connsiteX64"/>
              <a:gd fmla="*/ 788327 h 1944000" name="connsiteY64"/>
              <a:gd fmla="*/ 771590 w 1944000" name="connsiteX65"/>
              <a:gd fmla="*/ 782929 h 1944000" name="connsiteY65"/>
              <a:gd fmla="*/ 757922 w 1944000" name="connsiteX66"/>
              <a:gd fmla="*/ 776897 h 1944000" name="connsiteY66"/>
              <a:gd fmla="*/ 745843 w 1944000" name="connsiteX67"/>
              <a:gd fmla="*/ 770229 h 1944000" name="connsiteY67"/>
              <a:gd fmla="*/ 739804 w 1944000" name="connsiteX68"/>
              <a:gd fmla="*/ 767054 h 1944000" name="connsiteY68"/>
              <a:gd fmla="*/ 734400 w 1944000" name="connsiteX69"/>
              <a:gd fmla="*/ 763879 h 1944000" name="connsiteY69"/>
              <a:gd fmla="*/ 728679 w 1944000" name="connsiteX70"/>
              <a:gd fmla="*/ 760069 h 1944000" name="connsiteY70"/>
              <a:gd fmla="*/ 723593 w 1944000" name="connsiteX71"/>
              <a:gd fmla="*/ 756577 h 1944000" name="connsiteY71"/>
              <a:gd fmla="*/ 718825 w 1944000" name="connsiteX72"/>
              <a:gd fmla="*/ 752767 h 1944000" name="connsiteY72"/>
              <a:gd fmla="*/ 714057 w 1944000" name="connsiteX73"/>
              <a:gd fmla="*/ 749274 h 1944000" name="connsiteY73"/>
              <a:gd fmla="*/ 709925 w 1944000" name="connsiteX74"/>
              <a:gd fmla="*/ 745464 h 1944000" name="connsiteY74"/>
              <a:gd fmla="*/ 705475 w 1944000" name="connsiteX75"/>
              <a:gd fmla="*/ 741337 h 1944000" name="connsiteY75"/>
              <a:gd fmla="*/ 701979 w 1944000" name="connsiteX76"/>
              <a:gd fmla="*/ 737209 h 1944000" name="connsiteY76"/>
              <a:gd fmla="*/ 698164 w 1944000" name="connsiteX77"/>
              <a:gd fmla="*/ 733082 h 1944000" name="connsiteY77"/>
              <a:gd fmla="*/ 694668 w 1944000" name="connsiteX78"/>
              <a:gd fmla="*/ 728954 h 1944000" name="connsiteY78"/>
              <a:gd fmla="*/ 691807 w 1944000" name="connsiteX79"/>
              <a:gd fmla="*/ 724827 h 1944000" name="connsiteY79"/>
              <a:gd fmla="*/ 688629 w 1944000" name="connsiteX80"/>
              <a:gd fmla="*/ 720699 h 1944000" name="connsiteY80"/>
              <a:gd fmla="*/ 686086 w 1944000" name="connsiteX81"/>
              <a:gd fmla="*/ 716254 h 1944000" name="connsiteY81"/>
              <a:gd fmla="*/ 683543 w 1944000" name="connsiteX82"/>
              <a:gd fmla="*/ 712127 h 1944000" name="connsiteY82"/>
              <a:gd fmla="*/ 681000 w 1944000" name="connsiteX83"/>
              <a:gd fmla="*/ 707682 h 1944000" name="connsiteY83"/>
              <a:gd fmla="*/ 679093 w 1944000" name="connsiteX84"/>
              <a:gd fmla="*/ 703237 h 1944000" name="connsiteY84"/>
              <a:gd fmla="*/ 677186 w 1944000" name="connsiteX85"/>
              <a:gd fmla="*/ 698474 h 1944000" name="connsiteY85"/>
              <a:gd fmla="*/ 675596 w 1944000" name="connsiteX86"/>
              <a:gd fmla="*/ 694347 h 1944000" name="connsiteY86"/>
              <a:gd fmla="*/ 674325 w 1944000" name="connsiteX87"/>
              <a:gd fmla="*/ 689584 h 1944000" name="connsiteY87"/>
              <a:gd fmla="*/ 673053 w 1944000" name="connsiteX88"/>
              <a:gd fmla="*/ 684822 h 1944000" name="connsiteY88"/>
              <a:gd fmla="*/ 671782 w 1944000" name="connsiteX89"/>
              <a:gd fmla="*/ 680059 h 1944000" name="connsiteY89"/>
              <a:gd fmla="*/ 671146 w 1944000" name="connsiteX90"/>
              <a:gd fmla="*/ 675297 h 1944000" name="connsiteY90"/>
              <a:gd fmla="*/ 670511 w 1944000" name="connsiteX91"/>
              <a:gd fmla="*/ 670217 h 1944000" name="connsiteY91"/>
              <a:gd fmla="*/ 670193 w 1944000" name="connsiteX92"/>
              <a:gd fmla="*/ 665137 h 1944000" name="connsiteY92"/>
              <a:gd fmla="*/ 670193 w 1944000" name="connsiteX93"/>
              <a:gd fmla="*/ 660374 h 1944000" name="connsiteY93"/>
              <a:gd fmla="*/ 670511 w 1944000" name="connsiteX94"/>
              <a:gd fmla="*/ 652437 h 1944000" name="connsiteY94"/>
              <a:gd fmla="*/ 671146 w 1944000" name="connsiteX95"/>
              <a:gd fmla="*/ 644499 h 1944000" name="connsiteY95"/>
              <a:gd fmla="*/ 672736 w 1944000" name="connsiteX96"/>
              <a:gd fmla="*/ 636879 h 1944000" name="connsiteY96"/>
              <a:gd fmla="*/ 674643 w 1944000" name="connsiteX97"/>
              <a:gd fmla="*/ 629259 h 1944000" name="connsiteY97"/>
              <a:gd fmla="*/ 676868 w 1944000" name="connsiteX98"/>
              <a:gd fmla="*/ 622274 h 1944000" name="connsiteY98"/>
              <a:gd fmla="*/ 679728 w 1944000" name="connsiteX99"/>
              <a:gd fmla="*/ 614972 h 1944000" name="connsiteY99"/>
              <a:gd fmla="*/ 683225 w 1944000" name="connsiteX100"/>
              <a:gd fmla="*/ 607669 h 1944000" name="connsiteY100"/>
              <a:gd fmla="*/ 687039 w 1944000" name="connsiteX101"/>
              <a:gd fmla="*/ 600684 h 1944000" name="connsiteY101"/>
              <a:gd fmla="*/ 691807 w 1944000" name="connsiteX102"/>
              <a:gd fmla="*/ 593699 h 1944000" name="connsiteY102"/>
              <a:gd fmla="*/ 696575 w 1944000" name="connsiteX103"/>
              <a:gd fmla="*/ 587349 h 1944000" name="connsiteY103"/>
              <a:gd fmla="*/ 702297 w 1944000" name="connsiteX104"/>
              <a:gd fmla="*/ 580682 h 1944000" name="connsiteY104"/>
              <a:gd fmla="*/ 708336 w 1944000" name="connsiteX105"/>
              <a:gd fmla="*/ 574014 h 1944000" name="connsiteY105"/>
              <a:gd fmla="*/ 714693 w 1944000" name="connsiteX106"/>
              <a:gd fmla="*/ 567664 h 1944000" name="connsiteY106"/>
              <a:gd fmla="*/ 722004 w 1944000" name="connsiteX107"/>
              <a:gd fmla="*/ 561632 h 1944000" name="connsiteY107"/>
              <a:gd fmla="*/ 729632 w 1944000" name="connsiteX108"/>
              <a:gd fmla="*/ 555282 h 1944000" name="connsiteY108"/>
              <a:gd fmla="*/ 737897 w 1944000" name="connsiteX109"/>
              <a:gd fmla="*/ 549249 h 1944000" name="connsiteY109"/>
              <a:gd fmla="*/ 743936 w 1944000" name="connsiteX110"/>
              <a:gd fmla="*/ 545122 h 1944000" name="connsiteY110"/>
              <a:gd fmla="*/ 750293 w 1944000" name="connsiteX111"/>
              <a:gd fmla="*/ 540994 h 1944000" name="connsiteY111"/>
              <a:gd fmla="*/ 757286 w 1944000" name="connsiteX112"/>
              <a:gd fmla="*/ 537502 h 1944000" name="connsiteY112"/>
              <a:gd fmla="*/ 764597 w 1944000" name="connsiteX113"/>
              <a:gd fmla="*/ 533692 h 1944000" name="connsiteY113"/>
              <a:gd fmla="*/ 772544 w 1944000" name="connsiteX114"/>
              <a:gd fmla="*/ 530517 h 1944000" name="connsiteY114"/>
              <a:gd fmla="*/ 780490 w 1944000" name="connsiteX115"/>
              <a:gd fmla="*/ 527342 h 1944000" name="connsiteY115"/>
              <a:gd fmla="*/ 789072 w 1944000" name="connsiteX116"/>
              <a:gd fmla="*/ 524167 h 1944000" name="connsiteY116"/>
              <a:gd fmla="*/ 797654 w 1944000" name="connsiteX117"/>
              <a:gd fmla="*/ 521627 h 1944000" name="connsiteY117"/>
              <a:gd fmla="*/ 806872 w 1944000" name="connsiteX118"/>
              <a:gd fmla="*/ 519087 h 1944000" name="connsiteY118"/>
              <a:gd fmla="*/ 816408 w 1944000" name="connsiteX119"/>
              <a:gd fmla="*/ 516229 h 1944000" name="connsiteY119"/>
              <a:gd fmla="*/ 825944 w 1944000" name="connsiteX120"/>
              <a:gd fmla="*/ 514324 h 1944000" name="connsiteY120"/>
              <a:gd fmla="*/ 836116 w 1944000" name="connsiteX121"/>
              <a:gd fmla="*/ 512102 h 1944000" name="connsiteY121"/>
              <a:gd fmla="*/ 846923 w 1944000" name="connsiteX122"/>
              <a:gd fmla="*/ 510514 h 1944000" name="connsiteY122"/>
              <a:gd fmla="*/ 858048 w 1944000" name="connsiteX123"/>
              <a:gd fmla="*/ 508927 h 1944000" name="connsiteY123"/>
              <a:gd fmla="*/ 869173 w 1944000" name="connsiteX124"/>
              <a:gd fmla="*/ 507022 h 1944000" name="connsiteY124"/>
              <a:gd fmla="*/ 880616 w 1944000" name="connsiteX125"/>
              <a:gd fmla="*/ 217144 h 1944000" name="connsiteY125"/>
              <a:gd fmla="*/ 880616 w 1944000" name="connsiteX126"/>
              <a:gd fmla="*/ 333984 h 1944000" name="connsiteY126"/>
              <a:gd fmla="*/ 863451 w 1944000" name="connsiteX127"/>
              <a:gd fmla="*/ 335254 h 1944000" name="connsiteY127"/>
              <a:gd fmla="*/ 846287 w 1944000" name="connsiteX128"/>
              <a:gd fmla="*/ 337159 h 1944000" name="connsiteY128"/>
              <a:gd fmla="*/ 829440 w 1944000" name="connsiteX129"/>
              <a:gd fmla="*/ 339382 h 1944000" name="connsiteY129"/>
              <a:gd fmla="*/ 812912 w 1944000" name="connsiteX130"/>
              <a:gd fmla="*/ 341922 h 1944000" name="connsiteY130"/>
              <a:gd fmla="*/ 796701 w 1944000" name="connsiteX131"/>
              <a:gd fmla="*/ 344779 h 1944000" name="connsiteY131"/>
              <a:gd fmla="*/ 780490 w 1944000" name="connsiteX132"/>
              <a:gd fmla="*/ 347954 h 1944000" name="connsiteY132"/>
              <a:gd fmla="*/ 764279 w 1944000" name="connsiteX133"/>
              <a:gd fmla="*/ 351764 h 1944000" name="connsiteY133"/>
              <a:gd fmla="*/ 748386 w 1944000" name="connsiteX134"/>
              <a:gd fmla="*/ 355892 h 1944000" name="connsiteY134"/>
              <a:gd fmla="*/ 726136 w 1944000" name="connsiteX135"/>
              <a:gd fmla="*/ 362242 h 1944000" name="connsiteY135"/>
              <a:gd fmla="*/ 704839 w 1944000" name="connsiteX136"/>
              <a:gd fmla="*/ 368909 h 1944000" name="connsiteY136"/>
              <a:gd fmla="*/ 684814 w 1944000" name="connsiteX137"/>
              <a:gd fmla="*/ 375894 h 1944000" name="connsiteY137"/>
              <a:gd fmla="*/ 666061 w 1944000" name="connsiteX138"/>
              <a:gd fmla="*/ 383197 h 1944000" name="connsiteY138"/>
              <a:gd fmla="*/ 657160 w 1944000" name="connsiteX139"/>
              <a:gd fmla="*/ 387324 h 1944000" name="connsiteY139"/>
              <a:gd fmla="*/ 648260 w 1944000" name="connsiteX140"/>
              <a:gd fmla="*/ 391134 h 1944000" name="connsiteY140"/>
              <a:gd fmla="*/ 639996 w 1944000" name="connsiteX141"/>
              <a:gd fmla="*/ 395262 h 1944000" name="connsiteY141"/>
              <a:gd fmla="*/ 632050 w 1944000" name="connsiteX142"/>
              <a:gd fmla="*/ 399072 h 1944000" name="connsiteY142"/>
              <a:gd fmla="*/ 624103 w 1944000" name="connsiteX143"/>
              <a:gd fmla="*/ 403517 h 1944000" name="connsiteY143"/>
              <a:gd fmla="*/ 616792 w 1944000" name="connsiteX144"/>
              <a:gd fmla="*/ 407644 h 1944000" name="connsiteY144"/>
              <a:gd fmla="*/ 609481 w 1944000" name="connsiteX145"/>
              <a:gd fmla="*/ 412089 h 1944000" name="connsiteY145"/>
              <a:gd fmla="*/ 602806 w 1944000" name="connsiteX146"/>
              <a:gd fmla="*/ 416534 h 1944000" name="connsiteY146"/>
              <a:gd fmla="*/ 593906 w 1944000" name="connsiteX147"/>
              <a:gd fmla="*/ 422567 h 1944000" name="connsiteY147"/>
              <a:gd fmla="*/ 585642 w 1944000" name="connsiteX148"/>
              <a:gd fmla="*/ 428282 h 1944000" name="connsiteY148"/>
              <a:gd fmla="*/ 577060 w 1944000" name="connsiteX149"/>
              <a:gd fmla="*/ 434632 h 1944000" name="connsiteY149"/>
              <a:gd fmla="*/ 569113 w 1944000" name="connsiteX150"/>
              <a:gd fmla="*/ 440982 h 1944000" name="connsiteY150"/>
              <a:gd fmla="*/ 561167 w 1944000" name="connsiteX151"/>
              <a:gd fmla="*/ 447967 h 1944000" name="connsiteY151"/>
              <a:gd fmla="*/ 553538 w 1944000" name="connsiteX152"/>
              <a:gd fmla="*/ 454317 h 1944000" name="connsiteY152"/>
              <a:gd fmla="*/ 545910 w 1944000" name="connsiteX153"/>
              <a:gd fmla="*/ 461302 h 1944000" name="connsiteY153"/>
              <a:gd fmla="*/ 538917 w 1944000" name="connsiteX154"/>
              <a:gd fmla="*/ 468604 h 1944000" name="connsiteY154"/>
              <a:gd fmla="*/ 532241 w 1944000" name="connsiteX155"/>
              <a:gd fmla="*/ 475907 h 1944000" name="connsiteY155"/>
              <a:gd fmla="*/ 525249 w 1944000" name="connsiteX156"/>
              <a:gd fmla="*/ 483527 h 1944000" name="connsiteY156"/>
              <a:gd fmla="*/ 518891 w 1944000" name="connsiteX157"/>
              <a:gd fmla="*/ 491464 h 1944000" name="connsiteY157"/>
              <a:gd fmla="*/ 512534 w 1944000" name="connsiteX158"/>
              <a:gd fmla="*/ 499402 h 1944000" name="connsiteY158"/>
              <a:gd fmla="*/ 506813 w 1944000" name="connsiteX159"/>
              <a:gd fmla="*/ 507022 h 1944000" name="connsiteY159"/>
              <a:gd fmla="*/ 501091 w 1944000" name="connsiteX160"/>
              <a:gd fmla="*/ 515277 h 1944000" name="connsiteY160"/>
              <a:gd fmla="*/ 495370 w 1944000" name="connsiteX161"/>
              <a:gd fmla="*/ 523849 h 1944000" name="connsiteY161"/>
              <a:gd fmla="*/ 490284 w 1944000" name="connsiteX162"/>
              <a:gd fmla="*/ 532422 h 1944000" name="connsiteY162"/>
              <a:gd fmla="*/ 485198 w 1944000" name="connsiteX163"/>
              <a:gd fmla="*/ 541312 h 1944000" name="connsiteY163"/>
              <a:gd fmla="*/ 480430 w 1944000" name="connsiteX164"/>
              <a:gd fmla="*/ 550202 h 1944000" name="connsiteY164"/>
              <a:gd fmla="*/ 475980 w 1944000" name="connsiteX165"/>
              <a:gd fmla="*/ 559092 h 1944000" name="connsiteY165"/>
              <a:gd fmla="*/ 472166 w 1944000" name="connsiteX166"/>
              <a:gd fmla="*/ 568299 h 1944000" name="connsiteY166"/>
              <a:gd fmla="*/ 468352 w 1944000" name="connsiteX167"/>
              <a:gd fmla="*/ 577507 h 1944000" name="connsiteY167"/>
              <a:gd fmla="*/ 464855 w 1944000" name="connsiteX168"/>
              <a:gd fmla="*/ 586714 h 1944000" name="connsiteY168"/>
              <a:gd fmla="*/ 461994 w 1944000" name="connsiteX169"/>
              <a:gd fmla="*/ 596239 h 1944000" name="connsiteY169"/>
              <a:gd fmla="*/ 459134 w 1944000" name="connsiteX170"/>
              <a:gd fmla="*/ 605764 h 1944000" name="connsiteY170"/>
              <a:gd fmla="*/ 456591 w 1944000" name="connsiteX171"/>
              <a:gd fmla="*/ 615289 h 1944000" name="connsiteY171"/>
              <a:gd fmla="*/ 454684 w 1944000" name="connsiteX172"/>
              <a:gd fmla="*/ 624814 h 1944000" name="connsiteY172"/>
              <a:gd fmla="*/ 453094 w 1944000" name="connsiteX173"/>
              <a:gd fmla="*/ 634657 h 1944000" name="connsiteY173"/>
              <a:gd fmla="*/ 451187 w 1944000" name="connsiteX174"/>
              <a:gd fmla="*/ 644182 h 1944000" name="connsiteY174"/>
              <a:gd fmla="*/ 450234 w 1944000" name="connsiteX175"/>
              <a:gd fmla="*/ 654024 h 1944000" name="connsiteY175"/>
              <a:gd fmla="*/ 449280 w 1944000" name="connsiteX176"/>
              <a:gd fmla="*/ 664184 h 1944000" name="connsiteY176"/>
              <a:gd fmla="*/ 448962 w 1944000" name="connsiteX177"/>
              <a:gd fmla="*/ 674344 h 1944000" name="connsiteY177"/>
              <a:gd fmla="*/ 448644 w 1944000" name="connsiteX178"/>
              <a:gd fmla="*/ 684822 h 1944000" name="connsiteY178"/>
              <a:gd fmla="*/ 448962 w 1944000" name="connsiteX179"/>
              <a:gd fmla="*/ 695934 h 1944000" name="connsiteY179"/>
              <a:gd fmla="*/ 449598 w 1944000" name="connsiteX180"/>
              <a:gd fmla="*/ 706729 h 1944000" name="connsiteY180"/>
              <a:gd fmla="*/ 450552 w 1944000" name="connsiteX181"/>
              <a:gd fmla="*/ 717842 h 1944000" name="connsiteY181"/>
              <a:gd fmla="*/ 452141 w 1944000" name="connsiteX182"/>
              <a:gd fmla="*/ 728637 h 1944000" name="connsiteY182"/>
              <a:gd fmla="*/ 453730 w 1944000" name="connsiteX183"/>
              <a:gd fmla="*/ 739432 h 1944000" name="connsiteY183"/>
              <a:gd fmla="*/ 455955 w 1944000" name="connsiteX184"/>
              <a:gd fmla="*/ 749909 h 1944000" name="connsiteY184"/>
              <a:gd fmla="*/ 458180 w 1944000" name="connsiteX185"/>
              <a:gd fmla="*/ 760387 h 1944000" name="connsiteY185"/>
              <a:gd fmla="*/ 461359 w 1944000" name="connsiteX186"/>
              <a:gd fmla="*/ 770547 h 1944000" name="connsiteY186"/>
              <a:gd fmla="*/ 464537 w 1944000" name="connsiteX187"/>
              <a:gd fmla="*/ 781024 h 1944000" name="connsiteY187"/>
              <a:gd fmla="*/ 468352 w 1944000" name="connsiteX188"/>
              <a:gd fmla="*/ 791184 h 1944000" name="connsiteY188"/>
              <a:gd fmla="*/ 472484 w 1944000" name="connsiteX189"/>
              <a:gd fmla="*/ 801027 h 1944000" name="connsiteY189"/>
              <a:gd fmla="*/ 476934 w 1944000" name="connsiteX190"/>
              <a:gd fmla="*/ 810869 h 1944000" name="connsiteY190"/>
              <a:gd fmla="*/ 482020 w 1944000" name="connsiteX191"/>
              <a:gd fmla="*/ 820712 h 1944000" name="connsiteY191"/>
              <a:gd fmla="*/ 487423 w 1944000" name="connsiteX192"/>
              <a:gd fmla="*/ 830237 h 1944000" name="connsiteY192"/>
              <a:gd fmla="*/ 492827 w 1944000" name="connsiteX193"/>
              <a:gd fmla="*/ 839762 h 1944000" name="connsiteY193"/>
              <a:gd fmla="*/ 498866 w 1944000" name="connsiteX194"/>
              <a:gd fmla="*/ 848969 h 1944000" name="connsiteY194"/>
              <a:gd fmla="*/ 505541 w 1944000" name="connsiteX195"/>
              <a:gd fmla="*/ 858177 h 1944000" name="connsiteY195"/>
              <a:gd fmla="*/ 512216 w 1944000" name="connsiteX196"/>
              <a:gd fmla="*/ 867067 h 1944000" name="connsiteY196"/>
              <a:gd fmla="*/ 519527 w 1944000" name="connsiteX197"/>
              <a:gd fmla="*/ 875957 h 1944000" name="connsiteY197"/>
              <a:gd fmla="*/ 527156 w 1944000" name="connsiteX198"/>
              <a:gd fmla="*/ 884212 h 1944000" name="connsiteY198"/>
              <a:gd fmla="*/ 535102 w 1944000" name="connsiteX199"/>
              <a:gd fmla="*/ 892467 h 1944000" name="connsiteY199"/>
              <a:gd fmla="*/ 543367 w 1944000" name="connsiteX200"/>
              <a:gd fmla="*/ 900404 h 1944000" name="connsiteY200"/>
              <a:gd fmla="*/ 551949 w 1944000" name="connsiteX201"/>
              <a:gd fmla="*/ 908024 h 1944000" name="connsiteY201"/>
              <a:gd fmla="*/ 561167 w 1944000" name="connsiteX202"/>
              <a:gd fmla="*/ 915644 h 1944000" name="connsiteY202"/>
              <a:gd fmla="*/ 570385 w 1944000" name="connsiteX203"/>
              <a:gd fmla="*/ 922947 h 1944000" name="connsiteY203"/>
              <a:gd fmla="*/ 580238 w 1944000" name="connsiteX204"/>
              <a:gd fmla="*/ 929932 h 1944000" name="connsiteY204"/>
              <a:gd fmla="*/ 590410 w 1944000" name="connsiteX205"/>
              <a:gd fmla="*/ 936282 h 1944000" name="connsiteY205"/>
              <a:gd fmla="*/ 600899 w 1944000" name="connsiteX206"/>
              <a:gd fmla="*/ 942632 h 1944000" name="connsiteY206"/>
              <a:gd fmla="*/ 611706 w 1944000" name="connsiteX207"/>
              <a:gd fmla="*/ 948982 h 1944000" name="connsiteY207"/>
              <a:gd fmla="*/ 623149 w 1944000" name="connsiteX208"/>
              <a:gd fmla="*/ 954697 h 1944000" name="connsiteY208"/>
              <a:gd fmla="*/ 634592 w 1944000" name="connsiteX209"/>
              <a:gd fmla="*/ 960412 h 1944000" name="connsiteY209"/>
              <a:gd fmla="*/ 646671 w 1944000" name="connsiteX210"/>
              <a:gd fmla="*/ 966127 h 1944000" name="connsiteY210"/>
              <a:gd fmla="*/ 666378 w 1944000" name="connsiteX211"/>
              <a:gd fmla="*/ 974064 h 1944000" name="connsiteY211"/>
              <a:gd fmla="*/ 688629 w 1944000" name="connsiteX212"/>
              <a:gd fmla="*/ 982637 h 1944000" name="connsiteY212"/>
              <a:gd fmla="*/ 713739 w 1944000" name="connsiteX213"/>
              <a:gd fmla="*/ 991209 h 1944000" name="connsiteY213"/>
              <a:gd fmla="*/ 741711 w 1944000" name="connsiteX214"/>
              <a:gd fmla="*/ 1000099 h 1944000" name="connsiteY214"/>
              <a:gd fmla="*/ 772544 w 1944000" name="connsiteX215"/>
              <a:gd fmla="*/ 1009307 h 1944000" name="connsiteY215"/>
              <a:gd fmla="*/ 805919 w 1944000" name="connsiteX216"/>
              <a:gd fmla="*/ 1018514 h 1944000" name="connsiteY216"/>
              <a:gd fmla="*/ 841837 w 1944000" name="connsiteX217"/>
              <a:gd fmla="*/ 1028357 h 1944000" name="connsiteY217"/>
              <a:gd fmla="*/ 880616 w 1944000" name="connsiteX218"/>
              <a:gd fmla="*/ 1038199 h 1944000" name="connsiteY218"/>
              <a:gd fmla="*/ 880616 w 1944000" name="connsiteX219"/>
              <a:gd fmla="*/ 1433487 h 1944000" name="connsiteY219"/>
              <a:gd fmla="*/ 870444 w 1944000" name="connsiteX220"/>
              <a:gd fmla="*/ 1431582 h 1944000" name="connsiteY220"/>
              <a:gd fmla="*/ 860591 w 1944000" name="connsiteX221"/>
              <a:gd fmla="*/ 1429042 h 1944000" name="connsiteY221"/>
              <a:gd fmla="*/ 850737 w 1944000" name="connsiteX222"/>
              <a:gd fmla="*/ 1426820 h 1944000" name="connsiteY222"/>
              <a:gd fmla="*/ 841519 w 1944000" name="connsiteX223"/>
              <a:gd fmla="*/ 1424280 h 1944000" name="connsiteY223"/>
              <a:gd fmla="*/ 831983 w 1944000" name="connsiteX224"/>
              <a:gd fmla="*/ 1421422 h 1944000" name="connsiteY224"/>
              <a:gd fmla="*/ 823083 w 1944000" name="connsiteX225"/>
              <a:gd fmla="*/ 1418247 h 1944000" name="connsiteY225"/>
              <a:gd fmla="*/ 814183 w 1944000" name="connsiteX226"/>
              <a:gd fmla="*/ 1415072 h 1944000" name="connsiteY226"/>
              <a:gd fmla="*/ 805283 w 1944000" name="connsiteX227"/>
              <a:gd fmla="*/ 1411580 h 1944000" name="connsiteY227"/>
              <a:gd fmla="*/ 796701 w 1944000" name="connsiteX228"/>
              <a:gd fmla="*/ 1408087 h 1944000" name="connsiteY228"/>
              <a:gd fmla="*/ 788437 w 1944000" name="connsiteX229"/>
              <a:gd fmla="*/ 1404277 h 1944000" name="connsiteY229"/>
              <a:gd fmla="*/ 780490 w 1944000" name="connsiteX230"/>
              <a:gd fmla="*/ 1400150 h 1944000" name="connsiteY230"/>
              <a:gd fmla="*/ 772544 w 1944000" name="connsiteX231"/>
              <a:gd fmla="*/ 1396022 h 1944000" name="connsiteY231"/>
              <a:gd fmla="*/ 764915 w 1944000" name="connsiteX232"/>
              <a:gd fmla="*/ 1391260 h 1944000" name="connsiteY232"/>
              <a:gd fmla="*/ 757604 w 1944000" name="connsiteX233"/>
              <a:gd fmla="*/ 1386815 h 1944000" name="connsiteY233"/>
              <a:gd fmla="*/ 750293 w 1944000" name="connsiteX234"/>
              <a:gd fmla="*/ 1381735 h 1944000" name="connsiteY234"/>
              <a:gd fmla="*/ 743618 w 1944000" name="connsiteX235"/>
              <a:gd fmla="*/ 1376655 h 1944000" name="connsiteY235"/>
              <a:gd fmla="*/ 732811 w 1944000" name="connsiteX236"/>
              <a:gd fmla="*/ 1368082 h 1944000" name="connsiteY236"/>
              <a:gd fmla="*/ 722640 w 1944000" name="connsiteX237"/>
              <a:gd fmla="*/ 1359192 h 1944000" name="connsiteY237"/>
              <a:gd fmla="*/ 713104 w 1944000" name="connsiteX238"/>
              <a:gd fmla="*/ 1349985 h 1944000" name="connsiteY238"/>
              <a:gd fmla="*/ 704204 w 1944000" name="connsiteX239"/>
              <a:gd fmla="*/ 1340142 h 1944000" name="connsiteY239"/>
              <a:gd fmla="*/ 695621 w 1944000" name="connsiteX240"/>
              <a:gd fmla="*/ 1329982 h 1944000" name="connsiteY240"/>
              <a:gd fmla="*/ 687675 w 1944000" name="connsiteX241"/>
              <a:gd fmla="*/ 1319187 h 1944000" name="connsiteY241"/>
              <a:gd fmla="*/ 680046 w 1944000" name="connsiteX242"/>
              <a:gd fmla="*/ 1308075 h 1944000" name="connsiteY242"/>
              <a:gd fmla="*/ 673371 w 1944000" name="connsiteX243"/>
              <a:gd fmla="*/ 1296327 h 1944000" name="connsiteY243"/>
              <a:gd fmla="*/ 667014 w 1944000" name="connsiteX244"/>
              <a:gd fmla="*/ 1284262 h 1944000" name="connsiteY244"/>
              <a:gd fmla="*/ 660975 w 1944000" name="connsiteX245"/>
              <a:gd fmla="*/ 1271562 h 1944000" name="connsiteY245"/>
              <a:gd fmla="*/ 655889 w 1944000" name="connsiteX246"/>
              <a:gd fmla="*/ 1258862 h 1944000" name="connsiteY246"/>
              <a:gd fmla="*/ 651121 w 1944000" name="connsiteX247"/>
              <a:gd fmla="*/ 1245209 h 1944000" name="connsiteY247"/>
              <a:gd fmla="*/ 646989 w 1944000" name="connsiteX248"/>
              <a:gd fmla="*/ 1231557 h 1944000" name="connsiteY248"/>
              <a:gd fmla="*/ 642857 w 1944000" name="connsiteX249"/>
              <a:gd fmla="*/ 1217269 h 1944000" name="connsiteY249"/>
              <a:gd fmla="*/ 639996 w 1944000" name="connsiteX250"/>
              <a:gd fmla="*/ 1202664 h 1944000" name="connsiteY250"/>
              <a:gd fmla="*/ 637453 w 1944000" name="connsiteX251"/>
              <a:gd fmla="*/ 1187424 h 1944000" name="connsiteY251"/>
              <a:gd fmla="*/ 410819 w 1944000" name="connsiteX252"/>
              <a:gd fmla="*/ 1219492 h 1944000" name="connsiteY252"/>
              <a:gd fmla="*/ 413044 w 1944000" name="connsiteX253"/>
              <a:gd fmla="*/ 1231557 h 1944000" name="connsiteY253"/>
              <a:gd fmla="*/ 415587 w 1944000" name="connsiteX254"/>
              <a:gd fmla="*/ 1243304 h 1944000" name="connsiteY254"/>
              <a:gd fmla="*/ 418766 w 1944000" name="connsiteX255"/>
              <a:gd fmla="*/ 1255370 h 1944000" name="connsiteY255"/>
              <a:gd fmla="*/ 421626 w 1944000" name="connsiteX256"/>
              <a:gd fmla="*/ 1266800 h 1944000" name="connsiteY256"/>
              <a:gd fmla="*/ 424805 w 1944000" name="connsiteX257"/>
              <a:gd fmla="*/ 1278230 h 1944000" name="connsiteY257"/>
              <a:gd fmla="*/ 428619 w 1944000" name="connsiteX258"/>
              <a:gd fmla="*/ 1289660 h 1944000" name="connsiteY258"/>
              <a:gd fmla="*/ 432116 w 1944000" name="connsiteX259"/>
              <a:gd fmla="*/ 1300455 h 1944000" name="connsiteY259"/>
              <a:gd fmla="*/ 435930 w 1944000" name="connsiteX260"/>
              <a:gd fmla="*/ 1311250 h 1944000" name="connsiteY260"/>
              <a:gd fmla="*/ 440062 w 1944000" name="connsiteX261"/>
              <a:gd fmla="*/ 1321727 h 1944000" name="connsiteY261"/>
              <a:gd fmla="*/ 444512 w 1944000" name="connsiteX262"/>
              <a:gd fmla="*/ 1332205 h 1944000" name="connsiteY262"/>
              <a:gd fmla="*/ 448644 w 1944000" name="connsiteX263"/>
              <a:gd fmla="*/ 1342682 h 1944000" name="connsiteY263"/>
              <a:gd fmla="*/ 453412 w 1944000" name="connsiteX264"/>
              <a:gd fmla="*/ 1352525 h 1944000" name="connsiteY264"/>
              <a:gd fmla="*/ 458180 w 1944000" name="connsiteX265"/>
              <a:gd fmla="*/ 1362367 h 1944000" name="connsiteY265"/>
              <a:gd fmla="*/ 463266 w 1944000" name="connsiteX266"/>
              <a:gd fmla="*/ 1372210 h 1944000" name="connsiteY266"/>
              <a:gd fmla="*/ 468352 w 1944000" name="connsiteX267"/>
              <a:gd fmla="*/ 1381735 h 1944000" name="connsiteY267"/>
              <a:gd fmla="*/ 473755 w 1944000" name="connsiteX268"/>
              <a:gd fmla="*/ 1390942 h 1944000" name="connsiteY268"/>
              <a:gd fmla="*/ 479477 w 1944000" name="connsiteX269"/>
              <a:gd fmla="*/ 1399832 h 1944000" name="connsiteY269"/>
              <a:gd fmla="*/ 485198 w 1944000" name="connsiteX270"/>
              <a:gd fmla="*/ 1409040 h 1944000" name="connsiteY270"/>
              <a:gd fmla="*/ 491238 w 1944000" name="connsiteX271"/>
              <a:gd fmla="*/ 1417612 h 1944000" name="connsiteY271"/>
              <a:gd fmla="*/ 497595 w 1944000" name="connsiteX272"/>
              <a:gd fmla="*/ 1426185 h 1944000" name="connsiteY272"/>
              <a:gd fmla="*/ 503634 w 1944000" name="connsiteX273"/>
              <a:gd fmla="*/ 1434757 h 1944000" name="connsiteY273"/>
              <a:gd fmla="*/ 510309 w 1944000" name="connsiteX274"/>
              <a:gd fmla="*/ 1442695 h 1944000" name="connsiteY274"/>
              <a:gd fmla="*/ 517302 w 1944000" name="connsiteX275"/>
              <a:gd fmla="*/ 1450950 h 1944000" name="connsiteY275"/>
              <a:gd fmla="*/ 524295 w 1944000" name="connsiteX276"/>
              <a:gd fmla="*/ 1458570 h 1944000" name="connsiteY276"/>
              <a:gd fmla="*/ 531288 w 1944000" name="connsiteX277"/>
              <a:gd fmla="*/ 1466190 h 1944000" name="connsiteY277"/>
              <a:gd fmla="*/ 538599 w 1944000" name="connsiteX278"/>
              <a:gd fmla="*/ 1473492 h 1944000" name="connsiteY278"/>
              <a:gd fmla="*/ 546227 w 1944000" name="connsiteX279"/>
              <a:gd fmla="*/ 1480795 h 1944000" name="connsiteY279"/>
              <a:gd fmla="*/ 553856 w 1944000" name="connsiteX280"/>
              <a:gd fmla="*/ 1487780 h 1944000" name="connsiteY280"/>
              <a:gd fmla="*/ 561802 w 1944000" name="connsiteX281"/>
              <a:gd fmla="*/ 1494765 h 1944000" name="connsiteY281"/>
              <a:gd fmla="*/ 570067 w 1944000" name="connsiteX282"/>
              <a:gd fmla="*/ 1501750 h 1944000" name="connsiteY282"/>
              <a:gd fmla="*/ 578331 w 1944000" name="connsiteX283"/>
              <a:gd fmla="*/ 1507782 h 1944000" name="connsiteY283"/>
              <a:gd fmla="*/ 586913 w 1944000" name="connsiteX284"/>
              <a:gd fmla="*/ 1514132 h 1944000" name="connsiteY284"/>
              <a:gd fmla="*/ 600581 w 1944000" name="connsiteX285"/>
              <a:gd fmla="*/ 1523657 h 1944000" name="connsiteY285"/>
              <a:gd fmla="*/ 615203 w 1944000" name="connsiteX286"/>
              <a:gd fmla="*/ 1532865 h 1944000" name="connsiteY286"/>
              <a:gd fmla="*/ 630142 w 1944000" name="connsiteX287"/>
              <a:gd fmla="*/ 1541437 h 1944000" name="connsiteY287"/>
              <a:gd fmla="*/ 645717 w 1944000" name="connsiteX288"/>
              <a:gd fmla="*/ 1549375 h 1944000" name="connsiteY288"/>
              <a:gd fmla="*/ 661928 w 1944000" name="connsiteX289"/>
              <a:gd fmla="*/ 1556995 h 1944000" name="connsiteY289"/>
              <a:gd fmla="*/ 678775 w 1944000" name="connsiteX290"/>
              <a:gd fmla="*/ 1563980 h 1944000" name="connsiteY290"/>
              <a:gd fmla="*/ 696257 w 1944000" name="connsiteX291"/>
              <a:gd fmla="*/ 1570647 h 1944000" name="connsiteY291"/>
              <a:gd fmla="*/ 714375 w 1944000" name="connsiteX292"/>
              <a:gd fmla="*/ 1576680 h 1944000" name="connsiteY292"/>
              <a:gd fmla="*/ 733129 w 1944000" name="connsiteX293"/>
              <a:gd fmla="*/ 1582395 h 1944000" name="connsiteY293"/>
              <a:gd fmla="*/ 752518 w 1944000" name="connsiteX294"/>
              <a:gd fmla="*/ 1587475 h 1944000" name="connsiteY294"/>
              <a:gd fmla="*/ 772544 w 1944000" name="connsiteX295"/>
              <a:gd fmla="*/ 1592237 h 1944000" name="connsiteY295"/>
              <a:gd fmla="*/ 792887 w 1944000" name="connsiteX296"/>
              <a:gd fmla="*/ 1596365 h 1944000" name="connsiteY296"/>
              <a:gd fmla="*/ 814183 w 1944000" name="connsiteX297"/>
              <a:gd fmla="*/ 1600175 h 1944000" name="connsiteY297"/>
              <a:gd fmla="*/ 835480 w 1944000" name="connsiteX298"/>
              <a:gd fmla="*/ 1603350 h 1944000" name="connsiteY298"/>
              <a:gd fmla="*/ 858048 w 1944000" name="connsiteX299"/>
              <a:gd fmla="*/ 1606525 h 1944000" name="connsiteY299"/>
              <a:gd fmla="*/ 880616 w 1944000" name="connsiteX300"/>
              <a:gd fmla="*/ 1608747 h 1944000" name="connsiteY300"/>
              <a:gd fmla="*/ 880616 w 1944000" name="connsiteX301"/>
              <a:gd fmla="*/ 1726857 h 1944000" name="connsiteY301"/>
              <a:gd fmla="*/ 1063385 w 1944000" name="connsiteX302"/>
              <a:gd fmla="*/ 1726857 h 1944000" name="connsiteY302"/>
              <a:gd fmla="*/ 1063385 w 1944000" name="connsiteX303"/>
              <a:gd fmla="*/ 1610652 h 1944000" name="connsiteY303"/>
              <a:gd fmla="*/ 1077371 w 1944000" name="connsiteX304"/>
              <a:gd fmla="*/ 1609382 h 1944000" name="connsiteY304"/>
              <a:gd fmla="*/ 1091675 w 1944000" name="connsiteX305"/>
              <a:gd fmla="*/ 1607795 h 1944000" name="connsiteY305"/>
              <a:gd fmla="*/ 1105661 w 1944000" name="connsiteX306"/>
              <a:gd fmla="*/ 1606207 h 1944000" name="connsiteY306"/>
              <a:gd fmla="*/ 1119329 w 1944000" name="connsiteX307"/>
              <a:gd fmla="*/ 1603985 h 1944000" name="connsiteY307"/>
              <a:gd fmla="*/ 1133314 w 1944000" name="connsiteX308"/>
              <a:gd fmla="*/ 1602080 h 1944000" name="connsiteY308"/>
              <a:gd fmla="*/ 1146665 w 1944000" name="connsiteX309"/>
              <a:gd fmla="*/ 1599857 h 1944000" name="connsiteY309"/>
              <a:gd fmla="*/ 1160015 w 1944000" name="connsiteX310"/>
              <a:gd fmla="*/ 1597317 h 1944000" name="connsiteY310"/>
              <a:gd fmla="*/ 1173047 w 1944000" name="connsiteX311"/>
              <a:gd fmla="*/ 1594142 h 1944000" name="connsiteY311"/>
              <a:gd fmla="*/ 1186397 w 1944000" name="connsiteX312"/>
              <a:gd fmla="*/ 1591285 h 1944000" name="connsiteY312"/>
              <a:gd fmla="*/ 1199111 w 1944000" name="connsiteX313"/>
              <a:gd fmla="*/ 1587792 h 1944000" name="connsiteY313"/>
              <a:gd fmla="*/ 1212144 w 1944000" name="connsiteX314"/>
              <a:gd fmla="*/ 1584300 h 1944000" name="connsiteY314"/>
              <a:gd fmla="*/ 1224540 w 1944000" name="connsiteX315"/>
              <a:gd fmla="*/ 1580807 h 1944000" name="connsiteY315"/>
              <a:gd fmla="*/ 1236937 w 1944000" name="connsiteX316"/>
              <a:gd fmla="*/ 1576680 h 1944000" name="connsiteY316"/>
              <a:gd fmla="*/ 1249333 w 1944000" name="connsiteX317"/>
              <a:gd fmla="*/ 1572552 h 1944000" name="connsiteY317"/>
              <a:gd fmla="*/ 1261412 w 1944000" name="connsiteX318"/>
              <a:gd fmla="*/ 1567790 h 1944000" name="connsiteY318"/>
              <a:gd fmla="*/ 1273491 w 1944000" name="connsiteX319"/>
              <a:gd fmla="*/ 1563345 h 1944000" name="connsiteY319"/>
              <a:gd fmla="*/ 1288748 w 1944000" name="connsiteX320"/>
              <a:gd fmla="*/ 1556995 h 1944000" name="connsiteY320"/>
              <a:gd fmla="*/ 1304005 w 1944000" name="connsiteX321"/>
              <a:gd fmla="*/ 1550010 h 1944000" name="connsiteY321"/>
              <a:gd fmla="*/ 1318627 w 1944000" name="connsiteX322"/>
              <a:gd fmla="*/ 1543025 h 1944000" name="connsiteY322"/>
              <a:gd fmla="*/ 1332613 w 1944000" name="connsiteX323"/>
              <a:gd fmla="*/ 1535722 h 1944000" name="connsiteY323"/>
              <a:gd fmla="*/ 1346598 w 1944000" name="connsiteX324"/>
              <a:gd fmla="*/ 1528102 h 1944000" name="connsiteY324"/>
              <a:gd fmla="*/ 1359631 w 1944000" name="connsiteX325"/>
              <a:gd fmla="*/ 1519847 h 1944000" name="connsiteY325"/>
              <a:gd fmla="*/ 1372345 w 1944000" name="connsiteX326"/>
              <a:gd fmla="*/ 1511592 h 1944000" name="connsiteY326"/>
              <a:gd fmla="*/ 1384742 w 1944000" name="connsiteX327"/>
              <a:gd fmla="*/ 1502702 h 1944000" name="connsiteY327"/>
              <a:gd fmla="*/ 1396185 w 1944000" name="connsiteX328"/>
              <a:gd fmla="*/ 1493812 h 1944000" name="connsiteY328"/>
              <a:gd fmla="*/ 1407945 w 1944000" name="connsiteX329"/>
              <a:gd fmla="*/ 1484287 h 1944000" name="connsiteY329"/>
              <a:gd fmla="*/ 1418753 w 1944000" name="connsiteX330"/>
              <a:gd fmla="*/ 1474762 h 1944000" name="connsiteY330"/>
              <a:gd fmla="*/ 1429242 w 1944000" name="connsiteX331"/>
              <a:gd fmla="*/ 1464602 h 1944000" name="connsiteY331"/>
              <a:gd fmla="*/ 1439096 w 1944000" name="connsiteX332"/>
              <a:gd fmla="*/ 1454125 h 1944000" name="connsiteY332"/>
              <a:gd fmla="*/ 1448631 w 1944000" name="connsiteX333"/>
              <a:gd fmla="*/ 1443647 h 1944000" name="connsiteY333"/>
              <a:gd fmla="*/ 1457531 w 1944000" name="connsiteX334"/>
              <a:gd fmla="*/ 1432535 h 1944000" name="connsiteY334"/>
              <a:gd fmla="*/ 1466114 w 1944000" name="connsiteX335"/>
              <a:gd fmla="*/ 1421422 h 1944000" name="connsiteY335"/>
              <a:gd fmla="*/ 1474378 w 1944000" name="connsiteX336"/>
              <a:gd fmla="*/ 1409675 h 1944000" name="connsiteY336"/>
              <a:gd fmla="*/ 1482007 w 1944000" name="connsiteX337"/>
              <a:gd fmla="*/ 1398245 h 1944000" name="connsiteY337"/>
              <a:gd fmla="*/ 1489000 w 1944000" name="connsiteX338"/>
              <a:gd fmla="*/ 1386497 h 1944000" name="connsiteY338"/>
              <a:gd fmla="*/ 1495675 w 1944000" name="connsiteX339"/>
              <a:gd fmla="*/ 1374432 h 1944000" name="connsiteY339"/>
              <a:gd fmla="*/ 1501396 w 1944000" name="connsiteX340"/>
              <a:gd fmla="*/ 1362685 h 1944000" name="connsiteY340"/>
              <a:gd fmla="*/ 1507118 w 1944000" name="connsiteX341"/>
              <a:gd fmla="*/ 1350620 h 1944000" name="connsiteY341"/>
              <a:gd fmla="*/ 1512203 w 1944000" name="connsiteX342"/>
              <a:gd fmla="*/ 1338555 h 1944000" name="connsiteY342"/>
              <a:gd fmla="*/ 1516335 w 1944000" name="connsiteX343"/>
              <a:gd fmla="*/ 1326490 h 1944000" name="connsiteY343"/>
              <a:gd fmla="*/ 1520468 w 1944000" name="connsiteX344"/>
              <a:gd fmla="*/ 1314107 h 1944000" name="connsiteY344"/>
              <a:gd fmla="*/ 1523964 w 1944000" name="connsiteX345"/>
              <a:gd fmla="*/ 1301725 h 1944000" name="connsiteY345"/>
              <a:gd fmla="*/ 1526507 w 1944000" name="connsiteX346"/>
              <a:gd fmla="*/ 1289025 h 1944000" name="connsiteY346"/>
              <a:gd fmla="*/ 1528732 w 1944000" name="connsiteX347"/>
              <a:gd fmla="*/ 1276642 h 1944000" name="connsiteY347"/>
              <a:gd fmla="*/ 1530957 w 1944000" name="connsiteX348"/>
              <a:gd fmla="*/ 1263942 h 1944000" name="connsiteY348"/>
              <a:gd fmla="*/ 1532228 w 1944000" name="connsiteX349"/>
              <a:gd fmla="*/ 1251242 h 1944000" name="connsiteY349"/>
              <a:gd fmla="*/ 1532864 w 1944000" name="connsiteX350"/>
              <a:gd fmla="*/ 1238542 h 1944000" name="connsiteY350"/>
              <a:gd fmla="*/ 1533182 w 1944000" name="connsiteX351"/>
              <a:gd fmla="*/ 1225207 h 1944000" name="connsiteY351"/>
              <a:gd fmla="*/ 1533182 w 1944000" name="connsiteX352"/>
              <a:gd fmla="*/ 1212189 h 1944000" name="connsiteY352"/>
              <a:gd fmla="*/ 1532546 w 1944000" name="connsiteX353"/>
              <a:gd fmla="*/ 1199172 h 1944000" name="connsiteY353"/>
              <a:gd fmla="*/ 1531275 w 1944000" name="connsiteX354"/>
              <a:gd fmla="*/ 1186789 h 1944000" name="connsiteY354"/>
              <a:gd fmla="*/ 1530003 w 1944000" name="connsiteX355"/>
              <a:gd fmla="*/ 1174407 h 1944000" name="connsiteY355"/>
              <a:gd fmla="*/ 1527778 w 1944000" name="connsiteX356"/>
              <a:gd fmla="*/ 1162342 h 1944000" name="connsiteY356"/>
              <a:gd fmla="*/ 1525553 w 1944000" name="connsiteX357"/>
              <a:gd fmla="*/ 1150594 h 1944000" name="connsiteY357"/>
              <a:gd fmla="*/ 1522693 w 1944000" name="connsiteX358"/>
              <a:gd fmla="*/ 1138847 h 1944000" name="connsiteY358"/>
              <a:gd fmla="*/ 1519514 w 1944000" name="connsiteX359"/>
              <a:gd fmla="*/ 1127734 h 1944000" name="connsiteY359"/>
              <a:gd fmla="*/ 1516018 w 1944000" name="connsiteX360"/>
              <a:gd fmla="*/ 1116939 h 1944000" name="connsiteY360"/>
              <a:gd fmla="*/ 1511885 w 1944000" name="connsiteX361"/>
              <a:gd fmla="*/ 1106144 h 1944000" name="connsiteY361"/>
              <a:gd fmla="*/ 1507435 w 1944000" name="connsiteX362"/>
              <a:gd fmla="*/ 1095349 h 1944000" name="connsiteY362"/>
              <a:gd fmla="*/ 1502350 w 1944000" name="connsiteX363"/>
              <a:gd fmla="*/ 1085189 h 1944000" name="connsiteY363"/>
              <a:gd fmla="*/ 1496946 w 1944000" name="connsiteX364"/>
              <a:gd fmla="*/ 1075347 h 1944000" name="connsiteY364"/>
              <a:gd fmla="*/ 1491225 w 1944000" name="connsiteX365"/>
              <a:gd fmla="*/ 1065822 h 1944000" name="connsiteY365"/>
              <a:gd fmla="*/ 1485185 w 1944000" name="connsiteX366"/>
              <a:gd fmla="*/ 1056614 h 1944000" name="connsiteY366"/>
              <a:gd fmla="*/ 1478510 w 1944000" name="connsiteX367"/>
              <a:gd fmla="*/ 1047407 h 1944000" name="connsiteY367"/>
              <a:gd fmla="*/ 1471517 w 1944000" name="connsiteX368"/>
              <a:gd fmla="*/ 1038517 h 1944000" name="connsiteY368"/>
              <a:gd fmla="*/ 1463889 w 1944000" name="connsiteX369"/>
              <a:gd fmla="*/ 1029944 h 1944000" name="connsiteY369"/>
              <a:gd fmla="*/ 1456260 w 1944000" name="connsiteX370"/>
              <a:gd fmla="*/ 1021689 h 1944000" name="connsiteY370"/>
              <a:gd fmla="*/ 1448314 w 1944000" name="connsiteX371"/>
              <a:gd fmla="*/ 1013752 h 1944000" name="connsiteY371"/>
              <a:gd fmla="*/ 1440049 w 1944000" name="connsiteX372"/>
              <a:gd fmla="*/ 1005814 h 1944000" name="connsiteY372"/>
              <a:gd fmla="*/ 1431467 w 1944000" name="connsiteX373"/>
              <a:gd fmla="*/ 998512 h 1944000" name="connsiteY373"/>
              <a:gd fmla="*/ 1422567 w 1944000" name="connsiteX374"/>
              <a:gd fmla="*/ 991527 h 1944000" name="connsiteY374"/>
              <a:gd fmla="*/ 1413349 w 1944000" name="connsiteX375"/>
              <a:gd fmla="*/ 984542 h 1944000" name="connsiteY375"/>
              <a:gd fmla="*/ 1403813 w 1944000" name="connsiteX376"/>
              <a:gd fmla="*/ 977557 h 1944000" name="connsiteY376"/>
              <a:gd fmla="*/ 1393959 w 1944000" name="connsiteX377"/>
              <a:gd fmla="*/ 971207 h 1944000" name="connsiteY377"/>
              <a:gd fmla="*/ 1383788 w 1944000" name="connsiteX378"/>
              <a:gd fmla="*/ 965174 h 1944000" name="connsiteY378"/>
              <a:gd fmla="*/ 1373299 w 1944000" name="connsiteX379"/>
              <a:gd fmla="*/ 959142 h 1944000" name="connsiteY379"/>
              <a:gd fmla="*/ 1362491 w 1944000" name="connsiteX380"/>
              <a:gd fmla="*/ 953427 h 1944000" name="connsiteY380"/>
              <a:gd fmla="*/ 1351048 w 1944000" name="connsiteX381"/>
              <a:gd fmla="*/ 948347 h 1944000" name="connsiteY381"/>
              <a:gd fmla="*/ 1339605 w 1944000" name="connsiteX382"/>
              <a:gd fmla="*/ 942949 h 1944000" name="connsiteY382"/>
              <a:gd fmla="*/ 1327845 w 1944000" name="connsiteX383"/>
              <a:gd fmla="*/ 937869 h 1944000" name="connsiteY383"/>
              <a:gd fmla="*/ 1305912 w 1944000" name="connsiteX384"/>
              <a:gd fmla="*/ 930249 h 1944000" name="connsiteY384"/>
              <a:gd fmla="*/ 1280801 w 1944000" name="connsiteX385"/>
              <a:gd fmla="*/ 921677 h 1944000" name="connsiteY385"/>
              <a:gd fmla="*/ 1252512 w 1944000" name="connsiteX386"/>
              <a:gd fmla="*/ 912469 h 1944000" name="connsiteY386"/>
              <a:gd fmla="*/ 1221362 w 1944000" name="connsiteX387"/>
              <a:gd fmla="*/ 902627 h 1944000" name="connsiteY387"/>
              <a:gd fmla="*/ 1186397 w 1944000" name="connsiteX388"/>
              <a:gd fmla="*/ 892784 h 1944000" name="connsiteY388"/>
              <a:gd fmla="*/ 1148572 w 1944000" name="connsiteX389"/>
              <a:gd fmla="*/ 882307 h 1944000" name="connsiteY389"/>
              <a:gd fmla="*/ 1107568 w 1944000" name="connsiteX390"/>
              <a:gd fmla="*/ 871512 h 1944000" name="connsiteY390"/>
              <a:gd fmla="*/ 1063385 w 1944000" name="connsiteX391"/>
              <a:gd fmla="*/ 860399 h 1944000" name="connsiteY391"/>
              <a:gd fmla="*/ 1063385 w 1944000" name="connsiteX392"/>
              <a:gd fmla="*/ 511149 h 1944000" name="connsiteY392"/>
              <a:gd fmla="*/ 1078960 w 1944000" name="connsiteX393"/>
              <a:gd fmla="*/ 514642 h 1944000" name="connsiteY393"/>
              <a:gd fmla="*/ 1093582 w 1944000" name="connsiteX394"/>
              <a:gd fmla="*/ 518769 h 1944000" name="connsiteY394"/>
              <a:gd fmla="*/ 1108204 w 1944000" name="connsiteX395"/>
              <a:gd fmla="*/ 523214 h 1944000" name="connsiteY395"/>
              <a:gd fmla="*/ 1121554 w 1944000" name="connsiteX396"/>
              <a:gd fmla="*/ 528612 h 1944000" name="connsiteY396"/>
              <a:gd fmla="*/ 1128229 w 1944000" name="connsiteX397"/>
              <a:gd fmla="*/ 531469 h 1944000" name="connsiteY397"/>
              <a:gd fmla="*/ 1134904 w 1944000" name="connsiteX398"/>
              <a:gd fmla="*/ 534644 h 1944000" name="connsiteY398"/>
              <a:gd fmla="*/ 1141261 w 1944000" name="connsiteX399"/>
              <a:gd fmla="*/ 537502 h 1944000" name="connsiteY399"/>
              <a:gd fmla="*/ 1146982 w 1944000" name="connsiteX400"/>
              <a:gd fmla="*/ 540677 h 1944000" name="connsiteY400"/>
              <a:gd fmla="*/ 1153022 w 1944000" name="connsiteX401"/>
              <a:gd fmla="*/ 544169 h 1944000" name="connsiteY401"/>
              <a:gd fmla="*/ 1159061 w 1944000" name="connsiteX402"/>
              <a:gd fmla="*/ 547662 h 1944000" name="connsiteY402"/>
              <a:gd fmla="*/ 1164465 w 1944000" name="connsiteX403"/>
              <a:gd fmla="*/ 551154 h 1944000" name="connsiteY403"/>
              <a:gd fmla="*/ 1169868 w 1944000" name="connsiteX404"/>
              <a:gd fmla="*/ 555282 h 1944000" name="connsiteY404"/>
              <a:gd fmla="*/ 1178768 w 1944000" name="connsiteX405"/>
              <a:gd fmla="*/ 561949 h 1944000" name="connsiteY405"/>
              <a:gd fmla="*/ 1187351 w 1944000" name="connsiteX406"/>
              <a:gd fmla="*/ 568934 h 1944000" name="connsiteY406"/>
              <a:gd fmla="*/ 1195297 w 1944000" name="connsiteX407"/>
              <a:gd fmla="*/ 576554 h 1944000" name="connsiteY407"/>
              <a:gd fmla="*/ 1202926 w 1944000" name="connsiteX408"/>
              <a:gd fmla="*/ 584174 h 1944000" name="connsiteY408"/>
              <a:gd fmla="*/ 1209919 w 1944000" name="connsiteX409"/>
              <a:gd fmla="*/ 592429 h 1944000" name="connsiteY409"/>
              <a:gd fmla="*/ 1216594 w 1944000" name="connsiteX410"/>
              <a:gd fmla="*/ 601002 h 1944000" name="connsiteY410"/>
              <a:gd fmla="*/ 1222633 w 1944000" name="connsiteX411"/>
              <a:gd fmla="*/ 609574 h 1944000" name="connsiteY411"/>
              <a:gd fmla="*/ 1228355 w 1944000" name="connsiteX412"/>
              <a:gd fmla="*/ 618782 h 1944000" name="connsiteY412"/>
              <a:gd fmla="*/ 1233758 w 1944000" name="connsiteX413"/>
              <a:gd fmla="*/ 627989 h 1944000" name="connsiteY413"/>
              <a:gd fmla="*/ 1238844 w 1944000" name="connsiteX414"/>
              <a:gd fmla="*/ 637832 h 1944000" name="connsiteY414"/>
              <a:gd fmla="*/ 1242976 w 1944000" name="connsiteX415"/>
              <a:gd fmla="*/ 647674 h 1944000" name="connsiteY415"/>
              <a:gd fmla="*/ 1247108 w 1944000" name="connsiteX416"/>
              <a:gd fmla="*/ 658469 h 1944000" name="connsiteY416"/>
              <a:gd fmla="*/ 1250287 w 1944000" name="connsiteX417"/>
              <a:gd fmla="*/ 668947 h 1944000" name="connsiteY417"/>
              <a:gd fmla="*/ 1253465 w 1944000" name="connsiteX418"/>
              <a:gd fmla="*/ 680059 h 1944000" name="connsiteY418"/>
              <a:gd fmla="*/ 1256326 w 1944000" name="connsiteX419"/>
              <a:gd fmla="*/ 691172 h 1944000" name="connsiteY419"/>
              <a:gd fmla="*/ 1258233 w 1944000" name="connsiteX420"/>
              <a:gd fmla="*/ 702919 h 1944000" name="connsiteY420"/>
              <a:gd fmla="*/ 1482324 w 1944000" name="connsiteX421"/>
              <a:gd fmla="*/ 675297 h 1944000" name="connsiteY421"/>
              <a:gd fmla="*/ 1479464 w 1944000" name="connsiteX422"/>
              <a:gd fmla="*/ 660692 h 1944000" name="connsiteY422"/>
              <a:gd fmla="*/ 1475967 w 1944000" name="connsiteX423"/>
              <a:gd fmla="*/ 646087 h 1944000" name="connsiteY423"/>
              <a:gd fmla="*/ 1472789 w 1944000" name="connsiteX424"/>
              <a:gd fmla="*/ 632434 h 1944000" name="connsiteY424"/>
              <a:gd fmla="*/ 1469292 w 1944000" name="connsiteX425"/>
              <a:gd fmla="*/ 618782 h 1944000" name="connsiteY425"/>
              <a:gd fmla="*/ 1465160 w 1944000" name="connsiteX426"/>
              <a:gd fmla="*/ 605764 h 1944000" name="connsiteY426"/>
              <a:gd fmla="*/ 1461028 w 1944000" name="connsiteX427"/>
              <a:gd fmla="*/ 592747 h 1944000" name="connsiteY427"/>
              <a:gd fmla="*/ 1456260 w 1944000" name="connsiteX428"/>
              <a:gd fmla="*/ 580364 h 1944000" name="connsiteY428"/>
              <a:gd fmla="*/ 1451810 w 1944000" name="connsiteX429"/>
              <a:gd fmla="*/ 568299 h 1944000" name="connsiteY429"/>
              <a:gd fmla="*/ 1446406 w 1944000" name="connsiteX430"/>
              <a:gd fmla="*/ 556552 h 1944000" name="connsiteY430"/>
              <a:gd fmla="*/ 1441321 w 1944000" name="connsiteX431"/>
              <a:gd fmla="*/ 545439 h 1944000" name="connsiteY431"/>
              <a:gd fmla="*/ 1435599 w 1944000" name="connsiteX432"/>
              <a:gd fmla="*/ 534644 h 1944000" name="connsiteY432"/>
              <a:gd fmla="*/ 1429560 w 1944000" name="connsiteX433"/>
              <a:gd fmla="*/ 523532 h 1944000" name="connsiteY433"/>
              <a:gd fmla="*/ 1423838 w 1944000" name="connsiteX434"/>
              <a:gd fmla="*/ 513689 h 1944000" name="connsiteY434"/>
              <a:gd fmla="*/ 1417163 w 1944000" name="connsiteX435"/>
              <a:gd fmla="*/ 503847 h 1944000" name="connsiteY435"/>
              <a:gd fmla="*/ 1410488 w 1944000" name="connsiteX436"/>
              <a:gd fmla="*/ 494322 h 1944000" name="connsiteY436"/>
              <a:gd fmla="*/ 1403177 w 1944000" name="connsiteX437"/>
              <a:gd fmla="*/ 485432 h 1944000" name="connsiteY437"/>
              <a:gd fmla="*/ 1395867 w 1944000" name="connsiteX438"/>
              <a:gd fmla="*/ 476542 h 1944000" name="connsiteY438"/>
              <a:gd fmla="*/ 1388238 w 1944000" name="connsiteX439"/>
              <a:gd fmla="*/ 467969 h 1944000" name="connsiteY439"/>
              <a:gd fmla="*/ 1379974 w 1944000" name="connsiteX440"/>
              <a:gd fmla="*/ 459714 h 1944000" name="connsiteY440"/>
              <a:gd fmla="*/ 1371074 w 1944000" name="connsiteX441"/>
              <a:gd fmla="*/ 451459 h 1944000" name="connsiteY441"/>
              <a:gd fmla="*/ 1361538 w 1944000" name="connsiteX442"/>
              <a:gd fmla="*/ 443522 h 1944000" name="connsiteY442"/>
              <a:gd fmla="*/ 1351366 w 1944000" name="connsiteX443"/>
              <a:gd fmla="*/ 435902 h 1944000" name="connsiteY443"/>
              <a:gd fmla="*/ 1341195 w 1944000" name="connsiteX444"/>
              <a:gd fmla="*/ 428599 h 1944000" name="connsiteY444"/>
              <a:gd fmla="*/ 1330388 w 1944000" name="connsiteX445"/>
              <a:gd fmla="*/ 421614 h 1944000" name="connsiteY445"/>
              <a:gd fmla="*/ 1319262 w 1944000" name="connsiteX446"/>
              <a:gd fmla="*/ 414629 h 1944000" name="connsiteY446"/>
              <a:gd fmla="*/ 1307184 w 1944000" name="connsiteX447"/>
              <a:gd fmla="*/ 407962 h 1944000" name="connsiteY447"/>
              <a:gd fmla="*/ 1294787 w 1944000" name="connsiteX448"/>
              <a:gd fmla="*/ 401294 h 1944000" name="connsiteY448"/>
              <a:gd fmla="*/ 1282073 w 1944000" name="connsiteX449"/>
              <a:gd fmla="*/ 395262 h 1944000" name="connsiteY449"/>
              <a:gd fmla="*/ 1268723 w 1944000" name="connsiteX450"/>
              <a:gd fmla="*/ 389229 h 1944000" name="connsiteY450"/>
              <a:gd fmla="*/ 1254737 w 1944000" name="connsiteX451"/>
              <a:gd fmla="*/ 383197 h 1944000" name="connsiteY451"/>
              <a:gd fmla="*/ 1240751 w 1944000" name="connsiteX452"/>
              <a:gd fmla="*/ 378117 h 1944000" name="connsiteY452"/>
              <a:gd fmla="*/ 1225812 w 1944000" name="connsiteX453"/>
              <a:gd fmla="*/ 372402 h 1944000" name="connsiteY453"/>
              <a:gd fmla="*/ 1207058 w 1944000" name="connsiteX454"/>
              <a:gd fmla="*/ 366369 h 1944000" name="connsiteY454"/>
              <a:gd fmla="*/ 1187986 w 1944000" name="connsiteX455"/>
              <a:gd fmla="*/ 360972 h 1944000" name="connsiteY455"/>
              <a:gd fmla="*/ 1168279 w 1944000" name="connsiteX456"/>
              <a:gd fmla="*/ 355574 h 1944000" name="connsiteY456"/>
              <a:gd fmla="*/ 1147936 w 1944000" name="connsiteX457"/>
              <a:gd fmla="*/ 351129 h 1944000" name="connsiteY457"/>
              <a:gd fmla="*/ 1127593 w 1944000" name="connsiteX458"/>
              <a:gd fmla="*/ 346684 h 1944000" name="connsiteY458"/>
              <a:gd fmla="*/ 1106614 w 1944000" name="connsiteX459"/>
              <a:gd fmla="*/ 343192 h 1944000" name="connsiteY459"/>
              <a:gd fmla="*/ 1085000 w 1944000" name="connsiteX460"/>
              <a:gd fmla="*/ 339699 h 1944000" name="connsiteY460"/>
              <a:gd fmla="*/ 1063385 w 1944000" name="connsiteX461"/>
              <a:gd fmla="*/ 337159 h 1944000" name="connsiteY461"/>
              <a:gd fmla="*/ 1063385 w 1944000" name="connsiteX462"/>
              <a:gd fmla="*/ 217144 h 1944000" name="connsiteY462"/>
              <a:gd fmla="*/ 972000 w 1944000" name="connsiteX463"/>
              <a:gd fmla="*/ 0 h 1944000" name="connsiteY463"/>
              <a:gd fmla="*/ 1944000 w 1944000" name="connsiteX464"/>
              <a:gd fmla="*/ 972000 h 1944000" name="connsiteY464"/>
              <a:gd fmla="*/ 972000 w 1944000" name="connsiteX465"/>
              <a:gd fmla="*/ 1944000 h 1944000" name="connsiteY465"/>
              <a:gd fmla="*/ 0 w 1944000" name="connsiteX466"/>
              <a:gd fmla="*/ 972000 h 1944000" name="connsiteY466"/>
              <a:gd fmla="*/ 972000 w 1944000" name="connsiteX467"/>
              <a:gd fmla="*/ 0 h 1944000" name="connsiteY4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b="b" l="l" r="r" t="t"/>
            <a:pathLst>
              <a:path h="1944000" w="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a:solidFill>
                <a:schemeClr val="tx1"/>
              </a:solidFill>
              <a:ea charset="-122" pitchFamily="34" typeface="微软雅黑"/>
            </a:endParaRPr>
          </a:p>
        </p:txBody>
      </p:sp>
      <p:sp>
        <p:nvSpPr>
          <p:cNvPr id="33" name="TextBox 32"/>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3894184694"/>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0-#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par>
                                <p:cTn fill="hold" grpId="0" id="9" nodeType="withEffect" presetClass="entr" presetID="12" presetSubtype="8">
                                  <p:stCondLst>
                                    <p:cond delay="20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300" id="11"/>
                                        <p:tgtEl>
                                          <p:spTgt spid="26"/>
                                        </p:tgtEl>
                                        <p:attrNameLst>
                                          <p:attrName>ppt_x</p:attrName>
                                        </p:attrNameLst>
                                      </p:cBhvr>
                                      <p:tavLst>
                                        <p:tav tm="0">
                                          <p:val>
                                            <p:strVal val="#ppt_x-#ppt_w*1.125000"/>
                                          </p:val>
                                        </p:tav>
                                        <p:tav tm="100000">
                                          <p:val>
                                            <p:strVal val="#ppt_x"/>
                                          </p:val>
                                        </p:tav>
                                      </p:tavLst>
                                    </p:anim>
                                    <p:animEffect filter="wipe(right)" transition="in">
                                      <p:cBhvr>
                                        <p:cTn dur="300" id="12"/>
                                        <p:tgtEl>
                                          <p:spTgt spid="26"/>
                                        </p:tgtEl>
                                      </p:cBhvr>
                                    </p:animEffect>
                                  </p:childTnLst>
                                </p:cTn>
                              </p:par>
                              <p:par>
                                <p:cTn fill="hold" grpId="0" id="13" nodeType="withEffect" presetClass="entr" presetID="12" presetSubtype="8">
                                  <p:stCondLst>
                                    <p:cond delay="20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300" id="15"/>
                                        <p:tgtEl>
                                          <p:spTgt spid="19"/>
                                        </p:tgtEl>
                                        <p:attrNameLst>
                                          <p:attrName>ppt_x</p:attrName>
                                        </p:attrNameLst>
                                      </p:cBhvr>
                                      <p:tavLst>
                                        <p:tav tm="0">
                                          <p:val>
                                            <p:strVal val="#ppt_x-#ppt_w*1.125000"/>
                                          </p:val>
                                        </p:tav>
                                        <p:tav tm="100000">
                                          <p:val>
                                            <p:strVal val="#ppt_x"/>
                                          </p:val>
                                        </p:tav>
                                      </p:tavLst>
                                    </p:anim>
                                    <p:animEffect filter="wipe(right)" transition="in">
                                      <p:cBhvr>
                                        <p:cTn dur="300" id="16"/>
                                        <p:tgtEl>
                                          <p:spTgt spid="19"/>
                                        </p:tgtEl>
                                      </p:cBhvr>
                                    </p:animEffect>
                                  </p:childTnLst>
                                </p:cTn>
                              </p:par>
                            </p:childTnLst>
                          </p:cTn>
                        </p:par>
                        <p:par>
                          <p:cTn fill="hold" id="17" nodeType="afterGroup">
                            <p:stCondLst>
                              <p:cond delay="500"/>
                            </p:stCondLst>
                            <p:childTnLst>
                              <p:par>
                                <p:cTn fill="hold" grpId="0" id="18" nodeType="afterEffect" presetClass="entr" presetID="2" presetSubtype="2">
                                  <p:stCondLst>
                                    <p:cond delay="0"/>
                                  </p:stCondLst>
                                  <p:childTnLst>
                                    <p:set>
                                      <p:cBhvr>
                                        <p:cTn dur="1" fill="hold" id="19">
                                          <p:stCondLst>
                                            <p:cond delay="0"/>
                                          </p:stCondLst>
                                        </p:cTn>
                                        <p:tgtEl>
                                          <p:spTgt spid="21"/>
                                        </p:tgtEl>
                                        <p:attrNameLst>
                                          <p:attrName>style.visibility</p:attrName>
                                        </p:attrNameLst>
                                      </p:cBhvr>
                                      <p:to>
                                        <p:strVal val="visible"/>
                                      </p:to>
                                    </p:set>
                                    <p:anim calcmode="lin" valueType="num">
                                      <p:cBhvr additive="base">
                                        <p:cTn dur="500" fill="hold" id="20"/>
                                        <p:tgtEl>
                                          <p:spTgt spid="21"/>
                                        </p:tgtEl>
                                        <p:attrNameLst>
                                          <p:attrName>ppt_x</p:attrName>
                                        </p:attrNameLst>
                                      </p:cBhvr>
                                      <p:tavLst>
                                        <p:tav tm="0">
                                          <p:val>
                                            <p:strVal val="1+#ppt_w/2"/>
                                          </p:val>
                                        </p:tav>
                                        <p:tav tm="100000">
                                          <p:val>
                                            <p:strVal val="#ppt_x"/>
                                          </p:val>
                                        </p:tav>
                                      </p:tavLst>
                                    </p:anim>
                                    <p:anim calcmode="lin" valueType="num">
                                      <p:cBhvr additive="base">
                                        <p:cTn dur="500" fill="hold" id="21"/>
                                        <p:tgtEl>
                                          <p:spTgt spid="21"/>
                                        </p:tgtEl>
                                        <p:attrNameLst>
                                          <p:attrName>ppt_y</p:attrName>
                                        </p:attrNameLst>
                                      </p:cBhvr>
                                      <p:tavLst>
                                        <p:tav tm="0">
                                          <p:val>
                                            <p:strVal val="#ppt_y"/>
                                          </p:val>
                                        </p:tav>
                                        <p:tav tm="100000">
                                          <p:val>
                                            <p:strVal val="#ppt_y"/>
                                          </p:val>
                                        </p:tav>
                                      </p:tavLst>
                                    </p:anim>
                                  </p:childTnLst>
                                </p:cTn>
                              </p:par>
                              <p:par>
                                <p:cTn fill="hold" grpId="0" id="22" nodeType="withEffect" presetClass="entr" presetID="12" presetSubtype="2">
                                  <p:stCondLst>
                                    <p:cond delay="200"/>
                                  </p:stCondLst>
                                  <p:childTnLst>
                                    <p:set>
                                      <p:cBhvr>
                                        <p:cTn dur="1" fill="hold" id="23">
                                          <p:stCondLst>
                                            <p:cond delay="0"/>
                                          </p:stCondLst>
                                        </p:cTn>
                                        <p:tgtEl>
                                          <p:spTgt spid="20"/>
                                        </p:tgtEl>
                                        <p:attrNameLst>
                                          <p:attrName>style.visibility</p:attrName>
                                        </p:attrNameLst>
                                      </p:cBhvr>
                                      <p:to>
                                        <p:strVal val="visible"/>
                                      </p:to>
                                    </p:set>
                                    <p:anim calcmode="lin" valueType="num">
                                      <p:cBhvr additive="base">
                                        <p:cTn dur="300" id="24"/>
                                        <p:tgtEl>
                                          <p:spTgt spid="20"/>
                                        </p:tgtEl>
                                        <p:attrNameLst>
                                          <p:attrName>ppt_x</p:attrName>
                                        </p:attrNameLst>
                                      </p:cBhvr>
                                      <p:tavLst>
                                        <p:tav tm="0">
                                          <p:val>
                                            <p:strVal val="#ppt_x+#ppt_w*1.125000"/>
                                          </p:val>
                                        </p:tav>
                                        <p:tav tm="100000">
                                          <p:val>
                                            <p:strVal val="#ppt_x"/>
                                          </p:val>
                                        </p:tav>
                                      </p:tavLst>
                                    </p:anim>
                                    <p:animEffect filter="wipe(left)" transition="in">
                                      <p:cBhvr>
                                        <p:cTn dur="300" id="25"/>
                                        <p:tgtEl>
                                          <p:spTgt spid="20"/>
                                        </p:tgtEl>
                                      </p:cBhvr>
                                    </p:animEffect>
                                  </p:childTnLst>
                                </p:cTn>
                              </p:par>
                              <p:par>
                                <p:cTn fill="hold" grpId="0" id="26" nodeType="withEffect" presetClass="entr" presetID="12" presetSubtype="2">
                                  <p:stCondLst>
                                    <p:cond delay="200"/>
                                  </p:stCondLst>
                                  <p:childTnLst>
                                    <p:set>
                                      <p:cBhvr>
                                        <p:cTn dur="1" fill="hold" id="27">
                                          <p:stCondLst>
                                            <p:cond delay="0"/>
                                          </p:stCondLst>
                                        </p:cTn>
                                        <p:tgtEl>
                                          <p:spTgt spid="25"/>
                                        </p:tgtEl>
                                        <p:attrNameLst>
                                          <p:attrName>style.visibility</p:attrName>
                                        </p:attrNameLst>
                                      </p:cBhvr>
                                      <p:to>
                                        <p:strVal val="visible"/>
                                      </p:to>
                                    </p:set>
                                    <p:anim calcmode="lin" valueType="num">
                                      <p:cBhvr additive="base">
                                        <p:cTn dur="300" id="28"/>
                                        <p:tgtEl>
                                          <p:spTgt spid="25"/>
                                        </p:tgtEl>
                                        <p:attrNameLst>
                                          <p:attrName>ppt_x</p:attrName>
                                        </p:attrNameLst>
                                      </p:cBhvr>
                                      <p:tavLst>
                                        <p:tav tm="0">
                                          <p:val>
                                            <p:strVal val="#ppt_x+#ppt_w*1.125000"/>
                                          </p:val>
                                        </p:tav>
                                        <p:tav tm="100000">
                                          <p:val>
                                            <p:strVal val="#ppt_x"/>
                                          </p:val>
                                        </p:tav>
                                      </p:tavLst>
                                    </p:anim>
                                    <p:animEffect filter="wipe(left)" transition="in">
                                      <p:cBhvr>
                                        <p:cTn dur="300" id="29"/>
                                        <p:tgtEl>
                                          <p:spTgt spid="25"/>
                                        </p:tgtEl>
                                      </p:cBhvr>
                                    </p:animEffect>
                                  </p:childTnLst>
                                </p:cTn>
                              </p:par>
                            </p:childTnLst>
                          </p:cTn>
                        </p:par>
                        <p:par>
                          <p:cTn fill="hold" id="30" nodeType="afterGroup">
                            <p:stCondLst>
                              <p:cond delay="1000"/>
                            </p:stCondLst>
                            <p:childTnLst>
                              <p:par>
                                <p:cTn fill="hold" grpId="0" id="31" nodeType="afterEffect" presetClass="entr" presetID="2" presetSubtype="8">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500" fill="hold" id="33"/>
                                        <p:tgtEl>
                                          <p:spTgt spid="7"/>
                                        </p:tgtEl>
                                        <p:attrNameLst>
                                          <p:attrName>ppt_x</p:attrName>
                                        </p:attrNameLst>
                                      </p:cBhvr>
                                      <p:tavLst>
                                        <p:tav tm="0">
                                          <p:val>
                                            <p:strVal val="0-#ppt_w/2"/>
                                          </p:val>
                                        </p:tav>
                                        <p:tav tm="100000">
                                          <p:val>
                                            <p:strVal val="#ppt_x"/>
                                          </p:val>
                                        </p:tav>
                                      </p:tavLst>
                                    </p:anim>
                                    <p:anim calcmode="lin" valueType="num">
                                      <p:cBhvr additive="base">
                                        <p:cTn dur="500" fill="hold" id="34"/>
                                        <p:tgtEl>
                                          <p:spTgt spid="7"/>
                                        </p:tgtEl>
                                        <p:attrNameLst>
                                          <p:attrName>ppt_y</p:attrName>
                                        </p:attrNameLst>
                                      </p:cBhvr>
                                      <p:tavLst>
                                        <p:tav tm="0">
                                          <p:val>
                                            <p:strVal val="#ppt_y"/>
                                          </p:val>
                                        </p:tav>
                                        <p:tav tm="100000">
                                          <p:val>
                                            <p:strVal val="#ppt_y"/>
                                          </p:val>
                                        </p:tav>
                                      </p:tavLst>
                                    </p:anim>
                                  </p:childTnLst>
                                </p:cTn>
                              </p:par>
                              <p:par>
                                <p:cTn fill="hold" grpId="0" id="35" nodeType="withEffect" presetClass="entr" presetID="12" presetSubtype="8">
                                  <p:stCondLst>
                                    <p:cond delay="200"/>
                                  </p:stCondLst>
                                  <p:childTnLst>
                                    <p:set>
                                      <p:cBhvr>
                                        <p:cTn dur="1" fill="hold" id="36">
                                          <p:stCondLst>
                                            <p:cond delay="0"/>
                                          </p:stCondLst>
                                        </p:cTn>
                                        <p:tgtEl>
                                          <p:spTgt spid="3"/>
                                        </p:tgtEl>
                                        <p:attrNameLst>
                                          <p:attrName>style.visibility</p:attrName>
                                        </p:attrNameLst>
                                      </p:cBhvr>
                                      <p:to>
                                        <p:strVal val="visible"/>
                                      </p:to>
                                    </p:set>
                                    <p:anim calcmode="lin" valueType="num">
                                      <p:cBhvr additive="base">
                                        <p:cTn dur="300" id="37"/>
                                        <p:tgtEl>
                                          <p:spTgt spid="3"/>
                                        </p:tgtEl>
                                        <p:attrNameLst>
                                          <p:attrName>ppt_x</p:attrName>
                                        </p:attrNameLst>
                                      </p:cBhvr>
                                      <p:tavLst>
                                        <p:tav tm="0">
                                          <p:val>
                                            <p:strVal val="#ppt_x-#ppt_w*1.125000"/>
                                          </p:val>
                                        </p:tav>
                                        <p:tav tm="100000">
                                          <p:val>
                                            <p:strVal val="#ppt_x"/>
                                          </p:val>
                                        </p:tav>
                                      </p:tavLst>
                                    </p:anim>
                                    <p:animEffect filter="wipe(right)" transition="in">
                                      <p:cBhvr>
                                        <p:cTn dur="300" id="38"/>
                                        <p:tgtEl>
                                          <p:spTgt spid="3"/>
                                        </p:tgtEl>
                                      </p:cBhvr>
                                    </p:animEffect>
                                  </p:childTnLst>
                                </p:cTn>
                              </p:par>
                              <p:par>
                                <p:cTn fill="hold" grpId="0" id="39" nodeType="withEffect" presetClass="entr" presetID="12" presetSubtype="8">
                                  <p:stCondLst>
                                    <p:cond delay="20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300" id="41"/>
                                        <p:tgtEl>
                                          <p:spTgt spid="16"/>
                                        </p:tgtEl>
                                        <p:attrNameLst>
                                          <p:attrName>ppt_x</p:attrName>
                                        </p:attrNameLst>
                                      </p:cBhvr>
                                      <p:tavLst>
                                        <p:tav tm="0">
                                          <p:val>
                                            <p:strVal val="#ppt_x-#ppt_w*1.125000"/>
                                          </p:val>
                                        </p:tav>
                                        <p:tav tm="100000">
                                          <p:val>
                                            <p:strVal val="#ppt_x"/>
                                          </p:val>
                                        </p:tav>
                                      </p:tavLst>
                                    </p:anim>
                                    <p:animEffect filter="wipe(right)" transition="in">
                                      <p:cBhvr>
                                        <p:cTn dur="300" id="42"/>
                                        <p:tgtEl>
                                          <p:spTgt spid="16"/>
                                        </p:tgtEl>
                                      </p:cBhvr>
                                    </p:animEffect>
                                  </p:childTnLst>
                                </p:cTn>
                              </p:par>
                            </p:childTnLst>
                          </p:cTn>
                        </p:par>
                        <p:par>
                          <p:cTn fill="hold" id="43" nodeType="afterGroup">
                            <p:stCondLst>
                              <p:cond delay="1500"/>
                            </p:stCondLst>
                            <p:childTnLst>
                              <p:par>
                                <p:cTn fill="hold" id="44" nodeType="afterEffect" presetClass="entr" presetID="2" presetSubtype="2">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additive="base">
                                        <p:cTn dur="500" fill="hold" id="46"/>
                                        <p:tgtEl>
                                          <p:spTgt spid="8"/>
                                        </p:tgtEl>
                                        <p:attrNameLst>
                                          <p:attrName>ppt_x</p:attrName>
                                        </p:attrNameLst>
                                      </p:cBhvr>
                                      <p:tavLst>
                                        <p:tav tm="0">
                                          <p:val>
                                            <p:strVal val="1+#ppt_w/2"/>
                                          </p:val>
                                        </p:tav>
                                        <p:tav tm="100000">
                                          <p:val>
                                            <p:strVal val="#ppt_x"/>
                                          </p:val>
                                        </p:tav>
                                      </p:tavLst>
                                    </p:anim>
                                    <p:anim calcmode="lin" valueType="num">
                                      <p:cBhvr additive="base">
                                        <p:cTn dur="500" fill="hold" id="47"/>
                                        <p:tgtEl>
                                          <p:spTgt spid="8"/>
                                        </p:tgtEl>
                                        <p:attrNameLst>
                                          <p:attrName>ppt_y</p:attrName>
                                        </p:attrNameLst>
                                      </p:cBhvr>
                                      <p:tavLst>
                                        <p:tav tm="0">
                                          <p:val>
                                            <p:strVal val="#ppt_y"/>
                                          </p:val>
                                        </p:tav>
                                        <p:tav tm="100000">
                                          <p:val>
                                            <p:strVal val="#ppt_y"/>
                                          </p:val>
                                        </p:tav>
                                      </p:tavLst>
                                    </p:anim>
                                  </p:childTnLst>
                                </p:cTn>
                              </p:par>
                              <p:par>
                                <p:cTn fill="hold" grpId="0" id="48" nodeType="withEffect" presetClass="entr" presetID="12" presetSubtype="2">
                                  <p:stCondLst>
                                    <p:cond delay="200"/>
                                  </p:stCondLst>
                                  <p:childTnLst>
                                    <p:set>
                                      <p:cBhvr>
                                        <p:cTn dur="1" fill="hold" id="49">
                                          <p:stCondLst>
                                            <p:cond delay="0"/>
                                          </p:stCondLst>
                                        </p:cTn>
                                        <p:tgtEl>
                                          <p:spTgt spid="5"/>
                                        </p:tgtEl>
                                        <p:attrNameLst>
                                          <p:attrName>style.visibility</p:attrName>
                                        </p:attrNameLst>
                                      </p:cBhvr>
                                      <p:to>
                                        <p:strVal val="visible"/>
                                      </p:to>
                                    </p:set>
                                    <p:anim calcmode="lin" valueType="num">
                                      <p:cBhvr additive="base">
                                        <p:cTn dur="300" id="50"/>
                                        <p:tgtEl>
                                          <p:spTgt spid="5"/>
                                        </p:tgtEl>
                                        <p:attrNameLst>
                                          <p:attrName>ppt_x</p:attrName>
                                        </p:attrNameLst>
                                      </p:cBhvr>
                                      <p:tavLst>
                                        <p:tav tm="0">
                                          <p:val>
                                            <p:strVal val="#ppt_x+#ppt_w*1.125000"/>
                                          </p:val>
                                        </p:tav>
                                        <p:tav tm="100000">
                                          <p:val>
                                            <p:strVal val="#ppt_x"/>
                                          </p:val>
                                        </p:tav>
                                      </p:tavLst>
                                    </p:anim>
                                    <p:animEffect filter="wipe(left)" transition="in">
                                      <p:cBhvr>
                                        <p:cTn dur="300" id="51"/>
                                        <p:tgtEl>
                                          <p:spTgt spid="5"/>
                                        </p:tgtEl>
                                      </p:cBhvr>
                                    </p:animEffect>
                                  </p:childTnLst>
                                </p:cTn>
                              </p:par>
                              <p:par>
                                <p:cTn fill="hold" grpId="0" id="52" nodeType="withEffect" presetClass="entr" presetID="12" presetSubtype="2">
                                  <p:stCondLst>
                                    <p:cond delay="200"/>
                                  </p:stCondLst>
                                  <p:childTnLst>
                                    <p:set>
                                      <p:cBhvr>
                                        <p:cTn dur="1" fill="hold" id="53">
                                          <p:stCondLst>
                                            <p:cond delay="0"/>
                                          </p:stCondLst>
                                        </p:cTn>
                                        <p:tgtEl>
                                          <p:spTgt spid="18"/>
                                        </p:tgtEl>
                                        <p:attrNameLst>
                                          <p:attrName>style.visibility</p:attrName>
                                        </p:attrNameLst>
                                      </p:cBhvr>
                                      <p:to>
                                        <p:strVal val="visible"/>
                                      </p:to>
                                    </p:set>
                                    <p:anim calcmode="lin" valueType="num">
                                      <p:cBhvr additive="base">
                                        <p:cTn dur="300" id="54"/>
                                        <p:tgtEl>
                                          <p:spTgt spid="18"/>
                                        </p:tgtEl>
                                        <p:attrNameLst>
                                          <p:attrName>ppt_x</p:attrName>
                                        </p:attrNameLst>
                                      </p:cBhvr>
                                      <p:tavLst>
                                        <p:tav tm="0">
                                          <p:val>
                                            <p:strVal val="#ppt_x+#ppt_w*1.125000"/>
                                          </p:val>
                                        </p:tav>
                                        <p:tav tm="100000">
                                          <p:val>
                                            <p:strVal val="#ppt_x"/>
                                          </p:val>
                                        </p:tav>
                                      </p:tavLst>
                                    </p:anim>
                                    <p:animEffect filter="wipe(left)" transition="in">
                                      <p:cBhvr>
                                        <p:cTn dur="300" id="55"/>
                                        <p:tgtEl>
                                          <p:spTgt spid="18"/>
                                        </p:tgtEl>
                                      </p:cBhvr>
                                    </p:animEffect>
                                  </p:childTnLst>
                                </p:cTn>
                              </p:par>
                            </p:childTnLst>
                          </p:cTn>
                        </p:par>
                        <p:par>
                          <p:cTn fill="hold" id="56" nodeType="afterGroup">
                            <p:stCondLst>
                              <p:cond delay="2000"/>
                            </p:stCondLst>
                            <p:childTnLst>
                              <p:par>
                                <p:cTn fill="hold" id="57" nodeType="afterEffect" presetClass="entr" presetID="2" presetSubtype="8">
                                  <p:stCondLst>
                                    <p:cond delay="0"/>
                                  </p:stCondLst>
                                  <p:childTnLst>
                                    <p:set>
                                      <p:cBhvr>
                                        <p:cTn dur="1" fill="hold" id="58">
                                          <p:stCondLst>
                                            <p:cond delay="0"/>
                                          </p:stCondLst>
                                        </p:cTn>
                                        <p:tgtEl>
                                          <p:spTgt spid="12"/>
                                        </p:tgtEl>
                                        <p:attrNameLst>
                                          <p:attrName>style.visibility</p:attrName>
                                        </p:attrNameLst>
                                      </p:cBhvr>
                                      <p:to>
                                        <p:strVal val="visible"/>
                                      </p:to>
                                    </p:set>
                                    <p:anim calcmode="lin" valueType="num">
                                      <p:cBhvr additive="base">
                                        <p:cTn dur="500" fill="hold" id="59"/>
                                        <p:tgtEl>
                                          <p:spTgt spid="12"/>
                                        </p:tgtEl>
                                        <p:attrNameLst>
                                          <p:attrName>ppt_x</p:attrName>
                                        </p:attrNameLst>
                                      </p:cBhvr>
                                      <p:tavLst>
                                        <p:tav tm="0">
                                          <p:val>
                                            <p:strVal val="0-#ppt_w/2"/>
                                          </p:val>
                                        </p:tav>
                                        <p:tav tm="100000">
                                          <p:val>
                                            <p:strVal val="#ppt_x"/>
                                          </p:val>
                                        </p:tav>
                                      </p:tavLst>
                                    </p:anim>
                                    <p:anim calcmode="lin" valueType="num">
                                      <p:cBhvr additive="base">
                                        <p:cTn dur="500" fill="hold" id="60"/>
                                        <p:tgtEl>
                                          <p:spTgt spid="12"/>
                                        </p:tgtEl>
                                        <p:attrNameLst>
                                          <p:attrName>ppt_y</p:attrName>
                                        </p:attrNameLst>
                                      </p:cBhvr>
                                      <p:tavLst>
                                        <p:tav tm="0">
                                          <p:val>
                                            <p:strVal val="#ppt_y"/>
                                          </p:val>
                                        </p:tav>
                                        <p:tav tm="100000">
                                          <p:val>
                                            <p:strVal val="#ppt_y"/>
                                          </p:val>
                                        </p:tav>
                                      </p:tavLst>
                                    </p:anim>
                                  </p:childTnLst>
                                </p:cTn>
                              </p:par>
                              <p:par>
                                <p:cTn fill="hold" grpId="0" id="61" nodeType="withEffect" presetClass="entr" presetID="12" presetSubtype="8">
                                  <p:stCondLst>
                                    <p:cond delay="200"/>
                                  </p:stCondLst>
                                  <p:childTnLst>
                                    <p:set>
                                      <p:cBhvr>
                                        <p:cTn dur="1" fill="hold" id="62">
                                          <p:stCondLst>
                                            <p:cond delay="0"/>
                                          </p:stCondLst>
                                        </p:cTn>
                                        <p:tgtEl>
                                          <p:spTgt spid="17"/>
                                        </p:tgtEl>
                                        <p:attrNameLst>
                                          <p:attrName>style.visibility</p:attrName>
                                        </p:attrNameLst>
                                      </p:cBhvr>
                                      <p:to>
                                        <p:strVal val="visible"/>
                                      </p:to>
                                    </p:set>
                                    <p:anim calcmode="lin" valueType="num">
                                      <p:cBhvr additive="base">
                                        <p:cTn dur="300" id="63"/>
                                        <p:tgtEl>
                                          <p:spTgt spid="17"/>
                                        </p:tgtEl>
                                        <p:attrNameLst>
                                          <p:attrName>ppt_x</p:attrName>
                                        </p:attrNameLst>
                                      </p:cBhvr>
                                      <p:tavLst>
                                        <p:tav tm="0">
                                          <p:val>
                                            <p:strVal val="#ppt_x-#ppt_w*1.125000"/>
                                          </p:val>
                                        </p:tav>
                                        <p:tav tm="100000">
                                          <p:val>
                                            <p:strVal val="#ppt_x"/>
                                          </p:val>
                                        </p:tav>
                                      </p:tavLst>
                                    </p:anim>
                                    <p:animEffect filter="wipe(right)" transition="in">
                                      <p:cBhvr>
                                        <p:cTn dur="300" id="64"/>
                                        <p:tgtEl>
                                          <p:spTgt spid="17"/>
                                        </p:tgtEl>
                                      </p:cBhvr>
                                    </p:animEffect>
                                  </p:childTnLst>
                                </p:cTn>
                              </p:par>
                              <p:par>
                                <p:cTn fill="hold" grpId="0" id="65" nodeType="withEffect" presetClass="entr" presetID="12" presetSubtype="8">
                                  <p:stCondLst>
                                    <p:cond delay="200"/>
                                  </p:stCondLst>
                                  <p:childTnLst>
                                    <p:set>
                                      <p:cBhvr>
                                        <p:cTn dur="1" fill="hold" id="66">
                                          <p:stCondLst>
                                            <p:cond delay="0"/>
                                          </p:stCondLst>
                                        </p:cTn>
                                        <p:tgtEl>
                                          <p:spTgt spid="4"/>
                                        </p:tgtEl>
                                        <p:attrNameLst>
                                          <p:attrName>style.visibility</p:attrName>
                                        </p:attrNameLst>
                                      </p:cBhvr>
                                      <p:to>
                                        <p:strVal val="visible"/>
                                      </p:to>
                                    </p:set>
                                    <p:anim calcmode="lin" valueType="num">
                                      <p:cBhvr additive="base">
                                        <p:cTn dur="300" id="67"/>
                                        <p:tgtEl>
                                          <p:spTgt spid="4"/>
                                        </p:tgtEl>
                                        <p:attrNameLst>
                                          <p:attrName>ppt_x</p:attrName>
                                        </p:attrNameLst>
                                      </p:cBhvr>
                                      <p:tavLst>
                                        <p:tav tm="0">
                                          <p:val>
                                            <p:strVal val="#ppt_x-#ppt_w*1.125000"/>
                                          </p:val>
                                        </p:tav>
                                        <p:tav tm="100000">
                                          <p:val>
                                            <p:strVal val="#ppt_x"/>
                                          </p:val>
                                        </p:tav>
                                      </p:tavLst>
                                    </p:anim>
                                    <p:animEffect filter="wipe(right)" transition="in">
                                      <p:cBhvr>
                                        <p:cTn dur="300" id="68"/>
                                        <p:tgtEl>
                                          <p:spTgt spid="4"/>
                                        </p:tgtEl>
                                      </p:cBhvr>
                                    </p:animEffect>
                                  </p:childTnLst>
                                </p:cTn>
                              </p:par>
                            </p:childTnLst>
                          </p:cTn>
                        </p:par>
                        <p:par>
                          <p:cTn fill="hold" id="69" nodeType="afterGroup">
                            <p:stCondLst>
                              <p:cond delay="2500"/>
                            </p:stCondLst>
                            <p:childTnLst>
                              <p:par>
                                <p:cTn fill="hold" grpId="0" id="70" nodeType="afterEffect" presetClass="entr" presetID="2" presetSubtype="2">
                                  <p:stCondLst>
                                    <p:cond delay="0"/>
                                  </p:stCondLst>
                                  <p:childTnLst>
                                    <p:set>
                                      <p:cBhvr>
                                        <p:cTn dur="1" fill="hold" id="71">
                                          <p:stCondLst>
                                            <p:cond delay="0"/>
                                          </p:stCondLst>
                                        </p:cTn>
                                        <p:tgtEl>
                                          <p:spTgt spid="11"/>
                                        </p:tgtEl>
                                        <p:attrNameLst>
                                          <p:attrName>style.visibility</p:attrName>
                                        </p:attrNameLst>
                                      </p:cBhvr>
                                      <p:to>
                                        <p:strVal val="visible"/>
                                      </p:to>
                                    </p:set>
                                    <p:anim calcmode="lin" valueType="num">
                                      <p:cBhvr additive="base">
                                        <p:cTn dur="500" fill="hold" id="72"/>
                                        <p:tgtEl>
                                          <p:spTgt spid="11"/>
                                        </p:tgtEl>
                                        <p:attrNameLst>
                                          <p:attrName>ppt_x</p:attrName>
                                        </p:attrNameLst>
                                      </p:cBhvr>
                                      <p:tavLst>
                                        <p:tav tm="0">
                                          <p:val>
                                            <p:strVal val="1+#ppt_w/2"/>
                                          </p:val>
                                        </p:tav>
                                        <p:tav tm="100000">
                                          <p:val>
                                            <p:strVal val="#ppt_x"/>
                                          </p:val>
                                        </p:tav>
                                      </p:tavLst>
                                    </p:anim>
                                    <p:anim calcmode="lin" valueType="num">
                                      <p:cBhvr additive="base">
                                        <p:cTn dur="500" fill="hold" id="73"/>
                                        <p:tgtEl>
                                          <p:spTgt spid="11"/>
                                        </p:tgtEl>
                                        <p:attrNameLst>
                                          <p:attrName>ppt_y</p:attrName>
                                        </p:attrNameLst>
                                      </p:cBhvr>
                                      <p:tavLst>
                                        <p:tav tm="0">
                                          <p:val>
                                            <p:strVal val="#ppt_y"/>
                                          </p:val>
                                        </p:tav>
                                        <p:tav tm="100000">
                                          <p:val>
                                            <p:strVal val="#ppt_y"/>
                                          </p:val>
                                        </p:tav>
                                      </p:tavLst>
                                    </p:anim>
                                  </p:childTnLst>
                                </p:cTn>
                              </p:par>
                              <p:par>
                                <p:cTn fill="hold" grpId="0" id="74" nodeType="withEffect" presetClass="entr" presetID="12" presetSubtype="2">
                                  <p:stCondLst>
                                    <p:cond delay="200"/>
                                  </p:stCondLst>
                                  <p:childTnLst>
                                    <p:set>
                                      <p:cBhvr>
                                        <p:cTn dur="1" fill="hold" id="75">
                                          <p:stCondLst>
                                            <p:cond delay="0"/>
                                          </p:stCondLst>
                                        </p:cTn>
                                        <p:tgtEl>
                                          <p:spTgt spid="6"/>
                                        </p:tgtEl>
                                        <p:attrNameLst>
                                          <p:attrName>style.visibility</p:attrName>
                                        </p:attrNameLst>
                                      </p:cBhvr>
                                      <p:to>
                                        <p:strVal val="visible"/>
                                      </p:to>
                                    </p:set>
                                    <p:anim calcmode="lin" valueType="num">
                                      <p:cBhvr additive="base">
                                        <p:cTn dur="300" id="76"/>
                                        <p:tgtEl>
                                          <p:spTgt spid="6"/>
                                        </p:tgtEl>
                                        <p:attrNameLst>
                                          <p:attrName>ppt_x</p:attrName>
                                        </p:attrNameLst>
                                      </p:cBhvr>
                                      <p:tavLst>
                                        <p:tav tm="0">
                                          <p:val>
                                            <p:strVal val="#ppt_x+#ppt_w*1.125000"/>
                                          </p:val>
                                        </p:tav>
                                        <p:tav tm="100000">
                                          <p:val>
                                            <p:strVal val="#ppt_x"/>
                                          </p:val>
                                        </p:tav>
                                      </p:tavLst>
                                    </p:anim>
                                    <p:animEffect filter="wipe(left)" transition="in">
                                      <p:cBhvr>
                                        <p:cTn dur="300" id="77"/>
                                        <p:tgtEl>
                                          <p:spTgt spid="6"/>
                                        </p:tgtEl>
                                      </p:cBhvr>
                                    </p:animEffect>
                                  </p:childTnLst>
                                </p:cTn>
                              </p:par>
                              <p:par>
                                <p:cTn fill="hold" grpId="0" id="78" nodeType="withEffect" presetClass="entr" presetID="12" presetSubtype="2">
                                  <p:stCondLst>
                                    <p:cond delay="200"/>
                                  </p:stCondLst>
                                  <p:childTnLst>
                                    <p:set>
                                      <p:cBhvr>
                                        <p:cTn dur="1" fill="hold" id="79">
                                          <p:stCondLst>
                                            <p:cond delay="0"/>
                                          </p:stCondLst>
                                        </p:cTn>
                                        <p:tgtEl>
                                          <p:spTgt spid="15"/>
                                        </p:tgtEl>
                                        <p:attrNameLst>
                                          <p:attrName>style.visibility</p:attrName>
                                        </p:attrNameLst>
                                      </p:cBhvr>
                                      <p:to>
                                        <p:strVal val="visible"/>
                                      </p:to>
                                    </p:set>
                                    <p:anim calcmode="lin" valueType="num">
                                      <p:cBhvr additive="base">
                                        <p:cTn dur="300" id="80"/>
                                        <p:tgtEl>
                                          <p:spTgt spid="15"/>
                                        </p:tgtEl>
                                        <p:attrNameLst>
                                          <p:attrName>ppt_x</p:attrName>
                                        </p:attrNameLst>
                                      </p:cBhvr>
                                      <p:tavLst>
                                        <p:tav tm="0">
                                          <p:val>
                                            <p:strVal val="#ppt_x+#ppt_w*1.125000"/>
                                          </p:val>
                                        </p:tav>
                                        <p:tav tm="100000">
                                          <p:val>
                                            <p:strVal val="#ppt_x"/>
                                          </p:val>
                                        </p:tav>
                                      </p:tavLst>
                                    </p:anim>
                                    <p:animEffect filter="wipe(left)" transition="in">
                                      <p:cBhvr>
                                        <p:cTn dur="300" id="81"/>
                                        <p:tgtEl>
                                          <p:spTgt spid="15"/>
                                        </p:tgtEl>
                                      </p:cBhvr>
                                    </p:animEffect>
                                  </p:childTnLst>
                                </p:cTn>
                              </p:par>
                            </p:childTnLst>
                          </p:cTn>
                        </p:par>
                        <p:par>
                          <p:cTn fill="hold" id="82" nodeType="afterGroup">
                            <p:stCondLst>
                              <p:cond delay="3000"/>
                            </p:stCondLst>
                            <p:childTnLst>
                              <p:par>
                                <p:cTn fill="hold" grpId="0" id="83" nodeType="afterEffect" presetClass="entr" presetID="53" presetSubtype="0">
                                  <p:stCondLst>
                                    <p:cond delay="0"/>
                                  </p:stCondLst>
                                  <p:childTnLst>
                                    <p:set>
                                      <p:cBhvr>
                                        <p:cTn dur="1" fill="hold" id="84">
                                          <p:stCondLst>
                                            <p:cond delay="0"/>
                                          </p:stCondLst>
                                        </p:cTn>
                                        <p:tgtEl>
                                          <p:spTgt spid="30"/>
                                        </p:tgtEl>
                                        <p:attrNameLst>
                                          <p:attrName>style.visibility</p:attrName>
                                        </p:attrNameLst>
                                      </p:cBhvr>
                                      <p:to>
                                        <p:strVal val="visible"/>
                                      </p:to>
                                    </p:set>
                                    <p:anim calcmode="lin" valueType="num">
                                      <p:cBhvr>
                                        <p:cTn dur="500" fill="hold" id="85"/>
                                        <p:tgtEl>
                                          <p:spTgt spid="30"/>
                                        </p:tgtEl>
                                        <p:attrNameLst>
                                          <p:attrName>ppt_w</p:attrName>
                                        </p:attrNameLst>
                                      </p:cBhvr>
                                      <p:tavLst>
                                        <p:tav tm="0">
                                          <p:val>
                                            <p:fltVal val="0"/>
                                          </p:val>
                                        </p:tav>
                                        <p:tav tm="100000">
                                          <p:val>
                                            <p:strVal val="#ppt_w"/>
                                          </p:val>
                                        </p:tav>
                                      </p:tavLst>
                                    </p:anim>
                                    <p:anim calcmode="lin" valueType="num">
                                      <p:cBhvr>
                                        <p:cTn dur="500" fill="hold" id="86"/>
                                        <p:tgtEl>
                                          <p:spTgt spid="30"/>
                                        </p:tgtEl>
                                        <p:attrNameLst>
                                          <p:attrName>ppt_h</p:attrName>
                                        </p:attrNameLst>
                                      </p:cBhvr>
                                      <p:tavLst>
                                        <p:tav tm="0">
                                          <p:val>
                                            <p:fltVal val="0"/>
                                          </p:val>
                                        </p:tav>
                                        <p:tav tm="100000">
                                          <p:val>
                                            <p:strVal val="#ppt_h"/>
                                          </p:val>
                                        </p:tav>
                                      </p:tavLst>
                                    </p:anim>
                                    <p:animEffect filter="fade" transition="in">
                                      <p:cBhvr>
                                        <p:cTn dur="500" id="87"/>
                                        <p:tgtEl>
                                          <p:spTgt spid="30"/>
                                        </p:tgtEl>
                                      </p:cBhvr>
                                    </p:animEffect>
                                    <p:anim calcmode="lin" valueType="num">
                                      <p:cBhvr>
                                        <p:cTn dur="500" fill="hold" id="88"/>
                                        <p:tgtEl>
                                          <p:spTgt spid="30"/>
                                        </p:tgtEl>
                                        <p:attrNameLst>
                                          <p:attrName>ppt_x</p:attrName>
                                        </p:attrNameLst>
                                      </p:cBhvr>
                                      <p:tavLst>
                                        <p:tav tm="0">
                                          <p:val>
                                            <p:fltVal val="0.5"/>
                                          </p:val>
                                        </p:tav>
                                        <p:tav tm="100000">
                                          <p:val>
                                            <p:strVal val="#ppt_x"/>
                                          </p:val>
                                        </p:tav>
                                      </p:tavLst>
                                    </p:anim>
                                    <p:anim calcmode="lin" valueType="num">
                                      <p:cBhvr>
                                        <p:cTn dur="500" fill="hold" id="89"/>
                                        <p:tgtEl>
                                          <p:spTgt spid="30"/>
                                        </p:tgtEl>
                                        <p:attrNameLst>
                                          <p:attrName>ppt_y</p:attrName>
                                        </p:attrNameLst>
                                      </p:cBhvr>
                                      <p:tavLst>
                                        <p:tav tm="0">
                                          <p:val>
                                            <p:fltVal val="0.5"/>
                                          </p:val>
                                        </p:tav>
                                        <p:tav tm="100000">
                                          <p:val>
                                            <p:strVal val="#ppt_y"/>
                                          </p:val>
                                        </p:tav>
                                      </p:tavLst>
                                    </p:anim>
                                  </p:childTnLst>
                                </p:cTn>
                              </p:par>
                              <p:par>
                                <p:cTn fill="hold" grpId="0" id="90" nodeType="withEffect" presetClass="entr" presetID="53" presetSubtype="0">
                                  <p:stCondLst>
                                    <p:cond delay="1000"/>
                                  </p:stCondLst>
                                  <p:childTnLst>
                                    <p:set>
                                      <p:cBhvr>
                                        <p:cTn dur="1" fill="hold" id="91">
                                          <p:stCondLst>
                                            <p:cond delay="0"/>
                                          </p:stCondLst>
                                        </p:cTn>
                                        <p:tgtEl>
                                          <p:spTgt spid="27"/>
                                        </p:tgtEl>
                                        <p:attrNameLst>
                                          <p:attrName>style.visibility</p:attrName>
                                        </p:attrNameLst>
                                      </p:cBhvr>
                                      <p:to>
                                        <p:strVal val="visible"/>
                                      </p:to>
                                    </p:set>
                                    <p:anim calcmode="lin" valueType="num">
                                      <p:cBhvr>
                                        <p:cTn dur="500" fill="hold" id="92"/>
                                        <p:tgtEl>
                                          <p:spTgt spid="27"/>
                                        </p:tgtEl>
                                        <p:attrNameLst>
                                          <p:attrName>ppt_w</p:attrName>
                                        </p:attrNameLst>
                                      </p:cBhvr>
                                      <p:tavLst>
                                        <p:tav tm="0">
                                          <p:val>
                                            <p:fltVal val="0"/>
                                          </p:val>
                                        </p:tav>
                                        <p:tav tm="100000">
                                          <p:val>
                                            <p:strVal val="#ppt_w"/>
                                          </p:val>
                                        </p:tav>
                                      </p:tavLst>
                                    </p:anim>
                                    <p:anim calcmode="lin" valueType="num">
                                      <p:cBhvr>
                                        <p:cTn dur="500" fill="hold" id="93"/>
                                        <p:tgtEl>
                                          <p:spTgt spid="27"/>
                                        </p:tgtEl>
                                        <p:attrNameLst>
                                          <p:attrName>ppt_h</p:attrName>
                                        </p:attrNameLst>
                                      </p:cBhvr>
                                      <p:tavLst>
                                        <p:tav tm="0">
                                          <p:val>
                                            <p:fltVal val="0"/>
                                          </p:val>
                                        </p:tav>
                                        <p:tav tm="100000">
                                          <p:val>
                                            <p:strVal val="#ppt_h"/>
                                          </p:val>
                                        </p:tav>
                                      </p:tavLst>
                                    </p:anim>
                                    <p:animEffect filter="fade" transition="in">
                                      <p:cBhvr>
                                        <p:cTn dur="500" id="94"/>
                                        <p:tgtEl>
                                          <p:spTgt spid="27"/>
                                        </p:tgtEl>
                                      </p:cBhvr>
                                    </p:animEffect>
                                    <p:anim calcmode="lin" valueType="num">
                                      <p:cBhvr>
                                        <p:cTn dur="500" fill="hold" id="95"/>
                                        <p:tgtEl>
                                          <p:spTgt spid="27"/>
                                        </p:tgtEl>
                                        <p:attrNameLst>
                                          <p:attrName>ppt_x</p:attrName>
                                        </p:attrNameLst>
                                      </p:cBhvr>
                                      <p:tavLst>
                                        <p:tav tm="0">
                                          <p:val>
                                            <p:fltVal val="0.5"/>
                                          </p:val>
                                        </p:tav>
                                        <p:tav tm="100000">
                                          <p:val>
                                            <p:strVal val="#ppt_x"/>
                                          </p:val>
                                        </p:tav>
                                      </p:tavLst>
                                    </p:anim>
                                    <p:anim calcmode="lin" valueType="num">
                                      <p:cBhvr>
                                        <p:cTn dur="500" fill="hold" id="96"/>
                                        <p:tgtEl>
                                          <p:spTgt spid="27"/>
                                        </p:tgtEl>
                                        <p:attrNameLst>
                                          <p:attrName>ppt_y</p:attrName>
                                        </p:attrNameLst>
                                      </p:cBhvr>
                                      <p:tavLst>
                                        <p:tav tm="0">
                                          <p:val>
                                            <p:fltVal val="0.5"/>
                                          </p:val>
                                        </p:tav>
                                        <p:tav tm="100000">
                                          <p:val>
                                            <p:strVal val="#ppt_y"/>
                                          </p:val>
                                        </p:tav>
                                      </p:tavLst>
                                    </p:anim>
                                  </p:childTnLst>
                                </p:cTn>
                              </p:par>
                              <p:par>
                                <p:cTn fill="hold" grpId="0" id="97" nodeType="withEffect" presetClass="entr" presetID="53" presetSubtype="0">
                                  <p:stCondLst>
                                    <p:cond delay="800"/>
                                  </p:stCondLst>
                                  <p:childTnLst>
                                    <p:set>
                                      <p:cBhvr>
                                        <p:cTn dur="1" fill="hold" id="98">
                                          <p:stCondLst>
                                            <p:cond delay="0"/>
                                          </p:stCondLst>
                                        </p:cTn>
                                        <p:tgtEl>
                                          <p:spTgt spid="28"/>
                                        </p:tgtEl>
                                        <p:attrNameLst>
                                          <p:attrName>style.visibility</p:attrName>
                                        </p:attrNameLst>
                                      </p:cBhvr>
                                      <p:to>
                                        <p:strVal val="visible"/>
                                      </p:to>
                                    </p:set>
                                    <p:anim calcmode="lin" valueType="num">
                                      <p:cBhvr>
                                        <p:cTn dur="500" fill="hold" id="99"/>
                                        <p:tgtEl>
                                          <p:spTgt spid="28"/>
                                        </p:tgtEl>
                                        <p:attrNameLst>
                                          <p:attrName>ppt_w</p:attrName>
                                        </p:attrNameLst>
                                      </p:cBhvr>
                                      <p:tavLst>
                                        <p:tav tm="0">
                                          <p:val>
                                            <p:fltVal val="0"/>
                                          </p:val>
                                        </p:tav>
                                        <p:tav tm="100000">
                                          <p:val>
                                            <p:strVal val="#ppt_w"/>
                                          </p:val>
                                        </p:tav>
                                      </p:tavLst>
                                    </p:anim>
                                    <p:anim calcmode="lin" valueType="num">
                                      <p:cBhvr>
                                        <p:cTn dur="500" fill="hold" id="100"/>
                                        <p:tgtEl>
                                          <p:spTgt spid="28"/>
                                        </p:tgtEl>
                                        <p:attrNameLst>
                                          <p:attrName>ppt_h</p:attrName>
                                        </p:attrNameLst>
                                      </p:cBhvr>
                                      <p:tavLst>
                                        <p:tav tm="0">
                                          <p:val>
                                            <p:fltVal val="0"/>
                                          </p:val>
                                        </p:tav>
                                        <p:tav tm="100000">
                                          <p:val>
                                            <p:strVal val="#ppt_h"/>
                                          </p:val>
                                        </p:tav>
                                      </p:tavLst>
                                    </p:anim>
                                    <p:animEffect filter="fade" transition="in">
                                      <p:cBhvr>
                                        <p:cTn dur="500" id="101"/>
                                        <p:tgtEl>
                                          <p:spTgt spid="28"/>
                                        </p:tgtEl>
                                      </p:cBhvr>
                                    </p:animEffect>
                                    <p:anim calcmode="lin" valueType="num">
                                      <p:cBhvr>
                                        <p:cTn dur="500" fill="hold" id="102"/>
                                        <p:tgtEl>
                                          <p:spTgt spid="28"/>
                                        </p:tgtEl>
                                        <p:attrNameLst>
                                          <p:attrName>ppt_x</p:attrName>
                                        </p:attrNameLst>
                                      </p:cBhvr>
                                      <p:tavLst>
                                        <p:tav tm="0">
                                          <p:val>
                                            <p:fltVal val="0.5"/>
                                          </p:val>
                                        </p:tav>
                                        <p:tav tm="100000">
                                          <p:val>
                                            <p:strVal val="#ppt_x"/>
                                          </p:val>
                                        </p:tav>
                                      </p:tavLst>
                                    </p:anim>
                                    <p:anim calcmode="lin" valueType="num">
                                      <p:cBhvr>
                                        <p:cTn dur="500" fill="hold" id="103"/>
                                        <p:tgtEl>
                                          <p:spTgt spid="28"/>
                                        </p:tgtEl>
                                        <p:attrNameLst>
                                          <p:attrName>ppt_y</p:attrName>
                                        </p:attrNameLst>
                                      </p:cBhvr>
                                      <p:tavLst>
                                        <p:tav tm="0">
                                          <p:val>
                                            <p:fltVal val="0.5"/>
                                          </p:val>
                                        </p:tav>
                                        <p:tav tm="100000">
                                          <p:val>
                                            <p:strVal val="#ppt_y"/>
                                          </p:val>
                                        </p:tav>
                                      </p:tavLst>
                                    </p:anim>
                                  </p:childTnLst>
                                </p:cTn>
                              </p:par>
                              <p:par>
                                <p:cTn fill="hold" grpId="0" id="104" nodeType="withEffect" presetClass="entr" presetID="53" presetSubtype="0">
                                  <p:stCondLst>
                                    <p:cond delay="600"/>
                                  </p:stCondLst>
                                  <p:childTnLst>
                                    <p:set>
                                      <p:cBhvr>
                                        <p:cTn dur="1" fill="hold" id="105">
                                          <p:stCondLst>
                                            <p:cond delay="0"/>
                                          </p:stCondLst>
                                        </p:cTn>
                                        <p:tgtEl>
                                          <p:spTgt spid="29"/>
                                        </p:tgtEl>
                                        <p:attrNameLst>
                                          <p:attrName>style.visibility</p:attrName>
                                        </p:attrNameLst>
                                      </p:cBhvr>
                                      <p:to>
                                        <p:strVal val="visible"/>
                                      </p:to>
                                    </p:set>
                                    <p:anim calcmode="lin" valueType="num">
                                      <p:cBhvr>
                                        <p:cTn dur="500" fill="hold" id="106"/>
                                        <p:tgtEl>
                                          <p:spTgt spid="29"/>
                                        </p:tgtEl>
                                        <p:attrNameLst>
                                          <p:attrName>ppt_w</p:attrName>
                                        </p:attrNameLst>
                                      </p:cBhvr>
                                      <p:tavLst>
                                        <p:tav tm="0">
                                          <p:val>
                                            <p:fltVal val="0"/>
                                          </p:val>
                                        </p:tav>
                                        <p:tav tm="100000">
                                          <p:val>
                                            <p:strVal val="#ppt_w"/>
                                          </p:val>
                                        </p:tav>
                                      </p:tavLst>
                                    </p:anim>
                                    <p:anim calcmode="lin" valueType="num">
                                      <p:cBhvr>
                                        <p:cTn dur="500" fill="hold" id="107"/>
                                        <p:tgtEl>
                                          <p:spTgt spid="29"/>
                                        </p:tgtEl>
                                        <p:attrNameLst>
                                          <p:attrName>ppt_h</p:attrName>
                                        </p:attrNameLst>
                                      </p:cBhvr>
                                      <p:tavLst>
                                        <p:tav tm="0">
                                          <p:val>
                                            <p:fltVal val="0"/>
                                          </p:val>
                                        </p:tav>
                                        <p:tav tm="100000">
                                          <p:val>
                                            <p:strVal val="#ppt_h"/>
                                          </p:val>
                                        </p:tav>
                                      </p:tavLst>
                                    </p:anim>
                                    <p:animEffect filter="fade" transition="in">
                                      <p:cBhvr>
                                        <p:cTn dur="500" id="108"/>
                                        <p:tgtEl>
                                          <p:spTgt spid="29"/>
                                        </p:tgtEl>
                                      </p:cBhvr>
                                    </p:animEffect>
                                    <p:anim calcmode="lin" valueType="num">
                                      <p:cBhvr>
                                        <p:cTn dur="500" fill="hold" id="109"/>
                                        <p:tgtEl>
                                          <p:spTgt spid="29"/>
                                        </p:tgtEl>
                                        <p:attrNameLst>
                                          <p:attrName>ppt_x</p:attrName>
                                        </p:attrNameLst>
                                      </p:cBhvr>
                                      <p:tavLst>
                                        <p:tav tm="0">
                                          <p:val>
                                            <p:fltVal val="0.5"/>
                                          </p:val>
                                        </p:tav>
                                        <p:tav tm="100000">
                                          <p:val>
                                            <p:strVal val="#ppt_x"/>
                                          </p:val>
                                        </p:tav>
                                      </p:tavLst>
                                    </p:anim>
                                    <p:anim calcmode="lin" valueType="num">
                                      <p:cBhvr>
                                        <p:cTn dur="500" fill="hold" id="110"/>
                                        <p:tgtEl>
                                          <p:spTgt spid="29"/>
                                        </p:tgtEl>
                                        <p:attrNameLst>
                                          <p:attrName>ppt_y</p:attrName>
                                        </p:attrNameLst>
                                      </p:cBhvr>
                                      <p:tavLst>
                                        <p:tav tm="0">
                                          <p:val>
                                            <p:fltVal val="0.5"/>
                                          </p:val>
                                        </p:tav>
                                        <p:tav tm="100000">
                                          <p:val>
                                            <p:strVal val="#ppt_y"/>
                                          </p:val>
                                        </p:tav>
                                      </p:tavLst>
                                    </p:anim>
                                  </p:childTnLst>
                                </p:cTn>
                              </p:par>
                              <p:par>
                                <p:cTn fill="hold" grpId="0" id="111" nodeType="withEffect" presetClass="entr" presetID="53" presetSubtype="0">
                                  <p:stCondLst>
                                    <p:cond delay="200"/>
                                  </p:stCondLst>
                                  <p:childTnLst>
                                    <p:set>
                                      <p:cBhvr>
                                        <p:cTn dur="1" fill="hold" id="112">
                                          <p:stCondLst>
                                            <p:cond delay="0"/>
                                          </p:stCondLst>
                                        </p:cTn>
                                        <p:tgtEl>
                                          <p:spTgt spid="31"/>
                                        </p:tgtEl>
                                        <p:attrNameLst>
                                          <p:attrName>style.visibility</p:attrName>
                                        </p:attrNameLst>
                                      </p:cBhvr>
                                      <p:to>
                                        <p:strVal val="visible"/>
                                      </p:to>
                                    </p:set>
                                    <p:anim calcmode="lin" valueType="num">
                                      <p:cBhvr>
                                        <p:cTn dur="500" fill="hold" id="113"/>
                                        <p:tgtEl>
                                          <p:spTgt spid="31"/>
                                        </p:tgtEl>
                                        <p:attrNameLst>
                                          <p:attrName>ppt_w</p:attrName>
                                        </p:attrNameLst>
                                      </p:cBhvr>
                                      <p:tavLst>
                                        <p:tav tm="0">
                                          <p:val>
                                            <p:fltVal val="0"/>
                                          </p:val>
                                        </p:tav>
                                        <p:tav tm="100000">
                                          <p:val>
                                            <p:strVal val="#ppt_w"/>
                                          </p:val>
                                        </p:tav>
                                      </p:tavLst>
                                    </p:anim>
                                    <p:anim calcmode="lin" valueType="num">
                                      <p:cBhvr>
                                        <p:cTn dur="500" fill="hold" id="114"/>
                                        <p:tgtEl>
                                          <p:spTgt spid="31"/>
                                        </p:tgtEl>
                                        <p:attrNameLst>
                                          <p:attrName>ppt_h</p:attrName>
                                        </p:attrNameLst>
                                      </p:cBhvr>
                                      <p:tavLst>
                                        <p:tav tm="0">
                                          <p:val>
                                            <p:fltVal val="0"/>
                                          </p:val>
                                        </p:tav>
                                        <p:tav tm="100000">
                                          <p:val>
                                            <p:strVal val="#ppt_h"/>
                                          </p:val>
                                        </p:tav>
                                      </p:tavLst>
                                    </p:anim>
                                    <p:animEffect filter="fade" transition="in">
                                      <p:cBhvr>
                                        <p:cTn dur="500" id="115"/>
                                        <p:tgtEl>
                                          <p:spTgt spid="31"/>
                                        </p:tgtEl>
                                      </p:cBhvr>
                                    </p:animEffect>
                                    <p:anim calcmode="lin" valueType="num">
                                      <p:cBhvr>
                                        <p:cTn dur="500" fill="hold" id="116"/>
                                        <p:tgtEl>
                                          <p:spTgt spid="31"/>
                                        </p:tgtEl>
                                        <p:attrNameLst>
                                          <p:attrName>ppt_x</p:attrName>
                                        </p:attrNameLst>
                                      </p:cBhvr>
                                      <p:tavLst>
                                        <p:tav tm="0">
                                          <p:val>
                                            <p:fltVal val="0.5"/>
                                          </p:val>
                                        </p:tav>
                                        <p:tav tm="100000">
                                          <p:val>
                                            <p:strVal val="#ppt_x"/>
                                          </p:val>
                                        </p:tav>
                                      </p:tavLst>
                                    </p:anim>
                                    <p:anim calcmode="lin" valueType="num">
                                      <p:cBhvr>
                                        <p:cTn dur="500" fill="hold" id="117"/>
                                        <p:tgtEl>
                                          <p:spTgt spid="31"/>
                                        </p:tgtEl>
                                        <p:attrNameLst>
                                          <p:attrName>ppt_y</p:attrName>
                                        </p:attrNameLst>
                                      </p:cBhvr>
                                      <p:tavLst>
                                        <p:tav tm="0">
                                          <p:val>
                                            <p:fltVal val="0.5"/>
                                          </p:val>
                                        </p:tav>
                                        <p:tav tm="100000">
                                          <p:val>
                                            <p:strVal val="#ppt_y"/>
                                          </p:val>
                                        </p:tav>
                                      </p:tavLst>
                                    </p:anim>
                                  </p:childTnLst>
                                </p:cTn>
                              </p:par>
                              <p:par>
                                <p:cTn fill="hold" grpId="0" id="118" nodeType="withEffect" presetClass="entr" presetID="53" presetSubtype="0">
                                  <p:stCondLst>
                                    <p:cond delay="400"/>
                                  </p:stCondLst>
                                  <p:childTnLst>
                                    <p:set>
                                      <p:cBhvr>
                                        <p:cTn dur="1" fill="hold" id="119">
                                          <p:stCondLst>
                                            <p:cond delay="0"/>
                                          </p:stCondLst>
                                        </p:cTn>
                                        <p:tgtEl>
                                          <p:spTgt spid="32"/>
                                        </p:tgtEl>
                                        <p:attrNameLst>
                                          <p:attrName>style.visibility</p:attrName>
                                        </p:attrNameLst>
                                      </p:cBhvr>
                                      <p:to>
                                        <p:strVal val="visible"/>
                                      </p:to>
                                    </p:set>
                                    <p:anim calcmode="lin" valueType="num">
                                      <p:cBhvr>
                                        <p:cTn dur="500" fill="hold" id="120"/>
                                        <p:tgtEl>
                                          <p:spTgt spid="32"/>
                                        </p:tgtEl>
                                        <p:attrNameLst>
                                          <p:attrName>ppt_w</p:attrName>
                                        </p:attrNameLst>
                                      </p:cBhvr>
                                      <p:tavLst>
                                        <p:tav tm="0">
                                          <p:val>
                                            <p:fltVal val="0"/>
                                          </p:val>
                                        </p:tav>
                                        <p:tav tm="100000">
                                          <p:val>
                                            <p:strVal val="#ppt_w"/>
                                          </p:val>
                                        </p:tav>
                                      </p:tavLst>
                                    </p:anim>
                                    <p:anim calcmode="lin" valueType="num">
                                      <p:cBhvr>
                                        <p:cTn dur="500" fill="hold" id="121"/>
                                        <p:tgtEl>
                                          <p:spTgt spid="32"/>
                                        </p:tgtEl>
                                        <p:attrNameLst>
                                          <p:attrName>ppt_h</p:attrName>
                                        </p:attrNameLst>
                                      </p:cBhvr>
                                      <p:tavLst>
                                        <p:tav tm="0">
                                          <p:val>
                                            <p:fltVal val="0"/>
                                          </p:val>
                                        </p:tav>
                                        <p:tav tm="100000">
                                          <p:val>
                                            <p:strVal val="#ppt_h"/>
                                          </p:val>
                                        </p:tav>
                                      </p:tavLst>
                                    </p:anim>
                                    <p:animEffect filter="fade" transition="in">
                                      <p:cBhvr>
                                        <p:cTn dur="500" id="122"/>
                                        <p:tgtEl>
                                          <p:spTgt spid="32"/>
                                        </p:tgtEl>
                                      </p:cBhvr>
                                    </p:animEffect>
                                    <p:anim calcmode="lin" valueType="num">
                                      <p:cBhvr>
                                        <p:cTn dur="500" fill="hold" id="123"/>
                                        <p:tgtEl>
                                          <p:spTgt spid="32"/>
                                        </p:tgtEl>
                                        <p:attrNameLst>
                                          <p:attrName>ppt_x</p:attrName>
                                        </p:attrNameLst>
                                      </p:cBhvr>
                                      <p:tavLst>
                                        <p:tav tm="0">
                                          <p:val>
                                            <p:fltVal val="0.5"/>
                                          </p:val>
                                        </p:tav>
                                        <p:tav tm="100000">
                                          <p:val>
                                            <p:strVal val="#ppt_x"/>
                                          </p:val>
                                        </p:tav>
                                      </p:tavLst>
                                    </p:anim>
                                    <p:anim calcmode="lin" valueType="num">
                                      <p:cBhvr>
                                        <p:cTn dur="500" fill="hold" id="124"/>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11"/>
      <p:bldP grpId="0" spid="15"/>
      <p:bldP grpId="0" spid="16"/>
      <p:bldP grpId="0" spid="17"/>
      <p:bldP grpId="0" spid="18"/>
      <p:bldP grpId="0" spid="19"/>
      <p:bldP grpId="0" spid="20"/>
      <p:bldP grpId="0" spid="21"/>
      <p:bldP grpId="0" spid="25"/>
      <p:bldP grpId="0" spid="26"/>
      <p:bldP grpId="0" spid="27"/>
      <p:bldP grpId="0" spid="28"/>
      <p:bldP grpId="0" spid="29"/>
      <p:bldP grpId="0" spid="30"/>
      <p:bldP grpId="0" spid="31"/>
      <p:bldP grpId="0" spid="3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3"/>
          <p:cNvSpPr>
            <a:spLocks noChangeArrowheads="1"/>
          </p:cNvSpPr>
          <p:nvPr/>
        </p:nvSpPr>
        <p:spPr bwMode="auto">
          <a:xfrm>
            <a:off x="1305564" y="1275606"/>
            <a:ext cx="3330824" cy="3330598"/>
          </a:xfrm>
          <a:prstGeom prst="ellipse">
            <a:avLst/>
          </a:prstGeom>
          <a:noFill/>
          <a:ln w="9525">
            <a:solidFill>
              <a:srgbClr val="2F318B"/>
            </a:solidFill>
            <a:prstDash val="dash"/>
            <a:round/>
          </a:ln>
          <a:extLst>
            <a:ext uri="{909E8E84-426E-40DD-AFC4-6F175D3DCCD1}">
              <a14:hiddenFill>
                <a:solidFill>
                  <a:srgbClr val="FFFFFF"/>
                </a:solidFill>
              </a14:hiddenFill>
            </a:ext>
          </a:extLst>
        </p:spPr>
        <p:txBody>
          <a:bodyPr bIns="34272" lIns="68543" rIns="68543" tIns="34272"/>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endParaRPr altLang="en-US" lang="zh-CN" sz="1300">
              <a:solidFill>
                <a:schemeClr val="bg1"/>
              </a:solidFill>
              <a:ea charset="-122" pitchFamily="2" typeface="宋体"/>
            </a:endParaRPr>
          </a:p>
        </p:txBody>
      </p:sp>
      <p:sp>
        <p:nvSpPr>
          <p:cNvPr id="4" name="Oval 14"/>
          <p:cNvSpPr>
            <a:spLocks noChangeArrowheads="1"/>
          </p:cNvSpPr>
          <p:nvPr/>
        </p:nvSpPr>
        <p:spPr bwMode="auto">
          <a:xfrm>
            <a:off x="1892236" y="2933763"/>
            <a:ext cx="1040065" cy="1040365"/>
          </a:xfrm>
          <a:prstGeom prst="ellipse">
            <a:avLst/>
          </a:prstGeom>
          <a:solidFill>
            <a:srgbClr val="2F318B"/>
          </a:solidFill>
          <a:ln>
            <a:noFill/>
          </a:ln>
          <a:effectLst/>
        </p:spPr>
        <p:txBody>
          <a:bodyPr bIns="34272" lIns="68543" rIns="68543" tIns="34272"/>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endParaRPr altLang="en-US" lang="zh-CN" sz="1300">
              <a:solidFill>
                <a:schemeClr val="bg1"/>
              </a:solidFill>
              <a:ea charset="-122" pitchFamily="2" typeface="宋体"/>
            </a:endParaRPr>
          </a:p>
        </p:txBody>
      </p:sp>
      <p:sp>
        <p:nvSpPr>
          <p:cNvPr id="5" name="Oval 19"/>
          <p:cNvSpPr>
            <a:spLocks noChangeArrowheads="1"/>
          </p:cNvSpPr>
          <p:nvPr/>
        </p:nvSpPr>
        <p:spPr bwMode="auto">
          <a:xfrm>
            <a:off x="3147692" y="2726642"/>
            <a:ext cx="1040065" cy="1040365"/>
          </a:xfrm>
          <a:prstGeom prst="ellipse">
            <a:avLst/>
          </a:prstGeom>
          <a:solidFill>
            <a:srgbClr val="2F318B"/>
          </a:solidFill>
          <a:ln>
            <a:noFill/>
          </a:ln>
          <a:effectLst/>
        </p:spPr>
        <p:txBody>
          <a:bodyPr bIns="34272" lIns="68543" rIns="68543" tIns="34272"/>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endParaRPr altLang="en-US" lang="zh-CN" sz="1300">
              <a:solidFill>
                <a:schemeClr val="bg1"/>
              </a:solidFill>
              <a:ea charset="-122" pitchFamily="2" typeface="宋体"/>
            </a:endParaRPr>
          </a:p>
        </p:txBody>
      </p:sp>
      <p:sp>
        <p:nvSpPr>
          <p:cNvPr id="6" name="Oval 24"/>
          <p:cNvSpPr>
            <a:spLocks noChangeArrowheads="1"/>
          </p:cNvSpPr>
          <p:nvPr/>
        </p:nvSpPr>
        <p:spPr bwMode="auto">
          <a:xfrm>
            <a:off x="2307548" y="1768411"/>
            <a:ext cx="1040065" cy="1040365"/>
          </a:xfrm>
          <a:prstGeom prst="ellipse">
            <a:avLst/>
          </a:prstGeom>
          <a:solidFill>
            <a:srgbClr val="2F318B"/>
          </a:solidFill>
          <a:ln>
            <a:noFill/>
          </a:ln>
          <a:effectLst/>
        </p:spPr>
        <p:txBody>
          <a:bodyPr bIns="34272" lIns="68543" rIns="68543" tIns="34272"/>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endParaRPr altLang="en-US" lang="zh-CN" sz="1300">
              <a:solidFill>
                <a:schemeClr val="bg1"/>
              </a:solidFill>
              <a:ea charset="-122" pitchFamily="2" typeface="宋体"/>
            </a:endParaRPr>
          </a:p>
        </p:txBody>
      </p:sp>
      <p:sp>
        <p:nvSpPr>
          <p:cNvPr id="7" name="TextBox 10"/>
          <p:cNvSpPr txBox="1">
            <a:spLocks noChangeArrowheads="1"/>
          </p:cNvSpPr>
          <p:nvPr/>
        </p:nvSpPr>
        <p:spPr bwMode="auto">
          <a:xfrm>
            <a:off x="4860032" y="1301793"/>
            <a:ext cx="1153086" cy="3123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none">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b="1" lang="zh-CN" sz="1600">
                <a:solidFill>
                  <a:srgbClr val="2F318B"/>
                </a:solidFill>
                <a:latin charset="-122" pitchFamily="34" typeface="微软雅黑"/>
              </a:rPr>
              <a:t>标题文本一</a:t>
            </a:r>
          </a:p>
        </p:txBody>
      </p:sp>
      <p:sp>
        <p:nvSpPr>
          <p:cNvPr id="8" name="TextBox 11"/>
          <p:cNvSpPr txBox="1">
            <a:spLocks noChangeArrowheads="1"/>
          </p:cNvSpPr>
          <p:nvPr/>
        </p:nvSpPr>
        <p:spPr bwMode="auto">
          <a:xfrm>
            <a:off x="4860033" y="1576764"/>
            <a:ext cx="3168351" cy="403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lang="zh-CN" smtClean="0" sz="1100">
                <a:solidFill>
                  <a:schemeClr val="tx1">
                    <a:lumMod val="75000"/>
                    <a:lumOff val="25000"/>
                  </a:schemeClr>
                </a:solidFill>
                <a:latin charset="-122" pitchFamily="34" typeface="微软雅黑"/>
              </a:rPr>
              <a:t>此处输入您的文字文本，或者复制您的文字文本粘贴到此处。</a:t>
            </a:r>
          </a:p>
        </p:txBody>
      </p:sp>
      <p:sp>
        <p:nvSpPr>
          <p:cNvPr id="9" name="TextBox 12"/>
          <p:cNvSpPr txBox="1">
            <a:spLocks noChangeArrowheads="1"/>
          </p:cNvSpPr>
          <p:nvPr/>
        </p:nvSpPr>
        <p:spPr bwMode="auto">
          <a:xfrm>
            <a:off x="2490809" y="2023145"/>
            <a:ext cx="689013" cy="4647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eaLnBrk="1" hangingPunct="1">
              <a:spcBef>
                <a:spcPct val="0"/>
              </a:spcBef>
              <a:buFontTx/>
              <a:buNone/>
            </a:pPr>
            <a:r>
              <a:rPr altLang="en-US" b="1" lang="zh-CN" sz="1300">
                <a:solidFill>
                  <a:schemeClr val="bg1"/>
                </a:solidFill>
                <a:latin charset="-122" pitchFamily="34" typeface="微软雅黑"/>
              </a:rPr>
              <a:t>标题</a:t>
            </a:r>
          </a:p>
          <a:p>
            <a:pPr algn="ctr" eaLnBrk="1" hangingPunct="1">
              <a:spcBef>
                <a:spcPct val="0"/>
              </a:spcBef>
              <a:buFontTx/>
              <a:buNone/>
            </a:pPr>
            <a:r>
              <a:rPr altLang="en-US" b="1" lang="zh-CN" sz="1300">
                <a:solidFill>
                  <a:schemeClr val="bg1"/>
                </a:solidFill>
                <a:latin charset="-122" pitchFamily="34" typeface="微软雅黑"/>
              </a:rPr>
              <a:t>文本一</a:t>
            </a:r>
          </a:p>
        </p:txBody>
      </p:sp>
      <p:sp>
        <p:nvSpPr>
          <p:cNvPr id="10" name="TextBox 9"/>
          <p:cNvSpPr txBox="1">
            <a:spLocks noChangeArrowheads="1"/>
          </p:cNvSpPr>
          <p:nvPr/>
        </p:nvSpPr>
        <p:spPr bwMode="auto">
          <a:xfrm>
            <a:off x="2050507" y="3220636"/>
            <a:ext cx="689013" cy="4647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eaLnBrk="1" hangingPunct="1">
              <a:spcBef>
                <a:spcPct val="0"/>
              </a:spcBef>
              <a:buFontTx/>
              <a:buNone/>
            </a:pPr>
            <a:r>
              <a:rPr altLang="en-US" b="1" lang="zh-CN" sz="1300">
                <a:solidFill>
                  <a:schemeClr val="bg1"/>
                </a:solidFill>
                <a:latin charset="-122" pitchFamily="34" typeface="微软雅黑"/>
              </a:rPr>
              <a:t>标题</a:t>
            </a:r>
          </a:p>
          <a:p>
            <a:pPr algn="ctr" eaLnBrk="1" hangingPunct="1">
              <a:spcBef>
                <a:spcPct val="0"/>
              </a:spcBef>
              <a:buFontTx/>
              <a:buNone/>
            </a:pPr>
            <a:r>
              <a:rPr altLang="en-US" b="1" lang="zh-CN" sz="1300">
                <a:solidFill>
                  <a:schemeClr val="bg1"/>
                </a:solidFill>
                <a:latin charset="-122" pitchFamily="34" typeface="微软雅黑"/>
              </a:rPr>
              <a:t>文本二</a:t>
            </a:r>
          </a:p>
        </p:txBody>
      </p:sp>
      <p:sp>
        <p:nvSpPr>
          <p:cNvPr id="11" name="TextBox 10"/>
          <p:cNvSpPr txBox="1">
            <a:spLocks noChangeArrowheads="1"/>
          </p:cNvSpPr>
          <p:nvPr/>
        </p:nvSpPr>
        <p:spPr bwMode="auto">
          <a:xfrm>
            <a:off x="3349992" y="2964711"/>
            <a:ext cx="689013" cy="4647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eaLnBrk="1" hangingPunct="1">
              <a:spcBef>
                <a:spcPct val="0"/>
              </a:spcBef>
              <a:buFontTx/>
              <a:buNone/>
            </a:pPr>
            <a:r>
              <a:rPr altLang="en-US" b="1" lang="zh-CN" sz="1300">
                <a:solidFill>
                  <a:schemeClr val="bg1"/>
                </a:solidFill>
                <a:latin charset="-122" pitchFamily="34" typeface="微软雅黑"/>
              </a:rPr>
              <a:t>标题</a:t>
            </a:r>
          </a:p>
          <a:p>
            <a:pPr algn="ctr" eaLnBrk="1" hangingPunct="1">
              <a:spcBef>
                <a:spcPct val="0"/>
              </a:spcBef>
              <a:buFontTx/>
              <a:buNone/>
            </a:pPr>
            <a:r>
              <a:rPr altLang="en-US" b="1" lang="zh-CN" sz="1300">
                <a:solidFill>
                  <a:schemeClr val="bg1"/>
                </a:solidFill>
                <a:latin charset="-122" pitchFamily="34" typeface="微软雅黑"/>
              </a:rPr>
              <a:t>文本三</a:t>
            </a:r>
          </a:p>
        </p:txBody>
      </p:sp>
      <p:sp>
        <p:nvSpPr>
          <p:cNvPr id="12" name="TextBox 11"/>
          <p:cNvSpPr txBox="1">
            <a:spLocks noChangeArrowheads="1"/>
          </p:cNvSpPr>
          <p:nvPr/>
        </p:nvSpPr>
        <p:spPr bwMode="auto">
          <a:xfrm>
            <a:off x="4860032" y="2477858"/>
            <a:ext cx="1153086" cy="3123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none">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b="1" lang="zh-CN" sz="1600">
                <a:solidFill>
                  <a:srgbClr val="2F318B"/>
                </a:solidFill>
                <a:latin charset="-122" pitchFamily="34" typeface="微软雅黑"/>
              </a:rPr>
              <a:t>标题文本二</a:t>
            </a:r>
          </a:p>
        </p:txBody>
      </p:sp>
      <p:sp>
        <p:nvSpPr>
          <p:cNvPr id="13" name="TextBox 12"/>
          <p:cNvSpPr txBox="1">
            <a:spLocks noChangeArrowheads="1"/>
          </p:cNvSpPr>
          <p:nvPr/>
        </p:nvSpPr>
        <p:spPr bwMode="auto">
          <a:xfrm>
            <a:off x="4860033" y="2752829"/>
            <a:ext cx="3168351" cy="403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lang="zh-CN" smtClean="0" sz="1100">
                <a:solidFill>
                  <a:schemeClr val="tx1">
                    <a:lumMod val="75000"/>
                    <a:lumOff val="25000"/>
                  </a:schemeClr>
                </a:solidFill>
                <a:latin charset="-122" pitchFamily="34" typeface="微软雅黑"/>
              </a:rPr>
              <a:t>此处输入您的文字文本，或者复制您的文字文本粘贴到此处。</a:t>
            </a:r>
          </a:p>
        </p:txBody>
      </p:sp>
      <p:sp>
        <p:nvSpPr>
          <p:cNvPr id="14" name="TextBox 13"/>
          <p:cNvSpPr txBox="1">
            <a:spLocks noChangeArrowheads="1"/>
          </p:cNvSpPr>
          <p:nvPr/>
        </p:nvSpPr>
        <p:spPr bwMode="auto">
          <a:xfrm>
            <a:off x="4860032" y="3644401"/>
            <a:ext cx="1153086" cy="3123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none">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b="1" lang="zh-CN" sz="1600">
                <a:solidFill>
                  <a:srgbClr val="2F318B"/>
                </a:solidFill>
                <a:latin charset="-122" pitchFamily="34" typeface="微软雅黑"/>
              </a:rPr>
              <a:t>标题文本三</a:t>
            </a:r>
          </a:p>
        </p:txBody>
      </p:sp>
      <p:sp>
        <p:nvSpPr>
          <p:cNvPr id="15" name="TextBox 14"/>
          <p:cNvSpPr txBox="1">
            <a:spLocks noChangeArrowheads="1"/>
          </p:cNvSpPr>
          <p:nvPr/>
        </p:nvSpPr>
        <p:spPr bwMode="auto">
          <a:xfrm>
            <a:off x="4860033" y="3919372"/>
            <a:ext cx="3168351" cy="403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lang="zh-CN" smtClean="0" sz="1100">
                <a:solidFill>
                  <a:schemeClr val="tx1">
                    <a:lumMod val="75000"/>
                    <a:lumOff val="25000"/>
                  </a:schemeClr>
                </a:solidFill>
                <a:latin charset="-122" pitchFamily="34" typeface="微软雅黑"/>
              </a:rPr>
              <a:t>此处输入您的文字文本，或者复制您的文字文本粘贴到此处。</a:t>
            </a:r>
          </a:p>
        </p:txBody>
      </p:sp>
      <p:sp>
        <p:nvSpPr>
          <p:cNvPr id="16" name="TextBox 15"/>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1653438657"/>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1000" id="7"/>
                                        <p:tgtEl>
                                          <p:spTgt spid="3"/>
                                        </p:tgtEl>
                                      </p:cBhvr>
                                    </p:animEffect>
                                  </p:childTnLst>
                                </p:cTn>
                              </p:par>
                              <p:par>
                                <p:cTn fill="hold" grpId="0" id="8" nodeType="withEffect" presetClass="entr" presetID="52" presetSubtype="0">
                                  <p:stCondLst>
                                    <p:cond delay="0"/>
                                  </p:stCondLst>
                                  <p:childTnLst>
                                    <p:set>
                                      <p:cBhvr>
                                        <p:cTn dur="1" fill="hold" id="9">
                                          <p:stCondLst>
                                            <p:cond delay="0"/>
                                          </p:stCondLst>
                                        </p:cTn>
                                        <p:tgtEl>
                                          <p:spTgt spid="6"/>
                                        </p:tgtEl>
                                        <p:attrNameLst>
                                          <p:attrName>style.visibility</p:attrName>
                                        </p:attrNameLst>
                                      </p:cBhvr>
                                      <p:to>
                                        <p:strVal val="visible"/>
                                      </p:to>
                                    </p:set>
                                    <p:animScale>
                                      <p:cBhvr>
                                        <p:cTn decel="50000" dur="1000" fill="hold" id="10">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1">
                                          <p:stCondLst>
                                            <p:cond delay="0"/>
                                          </p:stCondLst>
                                        </p:cTn>
                                        <p:tgtEl>
                                          <p:spTgt spid="6"/>
                                        </p:tgtEl>
                                        <p:attrNameLst>
                                          <p:attrName>ppt_x,ppt_y</p:attrName>
                                        </p:attrNameLst>
                                      </p:cBhvr>
                                      <p:rCtr x="0" y="0"/>
                                    </p:animMotion>
                                    <p:animEffect filter="fade" transition="in">
                                      <p:cBhvr>
                                        <p:cTn dur="1000" id="12"/>
                                        <p:tgtEl>
                                          <p:spTgt spid="6"/>
                                        </p:tgtEl>
                                      </p:cBhvr>
                                    </p:animEffect>
                                  </p:childTnLst>
                                </p:cTn>
                              </p:par>
                              <p:par>
                                <p:cTn fill="hold" grpId="0" id="13" nodeType="withEffect" presetClass="entr" presetID="52" presetSubtype="0">
                                  <p:stCondLst>
                                    <p:cond delay="0"/>
                                  </p:stCondLst>
                                  <p:childTnLst>
                                    <p:set>
                                      <p:cBhvr>
                                        <p:cTn dur="1" fill="hold" id="14">
                                          <p:stCondLst>
                                            <p:cond delay="0"/>
                                          </p:stCondLst>
                                        </p:cTn>
                                        <p:tgtEl>
                                          <p:spTgt spid="9"/>
                                        </p:tgtEl>
                                        <p:attrNameLst>
                                          <p:attrName>style.visibility</p:attrName>
                                        </p:attrNameLst>
                                      </p:cBhvr>
                                      <p:to>
                                        <p:strVal val="visible"/>
                                      </p:to>
                                    </p:set>
                                    <p:animScale>
                                      <p:cBhvr>
                                        <p:cTn decel="50000" dur="1000" fill="hold" id="15">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6">
                                          <p:stCondLst>
                                            <p:cond delay="0"/>
                                          </p:stCondLst>
                                        </p:cTn>
                                        <p:tgtEl>
                                          <p:spTgt spid="9"/>
                                        </p:tgtEl>
                                        <p:attrNameLst>
                                          <p:attrName>ppt_x,ppt_y</p:attrName>
                                        </p:attrNameLst>
                                      </p:cBhvr>
                                      <p:rCtr x="0" y="0"/>
                                    </p:animMotion>
                                    <p:animEffect filter="fade" transition="in">
                                      <p:cBhvr>
                                        <p:cTn dur="1000" id="17"/>
                                        <p:tgtEl>
                                          <p:spTgt spid="9"/>
                                        </p:tgtEl>
                                      </p:cBhvr>
                                    </p:animEffect>
                                  </p:childTnLst>
                                </p:cTn>
                              </p:par>
                              <p:par>
                                <p:cTn fill="hold" grpId="0" id="18" nodeType="withEffect" presetClass="entr" presetID="52" presetSubtype="0">
                                  <p:stCondLst>
                                    <p:cond delay="0"/>
                                  </p:stCondLst>
                                  <p:childTnLst>
                                    <p:set>
                                      <p:cBhvr>
                                        <p:cTn dur="1" fill="hold" id="19">
                                          <p:stCondLst>
                                            <p:cond delay="0"/>
                                          </p:stCondLst>
                                        </p:cTn>
                                        <p:tgtEl>
                                          <p:spTgt spid="4"/>
                                        </p:tgtEl>
                                        <p:attrNameLst>
                                          <p:attrName>style.visibility</p:attrName>
                                        </p:attrNameLst>
                                      </p:cBhvr>
                                      <p:to>
                                        <p:strVal val="visible"/>
                                      </p:to>
                                    </p:set>
                                    <p:animScale>
                                      <p:cBhvr>
                                        <p:cTn decel="50000" dur="1000" fill="hold" id="20">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1">
                                          <p:stCondLst>
                                            <p:cond delay="0"/>
                                          </p:stCondLst>
                                        </p:cTn>
                                        <p:tgtEl>
                                          <p:spTgt spid="4"/>
                                        </p:tgtEl>
                                        <p:attrNameLst>
                                          <p:attrName>ppt_x,ppt_y</p:attrName>
                                        </p:attrNameLst>
                                      </p:cBhvr>
                                      <p:rCtr x="0" y="0"/>
                                    </p:animMotion>
                                    <p:animEffect filter="fade" transition="in">
                                      <p:cBhvr>
                                        <p:cTn dur="1000" id="22"/>
                                        <p:tgtEl>
                                          <p:spTgt spid="4"/>
                                        </p:tgtEl>
                                      </p:cBhvr>
                                    </p:animEffect>
                                  </p:childTnLst>
                                </p:cTn>
                              </p:par>
                              <p:par>
                                <p:cTn fill="hold" grpId="0" id="23" nodeType="withEffect" presetClass="entr" presetID="52" presetSubtype="0">
                                  <p:stCondLst>
                                    <p:cond delay="0"/>
                                  </p:stCondLst>
                                  <p:childTnLst>
                                    <p:set>
                                      <p:cBhvr>
                                        <p:cTn dur="1" fill="hold" id="24">
                                          <p:stCondLst>
                                            <p:cond delay="0"/>
                                          </p:stCondLst>
                                        </p:cTn>
                                        <p:tgtEl>
                                          <p:spTgt spid="10"/>
                                        </p:tgtEl>
                                        <p:attrNameLst>
                                          <p:attrName>style.visibility</p:attrName>
                                        </p:attrNameLst>
                                      </p:cBhvr>
                                      <p:to>
                                        <p:strVal val="visible"/>
                                      </p:to>
                                    </p:set>
                                    <p:animScale>
                                      <p:cBhvr>
                                        <p:cTn decel="50000" dur="1000" fill="hold" id="25">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6">
                                          <p:stCondLst>
                                            <p:cond delay="0"/>
                                          </p:stCondLst>
                                        </p:cTn>
                                        <p:tgtEl>
                                          <p:spTgt spid="10"/>
                                        </p:tgtEl>
                                        <p:attrNameLst>
                                          <p:attrName>ppt_x,ppt_y</p:attrName>
                                        </p:attrNameLst>
                                      </p:cBhvr>
                                      <p:rCtr x="0" y="0"/>
                                    </p:animMotion>
                                    <p:animEffect filter="fade" transition="in">
                                      <p:cBhvr>
                                        <p:cTn dur="1000" id="27"/>
                                        <p:tgtEl>
                                          <p:spTgt spid="10"/>
                                        </p:tgtEl>
                                      </p:cBhvr>
                                    </p:animEffect>
                                  </p:childTnLst>
                                </p:cTn>
                              </p:par>
                              <p:par>
                                <p:cTn fill="hold" grpId="0" id="28" nodeType="withEffect" presetClass="entr" presetID="52" presetSubtype="0">
                                  <p:stCondLst>
                                    <p:cond delay="0"/>
                                  </p:stCondLst>
                                  <p:childTnLst>
                                    <p:set>
                                      <p:cBhvr>
                                        <p:cTn dur="1" fill="hold" id="29">
                                          <p:stCondLst>
                                            <p:cond delay="0"/>
                                          </p:stCondLst>
                                        </p:cTn>
                                        <p:tgtEl>
                                          <p:spTgt spid="5"/>
                                        </p:tgtEl>
                                        <p:attrNameLst>
                                          <p:attrName>style.visibility</p:attrName>
                                        </p:attrNameLst>
                                      </p:cBhvr>
                                      <p:to>
                                        <p:strVal val="visible"/>
                                      </p:to>
                                    </p:set>
                                    <p:animScale>
                                      <p:cBhvr>
                                        <p:cTn decel="50000" dur="1000" fill="hold" id="30">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1">
                                          <p:stCondLst>
                                            <p:cond delay="0"/>
                                          </p:stCondLst>
                                        </p:cTn>
                                        <p:tgtEl>
                                          <p:spTgt spid="5"/>
                                        </p:tgtEl>
                                        <p:attrNameLst>
                                          <p:attrName>ppt_x,ppt_y</p:attrName>
                                        </p:attrNameLst>
                                      </p:cBhvr>
                                      <p:rCtr x="0" y="0"/>
                                    </p:animMotion>
                                    <p:animEffect filter="fade" transition="in">
                                      <p:cBhvr>
                                        <p:cTn dur="1000" id="32"/>
                                        <p:tgtEl>
                                          <p:spTgt spid="5"/>
                                        </p:tgtEl>
                                      </p:cBhvr>
                                    </p:animEffect>
                                  </p:childTnLst>
                                </p:cTn>
                              </p:par>
                              <p:par>
                                <p:cTn fill="hold" grpId="0" id="33" nodeType="withEffect" presetClass="entr" presetID="52" presetSubtype="0">
                                  <p:stCondLst>
                                    <p:cond delay="0"/>
                                  </p:stCondLst>
                                  <p:childTnLst>
                                    <p:set>
                                      <p:cBhvr>
                                        <p:cTn dur="1" fill="hold" id="34">
                                          <p:stCondLst>
                                            <p:cond delay="0"/>
                                          </p:stCondLst>
                                        </p:cTn>
                                        <p:tgtEl>
                                          <p:spTgt spid="11"/>
                                        </p:tgtEl>
                                        <p:attrNameLst>
                                          <p:attrName>style.visibility</p:attrName>
                                        </p:attrNameLst>
                                      </p:cBhvr>
                                      <p:to>
                                        <p:strVal val="visible"/>
                                      </p:to>
                                    </p:set>
                                    <p:animScale>
                                      <p:cBhvr>
                                        <p:cTn decel="50000" dur="1000" fill="hold" id="35">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6">
                                          <p:stCondLst>
                                            <p:cond delay="0"/>
                                          </p:stCondLst>
                                        </p:cTn>
                                        <p:tgtEl>
                                          <p:spTgt spid="11"/>
                                        </p:tgtEl>
                                        <p:attrNameLst>
                                          <p:attrName>ppt_x,ppt_y</p:attrName>
                                        </p:attrNameLst>
                                      </p:cBhvr>
                                      <p:rCtr x="0" y="0"/>
                                    </p:animMotion>
                                    <p:animEffect filter="fade" transition="in">
                                      <p:cBhvr>
                                        <p:cTn dur="1000" id="37"/>
                                        <p:tgtEl>
                                          <p:spTgt spid="11"/>
                                        </p:tgtEl>
                                      </p:cBhvr>
                                    </p:animEffect>
                                  </p:childTnLst>
                                </p:cTn>
                              </p:par>
                            </p:childTnLst>
                          </p:cTn>
                        </p:par>
                        <p:par>
                          <p:cTn fill="hold" id="38" nodeType="afterGroup">
                            <p:stCondLst>
                              <p:cond delay="1000"/>
                            </p:stCondLst>
                            <p:childTnLst>
                              <p:par>
                                <p:cTn fill="hold" grpId="0" id="39" nodeType="afterEffect" presetClass="entr" presetID="2" presetSubtype="6">
                                  <p:stCondLst>
                                    <p:cond delay="0"/>
                                  </p:stCondLst>
                                  <p:childTnLst>
                                    <p:set>
                                      <p:cBhvr>
                                        <p:cTn dur="1" fill="hold" id="40">
                                          <p:stCondLst>
                                            <p:cond delay="0"/>
                                          </p:stCondLst>
                                        </p:cTn>
                                        <p:tgtEl>
                                          <p:spTgt spid="7"/>
                                        </p:tgtEl>
                                        <p:attrNameLst>
                                          <p:attrName>style.visibility</p:attrName>
                                        </p:attrNameLst>
                                      </p:cBhvr>
                                      <p:to>
                                        <p:strVal val="visible"/>
                                      </p:to>
                                    </p:set>
                                    <p:anim calcmode="lin" valueType="num">
                                      <p:cBhvr additive="base">
                                        <p:cTn dur="500" fill="hold" id="41"/>
                                        <p:tgtEl>
                                          <p:spTgt spid="7"/>
                                        </p:tgtEl>
                                        <p:attrNameLst>
                                          <p:attrName>ppt_x</p:attrName>
                                        </p:attrNameLst>
                                      </p:cBhvr>
                                      <p:tavLst>
                                        <p:tav tm="0">
                                          <p:val>
                                            <p:strVal val="1+#ppt_w/2"/>
                                          </p:val>
                                        </p:tav>
                                        <p:tav tm="100000">
                                          <p:val>
                                            <p:strVal val="#ppt_x"/>
                                          </p:val>
                                        </p:tav>
                                      </p:tavLst>
                                    </p:anim>
                                    <p:anim calcmode="lin" valueType="num">
                                      <p:cBhvr additive="base">
                                        <p:cTn dur="500" fill="hold" id="42"/>
                                        <p:tgtEl>
                                          <p:spTgt spid="7"/>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1500"/>
                            </p:stCondLst>
                            <p:childTnLst>
                              <p:par>
                                <p:cTn fill="hold" grpId="0" id="44" nodeType="afterEffect" presetClass="entr" presetID="2" presetSubtype="6">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additive="base">
                                        <p:cTn dur="500" fill="hold" id="46"/>
                                        <p:tgtEl>
                                          <p:spTgt spid="12"/>
                                        </p:tgtEl>
                                        <p:attrNameLst>
                                          <p:attrName>ppt_x</p:attrName>
                                        </p:attrNameLst>
                                      </p:cBhvr>
                                      <p:tavLst>
                                        <p:tav tm="0">
                                          <p:val>
                                            <p:strVal val="1+#ppt_w/2"/>
                                          </p:val>
                                        </p:tav>
                                        <p:tav tm="100000">
                                          <p:val>
                                            <p:strVal val="#ppt_x"/>
                                          </p:val>
                                        </p:tav>
                                      </p:tavLst>
                                    </p:anim>
                                    <p:anim calcmode="lin" valueType="num">
                                      <p:cBhvr additive="base">
                                        <p:cTn dur="500" fill="hold" id="47"/>
                                        <p:tgtEl>
                                          <p:spTgt spid="12"/>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2000"/>
                            </p:stCondLst>
                            <p:childTnLst>
                              <p:par>
                                <p:cTn fill="hold" grpId="0" id="49" nodeType="afterEffect" presetClass="entr" presetID="2" presetSubtype="6">
                                  <p:stCondLst>
                                    <p:cond delay="0"/>
                                  </p:stCondLst>
                                  <p:childTnLst>
                                    <p:set>
                                      <p:cBhvr>
                                        <p:cTn dur="1" fill="hold" id="50">
                                          <p:stCondLst>
                                            <p:cond delay="0"/>
                                          </p:stCondLst>
                                        </p:cTn>
                                        <p:tgtEl>
                                          <p:spTgt spid="14"/>
                                        </p:tgtEl>
                                        <p:attrNameLst>
                                          <p:attrName>style.visibility</p:attrName>
                                        </p:attrNameLst>
                                      </p:cBhvr>
                                      <p:to>
                                        <p:strVal val="visible"/>
                                      </p:to>
                                    </p:set>
                                    <p:anim calcmode="lin" valueType="num">
                                      <p:cBhvr additive="base">
                                        <p:cTn dur="500" fill="hold" id="51"/>
                                        <p:tgtEl>
                                          <p:spTgt spid="14"/>
                                        </p:tgtEl>
                                        <p:attrNameLst>
                                          <p:attrName>ppt_x</p:attrName>
                                        </p:attrNameLst>
                                      </p:cBhvr>
                                      <p:tavLst>
                                        <p:tav tm="0">
                                          <p:val>
                                            <p:strVal val="1+#ppt_w/2"/>
                                          </p:val>
                                        </p:tav>
                                        <p:tav tm="100000">
                                          <p:val>
                                            <p:strVal val="#ppt_x"/>
                                          </p:val>
                                        </p:tav>
                                      </p:tavLst>
                                    </p:anim>
                                    <p:anim calcmode="lin" valueType="num">
                                      <p:cBhvr additive="base">
                                        <p:cTn dur="500" fill="hold" id="52"/>
                                        <p:tgtEl>
                                          <p:spTgt spid="14"/>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2500"/>
                            </p:stCondLst>
                            <p:childTnLst>
                              <p:par>
                                <p:cTn fill="hold" grpId="0" id="54" nodeType="afterEffect" presetClass="entr" presetID="22" presetSubtype="1">
                                  <p:stCondLst>
                                    <p:cond delay="0"/>
                                  </p:stCondLst>
                                  <p:childTnLst>
                                    <p:set>
                                      <p:cBhvr>
                                        <p:cTn dur="1" fill="hold" id="55">
                                          <p:stCondLst>
                                            <p:cond delay="0"/>
                                          </p:stCondLst>
                                        </p:cTn>
                                        <p:tgtEl>
                                          <p:spTgt spid="8"/>
                                        </p:tgtEl>
                                        <p:attrNameLst>
                                          <p:attrName>style.visibility</p:attrName>
                                        </p:attrNameLst>
                                      </p:cBhvr>
                                      <p:to>
                                        <p:strVal val="visible"/>
                                      </p:to>
                                    </p:set>
                                    <p:animEffect filter="wipe(up)" transition="in">
                                      <p:cBhvr>
                                        <p:cTn dur="500" id="56"/>
                                        <p:tgtEl>
                                          <p:spTgt spid="8"/>
                                        </p:tgtEl>
                                      </p:cBhvr>
                                    </p:animEffect>
                                  </p:childTnLst>
                                </p:cTn>
                              </p:par>
                            </p:childTnLst>
                          </p:cTn>
                        </p:par>
                        <p:par>
                          <p:cTn fill="hold" id="57" nodeType="afterGroup">
                            <p:stCondLst>
                              <p:cond delay="3000"/>
                            </p:stCondLst>
                            <p:childTnLst>
                              <p:par>
                                <p:cTn fill="hold" grpId="0" id="58" nodeType="afterEffect" presetClass="entr" presetID="22" presetSubtype="1">
                                  <p:stCondLst>
                                    <p:cond delay="0"/>
                                  </p:stCondLst>
                                  <p:childTnLst>
                                    <p:set>
                                      <p:cBhvr>
                                        <p:cTn dur="1" fill="hold" id="59">
                                          <p:stCondLst>
                                            <p:cond delay="0"/>
                                          </p:stCondLst>
                                        </p:cTn>
                                        <p:tgtEl>
                                          <p:spTgt spid="13"/>
                                        </p:tgtEl>
                                        <p:attrNameLst>
                                          <p:attrName>style.visibility</p:attrName>
                                        </p:attrNameLst>
                                      </p:cBhvr>
                                      <p:to>
                                        <p:strVal val="visible"/>
                                      </p:to>
                                    </p:set>
                                    <p:animEffect filter="wipe(up)" transition="in">
                                      <p:cBhvr>
                                        <p:cTn dur="500" id="60"/>
                                        <p:tgtEl>
                                          <p:spTgt spid="13"/>
                                        </p:tgtEl>
                                      </p:cBhvr>
                                    </p:animEffect>
                                  </p:childTnLst>
                                </p:cTn>
                              </p:par>
                            </p:childTnLst>
                          </p:cTn>
                        </p:par>
                        <p:par>
                          <p:cTn fill="hold" id="61" nodeType="afterGroup">
                            <p:stCondLst>
                              <p:cond delay="3500"/>
                            </p:stCondLst>
                            <p:childTnLst>
                              <p:par>
                                <p:cTn fill="hold" grpId="0" id="62" nodeType="afterEffect" presetClass="entr" presetID="22" presetSubtype="1">
                                  <p:stCondLst>
                                    <p:cond delay="0"/>
                                  </p:stCondLst>
                                  <p:childTnLst>
                                    <p:set>
                                      <p:cBhvr>
                                        <p:cTn dur="1" fill="hold" id="63">
                                          <p:stCondLst>
                                            <p:cond delay="0"/>
                                          </p:stCondLst>
                                        </p:cTn>
                                        <p:tgtEl>
                                          <p:spTgt spid="15"/>
                                        </p:tgtEl>
                                        <p:attrNameLst>
                                          <p:attrName>style.visibility</p:attrName>
                                        </p:attrNameLst>
                                      </p:cBhvr>
                                      <p:to>
                                        <p:strVal val="visible"/>
                                      </p:to>
                                    </p:set>
                                    <p:animEffect filter="wipe(up)" transition="in">
                                      <p:cBhvr>
                                        <p:cTn dur="500" id="6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633268" y="1450693"/>
            <a:ext cx="1000742" cy="327652"/>
          </a:xfrm>
          <a:prstGeom prst="rect">
            <a:avLst/>
          </a:prstGeom>
        </p:spPr>
        <p:txBody>
          <a:bodyPr bIns="34286" lIns="68571" rIns="68571" tIns="34286" wrap="none">
            <a:spAutoFit/>
          </a:bodyPr>
          <a:lstStyle/>
          <a:p>
            <a:r>
              <a:rPr altLang="en-US" b="1" lang="zh-CN" sz="1700">
                <a:solidFill>
                  <a:schemeClr val="tx1">
                    <a:lumMod val="75000"/>
                    <a:lumOff val="25000"/>
                  </a:schemeClr>
                </a:solidFill>
                <a:latin charset="-122" pitchFamily="34" typeface="微软雅黑"/>
                <a:ea charset="-122" pitchFamily="34" typeface="微软雅黑"/>
              </a:rPr>
              <a:t>添加标题</a:t>
            </a:r>
          </a:p>
        </p:txBody>
      </p:sp>
      <p:sp>
        <p:nvSpPr>
          <p:cNvPr id="4" name="矩形 3"/>
          <p:cNvSpPr/>
          <p:nvPr/>
        </p:nvSpPr>
        <p:spPr>
          <a:xfrm>
            <a:off x="5623545" y="3085020"/>
            <a:ext cx="1000742" cy="327652"/>
          </a:xfrm>
          <a:prstGeom prst="rect">
            <a:avLst/>
          </a:prstGeom>
        </p:spPr>
        <p:txBody>
          <a:bodyPr bIns="34286" lIns="68571" rIns="68571" tIns="34286" wrap="none">
            <a:spAutoFit/>
          </a:bodyPr>
          <a:lstStyle/>
          <a:p>
            <a:r>
              <a:rPr altLang="en-US" b="1" lang="zh-CN" sz="1700">
                <a:solidFill>
                  <a:schemeClr val="tx1">
                    <a:lumMod val="75000"/>
                    <a:lumOff val="25000"/>
                  </a:schemeClr>
                </a:solidFill>
                <a:latin charset="-122" pitchFamily="34" typeface="微软雅黑"/>
                <a:ea charset="-122" pitchFamily="34" typeface="微软雅黑"/>
              </a:rPr>
              <a:t>添加标题</a:t>
            </a:r>
          </a:p>
        </p:txBody>
      </p:sp>
      <p:sp>
        <p:nvSpPr>
          <p:cNvPr id="5" name="矩形 4"/>
          <p:cNvSpPr/>
          <p:nvPr/>
        </p:nvSpPr>
        <p:spPr>
          <a:xfrm>
            <a:off x="1968546" y="2242989"/>
            <a:ext cx="1000742" cy="327652"/>
          </a:xfrm>
          <a:prstGeom prst="rect">
            <a:avLst/>
          </a:prstGeom>
        </p:spPr>
        <p:txBody>
          <a:bodyPr bIns="34286" lIns="68571" rIns="68571" tIns="34286" wrap="none">
            <a:spAutoFit/>
          </a:bodyPr>
          <a:lstStyle/>
          <a:p>
            <a:pPr algn="r"/>
            <a:r>
              <a:rPr altLang="en-US" b="1" lang="zh-CN" sz="1700">
                <a:solidFill>
                  <a:schemeClr val="tx1">
                    <a:lumMod val="75000"/>
                    <a:lumOff val="25000"/>
                  </a:schemeClr>
                </a:solidFill>
                <a:latin charset="-122" pitchFamily="34" typeface="微软雅黑"/>
                <a:ea charset="-122" pitchFamily="34" typeface="微软雅黑"/>
              </a:rPr>
              <a:t>添加标题</a:t>
            </a:r>
          </a:p>
        </p:txBody>
      </p:sp>
      <p:sp>
        <p:nvSpPr>
          <p:cNvPr id="6" name="等腰三角形 5"/>
          <p:cNvSpPr>
            <a:spLocks noChangeArrowheads="1" noChangeAspect="1"/>
          </p:cNvSpPr>
          <p:nvPr/>
        </p:nvSpPr>
        <p:spPr bwMode="auto">
          <a:xfrm flipV="1" rot="5400000">
            <a:off x="5402009" y="1832394"/>
            <a:ext cx="179437" cy="154736"/>
          </a:xfrm>
          <a:prstGeom prst="triangle">
            <a:avLst>
              <a:gd fmla="val 50000" name="adj"/>
            </a:avLst>
          </a:prstGeom>
          <a:solidFill>
            <a:srgbClr val="2F318B"/>
          </a:solidFill>
          <a:ln>
            <a:noFill/>
          </a:ln>
          <a:extLst/>
        </p:spPr>
        <p:txBody>
          <a:bodyPr anchor="ctr" bIns="34286" lIns="68571" rIns="68571" tIns="34286"/>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hangingPunct="1">
              <a:spcBef>
                <a:spcPct val="0"/>
              </a:spcBef>
              <a:buFont typeface="Arial"/>
              <a:buNone/>
            </a:pPr>
            <a:endParaRPr altLang="zh-CN" lang="zh-CN" sz="1500">
              <a:solidFill>
                <a:schemeClr val="tx1">
                  <a:lumMod val="75000"/>
                  <a:lumOff val="25000"/>
                </a:schemeClr>
              </a:solidFill>
              <a:sym charset="-122" pitchFamily="34" typeface="微软雅黑"/>
            </a:endParaRPr>
          </a:p>
        </p:txBody>
      </p:sp>
      <p:sp>
        <p:nvSpPr>
          <p:cNvPr id="7" name="矩形 47"/>
          <p:cNvSpPr>
            <a:spLocks noChangeArrowheads="1"/>
          </p:cNvSpPr>
          <p:nvPr/>
        </p:nvSpPr>
        <p:spPr bwMode="auto">
          <a:xfrm>
            <a:off x="5623547" y="1761746"/>
            <a:ext cx="2116805" cy="4709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mtClean="0" sz="1100">
                <a:solidFill>
                  <a:schemeClr val="tx1">
                    <a:lumMod val="75000"/>
                    <a:lumOff val="25000"/>
                  </a:schemeClr>
                </a:solidFill>
                <a:sym charset="-122" pitchFamily="34" typeface="微软雅黑"/>
              </a:rPr>
              <a:t>此处输入您的文字文本，或者复制您的文字文本粘贴到此处。</a:t>
            </a:r>
          </a:p>
        </p:txBody>
      </p:sp>
      <p:sp>
        <p:nvSpPr>
          <p:cNvPr id="8" name="等腰三角形 18"/>
          <p:cNvSpPr>
            <a:spLocks noChangeArrowheads="1" noChangeAspect="1"/>
          </p:cNvSpPr>
          <p:nvPr/>
        </p:nvSpPr>
        <p:spPr bwMode="auto">
          <a:xfrm flipV="1" rot="5400000">
            <a:off x="5402009" y="3469695"/>
            <a:ext cx="179437" cy="154736"/>
          </a:xfrm>
          <a:prstGeom prst="triangle">
            <a:avLst>
              <a:gd fmla="val 50000" name="adj"/>
            </a:avLst>
          </a:prstGeom>
          <a:solidFill>
            <a:srgbClr val="2F318B"/>
          </a:solidFill>
          <a:ln>
            <a:noFill/>
          </a:ln>
          <a:extLst/>
        </p:spPr>
        <p:txBody>
          <a:bodyPr anchor="ctr" bIns="34286" lIns="68571" rIns="68571" tIns="34286"/>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hangingPunct="1">
              <a:spcBef>
                <a:spcPct val="0"/>
              </a:spcBef>
              <a:buFont typeface="Arial"/>
              <a:buNone/>
            </a:pPr>
            <a:endParaRPr altLang="zh-CN" lang="zh-CN" sz="1500">
              <a:solidFill>
                <a:schemeClr val="tx1">
                  <a:lumMod val="75000"/>
                  <a:lumOff val="25000"/>
                </a:schemeClr>
              </a:solidFill>
              <a:sym charset="-122" pitchFamily="34" typeface="微软雅黑"/>
            </a:endParaRPr>
          </a:p>
        </p:txBody>
      </p:sp>
      <p:sp>
        <p:nvSpPr>
          <p:cNvPr id="9" name="矩形 47"/>
          <p:cNvSpPr>
            <a:spLocks noChangeArrowheads="1"/>
          </p:cNvSpPr>
          <p:nvPr/>
        </p:nvSpPr>
        <p:spPr bwMode="auto">
          <a:xfrm>
            <a:off x="5623547" y="3399050"/>
            <a:ext cx="2116805" cy="4709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mtClean="0" sz="1100">
                <a:solidFill>
                  <a:schemeClr val="tx1">
                    <a:lumMod val="75000"/>
                    <a:lumOff val="25000"/>
                  </a:schemeClr>
                </a:solidFill>
                <a:sym charset="-122" pitchFamily="34" typeface="微软雅黑"/>
              </a:rPr>
              <a:t>此处输入您的文字文本，或者复制您的文字文本粘贴到此处。</a:t>
            </a:r>
          </a:p>
        </p:txBody>
      </p:sp>
      <p:sp>
        <p:nvSpPr>
          <p:cNvPr id="10" name="等腰三角形 18"/>
          <p:cNvSpPr>
            <a:spLocks noChangeArrowheads="1" noChangeAspect="1"/>
          </p:cNvSpPr>
          <p:nvPr/>
        </p:nvSpPr>
        <p:spPr bwMode="auto">
          <a:xfrm flipH="1" flipV="1" rot="16200000">
            <a:off x="3099276" y="2622228"/>
            <a:ext cx="179437" cy="154736"/>
          </a:xfrm>
          <a:prstGeom prst="triangle">
            <a:avLst>
              <a:gd fmla="val 50000" name="adj"/>
            </a:avLst>
          </a:prstGeom>
          <a:solidFill>
            <a:srgbClr val="C00000"/>
          </a:solidFill>
          <a:ln>
            <a:noFill/>
          </a:ln>
          <a:extLst/>
        </p:spPr>
        <p:txBody>
          <a:bodyPr anchor="ctr" bIns="34286" lIns="68571" rIns="68571" tIns="34286"/>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eaLnBrk="1" hangingPunct="1">
              <a:spcBef>
                <a:spcPct val="0"/>
              </a:spcBef>
              <a:buFont typeface="Arial"/>
              <a:buNone/>
            </a:pPr>
            <a:endParaRPr altLang="zh-CN" lang="zh-CN" sz="1500">
              <a:solidFill>
                <a:schemeClr val="tx1">
                  <a:lumMod val="75000"/>
                  <a:lumOff val="25000"/>
                </a:schemeClr>
              </a:solidFill>
              <a:sym charset="-122" pitchFamily="34" typeface="微软雅黑"/>
            </a:endParaRPr>
          </a:p>
        </p:txBody>
      </p:sp>
      <p:sp>
        <p:nvSpPr>
          <p:cNvPr id="11" name="矩形 47"/>
          <p:cNvSpPr>
            <a:spLocks noChangeArrowheads="1"/>
          </p:cNvSpPr>
          <p:nvPr/>
        </p:nvSpPr>
        <p:spPr bwMode="auto">
          <a:xfrm>
            <a:off x="1230081" y="2551577"/>
            <a:ext cx="1832440" cy="672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mtClean="0" sz="1100">
                <a:solidFill>
                  <a:schemeClr val="tx1">
                    <a:lumMod val="75000"/>
                    <a:lumOff val="25000"/>
                  </a:schemeClr>
                </a:solidFill>
                <a:sym charset="-122" pitchFamily="34" typeface="微软雅黑"/>
              </a:rPr>
              <a:t>此处输入您的文字文本，或者复制您的文字文本粘贴到此处。</a:t>
            </a:r>
          </a:p>
        </p:txBody>
      </p:sp>
      <p:sp>
        <p:nvSpPr>
          <p:cNvPr id="12" name="形状 11"/>
          <p:cNvSpPr/>
          <p:nvPr/>
        </p:nvSpPr>
        <p:spPr>
          <a:xfrm>
            <a:off x="3373709" y="2189127"/>
            <a:ext cx="1400989" cy="1401200"/>
          </a:xfrm>
          <a:prstGeom prst="leftCircularArrow">
            <a:avLst>
              <a:gd fmla="val 8909" name="adj1"/>
              <a:gd fmla="val 1142322" name="adj2"/>
              <a:gd fmla="val 6293598" name="adj3"/>
              <a:gd fmla="val 18900002" name="adj4"/>
              <a:gd fmla="val 12500" name="adj5"/>
            </a:avLst>
          </a:prstGeom>
          <a:solidFill>
            <a:srgbClr val="C00000"/>
          </a:solidFill>
          <a:ln>
            <a:noFill/>
          </a:ln>
          <a:effectLst/>
        </p:spPr>
        <p:style>
          <a:lnRef idx="0">
            <a:scrgbClr b="0" g="0" r="0"/>
          </a:lnRef>
          <a:fillRef idx="3">
            <a:scrgbClr b="0" g="0" r="0"/>
          </a:fillRef>
          <a:effectRef idx="2">
            <a:scrgbClr b="0" g="0" r="0"/>
          </a:effectRef>
          <a:fontRef idx="minor">
            <a:schemeClr val="lt1"/>
          </a:fontRef>
        </p:style>
        <p:txBody>
          <a:bodyPr/>
          <a:lstStyle/>
          <a:p/>
        </p:txBody>
      </p:sp>
      <p:sp>
        <p:nvSpPr>
          <p:cNvPr id="13" name="空心弧 12"/>
          <p:cNvSpPr/>
          <p:nvPr/>
        </p:nvSpPr>
        <p:spPr>
          <a:xfrm>
            <a:off x="3876397" y="3106035"/>
            <a:ext cx="1203665" cy="1204148"/>
          </a:xfrm>
          <a:prstGeom prst="blockArc">
            <a:avLst>
              <a:gd fmla="val 13624405" name="adj1"/>
              <a:gd fmla="val 17228224" name="adj2"/>
              <a:gd fmla="val 11481" name="adj3"/>
            </a:avLst>
          </a:prstGeom>
          <a:solidFill>
            <a:srgbClr val="2F318B"/>
          </a:solidFill>
          <a:ln>
            <a:noFill/>
          </a:ln>
          <a:effectLst/>
        </p:spPr>
        <p:style>
          <a:lnRef idx="0">
            <a:scrgbClr b="0" g="0" r="0"/>
          </a:lnRef>
          <a:fillRef idx="3">
            <a:scrgbClr b="0" g="0" r="0"/>
          </a:fillRef>
          <a:effectRef idx="2">
            <a:scrgbClr b="0" g="0" r="0"/>
          </a:effectRef>
          <a:fontRef idx="minor">
            <a:schemeClr val="lt1"/>
          </a:fontRef>
        </p:style>
        <p:txBody>
          <a:bodyPr/>
          <a:lstStyle/>
          <a:p/>
        </p:txBody>
      </p:sp>
      <p:grpSp>
        <p:nvGrpSpPr>
          <p:cNvPr id="14" name="组合 13"/>
          <p:cNvGrpSpPr/>
          <p:nvPr/>
        </p:nvGrpSpPr>
        <p:grpSpPr>
          <a:xfrm rot="2736489">
            <a:off x="4287641" y="1842443"/>
            <a:ext cx="433670" cy="380074"/>
            <a:chOff x="4212441" y="1835306"/>
            <a:chExt cx="645570" cy="565784"/>
          </a:xfrm>
          <a:solidFill>
            <a:srgbClr val="2F318B"/>
          </a:solidFill>
        </p:grpSpPr>
        <p:sp>
          <p:nvSpPr>
            <p:cNvPr id="15" name="Freeform 143"/>
            <p:cNvSpPr/>
            <p:nvPr/>
          </p:nvSpPr>
          <p:spPr bwMode="auto">
            <a:xfrm>
              <a:off x="4386528" y="2100064"/>
              <a:ext cx="297398" cy="119685"/>
            </a:xfrm>
            <a:custGeom>
              <a:gdLst>
                <a:gd fmla="*/ 30 w 35" name="T0"/>
                <a:gd fmla="*/ 13 h 14" name="T1"/>
                <a:gd fmla="*/ 5 w 35" name="T2"/>
                <a:gd fmla="*/ 13 h 14" name="T3"/>
                <a:gd fmla="*/ 5 w 35" name="T4"/>
                <a:gd fmla="*/ 13 h 14" name="T5"/>
                <a:gd fmla="*/ 1 w 35" name="T6"/>
                <a:gd fmla="*/ 13 h 14" name="T7"/>
                <a:gd fmla="*/ 1 w 35" name="T8"/>
                <a:gd fmla="*/ 13 h 14" name="T9"/>
                <a:gd fmla="*/ 1 w 35" name="T10"/>
                <a:gd fmla="*/ 9 h 14" name="T11"/>
                <a:gd fmla="*/ 1 w 35" name="T12"/>
                <a:gd fmla="*/ 9 h 14" name="T13"/>
                <a:gd fmla="*/ 34 w 35" name="T14"/>
                <a:gd fmla="*/ 9 h 14" name="T15"/>
                <a:gd fmla="*/ 34 w 35" name="T16"/>
                <a:gd fmla="*/ 9 h 14" name="T17"/>
                <a:gd fmla="*/ 34 w 35" name="T18"/>
                <a:gd fmla="*/ 13 h 14" name="T19"/>
                <a:gd fmla="*/ 34 w 35" name="T20"/>
                <a:gd fmla="*/ 13 h 14" name="T21"/>
                <a:gd fmla="*/ 30 w 35" name="T22"/>
                <a:gd fmla="*/ 13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35">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endParaRPr>
            </a:p>
          </p:txBody>
        </p:sp>
        <p:sp>
          <p:nvSpPr>
            <p:cNvPr id="16" name="Freeform 144"/>
            <p:cNvSpPr/>
            <p:nvPr/>
          </p:nvSpPr>
          <p:spPr bwMode="auto">
            <a:xfrm>
              <a:off x="4451810" y="2227003"/>
              <a:ext cx="174086" cy="174087"/>
            </a:xfrm>
            <a:custGeom>
              <a:gdLst>
                <a:gd fmla="*/ 3 w 20" name="T0"/>
                <a:gd fmla="*/ 17 h 20" name="T1"/>
                <a:gd fmla="*/ 3 w 20" name="T2"/>
                <a:gd fmla="*/ 4 h 20" name="T3"/>
                <a:gd fmla="*/ 16 w 20" name="T4"/>
                <a:gd fmla="*/ 4 h 20" name="T5"/>
                <a:gd fmla="*/ 16 w 20" name="T6"/>
                <a:gd fmla="*/ 17 h 20" name="T7"/>
                <a:gd fmla="*/ 3 w 20" name="T8"/>
                <a:gd fmla="*/ 17 h 20" name="T9"/>
              </a:gdLst>
              <a:cxnLst>
                <a:cxn ang="0">
                  <a:pos x="T0" y="T1"/>
                </a:cxn>
                <a:cxn ang="0">
                  <a:pos x="T2" y="T3"/>
                </a:cxn>
                <a:cxn ang="0">
                  <a:pos x="T4" y="T5"/>
                </a:cxn>
                <a:cxn ang="0">
                  <a:pos x="T6" y="T7"/>
                </a:cxn>
                <a:cxn ang="0">
                  <a:pos x="T8" y="T9"/>
                </a:cxn>
              </a:cxnLst>
              <a:rect b="b" l="0" r="r" t="0"/>
              <a:pathLst>
                <a:path h="20" w="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endParaRPr>
            </a:p>
          </p:txBody>
        </p:sp>
        <p:sp>
          <p:nvSpPr>
            <p:cNvPr id="17" name="Freeform 145"/>
            <p:cNvSpPr/>
            <p:nvPr/>
          </p:nvSpPr>
          <p:spPr bwMode="auto">
            <a:xfrm>
              <a:off x="4299484" y="1962245"/>
              <a:ext cx="471484" cy="170461"/>
            </a:xfrm>
            <a:custGeom>
              <a:gdLst>
                <a:gd fmla="*/ 50 w 55" name="T0"/>
                <a:gd fmla="*/ 19 h 20" name="T1"/>
                <a:gd fmla="*/ 6 w 55" name="T2"/>
                <a:gd fmla="*/ 19 h 20" name="T3"/>
                <a:gd fmla="*/ 6 w 55" name="T4"/>
                <a:gd fmla="*/ 19 h 20" name="T5"/>
                <a:gd fmla="*/ 1 w 55" name="T6"/>
                <a:gd fmla="*/ 19 h 20" name="T7"/>
                <a:gd fmla="*/ 1 w 55" name="T8"/>
                <a:gd fmla="*/ 19 h 20" name="T9"/>
                <a:gd fmla="*/ 1 w 55" name="T10"/>
                <a:gd fmla="*/ 15 h 20" name="T11"/>
                <a:gd fmla="*/ 1 w 55" name="T12"/>
                <a:gd fmla="*/ 15 h 20" name="T13"/>
                <a:gd fmla="*/ 54 w 55" name="T14"/>
                <a:gd fmla="*/ 15 h 20" name="T15"/>
                <a:gd fmla="*/ 54 w 55" name="T16"/>
                <a:gd fmla="*/ 15 h 20" name="T17"/>
                <a:gd fmla="*/ 54 w 55" name="T18"/>
                <a:gd fmla="*/ 19 h 20" name="T19"/>
                <a:gd fmla="*/ 54 w 55" name="T20"/>
                <a:gd fmla="*/ 19 h 20" name="T21"/>
                <a:gd fmla="*/ 50 w 55" name="T22"/>
                <a:gd fmla="*/ 19 h 2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 w="55">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endParaRPr>
            </a:p>
          </p:txBody>
        </p:sp>
        <p:sp>
          <p:nvSpPr>
            <p:cNvPr id="18" name="Freeform 146"/>
            <p:cNvSpPr/>
            <p:nvPr/>
          </p:nvSpPr>
          <p:spPr bwMode="auto">
            <a:xfrm>
              <a:off x="4212441" y="1835306"/>
              <a:ext cx="645570" cy="213982"/>
            </a:xfrm>
            <a:custGeom>
              <a:gdLst>
                <a:gd fmla="*/ 70 w 75" name="T0"/>
                <a:gd fmla="*/ 24 h 25" name="T1"/>
                <a:gd fmla="*/ 6 w 75" name="T2"/>
                <a:gd fmla="*/ 24 h 25" name="T3"/>
                <a:gd fmla="*/ 6 w 75" name="T4"/>
                <a:gd fmla="*/ 24 h 25" name="T5"/>
                <a:gd fmla="*/ 2 w 75" name="T6"/>
                <a:gd fmla="*/ 24 h 25" name="T7"/>
                <a:gd fmla="*/ 2 w 75" name="T8"/>
                <a:gd fmla="*/ 24 h 25" name="T9"/>
                <a:gd fmla="*/ 2 w 75" name="T10"/>
                <a:gd fmla="*/ 20 h 25" name="T11"/>
                <a:gd fmla="*/ 2 w 75" name="T12"/>
                <a:gd fmla="*/ 20 h 25" name="T13"/>
                <a:gd fmla="*/ 74 w 75" name="T14"/>
                <a:gd fmla="*/ 20 h 25" name="T15"/>
                <a:gd fmla="*/ 74 w 75" name="T16"/>
                <a:gd fmla="*/ 20 h 25" name="T17"/>
                <a:gd fmla="*/ 74 w 75" name="T18"/>
                <a:gd fmla="*/ 24 h 25" name="T19"/>
                <a:gd fmla="*/ 74 w 75" name="T20"/>
                <a:gd fmla="*/ 24 h 25" name="T21"/>
                <a:gd fmla="*/ 70 w 75" name="T22"/>
                <a:gd fmla="*/ 24 h 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 w="7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endParaRPr>
            </a:p>
          </p:txBody>
        </p:sp>
      </p:grpSp>
      <p:grpSp>
        <p:nvGrpSpPr>
          <p:cNvPr id="19" name="组合 18"/>
          <p:cNvGrpSpPr/>
          <p:nvPr/>
        </p:nvGrpSpPr>
        <p:grpSpPr>
          <a:xfrm>
            <a:off x="3855212" y="2709301"/>
            <a:ext cx="415802" cy="331624"/>
            <a:chOff x="3009633" y="2833220"/>
            <a:chExt cx="591168" cy="471487"/>
          </a:xfrm>
          <a:solidFill>
            <a:srgbClr val="E62129"/>
          </a:solidFill>
        </p:grpSpPr>
        <p:sp>
          <p:nvSpPr>
            <p:cNvPr id="20" name="Oval 214"/>
            <p:cNvSpPr>
              <a:spLocks noChangeArrowheads="1"/>
            </p:cNvSpPr>
            <p:nvPr/>
          </p:nvSpPr>
          <p:spPr bwMode="auto">
            <a:xfrm>
              <a:off x="3234494" y="3210410"/>
              <a:ext cx="94297" cy="94297"/>
            </a:xfrm>
            <a:prstGeom prst="ellipse">
              <a:avLst/>
            </a:pr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endParaRPr>
            </a:p>
          </p:txBody>
        </p:sp>
        <p:sp>
          <p:nvSpPr>
            <p:cNvPr id="21" name="Oval 215"/>
            <p:cNvSpPr>
              <a:spLocks noChangeArrowheads="1"/>
            </p:cNvSpPr>
            <p:nvPr/>
          </p:nvSpPr>
          <p:spPr bwMode="auto">
            <a:xfrm>
              <a:off x="3404954" y="3210410"/>
              <a:ext cx="101550" cy="94297"/>
            </a:xfrm>
            <a:prstGeom prst="ellipse">
              <a:avLst/>
            </a:pr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endParaRPr>
            </a:p>
          </p:txBody>
        </p:sp>
        <p:sp>
          <p:nvSpPr>
            <p:cNvPr id="22" name="Freeform 216"/>
            <p:cNvSpPr>
              <a:spLocks noEditPoints="1"/>
            </p:cNvSpPr>
            <p:nvPr/>
          </p:nvSpPr>
          <p:spPr bwMode="auto">
            <a:xfrm>
              <a:off x="3009633" y="2833220"/>
              <a:ext cx="591168" cy="340921"/>
            </a:xfrm>
            <a:custGeom>
              <a:gdLst>
                <a:gd fmla="*/ 66 w 69" name="T0"/>
                <a:gd fmla="*/ 13 h 40" name="T1"/>
                <a:gd fmla="*/ 26 w 69" name="T2"/>
                <a:gd fmla="*/ 13 h 40" name="T3"/>
                <a:gd fmla="*/ 22 w 69" name="T4"/>
                <a:gd fmla="*/ 9 h 40" name="T5"/>
                <a:gd fmla="*/ 22 w 69" name="T6"/>
                <a:gd fmla="*/ 4 h 40" name="T7"/>
                <a:gd fmla="*/ 17 w 69" name="T8"/>
                <a:gd fmla="*/ 0 h 40" name="T9"/>
                <a:gd fmla="*/ 4 w 69" name="T10"/>
                <a:gd fmla="*/ 0 h 40" name="T11"/>
                <a:gd fmla="*/ 0 w 69" name="T12"/>
                <a:gd fmla="*/ 4 h 40" name="T13"/>
                <a:gd fmla="*/ 4 w 69" name="T14"/>
                <a:gd fmla="*/ 8 h 40" name="T15"/>
                <a:gd fmla="*/ 9 w 69" name="T16"/>
                <a:gd fmla="*/ 8 h 40" name="T17"/>
                <a:gd fmla="*/ 14 w 69" name="T18"/>
                <a:gd fmla="*/ 12 h 40" name="T19"/>
                <a:gd fmla="*/ 24 w 69" name="T20"/>
                <a:gd fmla="*/ 37 h 40" name="T21"/>
                <a:gd fmla="*/ 30 w 69" name="T22"/>
                <a:gd fmla="*/ 40 h 40" name="T23"/>
                <a:gd fmla="*/ 54 w 69" name="T24"/>
                <a:gd fmla="*/ 40 h 40" name="T25"/>
                <a:gd fmla="*/ 60 w 69" name="T26"/>
                <a:gd fmla="*/ 37 h 40" name="T27"/>
                <a:gd fmla="*/ 68 w 69" name="T28"/>
                <a:gd fmla="*/ 17 h 40" name="T29"/>
                <a:gd fmla="*/ 66 w 69" name="T30"/>
                <a:gd fmla="*/ 13 h 40" name="T31"/>
                <a:gd fmla="*/ 53 w 69" name="T32"/>
                <a:gd fmla="*/ 35 h 40" name="T33"/>
                <a:gd fmla="*/ 32 w 69" name="T34"/>
                <a:gd fmla="*/ 35 h 40" name="T35"/>
                <a:gd fmla="*/ 26 w 69" name="T36"/>
                <a:gd fmla="*/ 19 h 40" name="T37"/>
                <a:gd fmla="*/ 59 w 69" name="T38"/>
                <a:gd fmla="*/ 19 h 40" name="T39"/>
                <a:gd fmla="*/ 53 w 69" name="T40"/>
                <a:gd fmla="*/ 35 h 4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0" w="69">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endParaRPr>
            </a:p>
          </p:txBody>
        </p:sp>
      </p:grpSp>
      <p:grpSp>
        <p:nvGrpSpPr>
          <p:cNvPr id="23" name="组合 22"/>
          <p:cNvGrpSpPr/>
          <p:nvPr/>
        </p:nvGrpSpPr>
        <p:grpSpPr>
          <a:xfrm>
            <a:off x="4295355" y="3500206"/>
            <a:ext cx="318868" cy="415805"/>
            <a:chOff x="6889388" y="2720789"/>
            <a:chExt cx="453350" cy="591172"/>
          </a:xfrm>
          <a:solidFill>
            <a:srgbClr val="2F318B"/>
          </a:solidFill>
        </p:grpSpPr>
        <p:sp>
          <p:nvSpPr>
            <p:cNvPr id="24" name="Freeform 197"/>
            <p:cNvSpPr>
              <a:spLocks noEditPoints="1"/>
            </p:cNvSpPr>
            <p:nvPr/>
          </p:nvSpPr>
          <p:spPr bwMode="auto">
            <a:xfrm>
              <a:off x="7092489" y="2920264"/>
              <a:ext cx="250249" cy="391697"/>
            </a:xfrm>
            <a:custGeom>
              <a:gdLst>
                <a:gd fmla="*/ 18 w 29" name="T0"/>
                <a:gd fmla="*/ 0 h 46" name="T1"/>
                <a:gd fmla="*/ 18 w 29" name="T2"/>
                <a:gd fmla="*/ 13 h 46" name="T3"/>
                <a:gd fmla="*/ 29 w 29" name="T4"/>
                <a:gd fmla="*/ 13 h 46" name="T5"/>
                <a:gd fmla="*/ 29 w 29" name="T6"/>
                <a:gd fmla="*/ 0 h 46" name="T7"/>
                <a:gd fmla="*/ 18 w 29" name="T8"/>
                <a:gd fmla="*/ 0 h 46" name="T9"/>
                <a:gd fmla="*/ 0 w 29" name="T10"/>
                <a:gd fmla="*/ 31 h 46" name="T11"/>
                <a:gd fmla="*/ 14 w 29" name="T12"/>
                <a:gd fmla="*/ 46 h 46" name="T13"/>
                <a:gd fmla="*/ 29 w 29" name="T14"/>
                <a:gd fmla="*/ 31 h 46" name="T15"/>
                <a:gd fmla="*/ 29 w 29" name="T16"/>
                <a:gd fmla="*/ 15 h 46" name="T17"/>
                <a:gd fmla="*/ 0 w 29" name="T18"/>
                <a:gd fmla="*/ 15 h 46" name="T19"/>
                <a:gd fmla="*/ 0 w 29" name="T20"/>
                <a:gd fmla="*/ 31 h 46" name="T21"/>
                <a:gd fmla="*/ 15 w 29" name="T22"/>
                <a:gd fmla="*/ 0 h 46" name="T23"/>
                <a:gd fmla="*/ 0 w 29" name="T24"/>
                <a:gd fmla="*/ 0 h 46" name="T25"/>
                <a:gd fmla="*/ 0 w 29" name="T26"/>
                <a:gd fmla="*/ 13 h 46" name="T27"/>
                <a:gd fmla="*/ 15 w 29" name="T28"/>
                <a:gd fmla="*/ 13 h 46" name="T29"/>
                <a:gd fmla="*/ 15 w 29" name="T30"/>
                <a:gd fmla="*/ 0 h 4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6" w="28">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endParaRPr>
            </a:p>
          </p:txBody>
        </p:sp>
        <p:sp>
          <p:nvSpPr>
            <p:cNvPr id="25" name="Freeform 198"/>
            <p:cNvSpPr/>
            <p:nvPr/>
          </p:nvSpPr>
          <p:spPr bwMode="auto">
            <a:xfrm>
              <a:off x="6889388" y="2720789"/>
              <a:ext cx="333666" cy="301026"/>
            </a:xfrm>
            <a:custGeom>
              <a:gdLst>
                <a:gd fmla="*/ 0 w 39" name="T0"/>
                <a:gd fmla="*/ 20 h 35" name="T1"/>
                <a:gd fmla="*/ 19 w 39" name="T2"/>
                <a:gd fmla="*/ 0 h 35" name="T3"/>
                <a:gd fmla="*/ 19 w 39" name="T4"/>
                <a:gd fmla="*/ 0 h 35" name="T5"/>
                <a:gd fmla="*/ 39 w 39" name="T6"/>
                <a:gd fmla="*/ 20 h 35" name="T7"/>
                <a:gd fmla="*/ 39 w 39" name="T8"/>
                <a:gd fmla="*/ 20 h 35" name="T9"/>
                <a:gd fmla="*/ 36 w 39" name="T10"/>
                <a:gd fmla="*/ 20 h 35" name="T11"/>
                <a:gd fmla="*/ 31 w 39" name="T12"/>
                <a:gd fmla="*/ 8 h 35" name="T13"/>
                <a:gd fmla="*/ 31 w 39" name="T14"/>
                <a:gd fmla="*/ 8 h 35" name="T15"/>
                <a:gd fmla="*/ 19 w 39" name="T16"/>
                <a:gd fmla="*/ 3 h 35" name="T17"/>
                <a:gd fmla="*/ 19 w 39" name="T18"/>
                <a:gd fmla="*/ 3 h 35" name="T19"/>
                <a:gd fmla="*/ 7 w 39" name="T20"/>
                <a:gd fmla="*/ 8 h 35" name="T21"/>
                <a:gd fmla="*/ 7 w 39" name="T22"/>
                <a:gd fmla="*/ 8 h 35" name="T23"/>
                <a:gd fmla="*/ 3 w 39" name="T24"/>
                <a:gd fmla="*/ 20 h 35" name="T25"/>
                <a:gd fmla="*/ 3 w 39" name="T26"/>
                <a:gd fmla="*/ 20 h 35" name="T27"/>
                <a:gd fmla="*/ 8 w 39" name="T28"/>
                <a:gd fmla="*/ 32 h 35" name="T29"/>
                <a:gd fmla="*/ 8 w 39" name="T30"/>
                <a:gd fmla="*/ 32 h 35" name="T31"/>
                <a:gd fmla="*/ 6 w 39" name="T32"/>
                <a:gd fmla="*/ 35 h 35" name="T33"/>
                <a:gd fmla="*/ 0 w 39" name="T34"/>
                <a:gd fmla="*/ 20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39">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endParaRPr>
            </a:p>
          </p:txBody>
        </p:sp>
      </p:grpSp>
      <p:sp>
        <p:nvSpPr>
          <p:cNvPr id="26" name="空心弧 25"/>
          <p:cNvSpPr/>
          <p:nvPr/>
        </p:nvSpPr>
        <p:spPr>
          <a:xfrm>
            <a:off x="3876397" y="3106035"/>
            <a:ext cx="1203665" cy="1204148"/>
          </a:xfrm>
          <a:prstGeom prst="blockArc">
            <a:avLst>
              <a:gd fmla="val 17085111" name="adj1"/>
              <a:gd fmla="val 10799997" name="adj2"/>
              <a:gd fmla="val 11504" name="adj3"/>
            </a:avLst>
          </a:prstGeom>
          <a:solidFill>
            <a:srgbClr val="2F318B"/>
          </a:solidFill>
          <a:ln>
            <a:noFill/>
          </a:ln>
          <a:effectLst/>
        </p:spPr>
        <p:style>
          <a:lnRef idx="0">
            <a:scrgbClr b="0" g="0" r="0"/>
          </a:lnRef>
          <a:fillRef idx="3">
            <a:scrgbClr b="0" g="0" r="0"/>
          </a:fillRef>
          <a:effectRef idx="2">
            <a:scrgbClr b="0" g="0" r="0"/>
          </a:effectRef>
          <a:fontRef idx="minor">
            <a:schemeClr val="lt1"/>
          </a:fontRef>
        </p:style>
        <p:txBody>
          <a:bodyPr/>
          <a:lstStyle/>
          <a:p/>
        </p:txBody>
      </p:sp>
      <p:sp>
        <p:nvSpPr>
          <p:cNvPr id="27" name="任意多边形 26"/>
          <p:cNvSpPr/>
          <p:nvPr/>
        </p:nvSpPr>
        <p:spPr>
          <a:xfrm rot="17307692">
            <a:off x="4144520" y="1801423"/>
            <a:ext cx="1214450" cy="654324"/>
          </a:xfrm>
          <a:custGeom>
            <a:gdLst>
              <a:gd fmla="*/ 4833930 w 4843779" name="connsiteX0"/>
              <a:gd fmla="*/ 0 h 2609741" name="connsiteY0"/>
              <a:gd fmla="*/ 4843489 w 4843779" name="connsiteX1"/>
              <a:gd fmla="*/ 152635 h 2609741" name="connsiteY1"/>
              <a:gd fmla="*/ 3517115 w 4843779" name="connsiteX2"/>
              <a:gd fmla="*/ 2348626 h 2609741" name="connsiteY2"/>
              <a:gd fmla="*/ 351244 w 4843779" name="connsiteX3"/>
              <a:gd fmla="*/ 1435790 h 2609741" name="connsiteY3"/>
              <a:gd fmla="*/ 0 w 4843779" name="connsiteX4"/>
              <a:gd fmla="*/ 1526124 h 2609741" name="connsiteY4"/>
              <a:gd fmla="*/ 380009 w 4843779" name="connsiteX5"/>
              <a:gd fmla="*/ 717222 h 2609741" name="connsiteY5"/>
              <a:gd fmla="*/ 1326890 w 4843779" name="connsiteX6"/>
              <a:gd fmla="*/ 1184874 h 2609741" name="connsiteY6"/>
              <a:gd fmla="*/ 981253 w 4843779" name="connsiteX7"/>
              <a:gd fmla="*/ 1273766 h 2609741" name="connsiteY7"/>
              <a:gd fmla="*/ 3348138 w 4843779" name="connsiteX8"/>
              <a:gd fmla="*/ 1741216 h 2609741" name="connsiteY8"/>
              <a:gd fmla="*/ 4226462 w 4843779" name="connsiteX9"/>
              <a:gd fmla="*/ 84448 h 2609741" name="connsiteY9"/>
              <a:gd fmla="*/ 4217585 w 4843779" name="connsiteX10"/>
              <a:gd fmla="*/ 0 h 2609741" name="connsiteY10"/>
              <a:gd fmla="*/ 4833930 w 4843779" name="connsiteX11"/>
              <a:gd fmla="*/ 0 h 26097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609741" w="4843779">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900">
              <a:solidFill>
                <a:schemeClr val="tx1">
                  <a:lumMod val="75000"/>
                  <a:lumOff val="25000"/>
                </a:schemeClr>
              </a:solidFill>
            </a:endParaRPr>
          </a:p>
        </p:txBody>
      </p:sp>
      <p:sp>
        <p:nvSpPr>
          <p:cNvPr id="28" name="任意多边形 27"/>
          <p:cNvSpPr/>
          <p:nvPr/>
        </p:nvSpPr>
        <p:spPr>
          <a:xfrm rot="17307692">
            <a:off x="3847464" y="1463063"/>
            <a:ext cx="797547" cy="558426"/>
          </a:xfrm>
          <a:custGeom>
            <a:gdLst>
              <a:gd fmla="*/ 3082922 w 3180980" name="connsiteX0"/>
              <a:gd fmla="*/ 1705085 h 2227258" name="connsiteY0"/>
              <a:gd fmla="*/ 3176423 w 3180980" name="connsiteX1"/>
              <a:gd fmla="*/ 2154476 h 2227258" name="connsiteY1"/>
              <a:gd fmla="*/ 3180980 w 3180980" name="connsiteX2"/>
              <a:gd fmla="*/ 2227258 h 2227258" name="connsiteY2"/>
              <a:gd fmla="*/ 2564635 w 3180980" name="connsiteX3"/>
              <a:gd fmla="*/ 2227258 h 2227258" name="connsiteY3"/>
              <a:gd fmla="*/ 2556295 w 3180980" name="connsiteX4"/>
              <a:gd fmla="*/ 2147919 h 2227258" name="connsiteY4"/>
              <a:gd fmla="*/ 2411315 w 3180980" name="connsiteX5"/>
              <a:gd fmla="*/ 1664578 h 2227258" name="connsiteY5"/>
              <a:gd fmla="*/ 196026 w 3180980" name="connsiteX6"/>
              <a:gd fmla="*/ 708959 h 2227258" name="connsiteY6"/>
              <a:gd fmla="*/ 0 w 3180980" name="connsiteX7"/>
              <a:gd fmla="*/ 127074 h 2227258" name="connsiteY7"/>
              <a:gd fmla="*/ 3002505 w 3180980" name="connsiteX8"/>
              <a:gd fmla="*/ 1483914 h 2227258" name="connsiteY8"/>
              <a:gd fmla="*/ 3082922 w 3180980" name="connsiteX9"/>
              <a:gd fmla="*/ 1705085 h 222725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27258" w="3180980">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900">
              <a:solidFill>
                <a:schemeClr val="tx1">
                  <a:lumMod val="75000"/>
                  <a:lumOff val="25000"/>
                </a:schemeClr>
              </a:solidFill>
            </a:endParaRPr>
          </a:p>
        </p:txBody>
      </p:sp>
      <p:sp>
        <p:nvSpPr>
          <p:cNvPr id="29" name="TextBox 28"/>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28004675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8"/>
                                        </p:tgtEl>
                                        <p:attrNameLst>
                                          <p:attrName>style.visibility</p:attrName>
                                        </p:attrNameLst>
                                      </p:cBhvr>
                                      <p:to>
                                        <p:strVal val="visible"/>
                                      </p:to>
                                    </p:set>
                                    <p:animEffect filter="wipe(down)" transition="in">
                                      <p:cBhvr>
                                        <p:cTn dur="350" id="7"/>
                                        <p:tgtEl>
                                          <p:spTgt spid="28"/>
                                        </p:tgtEl>
                                      </p:cBhvr>
                                    </p:animEffect>
                                  </p:childTnLst>
                                </p:cTn>
                              </p:par>
                            </p:childTnLst>
                          </p:cTn>
                        </p:par>
                        <p:par>
                          <p:cTn fill="hold" id="8" nodeType="afterGroup">
                            <p:stCondLst>
                              <p:cond delay="350"/>
                            </p:stCondLst>
                            <p:childTnLst>
                              <p:par>
                                <p:cTn fill="hold" grpId="0" id="9" nodeType="afterEffect" presetClass="entr" presetID="22" presetSubtype="1">
                                  <p:stCondLst>
                                    <p:cond delay="0"/>
                                  </p:stCondLst>
                                  <p:childTnLst>
                                    <p:set>
                                      <p:cBhvr>
                                        <p:cTn dur="1" fill="hold" id="10">
                                          <p:stCondLst>
                                            <p:cond delay="0"/>
                                          </p:stCondLst>
                                        </p:cTn>
                                        <p:tgtEl>
                                          <p:spTgt spid="27"/>
                                        </p:tgtEl>
                                        <p:attrNameLst>
                                          <p:attrName>style.visibility</p:attrName>
                                        </p:attrNameLst>
                                      </p:cBhvr>
                                      <p:to>
                                        <p:strVal val="visible"/>
                                      </p:to>
                                    </p:set>
                                    <p:animEffect filter="wipe(up)" transition="in">
                                      <p:cBhvr>
                                        <p:cTn dur="600" id="11"/>
                                        <p:tgtEl>
                                          <p:spTgt spid="27"/>
                                        </p:tgtEl>
                                      </p:cBhvr>
                                    </p:animEffect>
                                  </p:childTnLst>
                                </p:cTn>
                              </p:par>
                            </p:childTnLst>
                          </p:cTn>
                        </p:par>
                        <p:par>
                          <p:cTn fill="hold" id="12" nodeType="afterGroup">
                            <p:stCondLst>
                              <p:cond delay="950"/>
                            </p:stCondLst>
                            <p:childTnLst>
                              <p:par>
                                <p:cTn fill="hold" id="13" nodeType="afterEffect" presetClass="entr" presetID="10" presetSubtype="0">
                                  <p:stCondLst>
                                    <p:cond delay="0"/>
                                  </p:stCondLst>
                                  <p:childTnLst>
                                    <p:set>
                                      <p:cBhvr>
                                        <p:cTn dur="1" fill="hold" id="14">
                                          <p:stCondLst>
                                            <p:cond delay="0"/>
                                          </p:stCondLst>
                                        </p:cTn>
                                        <p:tgtEl>
                                          <p:spTgt spid="14"/>
                                        </p:tgtEl>
                                        <p:attrNameLst>
                                          <p:attrName>style.visibility</p:attrName>
                                        </p:attrNameLst>
                                      </p:cBhvr>
                                      <p:to>
                                        <p:strVal val="visible"/>
                                      </p:to>
                                    </p:set>
                                    <p:animEffect filter="fade" transition="in">
                                      <p:cBhvr>
                                        <p:cTn dur="500" id="15"/>
                                        <p:tgtEl>
                                          <p:spTgt spid="14"/>
                                        </p:tgtEl>
                                      </p:cBhvr>
                                    </p:animEffect>
                                  </p:childTnLst>
                                </p:cTn>
                              </p:par>
                            </p:childTnLst>
                          </p:cTn>
                        </p:par>
                        <p:par>
                          <p:cTn fill="hold" id="16" nodeType="afterGroup">
                            <p:stCondLst>
                              <p:cond delay="1450"/>
                            </p:stCondLst>
                            <p:childTnLst>
                              <p:par>
                                <p:cTn fill="hold" grpId="0" id="17" nodeType="afterEffect" presetClass="entr" presetID="1" presetSubtype="0">
                                  <p:stCondLst>
                                    <p:cond delay="0"/>
                                  </p:stCondLst>
                                  <p:childTnLst>
                                    <p:set>
                                      <p:cBhvr>
                                        <p:cTn dur="1" fill="hold" id="18">
                                          <p:stCondLst>
                                            <p:cond delay="0"/>
                                          </p:stCondLst>
                                        </p:cTn>
                                        <p:tgtEl>
                                          <p:spTgt spid="6"/>
                                        </p:tgtEl>
                                        <p:attrNameLst>
                                          <p:attrName>style.visibility</p:attrName>
                                        </p:attrNameLst>
                                      </p:cBhvr>
                                      <p:to>
                                        <p:strVal val="visible"/>
                                      </p:to>
                                    </p:set>
                                  </p:childTnLst>
                                </p:cTn>
                              </p:par>
                              <p:par>
                                <p:cTn fill="hold" grpId="1" id="19" nodeType="withEffect" presetClass="emph" presetID="26" presetSubtype="0">
                                  <p:stCondLst>
                                    <p:cond delay="0"/>
                                  </p:stCondLst>
                                  <p:childTnLst>
                                    <p:animEffect filter="fade" transition="out">
                                      <p:cBhvr>
                                        <p:cTn dur="500" id="20" tmFilter="0, 0; .2, .5; .8, .5; 1, 0"/>
                                        <p:tgtEl>
                                          <p:spTgt spid="6"/>
                                        </p:tgtEl>
                                      </p:cBhvr>
                                    </p:animEffect>
                                    <p:animScale>
                                      <p:cBhvr>
                                        <p:cTn autoRev="1" dur="250" fill="hold" id="21"/>
                                        <p:tgtEl>
                                          <p:spTgt spid="6"/>
                                        </p:tgtEl>
                                      </p:cBhvr>
                                      <p:by x="105000" y="105000"/>
                                    </p:animScale>
                                  </p:childTnLst>
                                </p:cTn>
                              </p:par>
                            </p:childTnLst>
                          </p:cTn>
                        </p:par>
                        <p:par>
                          <p:cTn fill="hold" id="22" nodeType="afterGroup">
                            <p:stCondLst>
                              <p:cond delay="1950"/>
                            </p:stCondLst>
                            <p:childTnLst>
                              <p:par>
                                <p:cTn fill="hold" grpId="0" id="23" nodeType="afterEffect" presetClass="entr" presetID="22" presetSubtype="8">
                                  <p:stCondLst>
                                    <p:cond delay="0"/>
                                  </p:stCondLst>
                                  <p:childTnLst>
                                    <p:set>
                                      <p:cBhvr>
                                        <p:cTn dur="1" fill="hold" id="24">
                                          <p:stCondLst>
                                            <p:cond delay="0"/>
                                          </p:stCondLst>
                                        </p:cTn>
                                        <p:tgtEl>
                                          <p:spTgt spid="3"/>
                                        </p:tgtEl>
                                        <p:attrNameLst>
                                          <p:attrName>style.visibility</p:attrName>
                                        </p:attrNameLst>
                                      </p:cBhvr>
                                      <p:to>
                                        <p:strVal val="visible"/>
                                      </p:to>
                                    </p:set>
                                    <p:animEffect filter="wipe(left)" transition="in">
                                      <p:cBhvr>
                                        <p:cTn dur="500" id="25"/>
                                        <p:tgtEl>
                                          <p:spTgt spid="3"/>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7"/>
                                        </p:tgtEl>
                                        <p:attrNameLst>
                                          <p:attrName>style.visibility</p:attrName>
                                        </p:attrNameLst>
                                      </p:cBhvr>
                                      <p:to>
                                        <p:strVal val="visible"/>
                                      </p:to>
                                    </p:set>
                                    <p:animEffect filter="wipe(left)" transition="in">
                                      <p:cBhvr>
                                        <p:cTn dur="500" id="28"/>
                                        <p:tgtEl>
                                          <p:spTgt spid="7"/>
                                        </p:tgtEl>
                                      </p:cBhvr>
                                    </p:animEffect>
                                  </p:childTnLst>
                                </p:cTn>
                              </p:par>
                            </p:childTnLst>
                          </p:cTn>
                        </p:par>
                        <p:par>
                          <p:cTn fill="hold" id="29" nodeType="afterGroup">
                            <p:stCondLst>
                              <p:cond delay="2450"/>
                            </p:stCondLst>
                            <p:childTnLst>
                              <p:par>
                                <p:cTn fill="hold" id="30" nodeType="afterEffect" presetClass="entr" presetID="22" presetSubtype="1">
                                  <p:stCondLst>
                                    <p:cond delay="0"/>
                                  </p:stCondLst>
                                  <p:childTnLst>
                                    <p:set>
                                      <p:cBhvr>
                                        <p:cTn dur="1" fill="hold" id="31">
                                          <p:stCondLst>
                                            <p:cond delay="0"/>
                                          </p:stCondLst>
                                        </p:cTn>
                                        <p:tgtEl>
                                          <p:spTgt spid="12"/>
                                        </p:tgtEl>
                                        <p:attrNameLst>
                                          <p:attrName>style.visibility</p:attrName>
                                        </p:attrNameLst>
                                      </p:cBhvr>
                                      <p:to>
                                        <p:strVal val="visible"/>
                                      </p:to>
                                    </p:set>
                                    <p:animEffect filter="wipe(up)" transition="in">
                                      <p:cBhvr>
                                        <p:cTn dur="750" id="32"/>
                                        <p:tgtEl>
                                          <p:spTgt spid="12"/>
                                        </p:tgtEl>
                                      </p:cBhvr>
                                    </p:animEffect>
                                  </p:childTnLst>
                                </p:cTn>
                              </p:par>
                            </p:childTnLst>
                          </p:cTn>
                        </p:par>
                        <p:par>
                          <p:cTn fill="hold" id="33" nodeType="afterGroup">
                            <p:stCondLst>
                              <p:cond delay="3200"/>
                            </p:stCondLst>
                            <p:childTnLst>
                              <p:par>
                                <p:cTn fill="hold" id="34" nodeType="afterEffect" presetClass="entr" presetID="10" presetSubtype="0">
                                  <p:stCondLst>
                                    <p:cond delay="0"/>
                                  </p:stCondLst>
                                  <p:childTnLst>
                                    <p:set>
                                      <p:cBhvr>
                                        <p:cTn dur="1" fill="hold" id="35">
                                          <p:stCondLst>
                                            <p:cond delay="0"/>
                                          </p:stCondLst>
                                        </p:cTn>
                                        <p:tgtEl>
                                          <p:spTgt spid="19"/>
                                        </p:tgtEl>
                                        <p:attrNameLst>
                                          <p:attrName>style.visibility</p:attrName>
                                        </p:attrNameLst>
                                      </p:cBhvr>
                                      <p:to>
                                        <p:strVal val="visible"/>
                                      </p:to>
                                    </p:set>
                                    <p:animEffect filter="fade" transition="in">
                                      <p:cBhvr>
                                        <p:cTn dur="500" id="36"/>
                                        <p:tgtEl>
                                          <p:spTgt spid="19"/>
                                        </p:tgtEl>
                                      </p:cBhvr>
                                    </p:animEffect>
                                  </p:childTnLst>
                                </p:cTn>
                              </p:par>
                            </p:childTnLst>
                          </p:cTn>
                        </p:par>
                        <p:par>
                          <p:cTn fill="hold" id="37" nodeType="afterGroup">
                            <p:stCondLst>
                              <p:cond delay="3700"/>
                            </p:stCondLst>
                            <p:childTnLst>
                              <p:par>
                                <p:cTn fill="hold" grpId="0" id="38" nodeType="afterEffect" presetClass="entr" presetID="1" presetSubtype="0">
                                  <p:stCondLst>
                                    <p:cond delay="0"/>
                                  </p:stCondLst>
                                  <p:childTnLst>
                                    <p:set>
                                      <p:cBhvr>
                                        <p:cTn dur="1" fill="hold" id="39">
                                          <p:stCondLst>
                                            <p:cond delay="0"/>
                                          </p:stCondLst>
                                        </p:cTn>
                                        <p:tgtEl>
                                          <p:spTgt spid="10"/>
                                        </p:tgtEl>
                                        <p:attrNameLst>
                                          <p:attrName>style.visibility</p:attrName>
                                        </p:attrNameLst>
                                      </p:cBhvr>
                                      <p:to>
                                        <p:strVal val="visible"/>
                                      </p:to>
                                    </p:set>
                                  </p:childTnLst>
                                </p:cTn>
                              </p:par>
                              <p:par>
                                <p:cTn fill="hold" grpId="1" id="40" nodeType="withEffect" presetClass="emph" presetID="26" presetSubtype="0">
                                  <p:stCondLst>
                                    <p:cond delay="0"/>
                                  </p:stCondLst>
                                  <p:childTnLst>
                                    <p:animEffect filter="fade" transition="out">
                                      <p:cBhvr>
                                        <p:cTn dur="500" id="41" tmFilter="0, 0; .2, .5; .8, .5; 1, 0"/>
                                        <p:tgtEl>
                                          <p:spTgt spid="10"/>
                                        </p:tgtEl>
                                      </p:cBhvr>
                                    </p:animEffect>
                                    <p:animScale>
                                      <p:cBhvr>
                                        <p:cTn autoRev="1" dur="250" fill="hold" id="42"/>
                                        <p:tgtEl>
                                          <p:spTgt spid="10"/>
                                        </p:tgtEl>
                                      </p:cBhvr>
                                      <p:by x="105000" y="105000"/>
                                    </p:animScale>
                                  </p:childTnLst>
                                </p:cTn>
                              </p:par>
                            </p:childTnLst>
                          </p:cTn>
                        </p:par>
                        <p:par>
                          <p:cTn fill="hold" id="43" nodeType="afterGroup">
                            <p:stCondLst>
                              <p:cond delay="4200"/>
                            </p:stCondLst>
                            <p:childTnLst>
                              <p:par>
                                <p:cTn fill="hold" grpId="0" id="44" nodeType="afterEffect" presetClass="entr" presetID="22" presetSubtype="2">
                                  <p:stCondLst>
                                    <p:cond delay="0"/>
                                  </p:stCondLst>
                                  <p:childTnLst>
                                    <p:set>
                                      <p:cBhvr>
                                        <p:cTn dur="1" fill="hold" id="45">
                                          <p:stCondLst>
                                            <p:cond delay="0"/>
                                          </p:stCondLst>
                                        </p:cTn>
                                        <p:tgtEl>
                                          <p:spTgt spid="5"/>
                                        </p:tgtEl>
                                        <p:attrNameLst>
                                          <p:attrName>style.visibility</p:attrName>
                                        </p:attrNameLst>
                                      </p:cBhvr>
                                      <p:to>
                                        <p:strVal val="visible"/>
                                      </p:to>
                                    </p:set>
                                    <p:animEffect filter="wipe(right)" transition="in">
                                      <p:cBhvr>
                                        <p:cTn dur="500" id="46"/>
                                        <p:tgtEl>
                                          <p:spTgt spid="5"/>
                                        </p:tgtEl>
                                      </p:cBhvr>
                                    </p:animEffect>
                                  </p:childTnLst>
                                </p:cTn>
                              </p:par>
                            </p:childTnLst>
                          </p:cTn>
                        </p:par>
                        <p:par>
                          <p:cTn fill="hold" id="47" nodeType="afterGroup">
                            <p:stCondLst>
                              <p:cond delay="4700"/>
                            </p:stCondLst>
                            <p:childTnLst>
                              <p:par>
                                <p:cTn fill="hold" grpId="0" id="48" nodeType="afterEffect" presetClass="entr" presetID="22" presetSubtype="2">
                                  <p:stCondLst>
                                    <p:cond delay="0"/>
                                  </p:stCondLst>
                                  <p:childTnLst>
                                    <p:set>
                                      <p:cBhvr>
                                        <p:cTn dur="1" fill="hold" id="49">
                                          <p:stCondLst>
                                            <p:cond delay="0"/>
                                          </p:stCondLst>
                                        </p:cTn>
                                        <p:tgtEl>
                                          <p:spTgt spid="11"/>
                                        </p:tgtEl>
                                        <p:attrNameLst>
                                          <p:attrName>style.visibility</p:attrName>
                                        </p:attrNameLst>
                                      </p:cBhvr>
                                      <p:to>
                                        <p:strVal val="visible"/>
                                      </p:to>
                                    </p:set>
                                    <p:animEffect filter="wipe(right)" transition="in">
                                      <p:cBhvr>
                                        <p:cTn dur="500" id="50"/>
                                        <p:tgtEl>
                                          <p:spTgt spid="11"/>
                                        </p:tgtEl>
                                      </p:cBhvr>
                                    </p:animEffect>
                                  </p:childTnLst>
                                </p:cTn>
                              </p:par>
                            </p:childTnLst>
                          </p:cTn>
                        </p:par>
                        <p:par>
                          <p:cTn fill="hold" id="51" nodeType="afterGroup">
                            <p:stCondLst>
                              <p:cond delay="5200"/>
                            </p:stCondLst>
                            <p:childTnLst>
                              <p:par>
                                <p:cTn fill="hold" id="52" nodeType="afterEffect" presetClass="entr" presetID="22" presetSubtype="8">
                                  <p:stCondLst>
                                    <p:cond delay="0"/>
                                  </p:stCondLst>
                                  <p:childTnLst>
                                    <p:set>
                                      <p:cBhvr>
                                        <p:cTn dur="1" fill="hold" id="53">
                                          <p:stCondLst>
                                            <p:cond delay="0"/>
                                          </p:stCondLst>
                                        </p:cTn>
                                        <p:tgtEl>
                                          <p:spTgt spid="13"/>
                                        </p:tgtEl>
                                        <p:attrNameLst>
                                          <p:attrName>style.visibility</p:attrName>
                                        </p:attrNameLst>
                                      </p:cBhvr>
                                      <p:to>
                                        <p:strVal val="visible"/>
                                      </p:to>
                                    </p:set>
                                    <p:animEffect filter="wipe(left)" transition="in">
                                      <p:cBhvr>
                                        <p:cTn dur="250" id="54"/>
                                        <p:tgtEl>
                                          <p:spTgt spid="13"/>
                                        </p:tgtEl>
                                      </p:cBhvr>
                                    </p:animEffect>
                                  </p:childTnLst>
                                </p:cTn>
                              </p:par>
                            </p:childTnLst>
                          </p:cTn>
                        </p:par>
                        <p:par>
                          <p:cTn fill="hold" id="55" nodeType="afterGroup">
                            <p:stCondLst>
                              <p:cond delay="5450"/>
                            </p:stCondLst>
                            <p:childTnLst>
                              <p:par>
                                <p:cTn fill="hold" id="56" nodeType="afterEffect" presetClass="entr" presetID="21" presetSubtype="1">
                                  <p:stCondLst>
                                    <p:cond delay="0"/>
                                  </p:stCondLst>
                                  <p:childTnLst>
                                    <p:set>
                                      <p:cBhvr>
                                        <p:cTn dur="1" fill="hold" id="57">
                                          <p:stCondLst>
                                            <p:cond delay="0"/>
                                          </p:stCondLst>
                                        </p:cTn>
                                        <p:tgtEl>
                                          <p:spTgt spid="26"/>
                                        </p:tgtEl>
                                        <p:attrNameLst>
                                          <p:attrName>style.visibility</p:attrName>
                                        </p:attrNameLst>
                                      </p:cBhvr>
                                      <p:to>
                                        <p:strVal val="visible"/>
                                      </p:to>
                                    </p:set>
                                    <p:animEffect filter="wheel(1)" transition="in">
                                      <p:cBhvr>
                                        <p:cTn dur="1000" id="58"/>
                                        <p:tgtEl>
                                          <p:spTgt spid="26"/>
                                        </p:tgtEl>
                                      </p:cBhvr>
                                    </p:animEffect>
                                  </p:childTnLst>
                                </p:cTn>
                              </p:par>
                            </p:childTnLst>
                          </p:cTn>
                        </p:par>
                        <p:par>
                          <p:cTn fill="hold" id="59" nodeType="afterGroup">
                            <p:stCondLst>
                              <p:cond delay="6450"/>
                            </p:stCondLst>
                            <p:childTnLst>
                              <p:par>
                                <p:cTn fill="hold" id="60" nodeType="afterEffect" presetClass="entr" presetID="10" presetSubtype="0">
                                  <p:stCondLst>
                                    <p:cond delay="0"/>
                                  </p:stCondLst>
                                  <p:childTnLst>
                                    <p:set>
                                      <p:cBhvr>
                                        <p:cTn dur="1" fill="hold" id="61">
                                          <p:stCondLst>
                                            <p:cond delay="0"/>
                                          </p:stCondLst>
                                        </p:cTn>
                                        <p:tgtEl>
                                          <p:spTgt spid="23"/>
                                        </p:tgtEl>
                                        <p:attrNameLst>
                                          <p:attrName>style.visibility</p:attrName>
                                        </p:attrNameLst>
                                      </p:cBhvr>
                                      <p:to>
                                        <p:strVal val="visible"/>
                                      </p:to>
                                    </p:set>
                                    <p:animEffect filter="fade" transition="in">
                                      <p:cBhvr>
                                        <p:cTn dur="500" id="62"/>
                                        <p:tgtEl>
                                          <p:spTgt spid="23"/>
                                        </p:tgtEl>
                                      </p:cBhvr>
                                    </p:animEffect>
                                  </p:childTnLst>
                                </p:cTn>
                              </p:par>
                            </p:childTnLst>
                          </p:cTn>
                        </p:par>
                        <p:par>
                          <p:cTn fill="hold" id="63" nodeType="afterGroup">
                            <p:stCondLst>
                              <p:cond delay="6950"/>
                            </p:stCondLst>
                            <p:childTnLst>
                              <p:par>
                                <p:cTn fill="hold" grpId="0" id="64" nodeType="afterEffect" presetClass="entr" presetID="1" presetSubtype="0">
                                  <p:stCondLst>
                                    <p:cond delay="0"/>
                                  </p:stCondLst>
                                  <p:childTnLst>
                                    <p:set>
                                      <p:cBhvr>
                                        <p:cTn dur="1" fill="hold" id="65">
                                          <p:stCondLst>
                                            <p:cond delay="0"/>
                                          </p:stCondLst>
                                        </p:cTn>
                                        <p:tgtEl>
                                          <p:spTgt spid="8"/>
                                        </p:tgtEl>
                                        <p:attrNameLst>
                                          <p:attrName>style.visibility</p:attrName>
                                        </p:attrNameLst>
                                      </p:cBhvr>
                                      <p:to>
                                        <p:strVal val="visible"/>
                                      </p:to>
                                    </p:set>
                                  </p:childTnLst>
                                </p:cTn>
                              </p:par>
                              <p:par>
                                <p:cTn fill="hold" grpId="1" id="66" nodeType="withEffect" presetClass="emph" presetID="26" presetSubtype="0">
                                  <p:stCondLst>
                                    <p:cond delay="0"/>
                                  </p:stCondLst>
                                  <p:childTnLst>
                                    <p:animEffect filter="fade" transition="out">
                                      <p:cBhvr>
                                        <p:cTn dur="500" id="67" tmFilter="0, 0; .2, .5; .8, .5; 1, 0"/>
                                        <p:tgtEl>
                                          <p:spTgt spid="8"/>
                                        </p:tgtEl>
                                      </p:cBhvr>
                                    </p:animEffect>
                                    <p:animScale>
                                      <p:cBhvr>
                                        <p:cTn autoRev="1" dur="250" fill="hold" id="68"/>
                                        <p:tgtEl>
                                          <p:spTgt spid="8"/>
                                        </p:tgtEl>
                                      </p:cBhvr>
                                      <p:by x="105000" y="105000"/>
                                    </p:animScale>
                                  </p:childTnLst>
                                </p:cTn>
                              </p:par>
                            </p:childTnLst>
                          </p:cTn>
                        </p:par>
                        <p:par>
                          <p:cTn fill="hold" id="69" nodeType="afterGroup">
                            <p:stCondLst>
                              <p:cond delay="7450"/>
                            </p:stCondLst>
                            <p:childTnLst>
                              <p:par>
                                <p:cTn fill="hold" grpId="0" id="70" nodeType="afterEffect" presetClass="entr" presetID="22" presetSubtype="8">
                                  <p:stCondLst>
                                    <p:cond delay="0"/>
                                  </p:stCondLst>
                                  <p:childTnLst>
                                    <p:set>
                                      <p:cBhvr>
                                        <p:cTn dur="1" fill="hold" id="71">
                                          <p:stCondLst>
                                            <p:cond delay="0"/>
                                          </p:stCondLst>
                                        </p:cTn>
                                        <p:tgtEl>
                                          <p:spTgt spid="4"/>
                                        </p:tgtEl>
                                        <p:attrNameLst>
                                          <p:attrName>style.visibility</p:attrName>
                                        </p:attrNameLst>
                                      </p:cBhvr>
                                      <p:to>
                                        <p:strVal val="visible"/>
                                      </p:to>
                                    </p:set>
                                    <p:animEffect filter="wipe(left)" transition="in">
                                      <p:cBhvr>
                                        <p:cTn dur="500" id="72"/>
                                        <p:tgtEl>
                                          <p:spTgt spid="4"/>
                                        </p:tgtEl>
                                      </p:cBhvr>
                                    </p:animEffect>
                                  </p:childTnLst>
                                </p:cTn>
                              </p:par>
                              <p:par>
                                <p:cTn fill="hold" grpId="0" id="73" nodeType="withEffect" presetClass="entr" presetID="22" presetSubtype="8">
                                  <p:stCondLst>
                                    <p:cond delay="0"/>
                                  </p:stCondLst>
                                  <p:childTnLst>
                                    <p:set>
                                      <p:cBhvr>
                                        <p:cTn dur="1" fill="hold" id="74">
                                          <p:stCondLst>
                                            <p:cond delay="0"/>
                                          </p:stCondLst>
                                        </p:cTn>
                                        <p:tgtEl>
                                          <p:spTgt spid="9"/>
                                        </p:tgtEl>
                                        <p:attrNameLst>
                                          <p:attrName>style.visibility</p:attrName>
                                        </p:attrNameLst>
                                      </p:cBhvr>
                                      <p:to>
                                        <p:strVal val="visible"/>
                                      </p:to>
                                    </p:set>
                                    <p:animEffect filter="wipe(left)" transition="in">
                                      <p:cBhvr>
                                        <p:cTn dur="500" id="7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1" spid="6"/>
      <p:bldP grpId="0" spid="7"/>
      <p:bldP grpId="0" spid="8"/>
      <p:bldP grpId="1" spid="8"/>
      <p:bldP grpId="0" spid="9"/>
      <p:bldP grpId="0" spid="10"/>
      <p:bldP grpId="1" spid="10"/>
      <p:bldP grpId="0" spid="11"/>
      <p:bldP grpId="0" spid="27"/>
      <p:bldP grpId="0" spid="2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4644008" y="1419625"/>
            <a:ext cx="3168352" cy="703816"/>
            <a:chOff x="6327173" y="1681099"/>
            <a:chExt cx="4224470" cy="938419"/>
          </a:xfrm>
        </p:grpSpPr>
        <p:sp>
          <p:nvSpPr>
            <p:cNvPr id="4" name="文本框 20"/>
            <p:cNvSpPr txBox="1"/>
            <p:nvPr/>
          </p:nvSpPr>
          <p:spPr>
            <a:xfrm>
              <a:off x="6327174" y="1681099"/>
              <a:ext cx="2321526" cy="377951"/>
            </a:xfrm>
            <a:prstGeom prst="rect">
              <a:avLst/>
            </a:prstGeom>
            <a:noFill/>
          </p:spPr>
          <p:txBody>
            <a:bodyPr rtlCol="0" wrap="square">
              <a:spAutoFit/>
            </a:bodyPr>
            <a:lstStyle/>
            <a:p>
              <a:pPr algn="just">
                <a:lnSpc>
                  <a:spcPct val="90000"/>
                </a:lnSpc>
                <a:spcBef>
                  <a:spcPts val="750"/>
                </a:spcBef>
              </a:pPr>
              <a:r>
                <a:rPr altLang="en-US" b="1" lang="zh-CN" sz="1400">
                  <a:solidFill>
                    <a:schemeClr val="tx1">
                      <a:lumMod val="75000"/>
                      <a:lumOff val="25000"/>
                    </a:schemeClr>
                  </a:solidFill>
                  <a:latin charset="-122" pitchFamily="34" typeface="微软雅黑"/>
                  <a:ea charset="-122" pitchFamily="34" typeface="微软雅黑"/>
                </a:rPr>
                <a:t>添加标题</a:t>
              </a:r>
            </a:p>
          </p:txBody>
        </p:sp>
        <p:sp>
          <p:nvSpPr>
            <p:cNvPr id="5" name="文本框 21"/>
            <p:cNvSpPr txBox="1"/>
            <p:nvPr/>
          </p:nvSpPr>
          <p:spPr>
            <a:xfrm>
              <a:off x="6327174" y="1938137"/>
              <a:ext cx="4224470" cy="703070"/>
            </a:xfrm>
            <a:prstGeom prst="rect">
              <a:avLst/>
            </a:prstGeom>
            <a:noFill/>
          </p:spPr>
          <p:txBody>
            <a:bodyPr rtlCol="0" wrap="square">
              <a:spAutoFit/>
            </a:bodyPr>
            <a:lstStyle/>
            <a:p>
              <a:pPr algn="just">
                <a:lnSpc>
                  <a:spcPct val="130000"/>
                </a:lnSpc>
              </a:pPr>
              <a:r>
                <a:rPr altLang="en-US" lang="zh-CN" sz="1100">
                  <a:solidFill>
                    <a:schemeClr val="tx1">
                      <a:lumMod val="75000"/>
                      <a:lumOff val="25000"/>
                    </a:schemeClr>
                  </a:solidFill>
                  <a:latin charset="-122" pitchFamily="34" typeface="微软雅黑"/>
                  <a:ea charset="-122" pitchFamily="34" typeface="微软雅黑"/>
                </a:rPr>
                <a:t>单击添加文本单击添加文本单击添加文本单击添加文本单击添加文本单击添加文本单击添加文本</a:t>
              </a:r>
            </a:p>
          </p:txBody>
        </p:sp>
      </p:grpSp>
      <p:grpSp>
        <p:nvGrpSpPr>
          <p:cNvPr id="6" name="组合 5"/>
          <p:cNvGrpSpPr/>
          <p:nvPr/>
        </p:nvGrpSpPr>
        <p:grpSpPr>
          <a:xfrm>
            <a:off x="1259632" y="2946001"/>
            <a:ext cx="667212" cy="548855"/>
            <a:chOff x="1465545" y="3524250"/>
            <a:chExt cx="889616" cy="731806"/>
          </a:xfrm>
          <a:solidFill>
            <a:srgbClr val="009900"/>
          </a:solidFill>
        </p:grpSpPr>
        <p:sp>
          <p:nvSpPr>
            <p:cNvPr id="7" name="六边形 6"/>
            <p:cNvSpPr/>
            <p:nvPr/>
          </p:nvSpPr>
          <p:spPr>
            <a:xfrm>
              <a:off x="1480540" y="3524250"/>
              <a:ext cx="848894" cy="731806"/>
            </a:xfrm>
            <a:prstGeom prst="hexagon">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8" name="文本框 24"/>
            <p:cNvSpPr txBox="1"/>
            <p:nvPr/>
          </p:nvSpPr>
          <p:spPr>
            <a:xfrm>
              <a:off x="1465545" y="3719336"/>
              <a:ext cx="889616" cy="377952"/>
            </a:xfrm>
            <a:prstGeom prst="rect">
              <a:avLst/>
            </a:prstGeom>
            <a:noFill/>
          </p:spPr>
          <p:txBody>
            <a:bodyPr rtlCol="0" wrap="square">
              <a:spAutoFit/>
            </a:bodyPr>
            <a:lstStyle/>
            <a:p>
              <a:pPr algn="ctr">
                <a:lnSpc>
                  <a:spcPct val="90000"/>
                </a:lnSpc>
                <a:spcBef>
                  <a:spcPts val="750"/>
                </a:spcBef>
              </a:pPr>
              <a:r>
                <a:rPr altLang="zh-CN" b="1" lang="en-US" sz="1400">
                  <a:solidFill>
                    <a:schemeClr val="bg1"/>
                  </a:solidFill>
                  <a:latin charset="-122" pitchFamily="34" typeface="微软雅黑"/>
                  <a:ea charset="-122" pitchFamily="34" typeface="微软雅黑"/>
                </a:rPr>
                <a:t>30%</a:t>
              </a:r>
            </a:p>
          </p:txBody>
        </p:sp>
      </p:grpSp>
      <p:grpSp>
        <p:nvGrpSpPr>
          <p:cNvPr id="9" name="组合 8"/>
          <p:cNvGrpSpPr/>
          <p:nvPr/>
        </p:nvGrpSpPr>
        <p:grpSpPr>
          <a:xfrm>
            <a:off x="1835696" y="3364075"/>
            <a:ext cx="1000697" cy="862670"/>
            <a:chOff x="2329434" y="4081682"/>
            <a:chExt cx="1334262" cy="1150226"/>
          </a:xfrm>
          <a:solidFill>
            <a:srgbClr val="009900"/>
          </a:solidFill>
        </p:grpSpPr>
        <p:sp>
          <p:nvSpPr>
            <p:cNvPr id="10" name="六边形 9"/>
            <p:cNvSpPr/>
            <p:nvPr/>
          </p:nvSpPr>
          <p:spPr>
            <a:xfrm>
              <a:off x="2329434" y="4081682"/>
              <a:ext cx="1334262" cy="1150226"/>
            </a:xfrm>
            <a:prstGeom prst="hexagon">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1" name="文本框 25"/>
            <p:cNvSpPr txBox="1"/>
            <p:nvPr/>
          </p:nvSpPr>
          <p:spPr>
            <a:xfrm>
              <a:off x="2426710" y="4416728"/>
              <a:ext cx="1134779" cy="505968"/>
            </a:xfrm>
            <a:prstGeom prst="rect">
              <a:avLst/>
            </a:prstGeom>
            <a:noFill/>
          </p:spPr>
          <p:txBody>
            <a:bodyPr rtlCol="0" wrap="square">
              <a:spAutoFit/>
            </a:bodyPr>
            <a:lstStyle/>
            <a:p>
              <a:pPr algn="ctr">
                <a:lnSpc>
                  <a:spcPct val="90000"/>
                </a:lnSpc>
                <a:spcBef>
                  <a:spcPts val="750"/>
                </a:spcBef>
              </a:pPr>
              <a:r>
                <a:rPr altLang="zh-CN" b="1" lang="en-US" sz="2100">
                  <a:solidFill>
                    <a:schemeClr val="bg1"/>
                  </a:solidFill>
                  <a:latin charset="-122" pitchFamily="34" typeface="微软雅黑"/>
                  <a:ea charset="-122" pitchFamily="34" typeface="微软雅黑"/>
                </a:rPr>
                <a:t>40%</a:t>
              </a:r>
            </a:p>
          </p:txBody>
        </p:sp>
      </p:grpSp>
      <p:grpSp>
        <p:nvGrpSpPr>
          <p:cNvPr id="12" name="组合 11"/>
          <p:cNvGrpSpPr/>
          <p:nvPr/>
        </p:nvGrpSpPr>
        <p:grpSpPr>
          <a:xfrm>
            <a:off x="2627784" y="2222800"/>
            <a:ext cx="1824228" cy="1572611"/>
            <a:chOff x="3663696" y="2559981"/>
            <a:chExt cx="2432304" cy="2096814"/>
          </a:xfrm>
          <a:solidFill>
            <a:srgbClr val="009900"/>
          </a:solidFill>
        </p:grpSpPr>
        <p:sp>
          <p:nvSpPr>
            <p:cNvPr id="13" name="六边形 12"/>
            <p:cNvSpPr/>
            <p:nvPr/>
          </p:nvSpPr>
          <p:spPr>
            <a:xfrm>
              <a:off x="3663696" y="2559981"/>
              <a:ext cx="2432304" cy="2096814"/>
            </a:xfrm>
            <a:prstGeom prst="hexagon">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4" name="文本框 26"/>
            <p:cNvSpPr txBox="1"/>
            <p:nvPr/>
          </p:nvSpPr>
          <p:spPr>
            <a:xfrm>
              <a:off x="4040565" y="3229823"/>
              <a:ext cx="1678565" cy="780288"/>
            </a:xfrm>
            <a:prstGeom prst="rect">
              <a:avLst/>
            </a:prstGeom>
            <a:noFill/>
          </p:spPr>
          <p:txBody>
            <a:bodyPr rtlCol="0" wrap="square">
              <a:spAutoFit/>
            </a:bodyPr>
            <a:lstStyle/>
            <a:p>
              <a:pPr algn="ctr">
                <a:lnSpc>
                  <a:spcPct val="90000"/>
                </a:lnSpc>
                <a:spcBef>
                  <a:spcPts val="750"/>
                </a:spcBef>
              </a:pPr>
              <a:r>
                <a:rPr altLang="zh-CN" b="1" lang="en-US" sz="3600">
                  <a:solidFill>
                    <a:schemeClr val="bg1"/>
                  </a:solidFill>
                  <a:latin charset="-122" pitchFamily="34" typeface="微软雅黑"/>
                  <a:ea charset="-122" pitchFamily="34" typeface="微软雅黑"/>
                </a:rPr>
                <a:t>80%</a:t>
              </a:r>
            </a:p>
          </p:txBody>
        </p:sp>
      </p:grpSp>
      <p:grpSp>
        <p:nvGrpSpPr>
          <p:cNvPr id="15" name="组合 14"/>
          <p:cNvGrpSpPr/>
          <p:nvPr/>
        </p:nvGrpSpPr>
        <p:grpSpPr>
          <a:xfrm>
            <a:off x="1548217" y="1567866"/>
            <a:ext cx="1295591" cy="1116888"/>
            <a:chOff x="1936242" y="1686736"/>
            <a:chExt cx="1727454" cy="1489184"/>
          </a:xfrm>
          <a:solidFill>
            <a:srgbClr val="009900"/>
          </a:solidFill>
        </p:grpSpPr>
        <p:sp>
          <p:nvSpPr>
            <p:cNvPr id="16" name="六边形 15"/>
            <p:cNvSpPr/>
            <p:nvPr/>
          </p:nvSpPr>
          <p:spPr>
            <a:xfrm>
              <a:off x="1936242" y="1686736"/>
              <a:ext cx="1727454" cy="1489184"/>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7" name="文本框 27"/>
            <p:cNvSpPr txBox="1"/>
            <p:nvPr/>
          </p:nvSpPr>
          <p:spPr>
            <a:xfrm>
              <a:off x="1957362" y="2135861"/>
              <a:ext cx="1678565" cy="615696"/>
            </a:xfrm>
            <a:prstGeom prst="rect">
              <a:avLst/>
            </a:prstGeom>
            <a:noFill/>
          </p:spPr>
          <p:txBody>
            <a:bodyPr rtlCol="0" wrap="square">
              <a:spAutoFit/>
            </a:bodyPr>
            <a:lstStyle/>
            <a:p>
              <a:pPr algn="ctr">
                <a:lnSpc>
                  <a:spcPct val="90000"/>
                </a:lnSpc>
                <a:spcBef>
                  <a:spcPts val="750"/>
                </a:spcBef>
              </a:pPr>
              <a:r>
                <a:rPr altLang="zh-CN" b="1" lang="en-US" sz="2700">
                  <a:solidFill>
                    <a:schemeClr val="bg1"/>
                  </a:solidFill>
                  <a:latin charset="-122" pitchFamily="34" typeface="微软雅黑"/>
                  <a:ea charset="-122" pitchFamily="34" typeface="微软雅黑"/>
                </a:rPr>
                <a:t>50%</a:t>
              </a:r>
            </a:p>
          </p:txBody>
        </p:sp>
      </p:grpSp>
      <p:grpSp>
        <p:nvGrpSpPr>
          <p:cNvPr id="18" name="组合 17"/>
          <p:cNvGrpSpPr/>
          <p:nvPr/>
        </p:nvGrpSpPr>
        <p:grpSpPr>
          <a:xfrm>
            <a:off x="4644008" y="3718730"/>
            <a:ext cx="3168352" cy="703816"/>
            <a:chOff x="6327173" y="4322384"/>
            <a:chExt cx="4224470" cy="938420"/>
          </a:xfrm>
        </p:grpSpPr>
        <p:sp>
          <p:nvSpPr>
            <p:cNvPr id="19" name="文本框 29"/>
            <p:cNvSpPr txBox="1"/>
            <p:nvPr/>
          </p:nvSpPr>
          <p:spPr>
            <a:xfrm>
              <a:off x="6327174" y="4322384"/>
              <a:ext cx="2321526" cy="377952"/>
            </a:xfrm>
            <a:prstGeom prst="rect">
              <a:avLst/>
            </a:prstGeom>
            <a:noFill/>
          </p:spPr>
          <p:txBody>
            <a:bodyPr rtlCol="0" wrap="square">
              <a:spAutoFit/>
            </a:bodyPr>
            <a:lstStyle/>
            <a:p>
              <a:pPr algn="just">
                <a:lnSpc>
                  <a:spcPct val="90000"/>
                </a:lnSpc>
                <a:spcBef>
                  <a:spcPts val="750"/>
                </a:spcBef>
              </a:pPr>
              <a:r>
                <a:rPr altLang="en-US" b="1" lang="zh-CN" sz="1400">
                  <a:solidFill>
                    <a:schemeClr val="tx1">
                      <a:lumMod val="75000"/>
                      <a:lumOff val="25000"/>
                    </a:schemeClr>
                  </a:solidFill>
                  <a:latin charset="-122" pitchFamily="34" typeface="微软雅黑"/>
                  <a:ea charset="-122" pitchFamily="34" typeface="微软雅黑"/>
                </a:rPr>
                <a:t>添加标题</a:t>
              </a:r>
            </a:p>
          </p:txBody>
        </p:sp>
        <p:sp>
          <p:nvSpPr>
            <p:cNvPr id="20" name="文本框 30"/>
            <p:cNvSpPr txBox="1"/>
            <p:nvPr/>
          </p:nvSpPr>
          <p:spPr>
            <a:xfrm>
              <a:off x="6327174" y="4579423"/>
              <a:ext cx="4224470" cy="703071"/>
            </a:xfrm>
            <a:prstGeom prst="rect">
              <a:avLst/>
            </a:prstGeom>
            <a:noFill/>
          </p:spPr>
          <p:txBody>
            <a:bodyPr rtlCol="0" wrap="square">
              <a:spAutoFit/>
            </a:bodyPr>
            <a:lstStyle/>
            <a:p>
              <a:pPr algn="just">
                <a:lnSpc>
                  <a:spcPct val="130000"/>
                </a:lnSpc>
              </a:pPr>
              <a:r>
                <a:rPr altLang="en-US" lang="zh-CN" sz="1100">
                  <a:solidFill>
                    <a:schemeClr val="tx1">
                      <a:lumMod val="75000"/>
                      <a:lumOff val="25000"/>
                    </a:schemeClr>
                  </a:solidFill>
                  <a:latin charset="-122" pitchFamily="34" typeface="微软雅黑"/>
                  <a:ea charset="-122" pitchFamily="34" typeface="微软雅黑"/>
                </a:rPr>
                <a:t>单击添加文本单击添加文本单击添加文本单击添加文本单击添加文本单击添加文本单击添加文本</a:t>
              </a:r>
            </a:p>
          </p:txBody>
        </p:sp>
      </p:grpSp>
      <p:grpSp>
        <p:nvGrpSpPr>
          <p:cNvPr id="21" name="组合 20"/>
          <p:cNvGrpSpPr/>
          <p:nvPr/>
        </p:nvGrpSpPr>
        <p:grpSpPr>
          <a:xfrm>
            <a:off x="4644008" y="2211716"/>
            <a:ext cx="3168352" cy="703816"/>
            <a:chOff x="6327173" y="3001742"/>
            <a:chExt cx="4224470" cy="938419"/>
          </a:xfrm>
        </p:grpSpPr>
        <p:sp>
          <p:nvSpPr>
            <p:cNvPr id="22" name="文本框 31"/>
            <p:cNvSpPr txBox="1"/>
            <p:nvPr/>
          </p:nvSpPr>
          <p:spPr>
            <a:xfrm>
              <a:off x="6327174" y="3001742"/>
              <a:ext cx="2321526" cy="377951"/>
            </a:xfrm>
            <a:prstGeom prst="rect">
              <a:avLst/>
            </a:prstGeom>
            <a:noFill/>
          </p:spPr>
          <p:txBody>
            <a:bodyPr rtlCol="0" wrap="square">
              <a:spAutoFit/>
            </a:bodyPr>
            <a:lstStyle/>
            <a:p>
              <a:pPr algn="just">
                <a:lnSpc>
                  <a:spcPct val="90000"/>
                </a:lnSpc>
                <a:spcBef>
                  <a:spcPts val="750"/>
                </a:spcBef>
              </a:pPr>
              <a:r>
                <a:rPr altLang="en-US" b="1" lang="zh-CN" sz="1400">
                  <a:solidFill>
                    <a:schemeClr val="tx1">
                      <a:lumMod val="75000"/>
                      <a:lumOff val="25000"/>
                    </a:schemeClr>
                  </a:solidFill>
                  <a:latin charset="-122" pitchFamily="34" typeface="微软雅黑"/>
                  <a:ea charset="-122" pitchFamily="34" typeface="微软雅黑"/>
                </a:rPr>
                <a:t>添加标题</a:t>
              </a:r>
            </a:p>
          </p:txBody>
        </p:sp>
        <p:sp>
          <p:nvSpPr>
            <p:cNvPr id="23" name="文本框 32"/>
            <p:cNvSpPr txBox="1"/>
            <p:nvPr/>
          </p:nvSpPr>
          <p:spPr>
            <a:xfrm>
              <a:off x="6327174" y="3258780"/>
              <a:ext cx="4224470" cy="703070"/>
            </a:xfrm>
            <a:prstGeom prst="rect">
              <a:avLst/>
            </a:prstGeom>
            <a:noFill/>
          </p:spPr>
          <p:txBody>
            <a:bodyPr rtlCol="0" wrap="square">
              <a:spAutoFit/>
            </a:bodyPr>
            <a:lstStyle/>
            <a:p>
              <a:pPr algn="just">
                <a:lnSpc>
                  <a:spcPct val="130000"/>
                </a:lnSpc>
              </a:pPr>
              <a:r>
                <a:rPr altLang="en-US" lang="zh-CN" sz="1100">
                  <a:solidFill>
                    <a:schemeClr val="tx1">
                      <a:lumMod val="75000"/>
                      <a:lumOff val="25000"/>
                    </a:schemeClr>
                  </a:solidFill>
                  <a:latin charset="-122" pitchFamily="34" typeface="微软雅黑"/>
                  <a:ea charset="-122" pitchFamily="34" typeface="微软雅黑"/>
                </a:rPr>
                <a:t>单击添加文本单击添加文本单击添加文本单击添加文本单击添加文本单击添加文本单击添加文本</a:t>
              </a:r>
            </a:p>
          </p:txBody>
        </p:sp>
      </p:grpSp>
      <p:grpSp>
        <p:nvGrpSpPr>
          <p:cNvPr id="24" name="组合 23"/>
          <p:cNvGrpSpPr/>
          <p:nvPr/>
        </p:nvGrpSpPr>
        <p:grpSpPr>
          <a:xfrm>
            <a:off x="4644008" y="2998653"/>
            <a:ext cx="3168352" cy="703816"/>
            <a:chOff x="6327173" y="4322384"/>
            <a:chExt cx="4224470" cy="938419"/>
          </a:xfrm>
        </p:grpSpPr>
        <p:sp>
          <p:nvSpPr>
            <p:cNvPr id="25" name="文本框 33"/>
            <p:cNvSpPr txBox="1"/>
            <p:nvPr/>
          </p:nvSpPr>
          <p:spPr>
            <a:xfrm>
              <a:off x="6327174" y="4322384"/>
              <a:ext cx="2321526" cy="377951"/>
            </a:xfrm>
            <a:prstGeom prst="rect">
              <a:avLst/>
            </a:prstGeom>
            <a:noFill/>
          </p:spPr>
          <p:txBody>
            <a:bodyPr rtlCol="0" wrap="square">
              <a:spAutoFit/>
            </a:bodyPr>
            <a:lstStyle/>
            <a:p>
              <a:pPr algn="just">
                <a:lnSpc>
                  <a:spcPct val="90000"/>
                </a:lnSpc>
                <a:spcBef>
                  <a:spcPts val="750"/>
                </a:spcBef>
              </a:pPr>
              <a:r>
                <a:rPr altLang="en-US" b="1" lang="zh-CN" sz="1400">
                  <a:solidFill>
                    <a:schemeClr val="tx1">
                      <a:lumMod val="75000"/>
                      <a:lumOff val="25000"/>
                    </a:schemeClr>
                  </a:solidFill>
                  <a:latin charset="-122" pitchFamily="34" typeface="微软雅黑"/>
                  <a:ea charset="-122" pitchFamily="34" typeface="微软雅黑"/>
                </a:rPr>
                <a:t>添加标题</a:t>
              </a:r>
            </a:p>
          </p:txBody>
        </p:sp>
        <p:sp>
          <p:nvSpPr>
            <p:cNvPr id="26" name="文本框 34"/>
            <p:cNvSpPr txBox="1"/>
            <p:nvPr/>
          </p:nvSpPr>
          <p:spPr>
            <a:xfrm>
              <a:off x="6327174" y="4579423"/>
              <a:ext cx="4224470" cy="703070"/>
            </a:xfrm>
            <a:prstGeom prst="rect">
              <a:avLst/>
            </a:prstGeom>
            <a:noFill/>
          </p:spPr>
          <p:txBody>
            <a:bodyPr rtlCol="0" wrap="square">
              <a:spAutoFit/>
            </a:bodyPr>
            <a:lstStyle/>
            <a:p>
              <a:pPr algn="just">
                <a:lnSpc>
                  <a:spcPct val="130000"/>
                </a:lnSpc>
              </a:pPr>
              <a:r>
                <a:rPr altLang="en-US" lang="zh-CN" sz="1100">
                  <a:solidFill>
                    <a:schemeClr val="tx1">
                      <a:lumMod val="75000"/>
                      <a:lumOff val="25000"/>
                    </a:schemeClr>
                  </a:solidFill>
                  <a:latin charset="-122" pitchFamily="34" typeface="微软雅黑"/>
                  <a:ea charset="-122" pitchFamily="34" typeface="微软雅黑"/>
                </a:rPr>
                <a:t>单击添加文本单击添加文本单击添加文本单击添加文本单击添加文本单击添加文本单击添加文本</a:t>
              </a:r>
            </a:p>
          </p:txBody>
        </p:sp>
      </p:grpSp>
      <p:sp>
        <p:nvSpPr>
          <p:cNvPr id="27" name="TextBox 26"/>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877427543"/>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anim calcmode="lin" valueType="num">
                                      <p:cBhvr>
                                        <p:cTn dur="500" fill="hold" id="10"/>
                                        <p:tgtEl>
                                          <p:spTgt spid="6"/>
                                        </p:tgtEl>
                                        <p:attrNameLst>
                                          <p:attrName>ppt_x</p:attrName>
                                        </p:attrNameLst>
                                      </p:cBhvr>
                                      <p:tavLst>
                                        <p:tav tm="0">
                                          <p:val>
                                            <p:fltVal val="0.5"/>
                                          </p:val>
                                        </p:tav>
                                        <p:tav tm="100000">
                                          <p:val>
                                            <p:strVal val="#ppt_x"/>
                                          </p:val>
                                        </p:tav>
                                      </p:tavLst>
                                    </p:anim>
                                    <p:anim calcmode="lin" valueType="num">
                                      <p:cBhvr>
                                        <p:cTn dur="500" fill="hold" id="11"/>
                                        <p:tgtEl>
                                          <p:spTgt spid="6"/>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250"/>
                                  </p:stCondLst>
                                  <p:childTnLst>
                                    <p:set>
                                      <p:cBhvr>
                                        <p:cTn dur="1" fill="hold" id="13">
                                          <p:stCondLst>
                                            <p:cond delay="0"/>
                                          </p:stCondLst>
                                        </p:cTn>
                                        <p:tgtEl>
                                          <p:spTgt spid="9"/>
                                        </p:tgtEl>
                                        <p:attrNameLst>
                                          <p:attrName>style.visibility</p:attrName>
                                        </p:attrNameLst>
                                      </p:cBhvr>
                                      <p:to>
                                        <p:strVal val="visible"/>
                                      </p:to>
                                    </p:set>
                                    <p:anim calcmode="lin" valueType="num">
                                      <p:cBhvr>
                                        <p:cTn dur="500" fill="hold" id="14"/>
                                        <p:tgtEl>
                                          <p:spTgt spid="9"/>
                                        </p:tgtEl>
                                        <p:attrNameLst>
                                          <p:attrName>ppt_w</p:attrName>
                                        </p:attrNameLst>
                                      </p:cBhvr>
                                      <p:tavLst>
                                        <p:tav tm="0">
                                          <p:val>
                                            <p:fltVal val="0"/>
                                          </p:val>
                                        </p:tav>
                                        <p:tav tm="100000">
                                          <p:val>
                                            <p:strVal val="#ppt_w"/>
                                          </p:val>
                                        </p:tav>
                                      </p:tavLst>
                                    </p:anim>
                                    <p:anim calcmode="lin" valueType="num">
                                      <p:cBhvr>
                                        <p:cTn dur="500" fill="hold" id="15"/>
                                        <p:tgtEl>
                                          <p:spTgt spid="9"/>
                                        </p:tgtEl>
                                        <p:attrNameLst>
                                          <p:attrName>ppt_h</p:attrName>
                                        </p:attrNameLst>
                                      </p:cBhvr>
                                      <p:tavLst>
                                        <p:tav tm="0">
                                          <p:val>
                                            <p:fltVal val="0"/>
                                          </p:val>
                                        </p:tav>
                                        <p:tav tm="100000">
                                          <p:val>
                                            <p:strVal val="#ppt_h"/>
                                          </p:val>
                                        </p:tav>
                                      </p:tavLst>
                                    </p:anim>
                                    <p:animEffect filter="fade" transition="in">
                                      <p:cBhvr>
                                        <p:cTn dur="500" id="16"/>
                                        <p:tgtEl>
                                          <p:spTgt spid="9"/>
                                        </p:tgtEl>
                                      </p:cBhvr>
                                    </p:animEffect>
                                    <p:anim calcmode="lin" valueType="num">
                                      <p:cBhvr>
                                        <p:cTn dur="500" fill="hold" id="17"/>
                                        <p:tgtEl>
                                          <p:spTgt spid="9"/>
                                        </p:tgtEl>
                                        <p:attrNameLst>
                                          <p:attrName>ppt_x</p:attrName>
                                        </p:attrNameLst>
                                      </p:cBhvr>
                                      <p:tavLst>
                                        <p:tav tm="0">
                                          <p:val>
                                            <p:fltVal val="0.5"/>
                                          </p:val>
                                        </p:tav>
                                        <p:tav tm="100000">
                                          <p:val>
                                            <p:strVal val="#ppt_x"/>
                                          </p:val>
                                        </p:tav>
                                      </p:tavLst>
                                    </p:anim>
                                    <p:anim calcmode="lin" valueType="num">
                                      <p:cBhvr>
                                        <p:cTn dur="500" fill="hold" id="18"/>
                                        <p:tgtEl>
                                          <p:spTgt spid="9"/>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500"/>
                                  </p:stCondLst>
                                  <p:childTnLst>
                                    <p:set>
                                      <p:cBhvr>
                                        <p:cTn dur="1" fill="hold" id="20">
                                          <p:stCondLst>
                                            <p:cond delay="0"/>
                                          </p:stCondLst>
                                        </p:cTn>
                                        <p:tgtEl>
                                          <p:spTgt spid="15"/>
                                        </p:tgtEl>
                                        <p:attrNameLst>
                                          <p:attrName>style.visibility</p:attrName>
                                        </p:attrNameLst>
                                      </p:cBhvr>
                                      <p:to>
                                        <p:strVal val="visible"/>
                                      </p:to>
                                    </p:set>
                                    <p:anim calcmode="lin" valueType="num">
                                      <p:cBhvr>
                                        <p:cTn dur="500" fill="hold" id="21"/>
                                        <p:tgtEl>
                                          <p:spTgt spid="15"/>
                                        </p:tgtEl>
                                        <p:attrNameLst>
                                          <p:attrName>ppt_w</p:attrName>
                                        </p:attrNameLst>
                                      </p:cBhvr>
                                      <p:tavLst>
                                        <p:tav tm="0">
                                          <p:val>
                                            <p:fltVal val="0"/>
                                          </p:val>
                                        </p:tav>
                                        <p:tav tm="100000">
                                          <p:val>
                                            <p:strVal val="#ppt_w"/>
                                          </p:val>
                                        </p:tav>
                                      </p:tavLst>
                                    </p:anim>
                                    <p:anim calcmode="lin" valueType="num">
                                      <p:cBhvr>
                                        <p:cTn dur="500" fill="hold" id="22"/>
                                        <p:tgtEl>
                                          <p:spTgt spid="15"/>
                                        </p:tgtEl>
                                        <p:attrNameLst>
                                          <p:attrName>ppt_h</p:attrName>
                                        </p:attrNameLst>
                                      </p:cBhvr>
                                      <p:tavLst>
                                        <p:tav tm="0">
                                          <p:val>
                                            <p:fltVal val="0"/>
                                          </p:val>
                                        </p:tav>
                                        <p:tav tm="100000">
                                          <p:val>
                                            <p:strVal val="#ppt_h"/>
                                          </p:val>
                                        </p:tav>
                                      </p:tavLst>
                                    </p:anim>
                                    <p:animEffect filter="fade" transition="in">
                                      <p:cBhvr>
                                        <p:cTn dur="500" id="23"/>
                                        <p:tgtEl>
                                          <p:spTgt spid="15"/>
                                        </p:tgtEl>
                                      </p:cBhvr>
                                    </p:animEffect>
                                    <p:anim calcmode="lin" valueType="num">
                                      <p:cBhvr>
                                        <p:cTn dur="500" fill="hold" id="24"/>
                                        <p:tgtEl>
                                          <p:spTgt spid="15"/>
                                        </p:tgtEl>
                                        <p:attrNameLst>
                                          <p:attrName>ppt_x</p:attrName>
                                        </p:attrNameLst>
                                      </p:cBhvr>
                                      <p:tavLst>
                                        <p:tav tm="0">
                                          <p:val>
                                            <p:fltVal val="0.5"/>
                                          </p:val>
                                        </p:tav>
                                        <p:tav tm="100000">
                                          <p:val>
                                            <p:strVal val="#ppt_x"/>
                                          </p:val>
                                        </p:tav>
                                      </p:tavLst>
                                    </p:anim>
                                    <p:anim calcmode="lin" valueType="num">
                                      <p:cBhvr>
                                        <p:cTn dur="500" fill="hold" id="25"/>
                                        <p:tgtEl>
                                          <p:spTgt spid="15"/>
                                        </p:tgtEl>
                                        <p:attrNameLst>
                                          <p:attrName>ppt_y</p:attrName>
                                        </p:attrNameLst>
                                      </p:cBhvr>
                                      <p:tavLst>
                                        <p:tav tm="0">
                                          <p:val>
                                            <p:fltVal val="0.5"/>
                                          </p:val>
                                        </p:tav>
                                        <p:tav tm="100000">
                                          <p:val>
                                            <p:strVal val="#ppt_y"/>
                                          </p:val>
                                        </p:tav>
                                      </p:tavLst>
                                    </p:anim>
                                  </p:childTnLst>
                                </p:cTn>
                              </p:par>
                              <p:par>
                                <p:cTn fill="hold" id="26" nodeType="withEffect" presetClass="entr" presetID="53" presetSubtype="0">
                                  <p:stCondLst>
                                    <p:cond delay="750"/>
                                  </p:stCondLst>
                                  <p:childTnLst>
                                    <p:set>
                                      <p:cBhvr>
                                        <p:cTn dur="1" fill="hold" id="27">
                                          <p:stCondLst>
                                            <p:cond delay="0"/>
                                          </p:stCondLst>
                                        </p:cTn>
                                        <p:tgtEl>
                                          <p:spTgt spid="12"/>
                                        </p:tgtEl>
                                        <p:attrNameLst>
                                          <p:attrName>style.visibility</p:attrName>
                                        </p:attrNameLst>
                                      </p:cBhvr>
                                      <p:to>
                                        <p:strVal val="visible"/>
                                      </p:to>
                                    </p:set>
                                    <p:anim calcmode="lin" valueType="num">
                                      <p:cBhvr>
                                        <p:cTn dur="500" fill="hold" id="28"/>
                                        <p:tgtEl>
                                          <p:spTgt spid="12"/>
                                        </p:tgtEl>
                                        <p:attrNameLst>
                                          <p:attrName>ppt_w</p:attrName>
                                        </p:attrNameLst>
                                      </p:cBhvr>
                                      <p:tavLst>
                                        <p:tav tm="0">
                                          <p:val>
                                            <p:fltVal val="0"/>
                                          </p:val>
                                        </p:tav>
                                        <p:tav tm="100000">
                                          <p:val>
                                            <p:strVal val="#ppt_w"/>
                                          </p:val>
                                        </p:tav>
                                      </p:tavLst>
                                    </p:anim>
                                    <p:anim calcmode="lin" valueType="num">
                                      <p:cBhvr>
                                        <p:cTn dur="500" fill="hold" id="29"/>
                                        <p:tgtEl>
                                          <p:spTgt spid="12"/>
                                        </p:tgtEl>
                                        <p:attrNameLst>
                                          <p:attrName>ppt_h</p:attrName>
                                        </p:attrNameLst>
                                      </p:cBhvr>
                                      <p:tavLst>
                                        <p:tav tm="0">
                                          <p:val>
                                            <p:fltVal val="0"/>
                                          </p:val>
                                        </p:tav>
                                        <p:tav tm="100000">
                                          <p:val>
                                            <p:strVal val="#ppt_h"/>
                                          </p:val>
                                        </p:tav>
                                      </p:tavLst>
                                    </p:anim>
                                    <p:animEffect filter="fade" transition="in">
                                      <p:cBhvr>
                                        <p:cTn dur="500" id="30"/>
                                        <p:tgtEl>
                                          <p:spTgt spid="12"/>
                                        </p:tgtEl>
                                      </p:cBhvr>
                                    </p:animEffect>
                                    <p:anim calcmode="lin" valueType="num">
                                      <p:cBhvr>
                                        <p:cTn dur="500" fill="hold" id="31"/>
                                        <p:tgtEl>
                                          <p:spTgt spid="12"/>
                                        </p:tgtEl>
                                        <p:attrNameLst>
                                          <p:attrName>ppt_x</p:attrName>
                                        </p:attrNameLst>
                                      </p:cBhvr>
                                      <p:tavLst>
                                        <p:tav tm="0">
                                          <p:val>
                                            <p:fltVal val="0.5"/>
                                          </p:val>
                                        </p:tav>
                                        <p:tav tm="100000">
                                          <p:val>
                                            <p:strVal val="#ppt_x"/>
                                          </p:val>
                                        </p:tav>
                                      </p:tavLst>
                                    </p:anim>
                                    <p:anim calcmode="lin" valueType="num">
                                      <p:cBhvr>
                                        <p:cTn dur="500" fill="hold" id="32"/>
                                        <p:tgtEl>
                                          <p:spTgt spid="12"/>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1250"/>
                            </p:stCondLst>
                            <p:childTnLst>
                              <p:par>
                                <p:cTn fill="hold" id="34" nodeType="afterEffect" presetClass="entr" presetID="37" presetSubtype="0">
                                  <p:stCondLst>
                                    <p:cond delay="0"/>
                                  </p:stCondLst>
                                  <p:childTnLst>
                                    <p:set>
                                      <p:cBhvr>
                                        <p:cTn dur="1" fill="hold" id="35">
                                          <p:stCondLst>
                                            <p:cond delay="0"/>
                                          </p:stCondLst>
                                        </p:cTn>
                                        <p:tgtEl>
                                          <p:spTgt spid="3"/>
                                        </p:tgtEl>
                                        <p:attrNameLst>
                                          <p:attrName>style.visibility</p:attrName>
                                        </p:attrNameLst>
                                      </p:cBhvr>
                                      <p:to>
                                        <p:strVal val="visible"/>
                                      </p:to>
                                    </p:set>
                                    <p:animEffect filter="fade" transition="in">
                                      <p:cBhvr>
                                        <p:cTn dur="500" id="36"/>
                                        <p:tgtEl>
                                          <p:spTgt spid="3"/>
                                        </p:tgtEl>
                                      </p:cBhvr>
                                    </p:animEffect>
                                    <p:anim calcmode="lin" valueType="num">
                                      <p:cBhvr>
                                        <p:cTn dur="500" fill="hold" id="37"/>
                                        <p:tgtEl>
                                          <p:spTgt spid="3"/>
                                        </p:tgtEl>
                                        <p:attrNameLst>
                                          <p:attrName>ppt_x</p:attrName>
                                        </p:attrNameLst>
                                      </p:cBhvr>
                                      <p:tavLst>
                                        <p:tav tm="0">
                                          <p:val>
                                            <p:strVal val="#ppt_x"/>
                                          </p:val>
                                        </p:tav>
                                        <p:tav tm="100000">
                                          <p:val>
                                            <p:strVal val="#ppt_x"/>
                                          </p:val>
                                        </p:tav>
                                      </p:tavLst>
                                    </p:anim>
                                    <p:anim calcmode="lin" valueType="num">
                                      <p:cBhvr>
                                        <p:cTn decel="100000" dur="450" fill="hold" id="38"/>
                                        <p:tgtEl>
                                          <p:spTgt spid="3"/>
                                        </p:tgtEl>
                                        <p:attrNameLst>
                                          <p:attrName>ppt_y</p:attrName>
                                        </p:attrNameLst>
                                      </p:cBhvr>
                                      <p:tavLst>
                                        <p:tav tm="0">
                                          <p:val>
                                            <p:strVal val="#ppt_y+1"/>
                                          </p:val>
                                        </p:tav>
                                        <p:tav tm="100000">
                                          <p:val>
                                            <p:strVal val="#ppt_y-.03"/>
                                          </p:val>
                                        </p:tav>
                                      </p:tavLst>
                                    </p:anim>
                                    <p:anim calcmode="lin" valueType="num">
                                      <p:cBhvr>
                                        <p:cTn accel="100000" dur="50" fill="hold" id="39">
                                          <p:stCondLst>
                                            <p:cond delay="450"/>
                                          </p:stCondLst>
                                        </p:cTn>
                                        <p:tgtEl>
                                          <p:spTgt spid="3"/>
                                        </p:tgtEl>
                                        <p:attrNameLst>
                                          <p:attrName>ppt_y</p:attrName>
                                        </p:attrNameLst>
                                      </p:cBhvr>
                                      <p:tavLst>
                                        <p:tav tm="0">
                                          <p:val>
                                            <p:strVal val="#ppt_y-.03"/>
                                          </p:val>
                                        </p:tav>
                                        <p:tav tm="100000">
                                          <p:val>
                                            <p:strVal val="#ppt_y"/>
                                          </p:val>
                                        </p:tav>
                                      </p:tavLst>
                                    </p:anim>
                                  </p:childTnLst>
                                </p:cTn>
                              </p:par>
                              <p:par>
                                <p:cTn fill="hold" id="40" nodeType="withEffect" presetClass="entr" presetID="37" presetSubtype="0">
                                  <p:stCondLst>
                                    <p:cond delay="250"/>
                                  </p:stCondLst>
                                  <p:childTnLst>
                                    <p:set>
                                      <p:cBhvr>
                                        <p:cTn dur="1" fill="hold" id="41">
                                          <p:stCondLst>
                                            <p:cond delay="0"/>
                                          </p:stCondLst>
                                        </p:cTn>
                                        <p:tgtEl>
                                          <p:spTgt spid="21"/>
                                        </p:tgtEl>
                                        <p:attrNameLst>
                                          <p:attrName>style.visibility</p:attrName>
                                        </p:attrNameLst>
                                      </p:cBhvr>
                                      <p:to>
                                        <p:strVal val="visible"/>
                                      </p:to>
                                    </p:set>
                                    <p:animEffect filter="fade" transition="in">
                                      <p:cBhvr>
                                        <p:cTn dur="500" id="42"/>
                                        <p:tgtEl>
                                          <p:spTgt spid="21"/>
                                        </p:tgtEl>
                                      </p:cBhvr>
                                    </p:animEffect>
                                    <p:anim calcmode="lin" valueType="num">
                                      <p:cBhvr>
                                        <p:cTn dur="500" fill="hold" id="43"/>
                                        <p:tgtEl>
                                          <p:spTgt spid="21"/>
                                        </p:tgtEl>
                                        <p:attrNameLst>
                                          <p:attrName>ppt_x</p:attrName>
                                        </p:attrNameLst>
                                      </p:cBhvr>
                                      <p:tavLst>
                                        <p:tav tm="0">
                                          <p:val>
                                            <p:strVal val="#ppt_x"/>
                                          </p:val>
                                        </p:tav>
                                        <p:tav tm="100000">
                                          <p:val>
                                            <p:strVal val="#ppt_x"/>
                                          </p:val>
                                        </p:tav>
                                      </p:tavLst>
                                    </p:anim>
                                    <p:anim calcmode="lin" valueType="num">
                                      <p:cBhvr>
                                        <p:cTn decel="100000" dur="450" fill="hold" id="44"/>
                                        <p:tgtEl>
                                          <p:spTgt spid="21"/>
                                        </p:tgtEl>
                                        <p:attrNameLst>
                                          <p:attrName>ppt_y</p:attrName>
                                        </p:attrNameLst>
                                      </p:cBhvr>
                                      <p:tavLst>
                                        <p:tav tm="0">
                                          <p:val>
                                            <p:strVal val="#ppt_y+1"/>
                                          </p:val>
                                        </p:tav>
                                        <p:tav tm="100000">
                                          <p:val>
                                            <p:strVal val="#ppt_y-.03"/>
                                          </p:val>
                                        </p:tav>
                                      </p:tavLst>
                                    </p:anim>
                                    <p:anim calcmode="lin" valueType="num">
                                      <p:cBhvr>
                                        <p:cTn accel="100000" dur="50" fill="hold" id="45">
                                          <p:stCondLst>
                                            <p:cond delay="450"/>
                                          </p:stCondLst>
                                        </p:cTn>
                                        <p:tgtEl>
                                          <p:spTgt spid="21"/>
                                        </p:tgtEl>
                                        <p:attrNameLst>
                                          <p:attrName>ppt_y</p:attrName>
                                        </p:attrNameLst>
                                      </p:cBhvr>
                                      <p:tavLst>
                                        <p:tav tm="0">
                                          <p:val>
                                            <p:strVal val="#ppt_y-.03"/>
                                          </p:val>
                                        </p:tav>
                                        <p:tav tm="100000">
                                          <p:val>
                                            <p:strVal val="#ppt_y"/>
                                          </p:val>
                                        </p:tav>
                                      </p:tavLst>
                                    </p:anim>
                                  </p:childTnLst>
                                </p:cTn>
                              </p:par>
                              <p:par>
                                <p:cTn fill="hold" id="46" nodeType="withEffect" presetClass="entr" presetID="37" presetSubtype="0">
                                  <p:stCondLst>
                                    <p:cond delay="500"/>
                                  </p:stCondLst>
                                  <p:childTnLst>
                                    <p:set>
                                      <p:cBhvr>
                                        <p:cTn dur="1" fill="hold" id="47">
                                          <p:stCondLst>
                                            <p:cond delay="0"/>
                                          </p:stCondLst>
                                        </p:cTn>
                                        <p:tgtEl>
                                          <p:spTgt spid="24"/>
                                        </p:tgtEl>
                                        <p:attrNameLst>
                                          <p:attrName>style.visibility</p:attrName>
                                        </p:attrNameLst>
                                      </p:cBhvr>
                                      <p:to>
                                        <p:strVal val="visible"/>
                                      </p:to>
                                    </p:set>
                                    <p:animEffect filter="fade" transition="in">
                                      <p:cBhvr>
                                        <p:cTn dur="500" id="48"/>
                                        <p:tgtEl>
                                          <p:spTgt spid="24"/>
                                        </p:tgtEl>
                                      </p:cBhvr>
                                    </p:animEffect>
                                    <p:anim calcmode="lin" valueType="num">
                                      <p:cBhvr>
                                        <p:cTn dur="500" fill="hold" id="49"/>
                                        <p:tgtEl>
                                          <p:spTgt spid="24"/>
                                        </p:tgtEl>
                                        <p:attrNameLst>
                                          <p:attrName>ppt_x</p:attrName>
                                        </p:attrNameLst>
                                      </p:cBhvr>
                                      <p:tavLst>
                                        <p:tav tm="0">
                                          <p:val>
                                            <p:strVal val="#ppt_x"/>
                                          </p:val>
                                        </p:tav>
                                        <p:tav tm="100000">
                                          <p:val>
                                            <p:strVal val="#ppt_x"/>
                                          </p:val>
                                        </p:tav>
                                      </p:tavLst>
                                    </p:anim>
                                    <p:anim calcmode="lin" valueType="num">
                                      <p:cBhvr>
                                        <p:cTn decel="100000" dur="450" fill="hold" id="50"/>
                                        <p:tgtEl>
                                          <p:spTgt spid="24"/>
                                        </p:tgtEl>
                                        <p:attrNameLst>
                                          <p:attrName>ppt_y</p:attrName>
                                        </p:attrNameLst>
                                      </p:cBhvr>
                                      <p:tavLst>
                                        <p:tav tm="0">
                                          <p:val>
                                            <p:strVal val="#ppt_y+1"/>
                                          </p:val>
                                        </p:tav>
                                        <p:tav tm="100000">
                                          <p:val>
                                            <p:strVal val="#ppt_y-.03"/>
                                          </p:val>
                                        </p:tav>
                                      </p:tavLst>
                                    </p:anim>
                                    <p:anim calcmode="lin" valueType="num">
                                      <p:cBhvr>
                                        <p:cTn accel="100000" dur="50" fill="hold" id="51">
                                          <p:stCondLst>
                                            <p:cond delay="450"/>
                                          </p:stCondLst>
                                        </p:cTn>
                                        <p:tgtEl>
                                          <p:spTgt spid="24"/>
                                        </p:tgtEl>
                                        <p:attrNameLst>
                                          <p:attrName>ppt_y</p:attrName>
                                        </p:attrNameLst>
                                      </p:cBhvr>
                                      <p:tavLst>
                                        <p:tav tm="0">
                                          <p:val>
                                            <p:strVal val="#ppt_y-.03"/>
                                          </p:val>
                                        </p:tav>
                                        <p:tav tm="100000">
                                          <p:val>
                                            <p:strVal val="#ppt_y"/>
                                          </p:val>
                                        </p:tav>
                                      </p:tavLst>
                                    </p:anim>
                                  </p:childTnLst>
                                </p:cTn>
                              </p:par>
                              <p:par>
                                <p:cTn fill="hold" id="52" nodeType="withEffect" presetClass="entr" presetID="37" presetSubtype="0">
                                  <p:stCondLst>
                                    <p:cond delay="750"/>
                                  </p:stCondLst>
                                  <p:childTnLst>
                                    <p:set>
                                      <p:cBhvr>
                                        <p:cTn dur="1" fill="hold" id="53">
                                          <p:stCondLst>
                                            <p:cond delay="0"/>
                                          </p:stCondLst>
                                        </p:cTn>
                                        <p:tgtEl>
                                          <p:spTgt spid="18"/>
                                        </p:tgtEl>
                                        <p:attrNameLst>
                                          <p:attrName>style.visibility</p:attrName>
                                        </p:attrNameLst>
                                      </p:cBhvr>
                                      <p:to>
                                        <p:strVal val="visible"/>
                                      </p:to>
                                    </p:set>
                                    <p:animEffect filter="fade" transition="in">
                                      <p:cBhvr>
                                        <p:cTn dur="500" id="54"/>
                                        <p:tgtEl>
                                          <p:spTgt spid="18"/>
                                        </p:tgtEl>
                                      </p:cBhvr>
                                    </p:animEffect>
                                    <p:anim calcmode="lin" valueType="num">
                                      <p:cBhvr>
                                        <p:cTn dur="500" fill="hold" id="55"/>
                                        <p:tgtEl>
                                          <p:spTgt spid="18"/>
                                        </p:tgtEl>
                                        <p:attrNameLst>
                                          <p:attrName>ppt_x</p:attrName>
                                        </p:attrNameLst>
                                      </p:cBhvr>
                                      <p:tavLst>
                                        <p:tav tm="0">
                                          <p:val>
                                            <p:strVal val="#ppt_x"/>
                                          </p:val>
                                        </p:tav>
                                        <p:tav tm="100000">
                                          <p:val>
                                            <p:strVal val="#ppt_x"/>
                                          </p:val>
                                        </p:tav>
                                      </p:tavLst>
                                    </p:anim>
                                    <p:anim calcmode="lin" valueType="num">
                                      <p:cBhvr>
                                        <p:cTn decel="100000" dur="450" fill="hold" id="56"/>
                                        <p:tgtEl>
                                          <p:spTgt spid="18"/>
                                        </p:tgtEl>
                                        <p:attrNameLst>
                                          <p:attrName>ppt_y</p:attrName>
                                        </p:attrNameLst>
                                      </p:cBhvr>
                                      <p:tavLst>
                                        <p:tav tm="0">
                                          <p:val>
                                            <p:strVal val="#ppt_y+1"/>
                                          </p:val>
                                        </p:tav>
                                        <p:tav tm="100000">
                                          <p:val>
                                            <p:strVal val="#ppt_y-.03"/>
                                          </p:val>
                                        </p:tav>
                                      </p:tavLst>
                                    </p:anim>
                                    <p:anim calcmode="lin" valueType="num">
                                      <p:cBhvr>
                                        <p:cTn accel="100000" dur="50" fill="hold" id="57">
                                          <p:stCondLst>
                                            <p:cond delay="45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47"/>
          <p:cNvSpPr>
            <a:spLocks noChangeArrowheads="1"/>
          </p:cNvSpPr>
          <p:nvPr/>
        </p:nvSpPr>
        <p:spPr bwMode="auto">
          <a:xfrm>
            <a:off x="1199405" y="4300471"/>
            <a:ext cx="6902590" cy="4709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z="1100">
                <a:solidFill>
                  <a:schemeClr val="tx1">
                    <a:lumMod val="75000"/>
                    <a:lumOff val="25000"/>
                  </a:schemeClr>
                </a:solidFill>
                <a:sym charset="-122" pitchFamily="34" typeface="微软雅黑"/>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4" name="组合 3"/>
          <p:cNvGrpSpPr/>
          <p:nvPr/>
        </p:nvGrpSpPr>
        <p:grpSpPr>
          <a:xfrm>
            <a:off x="1428943" y="1437277"/>
            <a:ext cx="3061841" cy="102062"/>
            <a:chOff x="1507396" y="1628800"/>
            <a:chExt cx="4320480" cy="144016"/>
          </a:xfrm>
        </p:grpSpPr>
        <p:cxnSp>
          <p:nvCxnSpPr>
            <p:cNvPr id="5" name="直接连接符 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4884357" y="1437277"/>
            <a:ext cx="3061841" cy="102062"/>
            <a:chOff x="1507396" y="1628800"/>
            <a:chExt cx="4320480" cy="144016"/>
          </a:xfrm>
        </p:grpSpPr>
        <p:cxnSp>
          <p:nvCxnSpPr>
            <p:cNvPr id="17" name="直接连接符 1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132"/>
          <p:cNvSpPr txBox="1"/>
          <p:nvPr/>
        </p:nvSpPr>
        <p:spPr>
          <a:xfrm>
            <a:off x="4356333"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10</a:t>
            </a:r>
          </a:p>
        </p:txBody>
      </p:sp>
      <p:sp>
        <p:nvSpPr>
          <p:cNvPr id="29" name="TextBox 133"/>
          <p:cNvSpPr txBox="1"/>
          <p:nvPr/>
        </p:nvSpPr>
        <p:spPr>
          <a:xfrm>
            <a:off x="4021525"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20</a:t>
            </a:r>
          </a:p>
        </p:txBody>
      </p:sp>
      <p:sp>
        <p:nvSpPr>
          <p:cNvPr id="30" name="TextBox 134"/>
          <p:cNvSpPr txBox="1"/>
          <p:nvPr/>
        </p:nvSpPr>
        <p:spPr>
          <a:xfrm>
            <a:off x="3681321"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30</a:t>
            </a:r>
          </a:p>
        </p:txBody>
      </p:sp>
      <p:sp>
        <p:nvSpPr>
          <p:cNvPr id="31" name="TextBox 135"/>
          <p:cNvSpPr txBox="1"/>
          <p:nvPr/>
        </p:nvSpPr>
        <p:spPr>
          <a:xfrm>
            <a:off x="3341117"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40</a:t>
            </a:r>
          </a:p>
        </p:txBody>
      </p:sp>
      <p:sp>
        <p:nvSpPr>
          <p:cNvPr id="32" name="TextBox 136"/>
          <p:cNvSpPr txBox="1"/>
          <p:nvPr/>
        </p:nvSpPr>
        <p:spPr>
          <a:xfrm>
            <a:off x="3000912"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50</a:t>
            </a:r>
          </a:p>
        </p:txBody>
      </p:sp>
      <p:sp>
        <p:nvSpPr>
          <p:cNvPr id="33" name="TextBox 137"/>
          <p:cNvSpPr txBox="1"/>
          <p:nvPr/>
        </p:nvSpPr>
        <p:spPr>
          <a:xfrm>
            <a:off x="2660708"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60</a:t>
            </a:r>
          </a:p>
        </p:txBody>
      </p:sp>
      <p:sp>
        <p:nvSpPr>
          <p:cNvPr id="34" name="TextBox 138"/>
          <p:cNvSpPr txBox="1"/>
          <p:nvPr/>
        </p:nvSpPr>
        <p:spPr>
          <a:xfrm>
            <a:off x="2320505"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70</a:t>
            </a:r>
          </a:p>
        </p:txBody>
      </p:sp>
      <p:sp>
        <p:nvSpPr>
          <p:cNvPr id="35" name="TextBox 139"/>
          <p:cNvSpPr txBox="1"/>
          <p:nvPr/>
        </p:nvSpPr>
        <p:spPr>
          <a:xfrm>
            <a:off x="1980300"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80</a:t>
            </a:r>
          </a:p>
        </p:txBody>
      </p:sp>
      <p:sp>
        <p:nvSpPr>
          <p:cNvPr id="36" name="TextBox 140"/>
          <p:cNvSpPr txBox="1"/>
          <p:nvPr/>
        </p:nvSpPr>
        <p:spPr>
          <a:xfrm>
            <a:off x="1640096"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90</a:t>
            </a:r>
          </a:p>
        </p:txBody>
      </p:sp>
      <p:sp>
        <p:nvSpPr>
          <p:cNvPr id="37" name="TextBox 141"/>
          <p:cNvSpPr txBox="1"/>
          <p:nvPr/>
        </p:nvSpPr>
        <p:spPr>
          <a:xfrm>
            <a:off x="1268082" y="1240976"/>
            <a:ext cx="337183"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100</a:t>
            </a:r>
          </a:p>
        </p:txBody>
      </p:sp>
      <p:sp>
        <p:nvSpPr>
          <p:cNvPr id="38" name="TextBox 142"/>
          <p:cNvSpPr txBox="1"/>
          <p:nvPr/>
        </p:nvSpPr>
        <p:spPr>
          <a:xfrm>
            <a:off x="4756814"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10</a:t>
            </a:r>
          </a:p>
        </p:txBody>
      </p:sp>
      <p:sp>
        <p:nvSpPr>
          <p:cNvPr id="39" name="TextBox 143"/>
          <p:cNvSpPr txBox="1"/>
          <p:nvPr/>
        </p:nvSpPr>
        <p:spPr>
          <a:xfrm>
            <a:off x="5095511"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20</a:t>
            </a:r>
          </a:p>
        </p:txBody>
      </p:sp>
      <p:sp>
        <p:nvSpPr>
          <p:cNvPr id="40" name="TextBox 144"/>
          <p:cNvSpPr txBox="1"/>
          <p:nvPr/>
        </p:nvSpPr>
        <p:spPr>
          <a:xfrm>
            <a:off x="5435714"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30</a:t>
            </a:r>
          </a:p>
        </p:txBody>
      </p:sp>
      <p:sp>
        <p:nvSpPr>
          <p:cNvPr id="41" name="TextBox 145"/>
          <p:cNvSpPr txBox="1"/>
          <p:nvPr/>
        </p:nvSpPr>
        <p:spPr>
          <a:xfrm>
            <a:off x="5775918"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40</a:t>
            </a:r>
          </a:p>
        </p:txBody>
      </p:sp>
      <p:sp>
        <p:nvSpPr>
          <p:cNvPr id="42" name="TextBox 146"/>
          <p:cNvSpPr txBox="1"/>
          <p:nvPr/>
        </p:nvSpPr>
        <p:spPr>
          <a:xfrm>
            <a:off x="6116124"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50</a:t>
            </a:r>
          </a:p>
        </p:txBody>
      </p:sp>
      <p:sp>
        <p:nvSpPr>
          <p:cNvPr id="43" name="TextBox 147"/>
          <p:cNvSpPr txBox="1"/>
          <p:nvPr/>
        </p:nvSpPr>
        <p:spPr>
          <a:xfrm>
            <a:off x="6456326"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60</a:t>
            </a:r>
          </a:p>
        </p:txBody>
      </p:sp>
      <p:sp>
        <p:nvSpPr>
          <p:cNvPr id="44" name="TextBox 148"/>
          <p:cNvSpPr txBox="1"/>
          <p:nvPr/>
        </p:nvSpPr>
        <p:spPr>
          <a:xfrm>
            <a:off x="6796532"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70</a:t>
            </a:r>
          </a:p>
        </p:txBody>
      </p:sp>
      <p:sp>
        <p:nvSpPr>
          <p:cNvPr id="45" name="TextBox 149"/>
          <p:cNvSpPr txBox="1"/>
          <p:nvPr/>
        </p:nvSpPr>
        <p:spPr>
          <a:xfrm>
            <a:off x="7136735"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80</a:t>
            </a:r>
          </a:p>
        </p:txBody>
      </p:sp>
      <p:sp>
        <p:nvSpPr>
          <p:cNvPr id="46" name="TextBox 150"/>
          <p:cNvSpPr txBox="1"/>
          <p:nvPr/>
        </p:nvSpPr>
        <p:spPr>
          <a:xfrm>
            <a:off x="7476939" y="1240976"/>
            <a:ext cx="270508"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90</a:t>
            </a:r>
          </a:p>
        </p:txBody>
      </p:sp>
      <p:sp>
        <p:nvSpPr>
          <p:cNvPr id="47" name="TextBox 151"/>
          <p:cNvSpPr txBox="1"/>
          <p:nvPr/>
        </p:nvSpPr>
        <p:spPr>
          <a:xfrm>
            <a:off x="7785338" y="1240976"/>
            <a:ext cx="337183" cy="205738"/>
          </a:xfrm>
          <a:prstGeom prst="rect">
            <a:avLst/>
          </a:prstGeom>
          <a:noFill/>
        </p:spPr>
        <p:txBody>
          <a:bodyPr bIns="34289" lIns="68579" rIns="68579" rtlCol="0" tIns="34289" wrap="none">
            <a:spAutoFit/>
          </a:bodyPr>
          <a:lstStyle/>
          <a:p>
            <a:r>
              <a:rPr altLang="zh-CN" lang="en-US" sz="900">
                <a:solidFill>
                  <a:schemeClr val="tx1">
                    <a:lumMod val="75000"/>
                    <a:lumOff val="25000"/>
                  </a:schemeClr>
                </a:solidFill>
                <a:latin charset="-122" pitchFamily="34" typeface="微软雅黑"/>
                <a:ea charset="-122" pitchFamily="34" typeface="微软雅黑"/>
              </a:rPr>
              <a:t>100</a:t>
            </a:r>
          </a:p>
        </p:txBody>
      </p:sp>
      <p:sp>
        <p:nvSpPr>
          <p:cNvPr id="48" name="五边形 47"/>
          <p:cNvSpPr/>
          <p:nvPr/>
        </p:nvSpPr>
        <p:spPr>
          <a:xfrm flipH="1">
            <a:off x="2238403" y="1720796"/>
            <a:ext cx="2252381"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49" name="五边形 48"/>
          <p:cNvSpPr/>
          <p:nvPr/>
        </p:nvSpPr>
        <p:spPr>
          <a:xfrm flipH="1">
            <a:off x="3105573" y="2085030"/>
            <a:ext cx="1385210"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50" name="五边形 49"/>
          <p:cNvSpPr/>
          <p:nvPr/>
        </p:nvSpPr>
        <p:spPr>
          <a:xfrm flipH="1">
            <a:off x="2578606" y="2449265"/>
            <a:ext cx="1912176"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51" name="五边形 50"/>
          <p:cNvSpPr/>
          <p:nvPr/>
        </p:nvSpPr>
        <p:spPr>
          <a:xfrm flipH="1">
            <a:off x="1450952" y="2813498"/>
            <a:ext cx="3039833"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52" name="五边形 51"/>
          <p:cNvSpPr/>
          <p:nvPr/>
        </p:nvSpPr>
        <p:spPr>
          <a:xfrm flipH="1">
            <a:off x="1980302" y="3177733"/>
            <a:ext cx="2510483"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53" name="五边形 52"/>
          <p:cNvSpPr/>
          <p:nvPr/>
        </p:nvSpPr>
        <p:spPr>
          <a:xfrm flipH="1">
            <a:off x="2789761" y="3541967"/>
            <a:ext cx="1701023"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54" name="五边形 53"/>
          <p:cNvSpPr/>
          <p:nvPr/>
        </p:nvSpPr>
        <p:spPr>
          <a:xfrm flipH="1">
            <a:off x="3470167" y="3906536"/>
            <a:ext cx="1020615"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55" name="TextBox 159"/>
          <p:cNvSpPr txBox="1"/>
          <p:nvPr/>
        </p:nvSpPr>
        <p:spPr>
          <a:xfrm>
            <a:off x="1787633" y="1726546"/>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56" name="TextBox 160"/>
          <p:cNvSpPr txBox="1"/>
          <p:nvPr/>
        </p:nvSpPr>
        <p:spPr>
          <a:xfrm>
            <a:off x="2637866" y="2091223"/>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57" name="TextBox 161"/>
          <p:cNvSpPr txBox="1"/>
          <p:nvPr/>
        </p:nvSpPr>
        <p:spPr>
          <a:xfrm>
            <a:off x="2130698" y="2455182"/>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58" name="TextBox 162"/>
          <p:cNvSpPr txBox="1"/>
          <p:nvPr/>
        </p:nvSpPr>
        <p:spPr>
          <a:xfrm>
            <a:off x="1043608" y="2813500"/>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59" name="TextBox 163"/>
          <p:cNvSpPr txBox="1"/>
          <p:nvPr/>
        </p:nvSpPr>
        <p:spPr>
          <a:xfrm>
            <a:off x="1576319" y="3183484"/>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60" name="TextBox 164"/>
          <p:cNvSpPr txBox="1"/>
          <p:nvPr/>
        </p:nvSpPr>
        <p:spPr>
          <a:xfrm>
            <a:off x="2320505" y="3548161"/>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61" name="TextBox 165"/>
          <p:cNvSpPr txBox="1"/>
          <p:nvPr/>
        </p:nvSpPr>
        <p:spPr>
          <a:xfrm>
            <a:off x="2995201" y="3912118"/>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62" name="五边形 61"/>
          <p:cNvSpPr/>
          <p:nvPr/>
        </p:nvSpPr>
        <p:spPr>
          <a:xfrm>
            <a:off x="4884358" y="1720796"/>
            <a:ext cx="1149664" cy="229613"/>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63" name="五边形 62"/>
          <p:cNvSpPr/>
          <p:nvPr/>
        </p:nvSpPr>
        <p:spPr>
          <a:xfrm>
            <a:off x="4884359" y="2085030"/>
            <a:ext cx="2170277" cy="229613"/>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64" name="五边形 63"/>
          <p:cNvSpPr/>
          <p:nvPr/>
        </p:nvSpPr>
        <p:spPr>
          <a:xfrm>
            <a:off x="4884358" y="2449265"/>
            <a:ext cx="1360817" cy="229613"/>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65" name="五边形 64"/>
          <p:cNvSpPr/>
          <p:nvPr/>
        </p:nvSpPr>
        <p:spPr>
          <a:xfrm>
            <a:off x="4884358" y="2813498"/>
            <a:ext cx="2900981" cy="229613"/>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66" name="五边形 65"/>
          <p:cNvSpPr/>
          <p:nvPr/>
        </p:nvSpPr>
        <p:spPr>
          <a:xfrm>
            <a:off x="4884360" y="3177733"/>
            <a:ext cx="2099593" cy="229613"/>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67" name="五边形 66"/>
          <p:cNvSpPr/>
          <p:nvPr/>
        </p:nvSpPr>
        <p:spPr>
          <a:xfrm>
            <a:off x="4884358" y="3541967"/>
            <a:ext cx="2433519" cy="229613"/>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68" name="五边形 67"/>
          <p:cNvSpPr/>
          <p:nvPr/>
        </p:nvSpPr>
        <p:spPr>
          <a:xfrm>
            <a:off x="4884358" y="3906537"/>
            <a:ext cx="1793409" cy="223696"/>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sz="1200">
              <a:solidFill>
                <a:schemeClr val="tx1">
                  <a:lumMod val="75000"/>
                  <a:lumOff val="25000"/>
                </a:schemeClr>
              </a:solidFill>
            </a:endParaRPr>
          </a:p>
        </p:txBody>
      </p:sp>
      <p:sp>
        <p:nvSpPr>
          <p:cNvPr id="69" name="TextBox 173"/>
          <p:cNvSpPr txBox="1"/>
          <p:nvPr/>
        </p:nvSpPr>
        <p:spPr>
          <a:xfrm>
            <a:off x="6093835" y="1726546"/>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70" name="TextBox 174"/>
          <p:cNvSpPr txBox="1"/>
          <p:nvPr/>
        </p:nvSpPr>
        <p:spPr>
          <a:xfrm>
            <a:off x="7108922" y="2091223"/>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71" name="TextBox 175"/>
          <p:cNvSpPr txBox="1"/>
          <p:nvPr/>
        </p:nvSpPr>
        <p:spPr>
          <a:xfrm>
            <a:off x="6292432" y="2455182"/>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72" name="TextBox 176"/>
          <p:cNvSpPr txBox="1"/>
          <p:nvPr/>
        </p:nvSpPr>
        <p:spPr>
          <a:xfrm>
            <a:off x="7785340" y="2813500"/>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73" name="TextBox 177"/>
          <p:cNvSpPr txBox="1"/>
          <p:nvPr/>
        </p:nvSpPr>
        <p:spPr>
          <a:xfrm>
            <a:off x="7073120" y="3183484"/>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74" name="TextBox 178"/>
          <p:cNvSpPr txBox="1"/>
          <p:nvPr/>
        </p:nvSpPr>
        <p:spPr>
          <a:xfrm>
            <a:off x="7362079" y="3548161"/>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75" name="TextBox 179"/>
          <p:cNvSpPr txBox="1"/>
          <p:nvPr/>
        </p:nvSpPr>
        <p:spPr>
          <a:xfrm>
            <a:off x="6736984" y="3912118"/>
            <a:ext cx="391158" cy="220978"/>
          </a:xfrm>
          <a:prstGeom prst="rect">
            <a:avLst/>
          </a:prstGeom>
          <a:noFill/>
        </p:spPr>
        <p:txBody>
          <a:bodyPr bIns="34289" lIns="68579" rIns="68579" rtlCol="0" tIns="34289" wrap="none">
            <a:spAutoFit/>
          </a:bodyPr>
          <a:lstStyle/>
          <a:p>
            <a:r>
              <a:rPr altLang="en-US" lang="zh-CN" sz="1000">
                <a:solidFill>
                  <a:schemeClr val="tx1">
                    <a:lumMod val="75000"/>
                    <a:lumOff val="25000"/>
                  </a:schemeClr>
                </a:solidFill>
                <a:latin charset="-122" pitchFamily="34" typeface="微软雅黑"/>
                <a:ea charset="-122" pitchFamily="34" typeface="微软雅黑"/>
              </a:rPr>
              <a:t>文字</a:t>
            </a:r>
          </a:p>
        </p:txBody>
      </p:sp>
      <p:sp>
        <p:nvSpPr>
          <p:cNvPr id="76" name="TextBox 180"/>
          <p:cNvSpPr txBox="1"/>
          <p:nvPr/>
        </p:nvSpPr>
        <p:spPr>
          <a:xfrm>
            <a:off x="4557949" y="1693827"/>
            <a:ext cx="297496" cy="34289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itchFamily="34" typeface="微软雅黑"/>
                <a:ea charset="-122" pitchFamily="34" typeface="微软雅黑"/>
              </a:rPr>
              <a:t>A</a:t>
            </a:r>
          </a:p>
        </p:txBody>
      </p:sp>
      <p:sp>
        <p:nvSpPr>
          <p:cNvPr id="77" name="TextBox 181"/>
          <p:cNvSpPr txBox="1"/>
          <p:nvPr/>
        </p:nvSpPr>
        <p:spPr>
          <a:xfrm>
            <a:off x="4557949" y="2058062"/>
            <a:ext cx="280033" cy="34289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itchFamily="34" typeface="微软雅黑"/>
                <a:ea charset="-122" pitchFamily="34" typeface="微软雅黑"/>
              </a:rPr>
              <a:t>B</a:t>
            </a:r>
          </a:p>
        </p:txBody>
      </p:sp>
      <p:sp>
        <p:nvSpPr>
          <p:cNvPr id="78" name="TextBox 182"/>
          <p:cNvSpPr txBox="1"/>
          <p:nvPr/>
        </p:nvSpPr>
        <p:spPr>
          <a:xfrm>
            <a:off x="4557950" y="2422295"/>
            <a:ext cx="289558" cy="34289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itchFamily="34" typeface="微软雅黑"/>
                <a:ea charset="-122" pitchFamily="34" typeface="微软雅黑"/>
              </a:rPr>
              <a:t>C</a:t>
            </a:r>
          </a:p>
        </p:txBody>
      </p:sp>
      <p:sp>
        <p:nvSpPr>
          <p:cNvPr id="79" name="TextBox 183"/>
          <p:cNvSpPr txBox="1"/>
          <p:nvPr/>
        </p:nvSpPr>
        <p:spPr>
          <a:xfrm>
            <a:off x="4557949" y="2786529"/>
            <a:ext cx="311783" cy="34289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itchFamily="34" typeface="微软雅黑"/>
                <a:ea charset="-122" pitchFamily="34" typeface="微软雅黑"/>
              </a:rPr>
              <a:t>D</a:t>
            </a:r>
          </a:p>
        </p:txBody>
      </p:sp>
      <p:sp>
        <p:nvSpPr>
          <p:cNvPr id="80" name="TextBox 184"/>
          <p:cNvSpPr txBox="1"/>
          <p:nvPr/>
        </p:nvSpPr>
        <p:spPr>
          <a:xfrm>
            <a:off x="4557949" y="3150763"/>
            <a:ext cx="262571" cy="34289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itchFamily="34" typeface="微软雅黑"/>
                <a:ea charset="-122" pitchFamily="34" typeface="微软雅黑"/>
              </a:rPr>
              <a:t>E</a:t>
            </a:r>
          </a:p>
        </p:txBody>
      </p:sp>
      <p:sp>
        <p:nvSpPr>
          <p:cNvPr id="81" name="TextBox 185"/>
          <p:cNvSpPr txBox="1"/>
          <p:nvPr/>
        </p:nvSpPr>
        <p:spPr>
          <a:xfrm>
            <a:off x="4557950" y="3514998"/>
            <a:ext cx="257808" cy="34289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itchFamily="34" typeface="微软雅黑"/>
                <a:ea charset="-122" pitchFamily="34" typeface="微软雅黑"/>
              </a:rPr>
              <a:t>F</a:t>
            </a:r>
          </a:p>
        </p:txBody>
      </p:sp>
      <p:sp>
        <p:nvSpPr>
          <p:cNvPr id="82" name="TextBox 186"/>
          <p:cNvSpPr txBox="1"/>
          <p:nvPr/>
        </p:nvSpPr>
        <p:spPr>
          <a:xfrm>
            <a:off x="4557950" y="3879233"/>
            <a:ext cx="307021" cy="342898"/>
          </a:xfrm>
          <a:prstGeom prst="rect">
            <a:avLst/>
          </a:prstGeom>
          <a:noFill/>
        </p:spPr>
        <p:txBody>
          <a:bodyPr bIns="34289" lIns="68579" rIns="68579" rtlCol="0" tIns="34289" wrap="none">
            <a:spAutoFit/>
          </a:bodyPr>
          <a:lstStyle/>
          <a:p>
            <a:r>
              <a:rPr altLang="zh-CN" lang="en-US">
                <a:solidFill>
                  <a:schemeClr val="tx1">
                    <a:lumMod val="75000"/>
                    <a:lumOff val="25000"/>
                  </a:schemeClr>
                </a:solidFill>
                <a:latin charset="-122" pitchFamily="34" typeface="微软雅黑"/>
                <a:ea charset="-122" pitchFamily="34" typeface="微软雅黑"/>
              </a:rPr>
              <a:t>G</a:t>
            </a:r>
          </a:p>
        </p:txBody>
      </p:sp>
      <p:sp>
        <p:nvSpPr>
          <p:cNvPr id="83" name="TextBox 82"/>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423169900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3"/>
                                        </p:tgtEl>
                                        <p:attrNameLst>
                                          <p:attrName>style.visibility</p:attrName>
                                        </p:attrNameLst>
                                      </p:cBhvr>
                                      <p:to>
                                        <p:strVal val="visible"/>
                                      </p:to>
                                    </p:set>
                                    <p:animEffect filter="barn(outVertical)" transition="in">
                                      <p:cBhvr>
                                        <p:cTn dur="500" id="7"/>
                                        <p:tgtEl>
                                          <p:spTgt spid="3"/>
                                        </p:tgtEl>
                                      </p:cBhvr>
                                    </p:animEffect>
                                  </p:childTnLst>
                                </p:cTn>
                              </p:par>
                            </p:childTnLst>
                          </p:cTn>
                        </p:par>
                        <p:par>
                          <p:cTn fill="hold" id="8" nodeType="afterGroup">
                            <p:stCondLst>
                              <p:cond delay="500"/>
                            </p:stCondLst>
                            <p:childTnLst>
                              <p:par>
                                <p:cTn decel="100000" fill="hold" grpId="0" id="9" nodeType="afterEffect" presetClass="entr" presetID="2" presetSubtype="4">
                                  <p:stCondLst>
                                    <p:cond delay="0"/>
                                  </p:stCondLst>
                                  <p:childTnLst>
                                    <p:set>
                                      <p:cBhvr>
                                        <p:cTn dur="1" fill="hold" id="10">
                                          <p:stCondLst>
                                            <p:cond delay="0"/>
                                          </p:stCondLst>
                                        </p:cTn>
                                        <p:tgtEl>
                                          <p:spTgt spid="76"/>
                                        </p:tgtEl>
                                        <p:attrNameLst>
                                          <p:attrName>style.visibility</p:attrName>
                                        </p:attrNameLst>
                                      </p:cBhvr>
                                      <p:to>
                                        <p:strVal val="visible"/>
                                      </p:to>
                                    </p:set>
                                    <p:anim calcmode="lin" valueType="num">
                                      <p:cBhvr additive="base">
                                        <p:cTn dur="500" fill="hold" id="11"/>
                                        <p:tgtEl>
                                          <p:spTgt spid="76"/>
                                        </p:tgtEl>
                                        <p:attrNameLst>
                                          <p:attrName>ppt_x</p:attrName>
                                        </p:attrNameLst>
                                      </p:cBhvr>
                                      <p:tavLst>
                                        <p:tav tm="0">
                                          <p:val>
                                            <p:strVal val="#ppt_x"/>
                                          </p:val>
                                        </p:tav>
                                        <p:tav tm="100000">
                                          <p:val>
                                            <p:strVal val="#ppt_x"/>
                                          </p:val>
                                        </p:tav>
                                      </p:tavLst>
                                    </p:anim>
                                    <p:anim calcmode="lin" valueType="num">
                                      <p:cBhvr additive="base">
                                        <p:cTn dur="500" fill="hold" id="12"/>
                                        <p:tgtEl>
                                          <p:spTgt spid="76"/>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0"/>
                                  </p:stCondLst>
                                  <p:childTnLst>
                                    <p:set>
                                      <p:cBhvr>
                                        <p:cTn dur="1" fill="hold" id="14">
                                          <p:stCondLst>
                                            <p:cond delay="0"/>
                                          </p:stCondLst>
                                        </p:cTn>
                                        <p:tgtEl>
                                          <p:spTgt spid="77"/>
                                        </p:tgtEl>
                                        <p:attrNameLst>
                                          <p:attrName>style.visibility</p:attrName>
                                        </p:attrNameLst>
                                      </p:cBhvr>
                                      <p:to>
                                        <p:strVal val="visible"/>
                                      </p:to>
                                    </p:set>
                                    <p:anim calcmode="lin" valueType="num">
                                      <p:cBhvr additive="base">
                                        <p:cTn dur="500" fill="hold" id="15"/>
                                        <p:tgtEl>
                                          <p:spTgt spid="77"/>
                                        </p:tgtEl>
                                        <p:attrNameLst>
                                          <p:attrName>ppt_x</p:attrName>
                                        </p:attrNameLst>
                                      </p:cBhvr>
                                      <p:tavLst>
                                        <p:tav tm="0">
                                          <p:val>
                                            <p:strVal val="#ppt_x"/>
                                          </p:val>
                                        </p:tav>
                                        <p:tav tm="100000">
                                          <p:val>
                                            <p:strVal val="#ppt_x"/>
                                          </p:val>
                                        </p:tav>
                                      </p:tavLst>
                                    </p:anim>
                                    <p:anim calcmode="lin" valueType="num">
                                      <p:cBhvr additive="base">
                                        <p:cTn dur="500" fill="hold" id="16"/>
                                        <p:tgtEl>
                                          <p:spTgt spid="77"/>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0"/>
                                  </p:stCondLst>
                                  <p:childTnLst>
                                    <p:set>
                                      <p:cBhvr>
                                        <p:cTn dur="1" fill="hold" id="18">
                                          <p:stCondLst>
                                            <p:cond delay="0"/>
                                          </p:stCondLst>
                                        </p:cTn>
                                        <p:tgtEl>
                                          <p:spTgt spid="78"/>
                                        </p:tgtEl>
                                        <p:attrNameLst>
                                          <p:attrName>style.visibility</p:attrName>
                                        </p:attrNameLst>
                                      </p:cBhvr>
                                      <p:to>
                                        <p:strVal val="visible"/>
                                      </p:to>
                                    </p:set>
                                    <p:anim calcmode="lin" valueType="num">
                                      <p:cBhvr additive="base">
                                        <p:cTn dur="500" fill="hold" id="19"/>
                                        <p:tgtEl>
                                          <p:spTgt spid="78"/>
                                        </p:tgtEl>
                                        <p:attrNameLst>
                                          <p:attrName>ppt_x</p:attrName>
                                        </p:attrNameLst>
                                      </p:cBhvr>
                                      <p:tavLst>
                                        <p:tav tm="0">
                                          <p:val>
                                            <p:strVal val="#ppt_x"/>
                                          </p:val>
                                        </p:tav>
                                        <p:tav tm="100000">
                                          <p:val>
                                            <p:strVal val="#ppt_x"/>
                                          </p:val>
                                        </p:tav>
                                      </p:tavLst>
                                    </p:anim>
                                    <p:anim calcmode="lin" valueType="num">
                                      <p:cBhvr additive="base">
                                        <p:cTn dur="500" fill="hold" id="20"/>
                                        <p:tgtEl>
                                          <p:spTgt spid="78"/>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0"/>
                                  </p:stCondLst>
                                  <p:childTnLst>
                                    <p:set>
                                      <p:cBhvr>
                                        <p:cTn dur="1" fill="hold" id="22">
                                          <p:stCondLst>
                                            <p:cond delay="0"/>
                                          </p:stCondLst>
                                        </p:cTn>
                                        <p:tgtEl>
                                          <p:spTgt spid="79"/>
                                        </p:tgtEl>
                                        <p:attrNameLst>
                                          <p:attrName>style.visibility</p:attrName>
                                        </p:attrNameLst>
                                      </p:cBhvr>
                                      <p:to>
                                        <p:strVal val="visible"/>
                                      </p:to>
                                    </p:set>
                                    <p:anim calcmode="lin" valueType="num">
                                      <p:cBhvr additive="base">
                                        <p:cTn dur="500" fill="hold" id="23"/>
                                        <p:tgtEl>
                                          <p:spTgt spid="79"/>
                                        </p:tgtEl>
                                        <p:attrNameLst>
                                          <p:attrName>ppt_x</p:attrName>
                                        </p:attrNameLst>
                                      </p:cBhvr>
                                      <p:tavLst>
                                        <p:tav tm="0">
                                          <p:val>
                                            <p:strVal val="#ppt_x"/>
                                          </p:val>
                                        </p:tav>
                                        <p:tav tm="100000">
                                          <p:val>
                                            <p:strVal val="#ppt_x"/>
                                          </p:val>
                                        </p:tav>
                                      </p:tavLst>
                                    </p:anim>
                                    <p:anim calcmode="lin" valueType="num">
                                      <p:cBhvr additive="base">
                                        <p:cTn dur="500" fill="hold" id="24"/>
                                        <p:tgtEl>
                                          <p:spTgt spid="79"/>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0"/>
                                  </p:stCondLst>
                                  <p:childTnLst>
                                    <p:set>
                                      <p:cBhvr>
                                        <p:cTn dur="1" fill="hold" id="26">
                                          <p:stCondLst>
                                            <p:cond delay="0"/>
                                          </p:stCondLst>
                                        </p:cTn>
                                        <p:tgtEl>
                                          <p:spTgt spid="80"/>
                                        </p:tgtEl>
                                        <p:attrNameLst>
                                          <p:attrName>style.visibility</p:attrName>
                                        </p:attrNameLst>
                                      </p:cBhvr>
                                      <p:to>
                                        <p:strVal val="visible"/>
                                      </p:to>
                                    </p:set>
                                    <p:anim calcmode="lin" valueType="num">
                                      <p:cBhvr additive="base">
                                        <p:cTn dur="500" fill="hold" id="27"/>
                                        <p:tgtEl>
                                          <p:spTgt spid="80"/>
                                        </p:tgtEl>
                                        <p:attrNameLst>
                                          <p:attrName>ppt_x</p:attrName>
                                        </p:attrNameLst>
                                      </p:cBhvr>
                                      <p:tavLst>
                                        <p:tav tm="0">
                                          <p:val>
                                            <p:strVal val="#ppt_x"/>
                                          </p:val>
                                        </p:tav>
                                        <p:tav tm="100000">
                                          <p:val>
                                            <p:strVal val="#ppt_x"/>
                                          </p:val>
                                        </p:tav>
                                      </p:tavLst>
                                    </p:anim>
                                    <p:anim calcmode="lin" valueType="num">
                                      <p:cBhvr additive="base">
                                        <p:cTn dur="500" fill="hold" id="28"/>
                                        <p:tgtEl>
                                          <p:spTgt spid="80"/>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0"/>
                                  </p:stCondLst>
                                  <p:childTnLst>
                                    <p:set>
                                      <p:cBhvr>
                                        <p:cTn dur="1" fill="hold" id="30">
                                          <p:stCondLst>
                                            <p:cond delay="0"/>
                                          </p:stCondLst>
                                        </p:cTn>
                                        <p:tgtEl>
                                          <p:spTgt spid="81"/>
                                        </p:tgtEl>
                                        <p:attrNameLst>
                                          <p:attrName>style.visibility</p:attrName>
                                        </p:attrNameLst>
                                      </p:cBhvr>
                                      <p:to>
                                        <p:strVal val="visible"/>
                                      </p:to>
                                    </p:set>
                                    <p:anim calcmode="lin" valueType="num">
                                      <p:cBhvr additive="base">
                                        <p:cTn dur="500" fill="hold" id="31"/>
                                        <p:tgtEl>
                                          <p:spTgt spid="81"/>
                                        </p:tgtEl>
                                        <p:attrNameLst>
                                          <p:attrName>ppt_x</p:attrName>
                                        </p:attrNameLst>
                                      </p:cBhvr>
                                      <p:tavLst>
                                        <p:tav tm="0">
                                          <p:val>
                                            <p:strVal val="#ppt_x"/>
                                          </p:val>
                                        </p:tav>
                                        <p:tav tm="100000">
                                          <p:val>
                                            <p:strVal val="#ppt_x"/>
                                          </p:val>
                                        </p:tav>
                                      </p:tavLst>
                                    </p:anim>
                                    <p:anim calcmode="lin" valueType="num">
                                      <p:cBhvr additive="base">
                                        <p:cTn dur="500" fill="hold" id="32"/>
                                        <p:tgtEl>
                                          <p:spTgt spid="81"/>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0"/>
                                  </p:stCondLst>
                                  <p:childTnLst>
                                    <p:set>
                                      <p:cBhvr>
                                        <p:cTn dur="1" fill="hold" id="34">
                                          <p:stCondLst>
                                            <p:cond delay="0"/>
                                          </p:stCondLst>
                                        </p:cTn>
                                        <p:tgtEl>
                                          <p:spTgt spid="82"/>
                                        </p:tgtEl>
                                        <p:attrNameLst>
                                          <p:attrName>style.visibility</p:attrName>
                                        </p:attrNameLst>
                                      </p:cBhvr>
                                      <p:to>
                                        <p:strVal val="visible"/>
                                      </p:to>
                                    </p:set>
                                    <p:anim calcmode="lin" valueType="num">
                                      <p:cBhvr additive="base">
                                        <p:cTn dur="500" fill="hold" id="35"/>
                                        <p:tgtEl>
                                          <p:spTgt spid="82"/>
                                        </p:tgtEl>
                                        <p:attrNameLst>
                                          <p:attrName>ppt_x</p:attrName>
                                        </p:attrNameLst>
                                      </p:cBhvr>
                                      <p:tavLst>
                                        <p:tav tm="0">
                                          <p:val>
                                            <p:strVal val="#ppt_x"/>
                                          </p:val>
                                        </p:tav>
                                        <p:tav tm="100000">
                                          <p:val>
                                            <p:strVal val="#ppt_x"/>
                                          </p:val>
                                        </p:tav>
                                      </p:tavLst>
                                    </p:anim>
                                    <p:anim calcmode="lin" valueType="num">
                                      <p:cBhvr additive="base">
                                        <p:cTn dur="500" fill="hold" id="36"/>
                                        <p:tgtEl>
                                          <p:spTgt spid="82"/>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1000"/>
                            </p:stCondLst>
                            <p:childTnLst>
                              <p:par>
                                <p:cTn fill="hold" grpId="0" id="38" nodeType="afterEffect" presetClass="entr" presetID="22" presetSubtype="8">
                                  <p:stCondLst>
                                    <p:cond delay="0"/>
                                  </p:stCondLst>
                                  <p:childTnLst>
                                    <p:set>
                                      <p:cBhvr>
                                        <p:cTn dur="1" fill="hold" id="39">
                                          <p:stCondLst>
                                            <p:cond delay="0"/>
                                          </p:stCondLst>
                                        </p:cTn>
                                        <p:tgtEl>
                                          <p:spTgt spid="62"/>
                                        </p:tgtEl>
                                        <p:attrNameLst>
                                          <p:attrName>style.visibility</p:attrName>
                                        </p:attrNameLst>
                                      </p:cBhvr>
                                      <p:to>
                                        <p:strVal val="visible"/>
                                      </p:to>
                                    </p:set>
                                    <p:animEffect filter="wipe(left)" transition="in">
                                      <p:cBhvr>
                                        <p:cTn dur="500" id="40"/>
                                        <p:tgtEl>
                                          <p:spTgt spid="62"/>
                                        </p:tgtEl>
                                      </p:cBhvr>
                                    </p:animEffect>
                                  </p:childTnLst>
                                </p:cTn>
                              </p:par>
                              <p:par>
                                <p:cTn fill="hold" grpId="0" id="41" nodeType="withEffect" presetClass="entr" presetID="22" presetSubtype="8">
                                  <p:stCondLst>
                                    <p:cond delay="100"/>
                                  </p:stCondLst>
                                  <p:childTnLst>
                                    <p:set>
                                      <p:cBhvr>
                                        <p:cTn dur="1" fill="hold" id="42">
                                          <p:stCondLst>
                                            <p:cond delay="0"/>
                                          </p:stCondLst>
                                        </p:cTn>
                                        <p:tgtEl>
                                          <p:spTgt spid="63"/>
                                        </p:tgtEl>
                                        <p:attrNameLst>
                                          <p:attrName>style.visibility</p:attrName>
                                        </p:attrNameLst>
                                      </p:cBhvr>
                                      <p:to>
                                        <p:strVal val="visible"/>
                                      </p:to>
                                    </p:set>
                                    <p:animEffect filter="wipe(left)" transition="in">
                                      <p:cBhvr>
                                        <p:cTn dur="500" id="43"/>
                                        <p:tgtEl>
                                          <p:spTgt spid="63"/>
                                        </p:tgtEl>
                                      </p:cBhvr>
                                    </p:animEffect>
                                  </p:childTnLst>
                                </p:cTn>
                              </p:par>
                              <p:par>
                                <p:cTn fill="hold" grpId="0" id="44" nodeType="withEffect" presetClass="entr" presetID="22" presetSubtype="8">
                                  <p:stCondLst>
                                    <p:cond delay="200"/>
                                  </p:stCondLst>
                                  <p:childTnLst>
                                    <p:set>
                                      <p:cBhvr>
                                        <p:cTn dur="1" fill="hold" id="45">
                                          <p:stCondLst>
                                            <p:cond delay="0"/>
                                          </p:stCondLst>
                                        </p:cTn>
                                        <p:tgtEl>
                                          <p:spTgt spid="64"/>
                                        </p:tgtEl>
                                        <p:attrNameLst>
                                          <p:attrName>style.visibility</p:attrName>
                                        </p:attrNameLst>
                                      </p:cBhvr>
                                      <p:to>
                                        <p:strVal val="visible"/>
                                      </p:to>
                                    </p:set>
                                    <p:animEffect filter="wipe(left)" transition="in">
                                      <p:cBhvr>
                                        <p:cTn dur="500" id="46"/>
                                        <p:tgtEl>
                                          <p:spTgt spid="64"/>
                                        </p:tgtEl>
                                      </p:cBhvr>
                                    </p:animEffect>
                                  </p:childTnLst>
                                </p:cTn>
                              </p:par>
                              <p:par>
                                <p:cTn fill="hold" grpId="0" id="47" nodeType="withEffect" presetClass="entr" presetID="22" presetSubtype="8">
                                  <p:stCondLst>
                                    <p:cond delay="300"/>
                                  </p:stCondLst>
                                  <p:childTnLst>
                                    <p:set>
                                      <p:cBhvr>
                                        <p:cTn dur="1" fill="hold" id="48">
                                          <p:stCondLst>
                                            <p:cond delay="0"/>
                                          </p:stCondLst>
                                        </p:cTn>
                                        <p:tgtEl>
                                          <p:spTgt spid="65"/>
                                        </p:tgtEl>
                                        <p:attrNameLst>
                                          <p:attrName>style.visibility</p:attrName>
                                        </p:attrNameLst>
                                      </p:cBhvr>
                                      <p:to>
                                        <p:strVal val="visible"/>
                                      </p:to>
                                    </p:set>
                                    <p:animEffect filter="wipe(left)" transition="in">
                                      <p:cBhvr>
                                        <p:cTn dur="500" id="49"/>
                                        <p:tgtEl>
                                          <p:spTgt spid="65"/>
                                        </p:tgtEl>
                                      </p:cBhvr>
                                    </p:animEffect>
                                  </p:childTnLst>
                                </p:cTn>
                              </p:par>
                              <p:par>
                                <p:cTn fill="hold" grpId="0" id="50" nodeType="withEffect" presetClass="entr" presetID="22" presetSubtype="8">
                                  <p:stCondLst>
                                    <p:cond delay="400"/>
                                  </p:stCondLst>
                                  <p:childTnLst>
                                    <p:set>
                                      <p:cBhvr>
                                        <p:cTn dur="1" fill="hold" id="51">
                                          <p:stCondLst>
                                            <p:cond delay="0"/>
                                          </p:stCondLst>
                                        </p:cTn>
                                        <p:tgtEl>
                                          <p:spTgt spid="66"/>
                                        </p:tgtEl>
                                        <p:attrNameLst>
                                          <p:attrName>style.visibility</p:attrName>
                                        </p:attrNameLst>
                                      </p:cBhvr>
                                      <p:to>
                                        <p:strVal val="visible"/>
                                      </p:to>
                                    </p:set>
                                    <p:animEffect filter="wipe(left)" transition="in">
                                      <p:cBhvr>
                                        <p:cTn dur="500" id="52"/>
                                        <p:tgtEl>
                                          <p:spTgt spid="66"/>
                                        </p:tgtEl>
                                      </p:cBhvr>
                                    </p:animEffect>
                                  </p:childTnLst>
                                </p:cTn>
                              </p:par>
                              <p:par>
                                <p:cTn fill="hold" grpId="0" id="53" nodeType="withEffect" presetClass="entr" presetID="22" presetSubtype="8">
                                  <p:stCondLst>
                                    <p:cond delay="500"/>
                                  </p:stCondLst>
                                  <p:childTnLst>
                                    <p:set>
                                      <p:cBhvr>
                                        <p:cTn dur="1" fill="hold" id="54">
                                          <p:stCondLst>
                                            <p:cond delay="0"/>
                                          </p:stCondLst>
                                        </p:cTn>
                                        <p:tgtEl>
                                          <p:spTgt spid="67"/>
                                        </p:tgtEl>
                                        <p:attrNameLst>
                                          <p:attrName>style.visibility</p:attrName>
                                        </p:attrNameLst>
                                      </p:cBhvr>
                                      <p:to>
                                        <p:strVal val="visible"/>
                                      </p:to>
                                    </p:set>
                                    <p:animEffect filter="wipe(left)" transition="in">
                                      <p:cBhvr>
                                        <p:cTn dur="500" id="55"/>
                                        <p:tgtEl>
                                          <p:spTgt spid="67"/>
                                        </p:tgtEl>
                                      </p:cBhvr>
                                    </p:animEffect>
                                  </p:childTnLst>
                                </p:cTn>
                              </p:par>
                              <p:par>
                                <p:cTn fill="hold" grpId="0" id="56" nodeType="withEffect" presetClass="entr" presetID="22" presetSubtype="8">
                                  <p:stCondLst>
                                    <p:cond delay="600"/>
                                  </p:stCondLst>
                                  <p:childTnLst>
                                    <p:set>
                                      <p:cBhvr>
                                        <p:cTn dur="1" fill="hold" id="57">
                                          <p:stCondLst>
                                            <p:cond delay="0"/>
                                          </p:stCondLst>
                                        </p:cTn>
                                        <p:tgtEl>
                                          <p:spTgt spid="68"/>
                                        </p:tgtEl>
                                        <p:attrNameLst>
                                          <p:attrName>style.visibility</p:attrName>
                                        </p:attrNameLst>
                                      </p:cBhvr>
                                      <p:to>
                                        <p:strVal val="visible"/>
                                      </p:to>
                                    </p:set>
                                    <p:animEffect filter="wipe(left)" transition="in">
                                      <p:cBhvr>
                                        <p:cTn dur="500" id="58"/>
                                        <p:tgtEl>
                                          <p:spTgt spid="68"/>
                                        </p:tgtEl>
                                      </p:cBhvr>
                                    </p:animEffect>
                                  </p:childTnLst>
                                </p:cTn>
                              </p:par>
                              <p:par>
                                <p:cTn fill="hold" grpId="0" id="59" nodeType="withEffect" presetClass="entr" presetID="22" presetSubtype="2">
                                  <p:stCondLst>
                                    <p:cond delay="0"/>
                                  </p:stCondLst>
                                  <p:childTnLst>
                                    <p:set>
                                      <p:cBhvr>
                                        <p:cTn dur="1" fill="hold" id="60">
                                          <p:stCondLst>
                                            <p:cond delay="0"/>
                                          </p:stCondLst>
                                        </p:cTn>
                                        <p:tgtEl>
                                          <p:spTgt spid="48"/>
                                        </p:tgtEl>
                                        <p:attrNameLst>
                                          <p:attrName>style.visibility</p:attrName>
                                        </p:attrNameLst>
                                      </p:cBhvr>
                                      <p:to>
                                        <p:strVal val="visible"/>
                                      </p:to>
                                    </p:set>
                                    <p:animEffect filter="wipe(right)" transition="in">
                                      <p:cBhvr>
                                        <p:cTn dur="500" id="61"/>
                                        <p:tgtEl>
                                          <p:spTgt spid="48"/>
                                        </p:tgtEl>
                                      </p:cBhvr>
                                    </p:animEffect>
                                  </p:childTnLst>
                                </p:cTn>
                              </p:par>
                              <p:par>
                                <p:cTn fill="hold" grpId="0" id="62" nodeType="withEffect" presetClass="entr" presetID="22" presetSubtype="2">
                                  <p:stCondLst>
                                    <p:cond delay="100"/>
                                  </p:stCondLst>
                                  <p:childTnLst>
                                    <p:set>
                                      <p:cBhvr>
                                        <p:cTn dur="1" fill="hold" id="63">
                                          <p:stCondLst>
                                            <p:cond delay="0"/>
                                          </p:stCondLst>
                                        </p:cTn>
                                        <p:tgtEl>
                                          <p:spTgt spid="49"/>
                                        </p:tgtEl>
                                        <p:attrNameLst>
                                          <p:attrName>style.visibility</p:attrName>
                                        </p:attrNameLst>
                                      </p:cBhvr>
                                      <p:to>
                                        <p:strVal val="visible"/>
                                      </p:to>
                                    </p:set>
                                    <p:animEffect filter="wipe(right)" transition="in">
                                      <p:cBhvr>
                                        <p:cTn dur="500" id="64"/>
                                        <p:tgtEl>
                                          <p:spTgt spid="49"/>
                                        </p:tgtEl>
                                      </p:cBhvr>
                                    </p:animEffect>
                                  </p:childTnLst>
                                </p:cTn>
                              </p:par>
                              <p:par>
                                <p:cTn fill="hold" grpId="0" id="65" nodeType="withEffect" presetClass="entr" presetID="22" presetSubtype="2">
                                  <p:stCondLst>
                                    <p:cond delay="200"/>
                                  </p:stCondLst>
                                  <p:childTnLst>
                                    <p:set>
                                      <p:cBhvr>
                                        <p:cTn dur="1" fill="hold" id="66">
                                          <p:stCondLst>
                                            <p:cond delay="0"/>
                                          </p:stCondLst>
                                        </p:cTn>
                                        <p:tgtEl>
                                          <p:spTgt spid="50"/>
                                        </p:tgtEl>
                                        <p:attrNameLst>
                                          <p:attrName>style.visibility</p:attrName>
                                        </p:attrNameLst>
                                      </p:cBhvr>
                                      <p:to>
                                        <p:strVal val="visible"/>
                                      </p:to>
                                    </p:set>
                                    <p:animEffect filter="wipe(right)" transition="in">
                                      <p:cBhvr>
                                        <p:cTn dur="500" id="67"/>
                                        <p:tgtEl>
                                          <p:spTgt spid="50"/>
                                        </p:tgtEl>
                                      </p:cBhvr>
                                    </p:animEffect>
                                  </p:childTnLst>
                                </p:cTn>
                              </p:par>
                              <p:par>
                                <p:cTn fill="hold" grpId="0" id="68" nodeType="withEffect" presetClass="entr" presetID="22" presetSubtype="2">
                                  <p:stCondLst>
                                    <p:cond delay="300"/>
                                  </p:stCondLst>
                                  <p:childTnLst>
                                    <p:set>
                                      <p:cBhvr>
                                        <p:cTn dur="1" fill="hold" id="69">
                                          <p:stCondLst>
                                            <p:cond delay="0"/>
                                          </p:stCondLst>
                                        </p:cTn>
                                        <p:tgtEl>
                                          <p:spTgt spid="51"/>
                                        </p:tgtEl>
                                        <p:attrNameLst>
                                          <p:attrName>style.visibility</p:attrName>
                                        </p:attrNameLst>
                                      </p:cBhvr>
                                      <p:to>
                                        <p:strVal val="visible"/>
                                      </p:to>
                                    </p:set>
                                    <p:animEffect filter="wipe(right)" transition="in">
                                      <p:cBhvr>
                                        <p:cTn dur="500" id="70"/>
                                        <p:tgtEl>
                                          <p:spTgt spid="51"/>
                                        </p:tgtEl>
                                      </p:cBhvr>
                                    </p:animEffect>
                                  </p:childTnLst>
                                </p:cTn>
                              </p:par>
                              <p:par>
                                <p:cTn fill="hold" grpId="0" id="71" nodeType="withEffect" presetClass="entr" presetID="22" presetSubtype="2">
                                  <p:stCondLst>
                                    <p:cond delay="400"/>
                                  </p:stCondLst>
                                  <p:childTnLst>
                                    <p:set>
                                      <p:cBhvr>
                                        <p:cTn dur="1" fill="hold" id="72">
                                          <p:stCondLst>
                                            <p:cond delay="0"/>
                                          </p:stCondLst>
                                        </p:cTn>
                                        <p:tgtEl>
                                          <p:spTgt spid="52"/>
                                        </p:tgtEl>
                                        <p:attrNameLst>
                                          <p:attrName>style.visibility</p:attrName>
                                        </p:attrNameLst>
                                      </p:cBhvr>
                                      <p:to>
                                        <p:strVal val="visible"/>
                                      </p:to>
                                    </p:set>
                                    <p:animEffect filter="wipe(right)" transition="in">
                                      <p:cBhvr>
                                        <p:cTn dur="500" id="73"/>
                                        <p:tgtEl>
                                          <p:spTgt spid="52"/>
                                        </p:tgtEl>
                                      </p:cBhvr>
                                    </p:animEffect>
                                  </p:childTnLst>
                                </p:cTn>
                              </p:par>
                              <p:par>
                                <p:cTn fill="hold" grpId="0" id="74" nodeType="withEffect" presetClass="entr" presetID="22" presetSubtype="2">
                                  <p:stCondLst>
                                    <p:cond delay="500"/>
                                  </p:stCondLst>
                                  <p:childTnLst>
                                    <p:set>
                                      <p:cBhvr>
                                        <p:cTn dur="1" fill="hold" id="75">
                                          <p:stCondLst>
                                            <p:cond delay="0"/>
                                          </p:stCondLst>
                                        </p:cTn>
                                        <p:tgtEl>
                                          <p:spTgt spid="53"/>
                                        </p:tgtEl>
                                        <p:attrNameLst>
                                          <p:attrName>style.visibility</p:attrName>
                                        </p:attrNameLst>
                                      </p:cBhvr>
                                      <p:to>
                                        <p:strVal val="visible"/>
                                      </p:to>
                                    </p:set>
                                    <p:animEffect filter="wipe(right)" transition="in">
                                      <p:cBhvr>
                                        <p:cTn dur="500" id="76"/>
                                        <p:tgtEl>
                                          <p:spTgt spid="53"/>
                                        </p:tgtEl>
                                      </p:cBhvr>
                                    </p:animEffect>
                                  </p:childTnLst>
                                </p:cTn>
                              </p:par>
                              <p:par>
                                <p:cTn fill="hold" grpId="0" id="77" nodeType="withEffect" presetClass="entr" presetID="22" presetSubtype="2">
                                  <p:stCondLst>
                                    <p:cond delay="600"/>
                                  </p:stCondLst>
                                  <p:childTnLst>
                                    <p:set>
                                      <p:cBhvr>
                                        <p:cTn dur="1" fill="hold" id="78">
                                          <p:stCondLst>
                                            <p:cond delay="0"/>
                                          </p:stCondLst>
                                        </p:cTn>
                                        <p:tgtEl>
                                          <p:spTgt spid="54"/>
                                        </p:tgtEl>
                                        <p:attrNameLst>
                                          <p:attrName>style.visibility</p:attrName>
                                        </p:attrNameLst>
                                      </p:cBhvr>
                                      <p:to>
                                        <p:strVal val="visible"/>
                                      </p:to>
                                    </p:set>
                                    <p:animEffect filter="wipe(right)" transition="in">
                                      <p:cBhvr>
                                        <p:cTn dur="500" id="79"/>
                                        <p:tgtEl>
                                          <p:spTgt spid="54"/>
                                        </p:tgtEl>
                                      </p:cBhvr>
                                    </p:animEffect>
                                  </p:childTnLst>
                                </p:cTn>
                              </p:par>
                            </p:childTnLst>
                          </p:cTn>
                        </p:par>
                        <p:par>
                          <p:cTn fill="hold" id="80" nodeType="afterGroup">
                            <p:stCondLst>
                              <p:cond delay="2100"/>
                            </p:stCondLst>
                            <p:childTnLst>
                              <p:par>
                                <p:cTn fill="hold" grpId="0" id="81" nodeType="afterEffect" presetClass="entr" presetID="22" presetSubtype="8">
                                  <p:stCondLst>
                                    <p:cond delay="0"/>
                                  </p:stCondLst>
                                  <p:childTnLst>
                                    <p:set>
                                      <p:cBhvr>
                                        <p:cTn dur="1" fill="hold" id="82">
                                          <p:stCondLst>
                                            <p:cond delay="0"/>
                                          </p:stCondLst>
                                        </p:cTn>
                                        <p:tgtEl>
                                          <p:spTgt spid="69"/>
                                        </p:tgtEl>
                                        <p:attrNameLst>
                                          <p:attrName>style.visibility</p:attrName>
                                        </p:attrNameLst>
                                      </p:cBhvr>
                                      <p:to>
                                        <p:strVal val="visible"/>
                                      </p:to>
                                    </p:set>
                                    <p:animEffect filter="wipe(left)" transition="in">
                                      <p:cBhvr>
                                        <p:cTn dur="500" id="83"/>
                                        <p:tgtEl>
                                          <p:spTgt spid="69"/>
                                        </p:tgtEl>
                                      </p:cBhvr>
                                    </p:animEffect>
                                  </p:childTnLst>
                                </p:cTn>
                              </p:par>
                              <p:par>
                                <p:cTn fill="hold" grpId="0" id="84" nodeType="withEffect" presetClass="entr" presetID="22" presetSubtype="8">
                                  <p:stCondLst>
                                    <p:cond delay="0"/>
                                  </p:stCondLst>
                                  <p:childTnLst>
                                    <p:set>
                                      <p:cBhvr>
                                        <p:cTn dur="1" fill="hold" id="85">
                                          <p:stCondLst>
                                            <p:cond delay="0"/>
                                          </p:stCondLst>
                                        </p:cTn>
                                        <p:tgtEl>
                                          <p:spTgt spid="70"/>
                                        </p:tgtEl>
                                        <p:attrNameLst>
                                          <p:attrName>style.visibility</p:attrName>
                                        </p:attrNameLst>
                                      </p:cBhvr>
                                      <p:to>
                                        <p:strVal val="visible"/>
                                      </p:to>
                                    </p:set>
                                    <p:animEffect filter="wipe(left)" transition="in">
                                      <p:cBhvr>
                                        <p:cTn dur="500" id="86"/>
                                        <p:tgtEl>
                                          <p:spTgt spid="70"/>
                                        </p:tgtEl>
                                      </p:cBhvr>
                                    </p:animEffect>
                                  </p:childTnLst>
                                </p:cTn>
                              </p:par>
                              <p:par>
                                <p:cTn fill="hold" grpId="0" id="87" nodeType="withEffect" presetClass="entr" presetID="22" presetSubtype="8">
                                  <p:stCondLst>
                                    <p:cond delay="0"/>
                                  </p:stCondLst>
                                  <p:childTnLst>
                                    <p:set>
                                      <p:cBhvr>
                                        <p:cTn dur="1" fill="hold" id="88">
                                          <p:stCondLst>
                                            <p:cond delay="0"/>
                                          </p:stCondLst>
                                        </p:cTn>
                                        <p:tgtEl>
                                          <p:spTgt spid="71"/>
                                        </p:tgtEl>
                                        <p:attrNameLst>
                                          <p:attrName>style.visibility</p:attrName>
                                        </p:attrNameLst>
                                      </p:cBhvr>
                                      <p:to>
                                        <p:strVal val="visible"/>
                                      </p:to>
                                    </p:set>
                                    <p:animEffect filter="wipe(left)" transition="in">
                                      <p:cBhvr>
                                        <p:cTn dur="500" id="89"/>
                                        <p:tgtEl>
                                          <p:spTgt spid="71"/>
                                        </p:tgtEl>
                                      </p:cBhvr>
                                    </p:animEffect>
                                  </p:childTnLst>
                                </p:cTn>
                              </p:par>
                              <p:par>
                                <p:cTn fill="hold" grpId="0" id="90" nodeType="withEffect" presetClass="entr" presetID="22" presetSubtype="8">
                                  <p:stCondLst>
                                    <p:cond delay="0"/>
                                  </p:stCondLst>
                                  <p:childTnLst>
                                    <p:set>
                                      <p:cBhvr>
                                        <p:cTn dur="1" fill="hold" id="91">
                                          <p:stCondLst>
                                            <p:cond delay="0"/>
                                          </p:stCondLst>
                                        </p:cTn>
                                        <p:tgtEl>
                                          <p:spTgt spid="72"/>
                                        </p:tgtEl>
                                        <p:attrNameLst>
                                          <p:attrName>style.visibility</p:attrName>
                                        </p:attrNameLst>
                                      </p:cBhvr>
                                      <p:to>
                                        <p:strVal val="visible"/>
                                      </p:to>
                                    </p:set>
                                    <p:animEffect filter="wipe(left)" transition="in">
                                      <p:cBhvr>
                                        <p:cTn dur="500" id="92"/>
                                        <p:tgtEl>
                                          <p:spTgt spid="72"/>
                                        </p:tgtEl>
                                      </p:cBhvr>
                                    </p:animEffect>
                                  </p:childTnLst>
                                </p:cTn>
                              </p:par>
                              <p:par>
                                <p:cTn fill="hold" grpId="0" id="93" nodeType="withEffect" presetClass="entr" presetID="22" presetSubtype="8">
                                  <p:stCondLst>
                                    <p:cond delay="0"/>
                                  </p:stCondLst>
                                  <p:childTnLst>
                                    <p:set>
                                      <p:cBhvr>
                                        <p:cTn dur="1" fill="hold" id="94">
                                          <p:stCondLst>
                                            <p:cond delay="0"/>
                                          </p:stCondLst>
                                        </p:cTn>
                                        <p:tgtEl>
                                          <p:spTgt spid="73"/>
                                        </p:tgtEl>
                                        <p:attrNameLst>
                                          <p:attrName>style.visibility</p:attrName>
                                        </p:attrNameLst>
                                      </p:cBhvr>
                                      <p:to>
                                        <p:strVal val="visible"/>
                                      </p:to>
                                    </p:set>
                                    <p:animEffect filter="wipe(left)" transition="in">
                                      <p:cBhvr>
                                        <p:cTn dur="500" id="95"/>
                                        <p:tgtEl>
                                          <p:spTgt spid="73"/>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74"/>
                                        </p:tgtEl>
                                        <p:attrNameLst>
                                          <p:attrName>style.visibility</p:attrName>
                                        </p:attrNameLst>
                                      </p:cBhvr>
                                      <p:to>
                                        <p:strVal val="visible"/>
                                      </p:to>
                                    </p:set>
                                    <p:animEffect filter="wipe(left)" transition="in">
                                      <p:cBhvr>
                                        <p:cTn dur="500" id="98"/>
                                        <p:tgtEl>
                                          <p:spTgt spid="74"/>
                                        </p:tgtEl>
                                      </p:cBhvr>
                                    </p:animEffect>
                                  </p:childTnLst>
                                </p:cTn>
                              </p:par>
                              <p:par>
                                <p:cTn fill="hold" grpId="0" id="99" nodeType="withEffect" presetClass="entr" presetID="22" presetSubtype="8">
                                  <p:stCondLst>
                                    <p:cond delay="0"/>
                                  </p:stCondLst>
                                  <p:childTnLst>
                                    <p:set>
                                      <p:cBhvr>
                                        <p:cTn dur="1" fill="hold" id="100">
                                          <p:stCondLst>
                                            <p:cond delay="0"/>
                                          </p:stCondLst>
                                        </p:cTn>
                                        <p:tgtEl>
                                          <p:spTgt spid="75"/>
                                        </p:tgtEl>
                                        <p:attrNameLst>
                                          <p:attrName>style.visibility</p:attrName>
                                        </p:attrNameLst>
                                      </p:cBhvr>
                                      <p:to>
                                        <p:strVal val="visible"/>
                                      </p:to>
                                    </p:set>
                                    <p:animEffect filter="wipe(left)" transition="in">
                                      <p:cBhvr>
                                        <p:cTn dur="500" id="101"/>
                                        <p:tgtEl>
                                          <p:spTgt spid="75"/>
                                        </p:tgtEl>
                                      </p:cBhvr>
                                    </p:animEffect>
                                  </p:childTnLst>
                                </p:cTn>
                              </p:par>
                              <p:par>
                                <p:cTn fill="hold" grpId="0" id="102" nodeType="withEffect" presetClass="entr" presetID="22" presetSubtype="2">
                                  <p:stCondLst>
                                    <p:cond delay="0"/>
                                  </p:stCondLst>
                                  <p:childTnLst>
                                    <p:set>
                                      <p:cBhvr>
                                        <p:cTn dur="1" fill="hold" id="103">
                                          <p:stCondLst>
                                            <p:cond delay="0"/>
                                          </p:stCondLst>
                                        </p:cTn>
                                        <p:tgtEl>
                                          <p:spTgt spid="55"/>
                                        </p:tgtEl>
                                        <p:attrNameLst>
                                          <p:attrName>style.visibility</p:attrName>
                                        </p:attrNameLst>
                                      </p:cBhvr>
                                      <p:to>
                                        <p:strVal val="visible"/>
                                      </p:to>
                                    </p:set>
                                    <p:animEffect filter="wipe(right)" transition="in">
                                      <p:cBhvr>
                                        <p:cTn dur="500" id="104"/>
                                        <p:tgtEl>
                                          <p:spTgt spid="55"/>
                                        </p:tgtEl>
                                      </p:cBhvr>
                                    </p:animEffect>
                                  </p:childTnLst>
                                </p:cTn>
                              </p:par>
                              <p:par>
                                <p:cTn fill="hold" grpId="0" id="105" nodeType="withEffect" presetClass="entr" presetID="22" presetSubtype="2">
                                  <p:stCondLst>
                                    <p:cond delay="0"/>
                                  </p:stCondLst>
                                  <p:childTnLst>
                                    <p:set>
                                      <p:cBhvr>
                                        <p:cTn dur="1" fill="hold" id="106">
                                          <p:stCondLst>
                                            <p:cond delay="0"/>
                                          </p:stCondLst>
                                        </p:cTn>
                                        <p:tgtEl>
                                          <p:spTgt spid="56"/>
                                        </p:tgtEl>
                                        <p:attrNameLst>
                                          <p:attrName>style.visibility</p:attrName>
                                        </p:attrNameLst>
                                      </p:cBhvr>
                                      <p:to>
                                        <p:strVal val="visible"/>
                                      </p:to>
                                    </p:set>
                                    <p:animEffect filter="wipe(right)" transition="in">
                                      <p:cBhvr>
                                        <p:cTn dur="500" id="107"/>
                                        <p:tgtEl>
                                          <p:spTgt spid="56"/>
                                        </p:tgtEl>
                                      </p:cBhvr>
                                    </p:animEffect>
                                  </p:childTnLst>
                                </p:cTn>
                              </p:par>
                              <p:par>
                                <p:cTn fill="hold" grpId="0" id="108" nodeType="withEffect" presetClass="entr" presetID="22" presetSubtype="2">
                                  <p:stCondLst>
                                    <p:cond delay="0"/>
                                  </p:stCondLst>
                                  <p:childTnLst>
                                    <p:set>
                                      <p:cBhvr>
                                        <p:cTn dur="1" fill="hold" id="109">
                                          <p:stCondLst>
                                            <p:cond delay="0"/>
                                          </p:stCondLst>
                                        </p:cTn>
                                        <p:tgtEl>
                                          <p:spTgt spid="57"/>
                                        </p:tgtEl>
                                        <p:attrNameLst>
                                          <p:attrName>style.visibility</p:attrName>
                                        </p:attrNameLst>
                                      </p:cBhvr>
                                      <p:to>
                                        <p:strVal val="visible"/>
                                      </p:to>
                                    </p:set>
                                    <p:animEffect filter="wipe(right)" transition="in">
                                      <p:cBhvr>
                                        <p:cTn dur="500" id="110"/>
                                        <p:tgtEl>
                                          <p:spTgt spid="57"/>
                                        </p:tgtEl>
                                      </p:cBhvr>
                                    </p:animEffect>
                                  </p:childTnLst>
                                </p:cTn>
                              </p:par>
                              <p:par>
                                <p:cTn fill="hold" grpId="0" id="111" nodeType="withEffect" presetClass="entr" presetID="22" presetSubtype="2">
                                  <p:stCondLst>
                                    <p:cond delay="0"/>
                                  </p:stCondLst>
                                  <p:childTnLst>
                                    <p:set>
                                      <p:cBhvr>
                                        <p:cTn dur="1" fill="hold" id="112">
                                          <p:stCondLst>
                                            <p:cond delay="0"/>
                                          </p:stCondLst>
                                        </p:cTn>
                                        <p:tgtEl>
                                          <p:spTgt spid="58"/>
                                        </p:tgtEl>
                                        <p:attrNameLst>
                                          <p:attrName>style.visibility</p:attrName>
                                        </p:attrNameLst>
                                      </p:cBhvr>
                                      <p:to>
                                        <p:strVal val="visible"/>
                                      </p:to>
                                    </p:set>
                                    <p:animEffect filter="wipe(right)" transition="in">
                                      <p:cBhvr>
                                        <p:cTn dur="500" id="113"/>
                                        <p:tgtEl>
                                          <p:spTgt spid="58"/>
                                        </p:tgtEl>
                                      </p:cBhvr>
                                    </p:animEffect>
                                  </p:childTnLst>
                                </p:cTn>
                              </p:par>
                              <p:par>
                                <p:cTn fill="hold" grpId="0" id="114" nodeType="withEffect" presetClass="entr" presetID="22" presetSubtype="2">
                                  <p:stCondLst>
                                    <p:cond delay="0"/>
                                  </p:stCondLst>
                                  <p:childTnLst>
                                    <p:set>
                                      <p:cBhvr>
                                        <p:cTn dur="1" fill="hold" id="115">
                                          <p:stCondLst>
                                            <p:cond delay="0"/>
                                          </p:stCondLst>
                                        </p:cTn>
                                        <p:tgtEl>
                                          <p:spTgt spid="59"/>
                                        </p:tgtEl>
                                        <p:attrNameLst>
                                          <p:attrName>style.visibility</p:attrName>
                                        </p:attrNameLst>
                                      </p:cBhvr>
                                      <p:to>
                                        <p:strVal val="visible"/>
                                      </p:to>
                                    </p:set>
                                    <p:animEffect filter="wipe(right)" transition="in">
                                      <p:cBhvr>
                                        <p:cTn dur="500" id="116"/>
                                        <p:tgtEl>
                                          <p:spTgt spid="59"/>
                                        </p:tgtEl>
                                      </p:cBhvr>
                                    </p:animEffect>
                                  </p:childTnLst>
                                </p:cTn>
                              </p:par>
                              <p:par>
                                <p:cTn fill="hold" grpId="0" id="117" nodeType="withEffect" presetClass="entr" presetID="22" presetSubtype="2">
                                  <p:stCondLst>
                                    <p:cond delay="0"/>
                                  </p:stCondLst>
                                  <p:childTnLst>
                                    <p:set>
                                      <p:cBhvr>
                                        <p:cTn dur="1" fill="hold" id="118">
                                          <p:stCondLst>
                                            <p:cond delay="0"/>
                                          </p:stCondLst>
                                        </p:cTn>
                                        <p:tgtEl>
                                          <p:spTgt spid="60"/>
                                        </p:tgtEl>
                                        <p:attrNameLst>
                                          <p:attrName>style.visibility</p:attrName>
                                        </p:attrNameLst>
                                      </p:cBhvr>
                                      <p:to>
                                        <p:strVal val="visible"/>
                                      </p:to>
                                    </p:set>
                                    <p:animEffect filter="wipe(right)" transition="in">
                                      <p:cBhvr>
                                        <p:cTn dur="500" id="119"/>
                                        <p:tgtEl>
                                          <p:spTgt spid="60"/>
                                        </p:tgtEl>
                                      </p:cBhvr>
                                    </p:animEffect>
                                  </p:childTnLst>
                                </p:cTn>
                              </p:par>
                              <p:par>
                                <p:cTn fill="hold" grpId="0" id="120" nodeType="withEffect" presetClass="entr" presetID="22" presetSubtype="2">
                                  <p:stCondLst>
                                    <p:cond delay="0"/>
                                  </p:stCondLst>
                                  <p:childTnLst>
                                    <p:set>
                                      <p:cBhvr>
                                        <p:cTn dur="1" fill="hold" id="121">
                                          <p:stCondLst>
                                            <p:cond delay="0"/>
                                          </p:stCondLst>
                                        </p:cTn>
                                        <p:tgtEl>
                                          <p:spTgt spid="61"/>
                                        </p:tgtEl>
                                        <p:attrNameLst>
                                          <p:attrName>style.visibility</p:attrName>
                                        </p:attrNameLst>
                                      </p:cBhvr>
                                      <p:to>
                                        <p:strVal val="visible"/>
                                      </p:to>
                                    </p:set>
                                    <p:animEffect filter="wipe(right)" transition="in">
                                      <p:cBhvr>
                                        <p:cTn dur="500" id="122"/>
                                        <p:tgtEl>
                                          <p:spTgt spid="61"/>
                                        </p:tgtEl>
                                      </p:cBhvr>
                                    </p:animEffect>
                                  </p:childTnLst>
                                </p:cTn>
                              </p:par>
                            </p:childTnLst>
                          </p:cTn>
                        </p:par>
                        <p:par>
                          <p:cTn fill="hold" id="123" nodeType="afterGroup">
                            <p:stCondLst>
                              <p:cond delay="2600"/>
                            </p:stCondLst>
                            <p:childTnLst>
                              <p:par>
                                <p:cTn fill="hold" id="124" nodeType="afterEffect" presetClass="entr" presetID="10" presetSubtype="0">
                                  <p:stCondLst>
                                    <p:cond delay="0"/>
                                  </p:stCondLst>
                                  <p:childTnLst>
                                    <p:set>
                                      <p:cBhvr>
                                        <p:cTn dur="1" fill="hold" id="125">
                                          <p:stCondLst>
                                            <p:cond delay="0"/>
                                          </p:stCondLst>
                                        </p:cTn>
                                        <p:tgtEl>
                                          <p:spTgt spid="4"/>
                                        </p:tgtEl>
                                        <p:attrNameLst>
                                          <p:attrName>style.visibility</p:attrName>
                                        </p:attrNameLst>
                                      </p:cBhvr>
                                      <p:to>
                                        <p:strVal val="visible"/>
                                      </p:to>
                                    </p:set>
                                    <p:animEffect filter="fade" transition="in">
                                      <p:cBhvr>
                                        <p:cTn dur="500" id="126"/>
                                        <p:tgtEl>
                                          <p:spTgt spid="4"/>
                                        </p:tgtEl>
                                      </p:cBhvr>
                                    </p:animEffect>
                                  </p:childTnLst>
                                </p:cTn>
                              </p:par>
                              <p:par>
                                <p:cTn fill="hold" id="127" nodeType="withEffect" presetClass="entr" presetID="10" presetSubtype="0">
                                  <p:stCondLst>
                                    <p:cond delay="0"/>
                                  </p:stCondLst>
                                  <p:childTnLst>
                                    <p:set>
                                      <p:cBhvr>
                                        <p:cTn dur="1" fill="hold" id="128">
                                          <p:stCondLst>
                                            <p:cond delay="0"/>
                                          </p:stCondLst>
                                        </p:cTn>
                                        <p:tgtEl>
                                          <p:spTgt spid="16"/>
                                        </p:tgtEl>
                                        <p:attrNameLst>
                                          <p:attrName>style.visibility</p:attrName>
                                        </p:attrNameLst>
                                      </p:cBhvr>
                                      <p:to>
                                        <p:strVal val="visible"/>
                                      </p:to>
                                    </p:set>
                                    <p:animEffect filter="fade" transition="in">
                                      <p:cBhvr>
                                        <p:cTn dur="500" id="129"/>
                                        <p:tgtEl>
                                          <p:spTgt spid="16"/>
                                        </p:tgtEl>
                                      </p:cBhvr>
                                    </p:animEffect>
                                  </p:childTnLst>
                                </p:cTn>
                              </p:par>
                            </p:childTnLst>
                          </p:cTn>
                        </p:par>
                        <p:par>
                          <p:cTn fill="hold" id="130" nodeType="afterGroup">
                            <p:stCondLst>
                              <p:cond delay="3100"/>
                            </p:stCondLst>
                            <p:childTnLst>
                              <p:par>
                                <p:cTn fill="hold" grpId="0" id="131" nodeType="afterEffect" presetClass="entr" presetID="12" presetSubtype="4">
                                  <p:stCondLst>
                                    <p:cond delay="0"/>
                                  </p:stCondLst>
                                  <p:childTnLst>
                                    <p:set>
                                      <p:cBhvr>
                                        <p:cTn dur="1" fill="hold" id="132">
                                          <p:stCondLst>
                                            <p:cond delay="0"/>
                                          </p:stCondLst>
                                        </p:cTn>
                                        <p:tgtEl>
                                          <p:spTgt spid="28"/>
                                        </p:tgtEl>
                                        <p:attrNameLst>
                                          <p:attrName>style.visibility</p:attrName>
                                        </p:attrNameLst>
                                      </p:cBhvr>
                                      <p:to>
                                        <p:strVal val="visible"/>
                                      </p:to>
                                    </p:set>
                                    <p:anim calcmode="lin" valueType="num">
                                      <p:cBhvr additive="base">
                                        <p:cTn dur="500" id="133"/>
                                        <p:tgtEl>
                                          <p:spTgt spid="28"/>
                                        </p:tgtEl>
                                        <p:attrNameLst>
                                          <p:attrName>ppt_y</p:attrName>
                                        </p:attrNameLst>
                                      </p:cBhvr>
                                      <p:tavLst>
                                        <p:tav tm="0">
                                          <p:val>
                                            <p:strVal val="#ppt_y+#ppt_h*1.125000"/>
                                          </p:val>
                                        </p:tav>
                                        <p:tav tm="100000">
                                          <p:val>
                                            <p:strVal val="#ppt_y"/>
                                          </p:val>
                                        </p:tav>
                                      </p:tavLst>
                                    </p:anim>
                                    <p:animEffect filter="wipe(up)" transition="in">
                                      <p:cBhvr>
                                        <p:cTn dur="500" id="134"/>
                                        <p:tgtEl>
                                          <p:spTgt spid="28"/>
                                        </p:tgtEl>
                                      </p:cBhvr>
                                    </p:animEffect>
                                  </p:childTnLst>
                                </p:cTn>
                              </p:par>
                              <p:par>
                                <p:cTn fill="hold" grpId="0" id="135" nodeType="withEffect" presetClass="entr" presetID="12" presetSubtype="4">
                                  <p:stCondLst>
                                    <p:cond delay="100"/>
                                  </p:stCondLst>
                                  <p:childTnLst>
                                    <p:set>
                                      <p:cBhvr>
                                        <p:cTn dur="1" fill="hold" id="136">
                                          <p:stCondLst>
                                            <p:cond delay="0"/>
                                          </p:stCondLst>
                                        </p:cTn>
                                        <p:tgtEl>
                                          <p:spTgt spid="29"/>
                                        </p:tgtEl>
                                        <p:attrNameLst>
                                          <p:attrName>style.visibility</p:attrName>
                                        </p:attrNameLst>
                                      </p:cBhvr>
                                      <p:to>
                                        <p:strVal val="visible"/>
                                      </p:to>
                                    </p:set>
                                    <p:anim calcmode="lin" valueType="num">
                                      <p:cBhvr additive="base">
                                        <p:cTn dur="500" id="137"/>
                                        <p:tgtEl>
                                          <p:spTgt spid="29"/>
                                        </p:tgtEl>
                                        <p:attrNameLst>
                                          <p:attrName>ppt_y</p:attrName>
                                        </p:attrNameLst>
                                      </p:cBhvr>
                                      <p:tavLst>
                                        <p:tav tm="0">
                                          <p:val>
                                            <p:strVal val="#ppt_y+#ppt_h*1.125000"/>
                                          </p:val>
                                        </p:tav>
                                        <p:tav tm="100000">
                                          <p:val>
                                            <p:strVal val="#ppt_y"/>
                                          </p:val>
                                        </p:tav>
                                      </p:tavLst>
                                    </p:anim>
                                    <p:animEffect filter="wipe(up)" transition="in">
                                      <p:cBhvr>
                                        <p:cTn dur="500" id="138"/>
                                        <p:tgtEl>
                                          <p:spTgt spid="29"/>
                                        </p:tgtEl>
                                      </p:cBhvr>
                                    </p:animEffect>
                                  </p:childTnLst>
                                </p:cTn>
                              </p:par>
                              <p:par>
                                <p:cTn fill="hold" grpId="0" id="139" nodeType="withEffect" presetClass="entr" presetID="12" presetSubtype="4">
                                  <p:stCondLst>
                                    <p:cond delay="200"/>
                                  </p:stCondLst>
                                  <p:childTnLst>
                                    <p:set>
                                      <p:cBhvr>
                                        <p:cTn dur="1" fill="hold" id="140">
                                          <p:stCondLst>
                                            <p:cond delay="0"/>
                                          </p:stCondLst>
                                        </p:cTn>
                                        <p:tgtEl>
                                          <p:spTgt spid="30"/>
                                        </p:tgtEl>
                                        <p:attrNameLst>
                                          <p:attrName>style.visibility</p:attrName>
                                        </p:attrNameLst>
                                      </p:cBhvr>
                                      <p:to>
                                        <p:strVal val="visible"/>
                                      </p:to>
                                    </p:set>
                                    <p:anim calcmode="lin" valueType="num">
                                      <p:cBhvr additive="base">
                                        <p:cTn dur="500" id="141"/>
                                        <p:tgtEl>
                                          <p:spTgt spid="30"/>
                                        </p:tgtEl>
                                        <p:attrNameLst>
                                          <p:attrName>ppt_y</p:attrName>
                                        </p:attrNameLst>
                                      </p:cBhvr>
                                      <p:tavLst>
                                        <p:tav tm="0">
                                          <p:val>
                                            <p:strVal val="#ppt_y+#ppt_h*1.125000"/>
                                          </p:val>
                                        </p:tav>
                                        <p:tav tm="100000">
                                          <p:val>
                                            <p:strVal val="#ppt_y"/>
                                          </p:val>
                                        </p:tav>
                                      </p:tavLst>
                                    </p:anim>
                                    <p:animEffect filter="wipe(up)" transition="in">
                                      <p:cBhvr>
                                        <p:cTn dur="500" id="142"/>
                                        <p:tgtEl>
                                          <p:spTgt spid="30"/>
                                        </p:tgtEl>
                                      </p:cBhvr>
                                    </p:animEffect>
                                  </p:childTnLst>
                                </p:cTn>
                              </p:par>
                              <p:par>
                                <p:cTn fill="hold" grpId="0" id="143" nodeType="withEffect" presetClass="entr" presetID="12" presetSubtype="4">
                                  <p:stCondLst>
                                    <p:cond delay="300"/>
                                  </p:stCondLst>
                                  <p:childTnLst>
                                    <p:set>
                                      <p:cBhvr>
                                        <p:cTn dur="1" fill="hold" id="144">
                                          <p:stCondLst>
                                            <p:cond delay="0"/>
                                          </p:stCondLst>
                                        </p:cTn>
                                        <p:tgtEl>
                                          <p:spTgt spid="31"/>
                                        </p:tgtEl>
                                        <p:attrNameLst>
                                          <p:attrName>style.visibility</p:attrName>
                                        </p:attrNameLst>
                                      </p:cBhvr>
                                      <p:to>
                                        <p:strVal val="visible"/>
                                      </p:to>
                                    </p:set>
                                    <p:anim calcmode="lin" valueType="num">
                                      <p:cBhvr additive="base">
                                        <p:cTn dur="500" id="145"/>
                                        <p:tgtEl>
                                          <p:spTgt spid="31"/>
                                        </p:tgtEl>
                                        <p:attrNameLst>
                                          <p:attrName>ppt_y</p:attrName>
                                        </p:attrNameLst>
                                      </p:cBhvr>
                                      <p:tavLst>
                                        <p:tav tm="0">
                                          <p:val>
                                            <p:strVal val="#ppt_y+#ppt_h*1.125000"/>
                                          </p:val>
                                        </p:tav>
                                        <p:tav tm="100000">
                                          <p:val>
                                            <p:strVal val="#ppt_y"/>
                                          </p:val>
                                        </p:tav>
                                      </p:tavLst>
                                    </p:anim>
                                    <p:animEffect filter="wipe(up)" transition="in">
                                      <p:cBhvr>
                                        <p:cTn dur="500" id="146"/>
                                        <p:tgtEl>
                                          <p:spTgt spid="31"/>
                                        </p:tgtEl>
                                      </p:cBhvr>
                                    </p:animEffect>
                                  </p:childTnLst>
                                </p:cTn>
                              </p:par>
                              <p:par>
                                <p:cTn fill="hold" grpId="0" id="147" nodeType="withEffect" presetClass="entr" presetID="12" presetSubtype="4">
                                  <p:stCondLst>
                                    <p:cond delay="400"/>
                                  </p:stCondLst>
                                  <p:childTnLst>
                                    <p:set>
                                      <p:cBhvr>
                                        <p:cTn dur="1" fill="hold" id="148">
                                          <p:stCondLst>
                                            <p:cond delay="0"/>
                                          </p:stCondLst>
                                        </p:cTn>
                                        <p:tgtEl>
                                          <p:spTgt spid="32"/>
                                        </p:tgtEl>
                                        <p:attrNameLst>
                                          <p:attrName>style.visibility</p:attrName>
                                        </p:attrNameLst>
                                      </p:cBhvr>
                                      <p:to>
                                        <p:strVal val="visible"/>
                                      </p:to>
                                    </p:set>
                                    <p:anim calcmode="lin" valueType="num">
                                      <p:cBhvr additive="base">
                                        <p:cTn dur="500" id="149"/>
                                        <p:tgtEl>
                                          <p:spTgt spid="32"/>
                                        </p:tgtEl>
                                        <p:attrNameLst>
                                          <p:attrName>ppt_y</p:attrName>
                                        </p:attrNameLst>
                                      </p:cBhvr>
                                      <p:tavLst>
                                        <p:tav tm="0">
                                          <p:val>
                                            <p:strVal val="#ppt_y+#ppt_h*1.125000"/>
                                          </p:val>
                                        </p:tav>
                                        <p:tav tm="100000">
                                          <p:val>
                                            <p:strVal val="#ppt_y"/>
                                          </p:val>
                                        </p:tav>
                                      </p:tavLst>
                                    </p:anim>
                                    <p:animEffect filter="wipe(up)" transition="in">
                                      <p:cBhvr>
                                        <p:cTn dur="500" id="150"/>
                                        <p:tgtEl>
                                          <p:spTgt spid="32"/>
                                        </p:tgtEl>
                                      </p:cBhvr>
                                    </p:animEffect>
                                  </p:childTnLst>
                                </p:cTn>
                              </p:par>
                              <p:par>
                                <p:cTn fill="hold" grpId="0" id="151" nodeType="withEffect" presetClass="entr" presetID="12" presetSubtype="4">
                                  <p:stCondLst>
                                    <p:cond delay="500"/>
                                  </p:stCondLst>
                                  <p:childTnLst>
                                    <p:set>
                                      <p:cBhvr>
                                        <p:cTn dur="1" fill="hold" id="152">
                                          <p:stCondLst>
                                            <p:cond delay="0"/>
                                          </p:stCondLst>
                                        </p:cTn>
                                        <p:tgtEl>
                                          <p:spTgt spid="33"/>
                                        </p:tgtEl>
                                        <p:attrNameLst>
                                          <p:attrName>style.visibility</p:attrName>
                                        </p:attrNameLst>
                                      </p:cBhvr>
                                      <p:to>
                                        <p:strVal val="visible"/>
                                      </p:to>
                                    </p:set>
                                    <p:anim calcmode="lin" valueType="num">
                                      <p:cBhvr additive="base">
                                        <p:cTn dur="500" id="153"/>
                                        <p:tgtEl>
                                          <p:spTgt spid="33"/>
                                        </p:tgtEl>
                                        <p:attrNameLst>
                                          <p:attrName>ppt_y</p:attrName>
                                        </p:attrNameLst>
                                      </p:cBhvr>
                                      <p:tavLst>
                                        <p:tav tm="0">
                                          <p:val>
                                            <p:strVal val="#ppt_y+#ppt_h*1.125000"/>
                                          </p:val>
                                        </p:tav>
                                        <p:tav tm="100000">
                                          <p:val>
                                            <p:strVal val="#ppt_y"/>
                                          </p:val>
                                        </p:tav>
                                      </p:tavLst>
                                    </p:anim>
                                    <p:animEffect filter="wipe(up)" transition="in">
                                      <p:cBhvr>
                                        <p:cTn dur="500" id="154"/>
                                        <p:tgtEl>
                                          <p:spTgt spid="33"/>
                                        </p:tgtEl>
                                      </p:cBhvr>
                                    </p:animEffect>
                                  </p:childTnLst>
                                </p:cTn>
                              </p:par>
                              <p:par>
                                <p:cTn fill="hold" grpId="0" id="155" nodeType="withEffect" presetClass="entr" presetID="12" presetSubtype="4">
                                  <p:stCondLst>
                                    <p:cond delay="600"/>
                                  </p:stCondLst>
                                  <p:childTnLst>
                                    <p:set>
                                      <p:cBhvr>
                                        <p:cTn dur="1" fill="hold" id="156">
                                          <p:stCondLst>
                                            <p:cond delay="0"/>
                                          </p:stCondLst>
                                        </p:cTn>
                                        <p:tgtEl>
                                          <p:spTgt spid="34"/>
                                        </p:tgtEl>
                                        <p:attrNameLst>
                                          <p:attrName>style.visibility</p:attrName>
                                        </p:attrNameLst>
                                      </p:cBhvr>
                                      <p:to>
                                        <p:strVal val="visible"/>
                                      </p:to>
                                    </p:set>
                                    <p:anim calcmode="lin" valueType="num">
                                      <p:cBhvr additive="base">
                                        <p:cTn dur="500" id="157"/>
                                        <p:tgtEl>
                                          <p:spTgt spid="34"/>
                                        </p:tgtEl>
                                        <p:attrNameLst>
                                          <p:attrName>ppt_y</p:attrName>
                                        </p:attrNameLst>
                                      </p:cBhvr>
                                      <p:tavLst>
                                        <p:tav tm="0">
                                          <p:val>
                                            <p:strVal val="#ppt_y+#ppt_h*1.125000"/>
                                          </p:val>
                                        </p:tav>
                                        <p:tav tm="100000">
                                          <p:val>
                                            <p:strVal val="#ppt_y"/>
                                          </p:val>
                                        </p:tav>
                                      </p:tavLst>
                                    </p:anim>
                                    <p:animEffect filter="wipe(up)" transition="in">
                                      <p:cBhvr>
                                        <p:cTn dur="500" id="158"/>
                                        <p:tgtEl>
                                          <p:spTgt spid="34"/>
                                        </p:tgtEl>
                                      </p:cBhvr>
                                    </p:animEffect>
                                  </p:childTnLst>
                                </p:cTn>
                              </p:par>
                              <p:par>
                                <p:cTn fill="hold" grpId="0" id="159" nodeType="withEffect" presetClass="entr" presetID="12" presetSubtype="4">
                                  <p:stCondLst>
                                    <p:cond delay="700"/>
                                  </p:stCondLst>
                                  <p:childTnLst>
                                    <p:set>
                                      <p:cBhvr>
                                        <p:cTn dur="1" fill="hold" id="160">
                                          <p:stCondLst>
                                            <p:cond delay="0"/>
                                          </p:stCondLst>
                                        </p:cTn>
                                        <p:tgtEl>
                                          <p:spTgt spid="35"/>
                                        </p:tgtEl>
                                        <p:attrNameLst>
                                          <p:attrName>style.visibility</p:attrName>
                                        </p:attrNameLst>
                                      </p:cBhvr>
                                      <p:to>
                                        <p:strVal val="visible"/>
                                      </p:to>
                                    </p:set>
                                    <p:anim calcmode="lin" valueType="num">
                                      <p:cBhvr additive="base">
                                        <p:cTn dur="500" id="161"/>
                                        <p:tgtEl>
                                          <p:spTgt spid="35"/>
                                        </p:tgtEl>
                                        <p:attrNameLst>
                                          <p:attrName>ppt_y</p:attrName>
                                        </p:attrNameLst>
                                      </p:cBhvr>
                                      <p:tavLst>
                                        <p:tav tm="0">
                                          <p:val>
                                            <p:strVal val="#ppt_y+#ppt_h*1.125000"/>
                                          </p:val>
                                        </p:tav>
                                        <p:tav tm="100000">
                                          <p:val>
                                            <p:strVal val="#ppt_y"/>
                                          </p:val>
                                        </p:tav>
                                      </p:tavLst>
                                    </p:anim>
                                    <p:animEffect filter="wipe(up)" transition="in">
                                      <p:cBhvr>
                                        <p:cTn dur="500" id="162"/>
                                        <p:tgtEl>
                                          <p:spTgt spid="35"/>
                                        </p:tgtEl>
                                      </p:cBhvr>
                                    </p:animEffect>
                                  </p:childTnLst>
                                </p:cTn>
                              </p:par>
                              <p:par>
                                <p:cTn fill="hold" grpId="0" id="163" nodeType="withEffect" presetClass="entr" presetID="12" presetSubtype="4">
                                  <p:stCondLst>
                                    <p:cond delay="800"/>
                                  </p:stCondLst>
                                  <p:childTnLst>
                                    <p:set>
                                      <p:cBhvr>
                                        <p:cTn dur="1" fill="hold" id="164">
                                          <p:stCondLst>
                                            <p:cond delay="0"/>
                                          </p:stCondLst>
                                        </p:cTn>
                                        <p:tgtEl>
                                          <p:spTgt spid="36"/>
                                        </p:tgtEl>
                                        <p:attrNameLst>
                                          <p:attrName>style.visibility</p:attrName>
                                        </p:attrNameLst>
                                      </p:cBhvr>
                                      <p:to>
                                        <p:strVal val="visible"/>
                                      </p:to>
                                    </p:set>
                                    <p:anim calcmode="lin" valueType="num">
                                      <p:cBhvr additive="base">
                                        <p:cTn dur="500" id="165"/>
                                        <p:tgtEl>
                                          <p:spTgt spid="36"/>
                                        </p:tgtEl>
                                        <p:attrNameLst>
                                          <p:attrName>ppt_y</p:attrName>
                                        </p:attrNameLst>
                                      </p:cBhvr>
                                      <p:tavLst>
                                        <p:tav tm="0">
                                          <p:val>
                                            <p:strVal val="#ppt_y+#ppt_h*1.125000"/>
                                          </p:val>
                                        </p:tav>
                                        <p:tav tm="100000">
                                          <p:val>
                                            <p:strVal val="#ppt_y"/>
                                          </p:val>
                                        </p:tav>
                                      </p:tavLst>
                                    </p:anim>
                                    <p:animEffect filter="wipe(up)" transition="in">
                                      <p:cBhvr>
                                        <p:cTn dur="500" id="166"/>
                                        <p:tgtEl>
                                          <p:spTgt spid="36"/>
                                        </p:tgtEl>
                                      </p:cBhvr>
                                    </p:animEffect>
                                  </p:childTnLst>
                                </p:cTn>
                              </p:par>
                              <p:par>
                                <p:cTn fill="hold" grpId="0" id="167" nodeType="withEffect" presetClass="entr" presetID="12" presetSubtype="4">
                                  <p:stCondLst>
                                    <p:cond delay="900"/>
                                  </p:stCondLst>
                                  <p:childTnLst>
                                    <p:set>
                                      <p:cBhvr>
                                        <p:cTn dur="1" fill="hold" id="168">
                                          <p:stCondLst>
                                            <p:cond delay="0"/>
                                          </p:stCondLst>
                                        </p:cTn>
                                        <p:tgtEl>
                                          <p:spTgt spid="37"/>
                                        </p:tgtEl>
                                        <p:attrNameLst>
                                          <p:attrName>style.visibility</p:attrName>
                                        </p:attrNameLst>
                                      </p:cBhvr>
                                      <p:to>
                                        <p:strVal val="visible"/>
                                      </p:to>
                                    </p:set>
                                    <p:anim calcmode="lin" valueType="num">
                                      <p:cBhvr additive="base">
                                        <p:cTn dur="500" id="169"/>
                                        <p:tgtEl>
                                          <p:spTgt spid="37"/>
                                        </p:tgtEl>
                                        <p:attrNameLst>
                                          <p:attrName>ppt_y</p:attrName>
                                        </p:attrNameLst>
                                      </p:cBhvr>
                                      <p:tavLst>
                                        <p:tav tm="0">
                                          <p:val>
                                            <p:strVal val="#ppt_y+#ppt_h*1.125000"/>
                                          </p:val>
                                        </p:tav>
                                        <p:tav tm="100000">
                                          <p:val>
                                            <p:strVal val="#ppt_y"/>
                                          </p:val>
                                        </p:tav>
                                      </p:tavLst>
                                    </p:anim>
                                    <p:animEffect filter="wipe(up)" transition="in">
                                      <p:cBhvr>
                                        <p:cTn dur="500" id="170"/>
                                        <p:tgtEl>
                                          <p:spTgt spid="37"/>
                                        </p:tgtEl>
                                      </p:cBhvr>
                                    </p:animEffect>
                                  </p:childTnLst>
                                </p:cTn>
                              </p:par>
                              <p:par>
                                <p:cTn fill="hold" grpId="0" id="171" nodeType="withEffect" presetClass="entr" presetID="12" presetSubtype="4">
                                  <p:stCondLst>
                                    <p:cond delay="0"/>
                                  </p:stCondLst>
                                  <p:childTnLst>
                                    <p:set>
                                      <p:cBhvr>
                                        <p:cTn dur="1" fill="hold" id="172">
                                          <p:stCondLst>
                                            <p:cond delay="0"/>
                                          </p:stCondLst>
                                        </p:cTn>
                                        <p:tgtEl>
                                          <p:spTgt spid="38"/>
                                        </p:tgtEl>
                                        <p:attrNameLst>
                                          <p:attrName>style.visibility</p:attrName>
                                        </p:attrNameLst>
                                      </p:cBhvr>
                                      <p:to>
                                        <p:strVal val="visible"/>
                                      </p:to>
                                    </p:set>
                                    <p:anim calcmode="lin" valueType="num">
                                      <p:cBhvr additive="base">
                                        <p:cTn dur="500" id="173"/>
                                        <p:tgtEl>
                                          <p:spTgt spid="38"/>
                                        </p:tgtEl>
                                        <p:attrNameLst>
                                          <p:attrName>ppt_y</p:attrName>
                                        </p:attrNameLst>
                                      </p:cBhvr>
                                      <p:tavLst>
                                        <p:tav tm="0">
                                          <p:val>
                                            <p:strVal val="#ppt_y+#ppt_h*1.125000"/>
                                          </p:val>
                                        </p:tav>
                                        <p:tav tm="100000">
                                          <p:val>
                                            <p:strVal val="#ppt_y"/>
                                          </p:val>
                                        </p:tav>
                                      </p:tavLst>
                                    </p:anim>
                                    <p:animEffect filter="wipe(up)" transition="in">
                                      <p:cBhvr>
                                        <p:cTn dur="500" id="174"/>
                                        <p:tgtEl>
                                          <p:spTgt spid="38"/>
                                        </p:tgtEl>
                                      </p:cBhvr>
                                    </p:animEffect>
                                  </p:childTnLst>
                                </p:cTn>
                              </p:par>
                              <p:par>
                                <p:cTn fill="hold" grpId="0" id="175" nodeType="withEffect" presetClass="entr" presetID="12" presetSubtype="4">
                                  <p:stCondLst>
                                    <p:cond delay="100"/>
                                  </p:stCondLst>
                                  <p:childTnLst>
                                    <p:set>
                                      <p:cBhvr>
                                        <p:cTn dur="1" fill="hold" id="176">
                                          <p:stCondLst>
                                            <p:cond delay="0"/>
                                          </p:stCondLst>
                                        </p:cTn>
                                        <p:tgtEl>
                                          <p:spTgt spid="39"/>
                                        </p:tgtEl>
                                        <p:attrNameLst>
                                          <p:attrName>style.visibility</p:attrName>
                                        </p:attrNameLst>
                                      </p:cBhvr>
                                      <p:to>
                                        <p:strVal val="visible"/>
                                      </p:to>
                                    </p:set>
                                    <p:anim calcmode="lin" valueType="num">
                                      <p:cBhvr additive="base">
                                        <p:cTn dur="500" id="177"/>
                                        <p:tgtEl>
                                          <p:spTgt spid="39"/>
                                        </p:tgtEl>
                                        <p:attrNameLst>
                                          <p:attrName>ppt_y</p:attrName>
                                        </p:attrNameLst>
                                      </p:cBhvr>
                                      <p:tavLst>
                                        <p:tav tm="0">
                                          <p:val>
                                            <p:strVal val="#ppt_y+#ppt_h*1.125000"/>
                                          </p:val>
                                        </p:tav>
                                        <p:tav tm="100000">
                                          <p:val>
                                            <p:strVal val="#ppt_y"/>
                                          </p:val>
                                        </p:tav>
                                      </p:tavLst>
                                    </p:anim>
                                    <p:animEffect filter="wipe(up)" transition="in">
                                      <p:cBhvr>
                                        <p:cTn dur="500" id="178"/>
                                        <p:tgtEl>
                                          <p:spTgt spid="39"/>
                                        </p:tgtEl>
                                      </p:cBhvr>
                                    </p:animEffect>
                                  </p:childTnLst>
                                </p:cTn>
                              </p:par>
                              <p:par>
                                <p:cTn fill="hold" grpId="0" id="179" nodeType="withEffect" presetClass="entr" presetID="12" presetSubtype="4">
                                  <p:stCondLst>
                                    <p:cond delay="200"/>
                                  </p:stCondLst>
                                  <p:childTnLst>
                                    <p:set>
                                      <p:cBhvr>
                                        <p:cTn dur="1" fill="hold" id="180">
                                          <p:stCondLst>
                                            <p:cond delay="0"/>
                                          </p:stCondLst>
                                        </p:cTn>
                                        <p:tgtEl>
                                          <p:spTgt spid="40"/>
                                        </p:tgtEl>
                                        <p:attrNameLst>
                                          <p:attrName>style.visibility</p:attrName>
                                        </p:attrNameLst>
                                      </p:cBhvr>
                                      <p:to>
                                        <p:strVal val="visible"/>
                                      </p:to>
                                    </p:set>
                                    <p:anim calcmode="lin" valueType="num">
                                      <p:cBhvr additive="base">
                                        <p:cTn dur="500" id="181"/>
                                        <p:tgtEl>
                                          <p:spTgt spid="40"/>
                                        </p:tgtEl>
                                        <p:attrNameLst>
                                          <p:attrName>ppt_y</p:attrName>
                                        </p:attrNameLst>
                                      </p:cBhvr>
                                      <p:tavLst>
                                        <p:tav tm="0">
                                          <p:val>
                                            <p:strVal val="#ppt_y+#ppt_h*1.125000"/>
                                          </p:val>
                                        </p:tav>
                                        <p:tav tm="100000">
                                          <p:val>
                                            <p:strVal val="#ppt_y"/>
                                          </p:val>
                                        </p:tav>
                                      </p:tavLst>
                                    </p:anim>
                                    <p:animEffect filter="wipe(up)" transition="in">
                                      <p:cBhvr>
                                        <p:cTn dur="500" id="182"/>
                                        <p:tgtEl>
                                          <p:spTgt spid="40"/>
                                        </p:tgtEl>
                                      </p:cBhvr>
                                    </p:animEffect>
                                  </p:childTnLst>
                                </p:cTn>
                              </p:par>
                              <p:par>
                                <p:cTn fill="hold" grpId="0" id="183" nodeType="withEffect" presetClass="entr" presetID="12" presetSubtype="4">
                                  <p:stCondLst>
                                    <p:cond delay="300"/>
                                  </p:stCondLst>
                                  <p:childTnLst>
                                    <p:set>
                                      <p:cBhvr>
                                        <p:cTn dur="1" fill="hold" id="184">
                                          <p:stCondLst>
                                            <p:cond delay="0"/>
                                          </p:stCondLst>
                                        </p:cTn>
                                        <p:tgtEl>
                                          <p:spTgt spid="41"/>
                                        </p:tgtEl>
                                        <p:attrNameLst>
                                          <p:attrName>style.visibility</p:attrName>
                                        </p:attrNameLst>
                                      </p:cBhvr>
                                      <p:to>
                                        <p:strVal val="visible"/>
                                      </p:to>
                                    </p:set>
                                    <p:anim calcmode="lin" valueType="num">
                                      <p:cBhvr additive="base">
                                        <p:cTn dur="500" id="185"/>
                                        <p:tgtEl>
                                          <p:spTgt spid="41"/>
                                        </p:tgtEl>
                                        <p:attrNameLst>
                                          <p:attrName>ppt_y</p:attrName>
                                        </p:attrNameLst>
                                      </p:cBhvr>
                                      <p:tavLst>
                                        <p:tav tm="0">
                                          <p:val>
                                            <p:strVal val="#ppt_y+#ppt_h*1.125000"/>
                                          </p:val>
                                        </p:tav>
                                        <p:tav tm="100000">
                                          <p:val>
                                            <p:strVal val="#ppt_y"/>
                                          </p:val>
                                        </p:tav>
                                      </p:tavLst>
                                    </p:anim>
                                    <p:animEffect filter="wipe(up)" transition="in">
                                      <p:cBhvr>
                                        <p:cTn dur="500" id="186"/>
                                        <p:tgtEl>
                                          <p:spTgt spid="41"/>
                                        </p:tgtEl>
                                      </p:cBhvr>
                                    </p:animEffect>
                                  </p:childTnLst>
                                </p:cTn>
                              </p:par>
                              <p:par>
                                <p:cTn fill="hold" grpId="0" id="187" nodeType="withEffect" presetClass="entr" presetID="12" presetSubtype="4">
                                  <p:stCondLst>
                                    <p:cond delay="400"/>
                                  </p:stCondLst>
                                  <p:childTnLst>
                                    <p:set>
                                      <p:cBhvr>
                                        <p:cTn dur="1" fill="hold" id="188">
                                          <p:stCondLst>
                                            <p:cond delay="0"/>
                                          </p:stCondLst>
                                        </p:cTn>
                                        <p:tgtEl>
                                          <p:spTgt spid="42"/>
                                        </p:tgtEl>
                                        <p:attrNameLst>
                                          <p:attrName>style.visibility</p:attrName>
                                        </p:attrNameLst>
                                      </p:cBhvr>
                                      <p:to>
                                        <p:strVal val="visible"/>
                                      </p:to>
                                    </p:set>
                                    <p:anim calcmode="lin" valueType="num">
                                      <p:cBhvr additive="base">
                                        <p:cTn dur="500" id="189"/>
                                        <p:tgtEl>
                                          <p:spTgt spid="42"/>
                                        </p:tgtEl>
                                        <p:attrNameLst>
                                          <p:attrName>ppt_y</p:attrName>
                                        </p:attrNameLst>
                                      </p:cBhvr>
                                      <p:tavLst>
                                        <p:tav tm="0">
                                          <p:val>
                                            <p:strVal val="#ppt_y+#ppt_h*1.125000"/>
                                          </p:val>
                                        </p:tav>
                                        <p:tav tm="100000">
                                          <p:val>
                                            <p:strVal val="#ppt_y"/>
                                          </p:val>
                                        </p:tav>
                                      </p:tavLst>
                                    </p:anim>
                                    <p:animEffect filter="wipe(up)" transition="in">
                                      <p:cBhvr>
                                        <p:cTn dur="500" id="190"/>
                                        <p:tgtEl>
                                          <p:spTgt spid="42"/>
                                        </p:tgtEl>
                                      </p:cBhvr>
                                    </p:animEffect>
                                  </p:childTnLst>
                                </p:cTn>
                              </p:par>
                              <p:par>
                                <p:cTn fill="hold" grpId="0" id="191" nodeType="withEffect" presetClass="entr" presetID="12" presetSubtype="4">
                                  <p:stCondLst>
                                    <p:cond delay="500"/>
                                  </p:stCondLst>
                                  <p:childTnLst>
                                    <p:set>
                                      <p:cBhvr>
                                        <p:cTn dur="1" fill="hold" id="192">
                                          <p:stCondLst>
                                            <p:cond delay="0"/>
                                          </p:stCondLst>
                                        </p:cTn>
                                        <p:tgtEl>
                                          <p:spTgt spid="43"/>
                                        </p:tgtEl>
                                        <p:attrNameLst>
                                          <p:attrName>style.visibility</p:attrName>
                                        </p:attrNameLst>
                                      </p:cBhvr>
                                      <p:to>
                                        <p:strVal val="visible"/>
                                      </p:to>
                                    </p:set>
                                    <p:anim calcmode="lin" valueType="num">
                                      <p:cBhvr additive="base">
                                        <p:cTn dur="500" id="193"/>
                                        <p:tgtEl>
                                          <p:spTgt spid="43"/>
                                        </p:tgtEl>
                                        <p:attrNameLst>
                                          <p:attrName>ppt_y</p:attrName>
                                        </p:attrNameLst>
                                      </p:cBhvr>
                                      <p:tavLst>
                                        <p:tav tm="0">
                                          <p:val>
                                            <p:strVal val="#ppt_y+#ppt_h*1.125000"/>
                                          </p:val>
                                        </p:tav>
                                        <p:tav tm="100000">
                                          <p:val>
                                            <p:strVal val="#ppt_y"/>
                                          </p:val>
                                        </p:tav>
                                      </p:tavLst>
                                    </p:anim>
                                    <p:animEffect filter="wipe(up)" transition="in">
                                      <p:cBhvr>
                                        <p:cTn dur="500" id="194"/>
                                        <p:tgtEl>
                                          <p:spTgt spid="43"/>
                                        </p:tgtEl>
                                      </p:cBhvr>
                                    </p:animEffect>
                                  </p:childTnLst>
                                </p:cTn>
                              </p:par>
                              <p:par>
                                <p:cTn fill="hold" grpId="0" id="195" nodeType="withEffect" presetClass="entr" presetID="12" presetSubtype="4">
                                  <p:stCondLst>
                                    <p:cond delay="600"/>
                                  </p:stCondLst>
                                  <p:childTnLst>
                                    <p:set>
                                      <p:cBhvr>
                                        <p:cTn dur="1" fill="hold" id="196">
                                          <p:stCondLst>
                                            <p:cond delay="0"/>
                                          </p:stCondLst>
                                        </p:cTn>
                                        <p:tgtEl>
                                          <p:spTgt spid="44"/>
                                        </p:tgtEl>
                                        <p:attrNameLst>
                                          <p:attrName>style.visibility</p:attrName>
                                        </p:attrNameLst>
                                      </p:cBhvr>
                                      <p:to>
                                        <p:strVal val="visible"/>
                                      </p:to>
                                    </p:set>
                                    <p:anim calcmode="lin" valueType="num">
                                      <p:cBhvr additive="base">
                                        <p:cTn dur="500" id="197"/>
                                        <p:tgtEl>
                                          <p:spTgt spid="44"/>
                                        </p:tgtEl>
                                        <p:attrNameLst>
                                          <p:attrName>ppt_y</p:attrName>
                                        </p:attrNameLst>
                                      </p:cBhvr>
                                      <p:tavLst>
                                        <p:tav tm="0">
                                          <p:val>
                                            <p:strVal val="#ppt_y+#ppt_h*1.125000"/>
                                          </p:val>
                                        </p:tav>
                                        <p:tav tm="100000">
                                          <p:val>
                                            <p:strVal val="#ppt_y"/>
                                          </p:val>
                                        </p:tav>
                                      </p:tavLst>
                                    </p:anim>
                                    <p:animEffect filter="wipe(up)" transition="in">
                                      <p:cBhvr>
                                        <p:cTn dur="500" id="198"/>
                                        <p:tgtEl>
                                          <p:spTgt spid="44"/>
                                        </p:tgtEl>
                                      </p:cBhvr>
                                    </p:animEffect>
                                  </p:childTnLst>
                                </p:cTn>
                              </p:par>
                              <p:par>
                                <p:cTn fill="hold" grpId="0" id="199" nodeType="withEffect" presetClass="entr" presetID="12" presetSubtype="4">
                                  <p:stCondLst>
                                    <p:cond delay="700"/>
                                  </p:stCondLst>
                                  <p:childTnLst>
                                    <p:set>
                                      <p:cBhvr>
                                        <p:cTn dur="1" fill="hold" id="200">
                                          <p:stCondLst>
                                            <p:cond delay="0"/>
                                          </p:stCondLst>
                                        </p:cTn>
                                        <p:tgtEl>
                                          <p:spTgt spid="45"/>
                                        </p:tgtEl>
                                        <p:attrNameLst>
                                          <p:attrName>style.visibility</p:attrName>
                                        </p:attrNameLst>
                                      </p:cBhvr>
                                      <p:to>
                                        <p:strVal val="visible"/>
                                      </p:to>
                                    </p:set>
                                    <p:anim calcmode="lin" valueType="num">
                                      <p:cBhvr additive="base">
                                        <p:cTn dur="500" id="201"/>
                                        <p:tgtEl>
                                          <p:spTgt spid="45"/>
                                        </p:tgtEl>
                                        <p:attrNameLst>
                                          <p:attrName>ppt_y</p:attrName>
                                        </p:attrNameLst>
                                      </p:cBhvr>
                                      <p:tavLst>
                                        <p:tav tm="0">
                                          <p:val>
                                            <p:strVal val="#ppt_y+#ppt_h*1.125000"/>
                                          </p:val>
                                        </p:tav>
                                        <p:tav tm="100000">
                                          <p:val>
                                            <p:strVal val="#ppt_y"/>
                                          </p:val>
                                        </p:tav>
                                      </p:tavLst>
                                    </p:anim>
                                    <p:animEffect filter="wipe(up)" transition="in">
                                      <p:cBhvr>
                                        <p:cTn dur="500" id="202"/>
                                        <p:tgtEl>
                                          <p:spTgt spid="45"/>
                                        </p:tgtEl>
                                      </p:cBhvr>
                                    </p:animEffect>
                                  </p:childTnLst>
                                </p:cTn>
                              </p:par>
                              <p:par>
                                <p:cTn fill="hold" grpId="0" id="203" nodeType="withEffect" presetClass="entr" presetID="12" presetSubtype="4">
                                  <p:stCondLst>
                                    <p:cond delay="800"/>
                                  </p:stCondLst>
                                  <p:childTnLst>
                                    <p:set>
                                      <p:cBhvr>
                                        <p:cTn dur="1" fill="hold" id="204">
                                          <p:stCondLst>
                                            <p:cond delay="0"/>
                                          </p:stCondLst>
                                        </p:cTn>
                                        <p:tgtEl>
                                          <p:spTgt spid="46"/>
                                        </p:tgtEl>
                                        <p:attrNameLst>
                                          <p:attrName>style.visibility</p:attrName>
                                        </p:attrNameLst>
                                      </p:cBhvr>
                                      <p:to>
                                        <p:strVal val="visible"/>
                                      </p:to>
                                    </p:set>
                                    <p:anim calcmode="lin" valueType="num">
                                      <p:cBhvr additive="base">
                                        <p:cTn dur="500" id="205"/>
                                        <p:tgtEl>
                                          <p:spTgt spid="46"/>
                                        </p:tgtEl>
                                        <p:attrNameLst>
                                          <p:attrName>ppt_y</p:attrName>
                                        </p:attrNameLst>
                                      </p:cBhvr>
                                      <p:tavLst>
                                        <p:tav tm="0">
                                          <p:val>
                                            <p:strVal val="#ppt_y+#ppt_h*1.125000"/>
                                          </p:val>
                                        </p:tav>
                                        <p:tav tm="100000">
                                          <p:val>
                                            <p:strVal val="#ppt_y"/>
                                          </p:val>
                                        </p:tav>
                                      </p:tavLst>
                                    </p:anim>
                                    <p:animEffect filter="wipe(up)" transition="in">
                                      <p:cBhvr>
                                        <p:cTn dur="500" id="206"/>
                                        <p:tgtEl>
                                          <p:spTgt spid="46"/>
                                        </p:tgtEl>
                                      </p:cBhvr>
                                    </p:animEffect>
                                  </p:childTnLst>
                                </p:cTn>
                              </p:par>
                              <p:par>
                                <p:cTn fill="hold" grpId="0" id="207" nodeType="withEffect" presetClass="entr" presetID="12" presetSubtype="4">
                                  <p:stCondLst>
                                    <p:cond delay="900"/>
                                  </p:stCondLst>
                                  <p:childTnLst>
                                    <p:set>
                                      <p:cBhvr>
                                        <p:cTn dur="1" fill="hold" id="208">
                                          <p:stCondLst>
                                            <p:cond delay="0"/>
                                          </p:stCondLst>
                                        </p:cTn>
                                        <p:tgtEl>
                                          <p:spTgt spid="47"/>
                                        </p:tgtEl>
                                        <p:attrNameLst>
                                          <p:attrName>style.visibility</p:attrName>
                                        </p:attrNameLst>
                                      </p:cBhvr>
                                      <p:to>
                                        <p:strVal val="visible"/>
                                      </p:to>
                                    </p:set>
                                    <p:anim calcmode="lin" valueType="num">
                                      <p:cBhvr additive="base">
                                        <p:cTn dur="500" id="209"/>
                                        <p:tgtEl>
                                          <p:spTgt spid="47"/>
                                        </p:tgtEl>
                                        <p:attrNameLst>
                                          <p:attrName>ppt_y</p:attrName>
                                        </p:attrNameLst>
                                      </p:cBhvr>
                                      <p:tavLst>
                                        <p:tav tm="0">
                                          <p:val>
                                            <p:strVal val="#ppt_y+#ppt_h*1.125000"/>
                                          </p:val>
                                        </p:tav>
                                        <p:tav tm="100000">
                                          <p:val>
                                            <p:strVal val="#ppt_y"/>
                                          </p:val>
                                        </p:tav>
                                      </p:tavLst>
                                    </p:anim>
                                    <p:animEffect filter="wipe(up)" transition="in">
                                      <p:cBhvr>
                                        <p:cTn dur="500" id="210"/>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7223013" y="2028114"/>
            <a:ext cx="706355" cy="2283090"/>
            <a:chOff x="7829755" y="2028114"/>
            <a:chExt cx="706355" cy="2283090"/>
          </a:xfrm>
        </p:grpSpPr>
        <p:sp>
          <p:nvSpPr>
            <p:cNvPr id="4" name="Freeform 31"/>
            <p:cNvSpPr>
              <a:spLocks noChangeArrowheads="1"/>
            </p:cNvSpPr>
            <p:nvPr/>
          </p:nvSpPr>
          <p:spPr bwMode="auto">
            <a:xfrm>
              <a:off x="7833329" y="2028114"/>
              <a:ext cx="702781" cy="2283090"/>
            </a:xfrm>
            <a:custGeom>
              <a:gdLst>
                <a:gd fmla="*/ 2147483647 w 919" name="T0"/>
                <a:gd fmla="*/ 2147483647 h 1497" name="T1"/>
                <a:gd fmla="*/ 2147483647 w 919" name="T2"/>
                <a:gd fmla="*/ 2147483647 h 1497" name="T3"/>
                <a:gd fmla="*/ 2147483647 w 919" name="T4"/>
                <a:gd fmla="*/ 2147483647 h 1497" name="T5"/>
                <a:gd fmla="*/ 2147483647 w 919" name="T6"/>
                <a:gd fmla="*/ 2147483647 h 1497" name="T7"/>
                <a:gd fmla="*/ 2147483647 w 919" name="T8"/>
                <a:gd fmla="*/ 2147483647 h 1497" name="T9"/>
                <a:gd fmla="*/ 2147483647 w 919" name="T10"/>
                <a:gd fmla="*/ 0 h 1497" name="T11"/>
                <a:gd fmla="*/ 2147483647 w 919" name="T12"/>
                <a:gd fmla="*/ 2147483647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cmpd="sng" w="9525">
                  <a:solidFill>
                    <a:srgbClr val="000000"/>
                  </a:solidFill>
                  <a:bevel/>
                  <a:headEnd/>
                  <a:tailEnd/>
                </a14:hiddenLine>
              </a:ext>
            </a:extLst>
          </p:spPr>
          <p:txBody>
            <a:bodyPr bIns="34272" lIns="68543" rIns="68543" tIns="34272"/>
            <a:lstStyle/>
            <a:p>
              <a:endParaRPr altLang="zh-CN" lang="zh-CN">
                <a:latin charset="0" pitchFamily="34" typeface="Impact"/>
                <a:ea charset="-122" pitchFamily="34" typeface="微软雅黑"/>
                <a:sym charset="0" pitchFamily="34" typeface="Impact"/>
              </a:endParaRPr>
            </a:p>
          </p:txBody>
        </p:sp>
        <p:sp>
          <p:nvSpPr>
            <p:cNvPr id="5" name="Oval 49"/>
            <p:cNvSpPr>
              <a:spLocks noChangeArrowheads="1"/>
            </p:cNvSpPr>
            <p:nvPr/>
          </p:nvSpPr>
          <p:spPr bwMode="auto">
            <a:xfrm>
              <a:off x="7829755" y="2035256"/>
              <a:ext cx="698016" cy="192837"/>
            </a:xfrm>
            <a:prstGeom prst="ellipse">
              <a:avLst/>
            </a:prstGeom>
            <a:solidFill>
              <a:srgbClr val="FFFFFF">
                <a:alpha val="29999"/>
              </a:srgbClr>
            </a:solidFill>
            <a:ln>
              <a:noFill/>
            </a:ln>
            <a:extLst>
              <a:ext uri="{91240B29-F687-4F45-9708-019B960494DF}">
                <a14:hiddenLine cmpd="sng" w="9525">
                  <a:solidFill>
                    <a:srgbClr val="000000"/>
                  </a:solidFill>
                  <a:bevel/>
                  <a:headEnd/>
                  <a:tailEnd/>
                </a14:hiddenLine>
              </a:ext>
            </a:extLst>
          </p:spPr>
          <p:txBody>
            <a:bodyPr anchor="ctr" bIns="34272" lIns="68543" rIns="68543" tIns="34272" wrap="none"/>
            <a:lstStyle/>
            <a:p>
              <a:endParaRPr altLang="zh-CN" lang="zh-CN">
                <a:latin charset="0" pitchFamily="34" typeface="Impact"/>
                <a:ea charset="-122" pitchFamily="34" typeface="微软雅黑"/>
                <a:sym charset="0" pitchFamily="34" typeface="Impact"/>
              </a:endParaRPr>
            </a:p>
          </p:txBody>
        </p:sp>
      </p:grpSp>
      <p:grpSp>
        <p:nvGrpSpPr>
          <p:cNvPr id="6" name="组合 5"/>
          <p:cNvGrpSpPr/>
          <p:nvPr/>
        </p:nvGrpSpPr>
        <p:grpSpPr>
          <a:xfrm>
            <a:off x="6328129" y="2167385"/>
            <a:ext cx="702103" cy="2002168"/>
            <a:chOff x="6934871" y="2167385"/>
            <a:chExt cx="702103" cy="2002168"/>
          </a:xfrm>
        </p:grpSpPr>
        <p:sp>
          <p:nvSpPr>
            <p:cNvPr id="7" name="Freeform 24"/>
            <p:cNvSpPr>
              <a:spLocks noChangeArrowheads="1"/>
            </p:cNvSpPr>
            <p:nvPr/>
          </p:nvSpPr>
          <p:spPr bwMode="auto">
            <a:xfrm>
              <a:off x="6934871" y="2167385"/>
              <a:ext cx="702103" cy="2002168"/>
            </a:xfrm>
            <a:custGeom>
              <a:gdLst>
                <a:gd fmla="*/ 2147483647 w 919" name="T0"/>
                <a:gd fmla="*/ 2147483647 h 1497" name="T1"/>
                <a:gd fmla="*/ 2147483647 w 919" name="T2"/>
                <a:gd fmla="*/ 2147483647 h 1497" name="T3"/>
                <a:gd fmla="*/ 2147483647 w 919" name="T4"/>
                <a:gd fmla="*/ 2147483647 h 1497" name="T5"/>
                <a:gd fmla="*/ 2147483647 w 919" name="T6"/>
                <a:gd fmla="*/ 2147483647 h 1497" name="T7"/>
                <a:gd fmla="*/ 2147483647 w 919" name="T8"/>
                <a:gd fmla="*/ 2147483647 h 1497" name="T9"/>
                <a:gd fmla="*/ 2147483647 w 919" name="T10"/>
                <a:gd fmla="*/ 0 h 1497" name="T11"/>
                <a:gd fmla="*/ 2147483647 w 919" name="T12"/>
                <a:gd fmla="*/ 2147483647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cmpd="sng" w="9525">
                  <a:solidFill>
                    <a:srgbClr val="000000"/>
                  </a:solidFill>
                  <a:bevel/>
                  <a:headEnd/>
                  <a:tailEnd/>
                </a14:hiddenLine>
              </a:ext>
            </a:extLst>
          </p:spPr>
          <p:txBody>
            <a:bodyPr bIns="34272" lIns="68543" rIns="68543" tIns="34272"/>
            <a:lstStyle/>
            <a:p>
              <a:endParaRPr altLang="zh-CN" lang="zh-CN">
                <a:latin charset="0" pitchFamily="34" typeface="Impact"/>
                <a:ea charset="-122" pitchFamily="34" typeface="微软雅黑"/>
                <a:sym charset="0" pitchFamily="34" typeface="Impact"/>
              </a:endParaRPr>
            </a:p>
          </p:txBody>
        </p:sp>
        <p:sp>
          <p:nvSpPr>
            <p:cNvPr id="8" name="Oval 25"/>
            <p:cNvSpPr>
              <a:spLocks noChangeArrowheads="1"/>
            </p:cNvSpPr>
            <p:nvPr/>
          </p:nvSpPr>
          <p:spPr bwMode="auto">
            <a:xfrm>
              <a:off x="6939631" y="2168575"/>
              <a:ext cx="697343" cy="192837"/>
            </a:xfrm>
            <a:prstGeom prst="ellipse">
              <a:avLst/>
            </a:prstGeom>
            <a:solidFill>
              <a:srgbClr val="FFFFFF">
                <a:alpha val="29999"/>
              </a:srgbClr>
            </a:solidFill>
            <a:ln>
              <a:noFill/>
            </a:ln>
            <a:extLst>
              <a:ext uri="{91240B29-F687-4F45-9708-019B960494DF}">
                <a14:hiddenLine cmpd="sng" w="9525">
                  <a:solidFill>
                    <a:srgbClr val="000000"/>
                  </a:solidFill>
                  <a:bevel/>
                  <a:headEnd/>
                  <a:tailEnd/>
                </a14:hiddenLine>
              </a:ext>
            </a:extLst>
          </p:spPr>
          <p:txBody>
            <a:bodyPr anchor="ctr" bIns="34272" lIns="68543" rIns="68543" tIns="34272" wrap="none"/>
            <a:lstStyle/>
            <a:p>
              <a:endParaRPr altLang="zh-CN" lang="zh-CN">
                <a:latin charset="0" pitchFamily="34" typeface="Impact"/>
                <a:ea charset="-122" pitchFamily="34" typeface="微软雅黑"/>
                <a:sym charset="0" pitchFamily="34" typeface="Impact"/>
              </a:endParaRPr>
            </a:p>
          </p:txBody>
        </p:sp>
      </p:grpSp>
      <p:grpSp>
        <p:nvGrpSpPr>
          <p:cNvPr id="9" name="组合 8"/>
          <p:cNvGrpSpPr/>
          <p:nvPr/>
        </p:nvGrpSpPr>
        <p:grpSpPr>
          <a:xfrm>
            <a:off x="6329319" y="2728039"/>
            <a:ext cx="700913" cy="1441514"/>
            <a:chOff x="6936061" y="2728039"/>
            <a:chExt cx="700913" cy="1441514"/>
          </a:xfrm>
          <a:solidFill>
            <a:srgbClr val="2F318B"/>
          </a:solidFill>
        </p:grpSpPr>
        <p:sp>
          <p:nvSpPr>
            <p:cNvPr id="10" name="Oval 26"/>
            <p:cNvSpPr>
              <a:spLocks noChangeArrowheads="1"/>
            </p:cNvSpPr>
            <p:nvPr/>
          </p:nvSpPr>
          <p:spPr bwMode="auto">
            <a:xfrm>
              <a:off x="6939631" y="3976716"/>
              <a:ext cx="697343" cy="192837"/>
            </a:xfrm>
            <a:prstGeom prst="ellipse">
              <a:avLst/>
            </a:prstGeom>
            <a:grpFill/>
            <a:ln>
              <a:noFill/>
            </a:ln>
            <a:extLst>
              <a:ext uri="{91240B29-F687-4F45-9708-019B960494DF}">
                <a14:hiddenLine cmpd="sng" w="9525">
                  <a:solidFill>
                    <a:srgbClr val="000000"/>
                  </a:solidFill>
                  <a:bevel/>
                  <a:headEnd/>
                  <a:tailEnd/>
                </a14:hiddenLine>
              </a:ext>
            </a:extLst>
          </p:spPr>
          <p:txBody>
            <a:bodyPr anchor="ctr" bIns="34272" lIns="68543" rIns="68543" tIns="34272" wrap="none"/>
            <a:lstStyle/>
            <a:p>
              <a:endParaRPr altLang="zh-CN" lang="zh-CN">
                <a:solidFill>
                  <a:schemeClr val="bg1"/>
                </a:solidFill>
                <a:latin charset="0" pitchFamily="34" typeface="Impact"/>
                <a:ea charset="-122" pitchFamily="34" typeface="微软雅黑"/>
                <a:sym charset="0" pitchFamily="34" typeface="Impact"/>
              </a:endParaRPr>
            </a:p>
          </p:txBody>
        </p:sp>
        <p:sp>
          <p:nvSpPr>
            <p:cNvPr id="11" name="AutoShape 36"/>
            <p:cNvSpPr>
              <a:spLocks noChangeArrowheads="1"/>
            </p:cNvSpPr>
            <p:nvPr/>
          </p:nvSpPr>
          <p:spPr bwMode="auto">
            <a:xfrm>
              <a:off x="6936061" y="2728039"/>
              <a:ext cx="697343" cy="1441513"/>
            </a:xfrm>
            <a:prstGeom prst="can">
              <a:avLst>
                <a:gd fmla="val 30013" name="adj"/>
              </a:avLst>
            </a:prstGeom>
            <a:grpFill/>
            <a:ln>
              <a:noFill/>
            </a:ln>
            <a:extLst/>
          </p:spPr>
          <p:txBody>
            <a:bodyPr anchor="ctr" bIns="34272" lIns="68543" rIns="68543" tIns="34272"/>
            <a:lstStyle/>
            <a:p>
              <a:endParaRPr altLang="zh-CN" lang="zh-CN" sz="2400">
                <a:solidFill>
                  <a:schemeClr val="bg1"/>
                </a:solidFill>
                <a:latin charset="-122" pitchFamily="34" typeface="微软雅黑"/>
                <a:ea charset="-122" pitchFamily="34" typeface="微软雅黑"/>
                <a:sym charset="-122" pitchFamily="34" typeface="微软雅黑"/>
              </a:endParaRPr>
            </a:p>
          </p:txBody>
        </p:sp>
      </p:grpSp>
      <p:sp>
        <p:nvSpPr>
          <p:cNvPr id="12" name="Text Box 39"/>
          <p:cNvSpPr>
            <a:spLocks noChangeArrowheads="1"/>
          </p:cNvSpPr>
          <p:nvPr/>
        </p:nvSpPr>
        <p:spPr bwMode="auto">
          <a:xfrm>
            <a:off x="6365428" y="2928539"/>
            <a:ext cx="571202" cy="34286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72" lIns="68543" rIns="68543" tIns="34272">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gn="ctr">
              <a:spcBef>
                <a:spcPct val="50000"/>
              </a:spcBef>
            </a:pPr>
            <a:r>
              <a:rPr altLang="zh-CN" lang="en-US">
                <a:solidFill>
                  <a:schemeClr val="bg1"/>
                </a:solidFill>
                <a:latin charset="0" pitchFamily="34" typeface="Impact"/>
                <a:ea charset="-122" pitchFamily="34" typeface="微软雅黑"/>
                <a:sym charset="0" pitchFamily="34" typeface="Impact"/>
              </a:rPr>
              <a:t>80%</a:t>
            </a:r>
          </a:p>
        </p:txBody>
      </p:sp>
      <p:sp>
        <p:nvSpPr>
          <p:cNvPr id="13" name="Rectangle 41"/>
          <p:cNvSpPr>
            <a:spLocks noChangeArrowheads="1"/>
          </p:cNvSpPr>
          <p:nvPr/>
        </p:nvSpPr>
        <p:spPr bwMode="auto">
          <a:xfrm>
            <a:off x="6332889" y="4194551"/>
            <a:ext cx="703293" cy="39772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72" lIns="68543" rIns="68543" tIns="34272">
            <a:spAutoFit/>
          </a:bodyPr>
          <a:lstStyle/>
          <a:p>
            <a:pPr algn="ctr">
              <a:lnSpc>
                <a:spcPct val="90000"/>
              </a:lnSpc>
            </a:pPr>
            <a:r>
              <a:rPr altLang="en-US" b="1" lang="zh-CN" sz="1200">
                <a:latin charset="-122" pitchFamily="34" typeface="微软雅黑"/>
                <a:ea charset="-122" pitchFamily="34" typeface="微软雅黑"/>
                <a:sym charset="-122" pitchFamily="34" typeface="微软雅黑"/>
              </a:rPr>
              <a:t>完成</a:t>
            </a:r>
          </a:p>
          <a:p>
            <a:pPr algn="ctr">
              <a:lnSpc>
                <a:spcPct val="90000"/>
              </a:lnSpc>
            </a:pPr>
            <a:r>
              <a:rPr altLang="en-US" b="1" lang="zh-CN" sz="1200">
                <a:latin charset="-122" pitchFamily="34" typeface="微软雅黑"/>
                <a:ea charset="-122" pitchFamily="34" typeface="微软雅黑"/>
                <a:sym charset="-122" pitchFamily="34" typeface="微软雅黑"/>
              </a:rPr>
              <a:t>比例</a:t>
            </a:r>
          </a:p>
        </p:txBody>
      </p:sp>
      <p:sp>
        <p:nvSpPr>
          <p:cNvPr id="14" name="AutoShape 43"/>
          <p:cNvSpPr/>
          <p:nvPr/>
        </p:nvSpPr>
        <p:spPr bwMode="auto">
          <a:xfrm>
            <a:off x="2562952" y="2125723"/>
            <a:ext cx="1504167" cy="233308"/>
          </a:xfrm>
          <a:prstGeom prst="accentCallout2">
            <a:avLst>
              <a:gd fmla="val 36731" name="adj1"/>
              <a:gd fmla="val 103792" name="adj2"/>
              <a:gd fmla="val 36731" name="adj3"/>
              <a:gd fmla="val 133542" name="adj4"/>
              <a:gd fmla="val 136218" name="adj5"/>
              <a:gd fmla="val 153477" name="adj6"/>
            </a:avLst>
          </a:prstGeom>
          <a:noFill/>
          <a:ln cmpd="sng" w="9525">
            <a:solidFill>
              <a:srgbClr val="C5C5C5"/>
            </a:solidFill>
            <a:miter lim="800000"/>
          </a:ln>
          <a:extLst>
            <a:ext uri="{909E8E84-426E-40DD-AFC4-6F175D3DCCD1}">
              <a14:hiddenFill>
                <a:solidFill>
                  <a:srgbClr val="FFFFFF"/>
                </a:solidFill>
              </a14:hiddenFill>
            </a:ext>
          </a:extLst>
        </p:spPr>
        <p:txBody>
          <a:bodyPr anchor="ctr" bIns="34272" lIns="68543" rIns="68543" tIns="34272"/>
          <a:lstStyle/>
          <a:p>
            <a:pPr algn="r">
              <a:lnSpc>
                <a:spcPct val="90000"/>
              </a:lnSpc>
            </a:pPr>
            <a:r>
              <a:rPr altLang="en-US" b="1" lang="zh-CN" sz="1000">
                <a:latin charset="-122" pitchFamily="34" typeface="微软雅黑"/>
                <a:ea charset="-122" pitchFamily="34" typeface="微软雅黑"/>
                <a:sym charset="-122" pitchFamily="34" typeface="微软雅黑"/>
              </a:rPr>
              <a:t>单击此处添加文本1</a:t>
            </a:r>
          </a:p>
        </p:txBody>
      </p:sp>
      <p:sp>
        <p:nvSpPr>
          <p:cNvPr id="15" name="AutoShape 44"/>
          <p:cNvSpPr/>
          <p:nvPr/>
        </p:nvSpPr>
        <p:spPr bwMode="auto">
          <a:xfrm>
            <a:off x="3705357" y="1741240"/>
            <a:ext cx="1504167" cy="233308"/>
          </a:xfrm>
          <a:prstGeom prst="accentCallout2">
            <a:avLst>
              <a:gd fmla="val 36731" name="adj1"/>
              <a:gd fmla="val 103792" name="adj2"/>
              <a:gd fmla="val 36731" name="adj3"/>
              <a:gd fmla="val 130532" name="adj4"/>
              <a:gd fmla="val 264282" name="adj5"/>
              <a:gd fmla="val 145880" name="adj6"/>
            </a:avLst>
          </a:prstGeom>
          <a:noFill/>
          <a:ln cmpd="sng" w="9525">
            <a:solidFill>
              <a:srgbClr val="C5C5C5"/>
            </a:solidFill>
            <a:miter lim="800000"/>
          </a:ln>
          <a:extLst>
            <a:ext uri="{909E8E84-426E-40DD-AFC4-6F175D3DCCD1}">
              <a14:hiddenFill>
                <a:solidFill>
                  <a:srgbClr val="FFFFFF"/>
                </a:solidFill>
              </a14:hiddenFill>
            </a:ext>
          </a:extLst>
        </p:spPr>
        <p:txBody>
          <a:bodyPr anchor="ctr" bIns="34272" lIns="68543" rIns="68543" tIns="34272"/>
          <a:lstStyle/>
          <a:p>
            <a:pPr algn="r">
              <a:lnSpc>
                <a:spcPct val="90000"/>
              </a:lnSpc>
            </a:pPr>
            <a:r>
              <a:rPr altLang="en-US" b="1" lang="zh-CN" sz="1000">
                <a:latin charset="-122" pitchFamily="34" typeface="微软雅黑"/>
                <a:ea charset="-122" pitchFamily="34" typeface="微软雅黑"/>
                <a:sym charset="-122" pitchFamily="34" typeface="微软雅黑"/>
              </a:rPr>
              <a:t>单击此处添加文本2</a:t>
            </a:r>
          </a:p>
        </p:txBody>
      </p:sp>
      <p:sp>
        <p:nvSpPr>
          <p:cNvPr id="16" name="AutoShape 45"/>
          <p:cNvSpPr/>
          <p:nvPr/>
        </p:nvSpPr>
        <p:spPr bwMode="auto">
          <a:xfrm>
            <a:off x="5590325" y="1112735"/>
            <a:ext cx="1542247" cy="247593"/>
          </a:xfrm>
          <a:prstGeom prst="accentCallout2">
            <a:avLst>
              <a:gd fmla="val 34616" name="adj1"/>
              <a:gd fmla="val 103704" name="adj2"/>
              <a:gd fmla="val 34616" name="adj3"/>
              <a:gd fmla="val 117051" name="adj4"/>
              <a:gd fmla="val 399032" name="adj5"/>
              <a:gd fmla="val 129241" name="adj6"/>
            </a:avLst>
          </a:prstGeom>
          <a:noFill/>
          <a:ln cmpd="sng" w="9525">
            <a:solidFill>
              <a:srgbClr val="C5C5C5"/>
            </a:solidFill>
            <a:miter lim="800000"/>
          </a:ln>
          <a:extLst>
            <a:ext uri="{909E8E84-426E-40DD-AFC4-6F175D3DCCD1}">
              <a14:hiddenFill>
                <a:solidFill>
                  <a:srgbClr val="FFFFFF"/>
                </a:solidFill>
              </a14:hiddenFill>
            </a:ext>
          </a:extLst>
        </p:spPr>
        <p:txBody>
          <a:bodyPr anchor="ctr" bIns="34272" lIns="68543" rIns="68543" tIns="34272"/>
          <a:lstStyle/>
          <a:p>
            <a:pPr algn="r">
              <a:lnSpc>
                <a:spcPct val="90000"/>
              </a:lnSpc>
            </a:pPr>
            <a:r>
              <a:rPr altLang="en-US" b="1" lang="zh-CN" sz="1000">
                <a:latin charset="-122" pitchFamily="34" typeface="微软雅黑"/>
                <a:ea charset="-122" pitchFamily="34" typeface="微软雅黑"/>
                <a:sym charset="-122" pitchFamily="34" typeface="微软雅黑"/>
              </a:rPr>
              <a:t>单击此处添加文本4</a:t>
            </a:r>
          </a:p>
        </p:txBody>
      </p:sp>
      <p:grpSp>
        <p:nvGrpSpPr>
          <p:cNvPr id="17" name="Group 14"/>
          <p:cNvGrpSpPr/>
          <p:nvPr/>
        </p:nvGrpSpPr>
        <p:grpSpPr>
          <a:xfrm>
            <a:off x="5432056" y="2299514"/>
            <a:ext cx="703292" cy="1722435"/>
            <a:chExt cx="919" cy="1497"/>
          </a:xfrm>
        </p:grpSpPr>
        <p:sp>
          <p:nvSpPr>
            <p:cNvPr id="18" name="Freeform 21"/>
            <p:cNvSpPr>
              <a:spLocks noChangeArrowheads="1"/>
            </p:cNvSpPr>
            <p:nvPr/>
          </p:nvSpPr>
          <p:spPr bwMode="auto">
            <a:xfrm>
              <a:off x="0" y="0"/>
              <a:ext cx="919" cy="1497"/>
            </a:xfrm>
            <a:custGeom>
              <a:gdLst>
                <a:gd fmla="*/ 7 w 919" name="T0"/>
                <a:gd fmla="*/ 76 h 1497" name="T1"/>
                <a:gd fmla="*/ 7 w 919" name="T2"/>
                <a:gd fmla="*/ 1429 h 1497" name="T3"/>
                <a:gd fmla="*/ 441 w 919" name="T4"/>
                <a:gd fmla="*/ 1497 h 1497" name="T5"/>
                <a:gd fmla="*/ 919 w 919" name="T6"/>
                <a:gd fmla="*/ 1425 h 1497" name="T7"/>
                <a:gd fmla="*/ 918 w 919" name="T8"/>
                <a:gd fmla="*/ 73 h 1497" name="T9"/>
                <a:gd fmla="*/ 414 w 919" name="T10"/>
                <a:gd fmla="*/ 0 h 1497" name="T11"/>
                <a:gd fmla="*/ 7 w 919" name="T12"/>
                <a:gd fmla="*/ 76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cmpd="sng" w="9525">
                  <a:solidFill>
                    <a:srgbClr val="000000"/>
                  </a:solidFill>
                  <a:bevel/>
                  <a:headEnd/>
                  <a:tailEnd/>
                </a14:hiddenLine>
              </a:ext>
            </a:extLst>
          </p:spPr>
          <p:txBody>
            <a:bodyPr/>
            <a:lstStyle/>
            <a:p>
              <a:endParaRPr altLang="zh-CN" lang="zh-CN">
                <a:latin charset="0" pitchFamily="34" typeface="Impact"/>
                <a:ea charset="-122" pitchFamily="34" typeface="微软雅黑"/>
                <a:sym charset="0" pitchFamily="34" typeface="Impact"/>
              </a:endParaRPr>
            </a:p>
          </p:txBody>
        </p:sp>
        <p:sp>
          <p:nvSpPr>
            <p:cNvPr id="19"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cmpd="sng" w="9525">
                  <a:solidFill>
                    <a:srgbClr val="000000"/>
                  </a:solidFill>
                  <a:bevel/>
                  <a:headEnd/>
                  <a:tailEnd/>
                </a14:hiddenLine>
              </a:ext>
            </a:extLst>
          </p:spPr>
          <p:txBody>
            <a:bodyPr anchor="ctr" wrap="none"/>
            <a:lstStyle/>
            <a:p>
              <a:endParaRPr altLang="zh-CN" lang="zh-CN">
                <a:latin charset="0" pitchFamily="34" typeface="Impact"/>
                <a:ea charset="-122" pitchFamily="34" typeface="微软雅黑"/>
                <a:sym charset="0" pitchFamily="34" typeface="Impact"/>
              </a:endParaRPr>
            </a:p>
          </p:txBody>
        </p:sp>
        <p:sp>
          <p:nvSpPr>
            <p:cNvPr id="20"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cmpd="sng" w="9525">
                  <a:solidFill>
                    <a:srgbClr val="000000"/>
                  </a:solidFill>
                  <a:bevel/>
                  <a:headEnd/>
                  <a:tailEnd/>
                </a14:hiddenLine>
              </a:ext>
            </a:extLst>
          </p:spPr>
          <p:txBody>
            <a:bodyPr anchor="ctr" wrap="none"/>
            <a:lstStyle/>
            <a:p>
              <a:endParaRPr altLang="zh-CN" lang="zh-CN">
                <a:latin charset="0" pitchFamily="34" typeface="Impact"/>
                <a:ea charset="-122" pitchFamily="34" typeface="微软雅黑"/>
                <a:sym charset="0" pitchFamily="34" typeface="Impact"/>
              </a:endParaRPr>
            </a:p>
          </p:txBody>
        </p:sp>
      </p:grpSp>
      <p:sp>
        <p:nvSpPr>
          <p:cNvPr id="21" name="AutoShape 35"/>
          <p:cNvSpPr>
            <a:spLocks noChangeArrowheads="1"/>
          </p:cNvSpPr>
          <p:nvPr/>
        </p:nvSpPr>
        <p:spPr bwMode="auto">
          <a:xfrm>
            <a:off x="5440386" y="3060147"/>
            <a:ext cx="697342" cy="964183"/>
          </a:xfrm>
          <a:prstGeom prst="can">
            <a:avLst>
              <a:gd fmla="val 26941" name="adj"/>
            </a:avLst>
          </a:prstGeom>
          <a:solidFill>
            <a:srgbClr val="C00000"/>
          </a:solidFill>
          <a:ln>
            <a:noFill/>
          </a:ln>
          <a:extLst/>
        </p:spPr>
        <p:txBody>
          <a:bodyPr anchor="ctr" bIns="34272" lIns="68543" rIns="68543" tIns="34272"/>
          <a:lstStyle/>
          <a:p>
            <a:endParaRPr altLang="zh-CN" lang="zh-CN" sz="2400">
              <a:solidFill>
                <a:schemeClr val="bg1"/>
              </a:solidFill>
              <a:latin charset="-122" pitchFamily="34" typeface="微软雅黑"/>
              <a:ea charset="-122" pitchFamily="34" typeface="微软雅黑"/>
              <a:sym charset="-122" pitchFamily="34" typeface="微软雅黑"/>
            </a:endParaRPr>
          </a:p>
        </p:txBody>
      </p:sp>
      <p:sp>
        <p:nvSpPr>
          <p:cNvPr id="22" name="Text Box 38"/>
          <p:cNvSpPr>
            <a:spLocks noChangeArrowheads="1"/>
          </p:cNvSpPr>
          <p:nvPr/>
        </p:nvSpPr>
        <p:spPr bwMode="auto">
          <a:xfrm>
            <a:off x="5478875" y="3233268"/>
            <a:ext cx="571202" cy="34286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72" lIns="68543" rIns="68543" tIns="34272">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gn="ctr">
              <a:spcBef>
                <a:spcPct val="50000"/>
              </a:spcBef>
            </a:pPr>
            <a:r>
              <a:rPr altLang="zh-CN" lang="en-US">
                <a:solidFill>
                  <a:schemeClr val="bg1"/>
                </a:solidFill>
                <a:latin charset="0" pitchFamily="34" typeface="Impact"/>
                <a:ea charset="-122" pitchFamily="34" typeface="微软雅黑"/>
                <a:sym charset="0" pitchFamily="34" typeface="Impact"/>
              </a:rPr>
              <a:t>60%</a:t>
            </a:r>
          </a:p>
        </p:txBody>
      </p:sp>
      <p:sp>
        <p:nvSpPr>
          <p:cNvPr id="23" name="Rectangle 46"/>
          <p:cNvSpPr>
            <a:spLocks noChangeArrowheads="1"/>
          </p:cNvSpPr>
          <p:nvPr/>
        </p:nvSpPr>
        <p:spPr bwMode="auto">
          <a:xfrm>
            <a:off x="5418965" y="4054089"/>
            <a:ext cx="703293" cy="39772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72" lIns="68543" rIns="68543" tIns="34272">
            <a:spAutoFit/>
          </a:bodyPr>
          <a:lstStyle/>
          <a:p>
            <a:pPr algn="ctr">
              <a:lnSpc>
                <a:spcPct val="90000"/>
              </a:lnSpc>
            </a:pPr>
            <a:r>
              <a:rPr altLang="en-US" b="1" lang="zh-CN" sz="1200">
                <a:latin charset="-122" pitchFamily="34" typeface="微软雅黑"/>
                <a:ea charset="-122" pitchFamily="34" typeface="微软雅黑"/>
                <a:sym charset="-122" pitchFamily="34" typeface="微软雅黑"/>
              </a:rPr>
              <a:t>完成</a:t>
            </a:r>
          </a:p>
          <a:p>
            <a:pPr algn="ctr">
              <a:lnSpc>
                <a:spcPct val="90000"/>
              </a:lnSpc>
            </a:pPr>
            <a:r>
              <a:rPr altLang="en-US" b="1" lang="zh-CN" sz="1200">
                <a:latin charset="-122" pitchFamily="34" typeface="微软雅黑"/>
                <a:ea charset="-122" pitchFamily="34" typeface="微软雅黑"/>
                <a:sym charset="-122" pitchFamily="34" typeface="微软雅黑"/>
              </a:rPr>
              <a:t>比例</a:t>
            </a:r>
          </a:p>
        </p:txBody>
      </p:sp>
      <p:grpSp>
        <p:nvGrpSpPr>
          <p:cNvPr id="24" name="Group 23"/>
          <p:cNvGrpSpPr/>
          <p:nvPr/>
        </p:nvGrpSpPr>
        <p:grpSpPr>
          <a:xfrm>
            <a:off x="4562162" y="2393551"/>
            <a:ext cx="703292" cy="1458178"/>
            <a:chExt cx="919" cy="1497"/>
          </a:xfrm>
        </p:grpSpPr>
        <p:sp>
          <p:nvSpPr>
            <p:cNvPr id="25" name="Freeform 28"/>
            <p:cNvSpPr>
              <a:spLocks noChangeArrowheads="1"/>
            </p:cNvSpPr>
            <p:nvPr/>
          </p:nvSpPr>
          <p:spPr bwMode="auto">
            <a:xfrm>
              <a:off x="0" y="0"/>
              <a:ext cx="919" cy="1497"/>
            </a:xfrm>
            <a:custGeom>
              <a:gdLst>
                <a:gd fmla="*/ 7 w 919" name="T0"/>
                <a:gd fmla="*/ 76 h 1497" name="T1"/>
                <a:gd fmla="*/ 7 w 919" name="T2"/>
                <a:gd fmla="*/ 1429 h 1497" name="T3"/>
                <a:gd fmla="*/ 441 w 919" name="T4"/>
                <a:gd fmla="*/ 1497 h 1497" name="T5"/>
                <a:gd fmla="*/ 919 w 919" name="T6"/>
                <a:gd fmla="*/ 1425 h 1497" name="T7"/>
                <a:gd fmla="*/ 918 w 919" name="T8"/>
                <a:gd fmla="*/ 73 h 1497" name="T9"/>
                <a:gd fmla="*/ 414 w 919" name="T10"/>
                <a:gd fmla="*/ 0 h 1497" name="T11"/>
                <a:gd fmla="*/ 7 w 919" name="T12"/>
                <a:gd fmla="*/ 76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cmpd="sng" w="9525">
                  <a:solidFill>
                    <a:srgbClr val="000000"/>
                  </a:solidFill>
                  <a:bevel/>
                  <a:headEnd/>
                  <a:tailEnd/>
                </a14:hiddenLine>
              </a:ext>
            </a:extLst>
          </p:spPr>
          <p:txBody>
            <a:bodyPr/>
            <a:lstStyle/>
            <a:p>
              <a:endParaRPr altLang="zh-CN" lang="zh-CN">
                <a:solidFill>
                  <a:schemeClr val="bg1"/>
                </a:solidFill>
                <a:latin charset="0" pitchFamily="34" typeface="Impact"/>
                <a:ea charset="-122" pitchFamily="34" typeface="微软雅黑"/>
                <a:sym charset="0" pitchFamily="34" typeface="Impact"/>
              </a:endParaRPr>
            </a:p>
          </p:txBody>
        </p:sp>
        <p:sp>
          <p:nvSpPr>
            <p:cNvPr id="26"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cmpd="sng" w="9525">
                  <a:solidFill>
                    <a:srgbClr val="000000"/>
                  </a:solidFill>
                  <a:bevel/>
                  <a:headEnd/>
                  <a:tailEnd/>
                </a14:hiddenLine>
              </a:ext>
            </a:extLst>
          </p:spPr>
          <p:txBody>
            <a:bodyPr anchor="ctr" wrap="none"/>
            <a:lstStyle/>
            <a:p>
              <a:endParaRPr altLang="zh-CN" lang="zh-CN">
                <a:solidFill>
                  <a:schemeClr val="bg1"/>
                </a:solidFill>
                <a:latin charset="0" pitchFamily="34" typeface="Impact"/>
                <a:ea charset="-122" pitchFamily="34" typeface="微软雅黑"/>
                <a:sym charset="0" pitchFamily="34" typeface="Impact"/>
              </a:endParaRPr>
            </a:p>
          </p:txBody>
        </p:sp>
        <p:sp>
          <p:nvSpPr>
            <p:cNvPr id="27"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cmpd="sng" w="9525">
                  <a:solidFill>
                    <a:srgbClr val="000000"/>
                  </a:solidFill>
                  <a:bevel/>
                  <a:headEnd/>
                  <a:tailEnd/>
                </a14:hiddenLine>
              </a:ext>
            </a:extLst>
          </p:spPr>
          <p:txBody>
            <a:bodyPr anchor="ctr" wrap="none"/>
            <a:lstStyle/>
            <a:p>
              <a:endParaRPr altLang="zh-CN" lang="zh-CN">
                <a:solidFill>
                  <a:schemeClr val="bg1"/>
                </a:solidFill>
                <a:latin charset="0" pitchFamily="34" typeface="Impact"/>
                <a:ea charset="-122" pitchFamily="34" typeface="微软雅黑"/>
                <a:sym charset="0" pitchFamily="34" typeface="Impact"/>
              </a:endParaRPr>
            </a:p>
          </p:txBody>
        </p:sp>
      </p:grpSp>
      <p:sp>
        <p:nvSpPr>
          <p:cNvPr id="28" name="AutoShape 34"/>
          <p:cNvSpPr>
            <a:spLocks noChangeArrowheads="1"/>
          </p:cNvSpPr>
          <p:nvPr/>
        </p:nvSpPr>
        <p:spPr bwMode="auto">
          <a:xfrm>
            <a:off x="4568112" y="3382732"/>
            <a:ext cx="697342" cy="467807"/>
          </a:xfrm>
          <a:prstGeom prst="can">
            <a:avLst>
              <a:gd fmla="val 30417" name="adj"/>
            </a:avLst>
          </a:prstGeom>
          <a:solidFill>
            <a:srgbClr val="2F318B"/>
          </a:solidFill>
          <a:ln>
            <a:noFill/>
          </a:ln>
          <a:extLst/>
        </p:spPr>
        <p:txBody>
          <a:bodyPr anchor="ctr" bIns="34272" lIns="68543" rIns="68543" tIns="34272"/>
          <a:lstStyle/>
          <a:p>
            <a:endParaRPr altLang="zh-CN" lang="zh-CN" sz="2400">
              <a:solidFill>
                <a:schemeClr val="bg1"/>
              </a:solidFill>
              <a:latin charset="-122" pitchFamily="34" typeface="微软雅黑"/>
              <a:ea charset="-122" pitchFamily="34" typeface="微软雅黑"/>
              <a:sym charset="-122" pitchFamily="34" typeface="微软雅黑"/>
            </a:endParaRPr>
          </a:p>
        </p:txBody>
      </p:sp>
      <p:sp>
        <p:nvSpPr>
          <p:cNvPr id="29" name="Text Box 37"/>
          <p:cNvSpPr>
            <a:spLocks noChangeArrowheads="1"/>
          </p:cNvSpPr>
          <p:nvPr/>
        </p:nvSpPr>
        <p:spPr bwMode="auto">
          <a:xfrm>
            <a:off x="4594701" y="3545139"/>
            <a:ext cx="571201" cy="34286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72" lIns="68543" rIns="68543" tIns="34272">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gn="ctr">
              <a:spcBef>
                <a:spcPct val="50000"/>
              </a:spcBef>
            </a:pPr>
            <a:r>
              <a:rPr altLang="zh-CN" lang="en-US">
                <a:solidFill>
                  <a:schemeClr val="bg1"/>
                </a:solidFill>
                <a:latin charset="0" pitchFamily="34" typeface="Impact"/>
                <a:ea charset="-122" pitchFamily="34" typeface="微软雅黑"/>
                <a:sym charset="0" pitchFamily="34" typeface="Impact"/>
              </a:rPr>
              <a:t>30%</a:t>
            </a:r>
          </a:p>
        </p:txBody>
      </p:sp>
      <p:sp>
        <p:nvSpPr>
          <p:cNvPr id="30" name="Rectangle 47"/>
          <p:cNvSpPr>
            <a:spLocks noChangeArrowheads="1"/>
          </p:cNvSpPr>
          <p:nvPr/>
        </p:nvSpPr>
        <p:spPr bwMode="auto">
          <a:xfrm>
            <a:off x="4562161" y="3913628"/>
            <a:ext cx="703292" cy="39772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72" lIns="68543" rIns="68543" tIns="34272">
            <a:spAutoFit/>
          </a:bodyPr>
          <a:lstStyle/>
          <a:p>
            <a:pPr algn="ctr">
              <a:lnSpc>
                <a:spcPct val="90000"/>
              </a:lnSpc>
            </a:pPr>
            <a:r>
              <a:rPr altLang="en-US" b="1" lang="zh-CN" sz="1200">
                <a:latin charset="-122" pitchFamily="34" typeface="微软雅黑"/>
                <a:ea charset="-122" pitchFamily="34" typeface="微软雅黑"/>
                <a:sym charset="-122" pitchFamily="34" typeface="微软雅黑"/>
              </a:rPr>
              <a:t>完成</a:t>
            </a:r>
          </a:p>
          <a:p>
            <a:pPr algn="ctr">
              <a:lnSpc>
                <a:spcPct val="90000"/>
              </a:lnSpc>
            </a:pPr>
            <a:r>
              <a:rPr altLang="en-US" b="1" lang="zh-CN" sz="1200">
                <a:latin charset="-122" pitchFamily="34" typeface="微软雅黑"/>
                <a:ea charset="-122" pitchFamily="34" typeface="微软雅黑"/>
                <a:sym charset="-122" pitchFamily="34" typeface="微软雅黑"/>
              </a:rPr>
              <a:t>比例</a:t>
            </a:r>
          </a:p>
        </p:txBody>
      </p:sp>
      <p:sp>
        <p:nvSpPr>
          <p:cNvPr id="31" name="AutoShape 48"/>
          <p:cNvSpPr/>
          <p:nvPr/>
        </p:nvSpPr>
        <p:spPr bwMode="auto">
          <a:xfrm>
            <a:off x="4562161" y="1398419"/>
            <a:ext cx="1550576" cy="233308"/>
          </a:xfrm>
          <a:prstGeom prst="accentCallout2">
            <a:avLst>
              <a:gd fmla="val 36731" name="adj1"/>
              <a:gd fmla="val 103681" name="adj2"/>
              <a:gd fmla="val 36731" name="adj3"/>
              <a:gd fmla="val 126704" name="adj4"/>
              <a:gd fmla="val 362755" name="adj5"/>
              <a:gd fmla="val 140977" name="adj6"/>
            </a:avLst>
          </a:prstGeom>
          <a:noFill/>
          <a:ln cmpd="sng" w="9525">
            <a:solidFill>
              <a:srgbClr val="C5C5C5"/>
            </a:solidFill>
            <a:miter lim="800000"/>
          </a:ln>
          <a:extLst>
            <a:ext uri="{909E8E84-426E-40DD-AFC4-6F175D3DCCD1}">
              <a14:hiddenFill>
                <a:solidFill>
                  <a:srgbClr val="FFFFFF"/>
                </a:solidFill>
              </a14:hiddenFill>
            </a:ext>
          </a:extLst>
        </p:spPr>
        <p:txBody>
          <a:bodyPr anchor="ctr" bIns="34272" lIns="68543" rIns="68543" tIns="34272"/>
          <a:lstStyle/>
          <a:p>
            <a:pPr algn="r">
              <a:lnSpc>
                <a:spcPct val="90000"/>
              </a:lnSpc>
            </a:pPr>
            <a:r>
              <a:rPr altLang="en-US" b="1" lang="zh-CN" sz="1000">
                <a:latin charset="-122" pitchFamily="34" typeface="微软雅黑"/>
                <a:ea charset="-122" pitchFamily="34" typeface="微软雅黑"/>
                <a:sym charset="-122" pitchFamily="34" typeface="微软雅黑"/>
              </a:rPr>
              <a:t>单击此处添加文本3</a:t>
            </a:r>
          </a:p>
        </p:txBody>
      </p:sp>
      <p:grpSp>
        <p:nvGrpSpPr>
          <p:cNvPr id="32" name="组合 31"/>
          <p:cNvGrpSpPr/>
          <p:nvPr/>
        </p:nvGrpSpPr>
        <p:grpSpPr>
          <a:xfrm>
            <a:off x="7231352" y="3337499"/>
            <a:ext cx="701589" cy="973705"/>
            <a:chOff x="7838094" y="3337499"/>
            <a:chExt cx="701589" cy="973705"/>
          </a:xfrm>
          <a:solidFill>
            <a:srgbClr val="2F318B"/>
          </a:solidFill>
        </p:grpSpPr>
        <p:sp>
          <p:nvSpPr>
            <p:cNvPr id="33" name="Oval 32"/>
            <p:cNvSpPr>
              <a:spLocks noChangeArrowheads="1"/>
            </p:cNvSpPr>
            <p:nvPr/>
          </p:nvSpPr>
          <p:spPr bwMode="auto">
            <a:xfrm>
              <a:off x="7838094" y="4092180"/>
              <a:ext cx="698016" cy="219024"/>
            </a:xfrm>
            <a:prstGeom prst="ellipse">
              <a:avLst/>
            </a:prstGeom>
            <a:grpFill/>
            <a:ln>
              <a:noFill/>
            </a:ln>
            <a:extLst>
              <a:ext uri="{91240B29-F687-4F45-9708-019B960494DF}">
                <a14:hiddenLine cmpd="sng" w="9525">
                  <a:solidFill>
                    <a:srgbClr val="000000"/>
                  </a:solidFill>
                  <a:bevel/>
                  <a:headEnd/>
                  <a:tailEnd/>
                </a14:hiddenLine>
              </a:ext>
            </a:extLst>
          </p:spPr>
          <p:txBody>
            <a:bodyPr anchor="ctr" bIns="34272" lIns="68543" rIns="68543" tIns="34272" wrap="none"/>
            <a:lstStyle/>
            <a:p>
              <a:endParaRPr altLang="zh-CN" lang="zh-CN">
                <a:latin charset="0" pitchFamily="34" typeface="Impact"/>
                <a:ea charset="-122" pitchFamily="34" typeface="微软雅黑"/>
                <a:sym charset="0" pitchFamily="34" typeface="Impact"/>
              </a:endParaRPr>
            </a:p>
          </p:txBody>
        </p:sp>
        <p:sp>
          <p:nvSpPr>
            <p:cNvPr id="34" name="AutoShape 33"/>
            <p:cNvSpPr>
              <a:spLocks noChangeArrowheads="1"/>
            </p:cNvSpPr>
            <p:nvPr/>
          </p:nvSpPr>
          <p:spPr bwMode="auto">
            <a:xfrm>
              <a:off x="7842858" y="3337499"/>
              <a:ext cx="696825" cy="964183"/>
            </a:xfrm>
            <a:prstGeom prst="can">
              <a:avLst>
                <a:gd fmla="val 26987" name="adj"/>
              </a:avLst>
            </a:prstGeom>
            <a:grpFill/>
            <a:ln>
              <a:noFill/>
            </a:ln>
            <a:extLst/>
          </p:spPr>
          <p:txBody>
            <a:bodyPr anchor="ctr" bIns="34272" lIns="68543" rIns="68543" tIns="34272"/>
            <a:lstStyle/>
            <a:p>
              <a:endParaRPr altLang="zh-CN" lang="zh-CN" sz="2400">
                <a:latin charset="-122" pitchFamily="34" typeface="微软雅黑"/>
                <a:ea charset="-122" pitchFamily="34" typeface="微软雅黑"/>
                <a:sym charset="-122" pitchFamily="34" typeface="微软雅黑"/>
              </a:endParaRPr>
            </a:p>
          </p:txBody>
        </p:sp>
      </p:grpSp>
      <p:sp>
        <p:nvSpPr>
          <p:cNvPr id="35" name="Text Box 40"/>
          <p:cNvSpPr>
            <a:spLocks noChangeArrowheads="1"/>
          </p:cNvSpPr>
          <p:nvPr/>
        </p:nvSpPr>
        <p:spPr bwMode="auto">
          <a:xfrm>
            <a:off x="7279407" y="3514191"/>
            <a:ext cx="571754" cy="34286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72" lIns="68543" rIns="68543" tIns="34272">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gn="ctr">
              <a:spcBef>
                <a:spcPct val="50000"/>
              </a:spcBef>
            </a:pPr>
            <a:r>
              <a:rPr altLang="zh-CN" lang="en-US">
                <a:solidFill>
                  <a:schemeClr val="bg1"/>
                </a:solidFill>
                <a:latin charset="0" pitchFamily="34" typeface="Impact"/>
                <a:ea charset="-122" pitchFamily="34" typeface="微软雅黑"/>
                <a:sym charset="0" pitchFamily="34" typeface="Impact"/>
              </a:rPr>
              <a:t>60%</a:t>
            </a:r>
          </a:p>
        </p:txBody>
      </p:sp>
      <p:sp>
        <p:nvSpPr>
          <p:cNvPr id="36" name="Rectangle 42"/>
          <p:cNvSpPr>
            <a:spLocks noChangeArrowheads="1"/>
          </p:cNvSpPr>
          <p:nvPr/>
        </p:nvSpPr>
        <p:spPr bwMode="auto">
          <a:xfrm>
            <a:off x="7246650" y="4335011"/>
            <a:ext cx="751057" cy="39772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72" lIns="68543" rIns="68543" tIns="34272">
            <a:spAutoFit/>
          </a:bodyPr>
          <a:lstStyle/>
          <a:p>
            <a:pPr algn="ctr">
              <a:lnSpc>
                <a:spcPct val="90000"/>
              </a:lnSpc>
            </a:pPr>
            <a:r>
              <a:rPr altLang="en-US" b="1" lang="zh-CN" sz="1200">
                <a:latin charset="-122" pitchFamily="34" typeface="微软雅黑"/>
                <a:ea charset="-122" pitchFamily="34" typeface="微软雅黑"/>
                <a:sym charset="-122" pitchFamily="34" typeface="微软雅黑"/>
              </a:rPr>
              <a:t>完成</a:t>
            </a:r>
          </a:p>
          <a:p>
            <a:pPr algn="ctr">
              <a:lnSpc>
                <a:spcPct val="90000"/>
              </a:lnSpc>
            </a:pPr>
            <a:r>
              <a:rPr altLang="en-US" b="1" lang="zh-CN" sz="1200">
                <a:latin charset="-122" pitchFamily="34" typeface="微软雅黑"/>
                <a:ea charset="-122" pitchFamily="34" typeface="微软雅黑"/>
                <a:sym charset="-122" pitchFamily="34" typeface="微软雅黑"/>
              </a:rPr>
              <a:t>比例</a:t>
            </a:r>
          </a:p>
        </p:txBody>
      </p:sp>
      <p:sp>
        <p:nvSpPr>
          <p:cNvPr id="37" name="文本框 74"/>
          <p:cNvSpPr>
            <a:spLocks noChangeArrowheads="1"/>
          </p:cNvSpPr>
          <p:nvPr/>
        </p:nvSpPr>
        <p:spPr bwMode="auto">
          <a:xfrm>
            <a:off x="1311477" y="3003798"/>
            <a:ext cx="2581774" cy="1604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p>
            <a:pPr algn="just">
              <a:lnSpc>
                <a:spcPct val="120000"/>
              </a:lnSpc>
            </a:pPr>
            <a:r>
              <a:rPr altLang="en-US" lang="zh-CN" sz="1200">
                <a:latin charset="-122" pitchFamily="34" typeface="Adobe 黑体 Std R"/>
                <a:ea charset="-122" pitchFamily="34" typeface="Adobe 黑体 Std R"/>
              </a:rPr>
              <a:t>此处输入您的文本，或者复制您的文本粘贴到此处.此处输入您的文本，或者复制您的文本粘贴到此处.此处输入您的文本.此处输入您的文本，或者复制您的文本粘贴到此处.此处输入您的文本，或者复制您的文本粘贴到此处.此处输入您的文本.</a:t>
            </a:r>
          </a:p>
        </p:txBody>
      </p:sp>
      <p:grpSp>
        <p:nvGrpSpPr>
          <p:cNvPr id="38" name="Group 40"/>
          <p:cNvGrpSpPr/>
          <p:nvPr/>
        </p:nvGrpSpPr>
        <p:grpSpPr>
          <a:xfrm>
            <a:off x="1259632" y="2417893"/>
            <a:ext cx="2633620" cy="513897"/>
            <a:chExt cx="3512314" cy="685334"/>
          </a:xfrm>
        </p:grpSpPr>
        <p:sp>
          <p:nvSpPr>
            <p:cNvPr id="39" name="文本框 76"/>
            <p:cNvSpPr>
              <a:spLocks noChangeArrowheads="1"/>
            </p:cNvSpPr>
            <p:nvPr/>
          </p:nvSpPr>
          <p:spPr bwMode="auto">
            <a:xfrm>
              <a:off x="0" y="0"/>
              <a:ext cx="2987044" cy="6097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400">
                  <a:latin charset="-122" pitchFamily="34" typeface="微软雅黑"/>
                  <a:ea charset="-122" pitchFamily="34" typeface="微软雅黑"/>
                  <a:sym charset="-122" pitchFamily="2" typeface="张海山锐谐体"/>
                </a:rPr>
                <a:t>添加文本内容</a:t>
              </a:r>
            </a:p>
          </p:txBody>
        </p:sp>
        <p:sp>
          <p:nvSpPr>
            <p:cNvPr id="40" name="矩形 77"/>
            <p:cNvSpPr>
              <a:spLocks noChangeArrowheads="1"/>
            </p:cNvSpPr>
            <p:nvPr/>
          </p:nvSpPr>
          <p:spPr bwMode="auto">
            <a:xfrm>
              <a:off x="113917" y="624363"/>
              <a:ext cx="3398397" cy="60971"/>
            </a:xfrm>
            <a:prstGeom prst="rect">
              <a:avLst/>
            </a:prstGeom>
            <a:solidFill>
              <a:srgbClr val="E62129"/>
            </a:solid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latin charset="-122" panose="02010600030101010101" pitchFamily="2" typeface="宋体"/>
                <a:sym charset="-122" panose="02010600030101010101" pitchFamily="2" typeface="宋体"/>
              </a:endParaRPr>
            </a:p>
          </p:txBody>
        </p:sp>
      </p:grpSp>
      <p:sp>
        <p:nvSpPr>
          <p:cNvPr id="41" name="TextBox 40"/>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357892760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wipe(down)" transition="in">
                                      <p:cBhvr>
                                        <p:cTn dur="500" id="7"/>
                                        <p:tgtEl>
                                          <p:spTgt spid="24"/>
                                        </p:tgtEl>
                                      </p:cBhvr>
                                    </p:animEffect>
                                  </p:childTnLst>
                                </p:cTn>
                              </p:par>
                              <p:par>
                                <p:cTn fill="hold" id="8" nodeType="withEffect" presetClass="entr" presetID="22" presetSubtype="4">
                                  <p:stCondLst>
                                    <p:cond delay="0"/>
                                  </p:stCondLst>
                                  <p:childTnLst>
                                    <p:set>
                                      <p:cBhvr>
                                        <p:cTn dur="1" fill="hold" id="9">
                                          <p:stCondLst>
                                            <p:cond delay="0"/>
                                          </p:stCondLst>
                                        </p:cTn>
                                        <p:tgtEl>
                                          <p:spTgt spid="17"/>
                                        </p:tgtEl>
                                        <p:attrNameLst>
                                          <p:attrName>style.visibility</p:attrName>
                                        </p:attrNameLst>
                                      </p:cBhvr>
                                      <p:to>
                                        <p:strVal val="visible"/>
                                      </p:to>
                                    </p:set>
                                    <p:animEffect filter="wipe(down)" transition="in">
                                      <p:cBhvr>
                                        <p:cTn dur="500" id="10"/>
                                        <p:tgtEl>
                                          <p:spTgt spid="17"/>
                                        </p:tgtEl>
                                      </p:cBhvr>
                                    </p:animEffect>
                                  </p:childTnLst>
                                </p:cTn>
                              </p:par>
                              <p:par>
                                <p:cTn fill="hold" id="11" nodeType="withEffect" presetClass="entr" presetID="22" presetSubtype="4">
                                  <p:stCondLst>
                                    <p:cond delay="0"/>
                                  </p:stCondLst>
                                  <p:childTnLst>
                                    <p:set>
                                      <p:cBhvr>
                                        <p:cTn dur="1" fill="hold" id="12">
                                          <p:stCondLst>
                                            <p:cond delay="0"/>
                                          </p:stCondLst>
                                        </p:cTn>
                                        <p:tgtEl>
                                          <p:spTgt spid="6"/>
                                        </p:tgtEl>
                                        <p:attrNameLst>
                                          <p:attrName>style.visibility</p:attrName>
                                        </p:attrNameLst>
                                      </p:cBhvr>
                                      <p:to>
                                        <p:strVal val="visible"/>
                                      </p:to>
                                    </p:set>
                                    <p:animEffect filter="wipe(down)" transition="in">
                                      <p:cBhvr>
                                        <p:cTn dur="500" id="13"/>
                                        <p:tgtEl>
                                          <p:spTgt spid="6"/>
                                        </p:tgtEl>
                                      </p:cBhvr>
                                    </p:animEffect>
                                  </p:childTnLst>
                                </p:cTn>
                              </p:par>
                              <p:par>
                                <p:cTn fill="hold" id="14" nodeType="withEffect" presetClass="entr" presetID="22" presetSubtype="4">
                                  <p:stCondLst>
                                    <p:cond delay="0"/>
                                  </p:stCondLst>
                                  <p:childTnLst>
                                    <p:set>
                                      <p:cBhvr>
                                        <p:cTn dur="1" fill="hold" id="15">
                                          <p:stCondLst>
                                            <p:cond delay="0"/>
                                          </p:stCondLst>
                                        </p:cTn>
                                        <p:tgtEl>
                                          <p:spTgt spid="3"/>
                                        </p:tgtEl>
                                        <p:attrNameLst>
                                          <p:attrName>style.visibility</p:attrName>
                                        </p:attrNameLst>
                                      </p:cBhvr>
                                      <p:to>
                                        <p:strVal val="visible"/>
                                      </p:to>
                                    </p:set>
                                    <p:animEffect filter="wipe(down)" transition="in">
                                      <p:cBhvr>
                                        <p:cTn dur="500" id="16"/>
                                        <p:tgtEl>
                                          <p:spTgt spid="3"/>
                                        </p:tgtEl>
                                      </p:cBhvr>
                                    </p:animEffect>
                                  </p:childTnLst>
                                </p:cTn>
                              </p:par>
                            </p:childTnLst>
                          </p:cTn>
                        </p:par>
                        <p:par>
                          <p:cTn fill="hold" id="17" nodeType="afterGroup">
                            <p:stCondLst>
                              <p:cond delay="500"/>
                            </p:stCondLst>
                            <p:childTnLst>
                              <p:par>
                                <p:cTn fill="hold" grpId="0" id="18" nodeType="afterEffect" presetClass="entr" presetID="22" presetSubtype="4">
                                  <p:stCondLst>
                                    <p:cond delay="0"/>
                                  </p:stCondLst>
                                  <p:childTnLst>
                                    <p:set>
                                      <p:cBhvr>
                                        <p:cTn dur="1" fill="hold" id="19">
                                          <p:stCondLst>
                                            <p:cond delay="0"/>
                                          </p:stCondLst>
                                        </p:cTn>
                                        <p:tgtEl>
                                          <p:spTgt spid="28"/>
                                        </p:tgtEl>
                                        <p:attrNameLst>
                                          <p:attrName>style.visibility</p:attrName>
                                        </p:attrNameLst>
                                      </p:cBhvr>
                                      <p:to>
                                        <p:strVal val="visible"/>
                                      </p:to>
                                    </p:set>
                                    <p:animEffect filter="wipe(down)" transition="in">
                                      <p:cBhvr>
                                        <p:cTn dur="500" id="20"/>
                                        <p:tgtEl>
                                          <p:spTgt spid="28"/>
                                        </p:tgtEl>
                                      </p:cBhvr>
                                    </p:animEffect>
                                  </p:childTnLst>
                                </p:cTn>
                              </p:par>
                              <p:par>
                                <p:cTn fill="hold" grpId="0" id="21" nodeType="withEffect" presetClass="entr" presetID="22" presetSubtype="4">
                                  <p:stCondLst>
                                    <p:cond delay="0"/>
                                  </p:stCondLst>
                                  <p:childTnLst>
                                    <p:set>
                                      <p:cBhvr>
                                        <p:cTn dur="1" fill="hold" id="22">
                                          <p:stCondLst>
                                            <p:cond delay="0"/>
                                          </p:stCondLst>
                                        </p:cTn>
                                        <p:tgtEl>
                                          <p:spTgt spid="21"/>
                                        </p:tgtEl>
                                        <p:attrNameLst>
                                          <p:attrName>style.visibility</p:attrName>
                                        </p:attrNameLst>
                                      </p:cBhvr>
                                      <p:to>
                                        <p:strVal val="visible"/>
                                      </p:to>
                                    </p:set>
                                    <p:animEffect filter="wipe(down)" transition="in">
                                      <p:cBhvr>
                                        <p:cTn dur="500" id="23"/>
                                        <p:tgtEl>
                                          <p:spTgt spid="21"/>
                                        </p:tgtEl>
                                      </p:cBhvr>
                                    </p:animEffect>
                                  </p:childTnLst>
                                </p:cTn>
                              </p:par>
                              <p:par>
                                <p:cTn fill="hold" id="24" nodeType="withEffect" presetClass="entr" presetID="22" presetSubtype="4">
                                  <p:stCondLst>
                                    <p:cond delay="0"/>
                                  </p:stCondLst>
                                  <p:childTnLst>
                                    <p:set>
                                      <p:cBhvr>
                                        <p:cTn dur="1" fill="hold" id="25">
                                          <p:stCondLst>
                                            <p:cond delay="0"/>
                                          </p:stCondLst>
                                        </p:cTn>
                                        <p:tgtEl>
                                          <p:spTgt spid="9"/>
                                        </p:tgtEl>
                                        <p:attrNameLst>
                                          <p:attrName>style.visibility</p:attrName>
                                        </p:attrNameLst>
                                      </p:cBhvr>
                                      <p:to>
                                        <p:strVal val="visible"/>
                                      </p:to>
                                    </p:set>
                                    <p:animEffect filter="wipe(down)" transition="in">
                                      <p:cBhvr>
                                        <p:cTn dur="500" id="26"/>
                                        <p:tgtEl>
                                          <p:spTgt spid="9"/>
                                        </p:tgtEl>
                                      </p:cBhvr>
                                    </p:animEffect>
                                  </p:childTnLst>
                                </p:cTn>
                              </p:par>
                              <p:par>
                                <p:cTn fill="hold" id="27" nodeType="withEffect" presetClass="entr" presetID="22" presetSubtype="4">
                                  <p:stCondLst>
                                    <p:cond delay="0"/>
                                  </p:stCondLst>
                                  <p:childTnLst>
                                    <p:set>
                                      <p:cBhvr>
                                        <p:cTn dur="1" fill="hold" id="28">
                                          <p:stCondLst>
                                            <p:cond delay="0"/>
                                          </p:stCondLst>
                                        </p:cTn>
                                        <p:tgtEl>
                                          <p:spTgt spid="32"/>
                                        </p:tgtEl>
                                        <p:attrNameLst>
                                          <p:attrName>style.visibility</p:attrName>
                                        </p:attrNameLst>
                                      </p:cBhvr>
                                      <p:to>
                                        <p:strVal val="visible"/>
                                      </p:to>
                                    </p:set>
                                    <p:animEffect filter="wipe(down)" transition="in">
                                      <p:cBhvr>
                                        <p:cTn dur="500" id="29"/>
                                        <p:tgtEl>
                                          <p:spTgt spid="32"/>
                                        </p:tgtEl>
                                      </p:cBhvr>
                                    </p:animEffect>
                                  </p:childTnLst>
                                </p:cTn>
                              </p:par>
                            </p:childTnLst>
                          </p:cTn>
                        </p:par>
                        <p:par>
                          <p:cTn fill="hold" id="30" nodeType="afterGroup">
                            <p:stCondLst>
                              <p:cond delay="1000"/>
                            </p:stCondLst>
                            <p:childTnLst>
                              <p:par>
                                <p:cTn fill="hold" grpId="0" id="31" nodeType="afterEffect" presetClass="entr" presetID="2" presetSubtype="4">
                                  <p:stCondLst>
                                    <p:cond delay="0"/>
                                  </p:stCondLst>
                                  <p:childTnLst>
                                    <p:set>
                                      <p:cBhvr>
                                        <p:cTn dur="1" fill="hold" id="32">
                                          <p:stCondLst>
                                            <p:cond delay="0"/>
                                          </p:stCondLst>
                                        </p:cTn>
                                        <p:tgtEl>
                                          <p:spTgt spid="29"/>
                                        </p:tgtEl>
                                        <p:attrNameLst>
                                          <p:attrName>style.visibility</p:attrName>
                                        </p:attrNameLst>
                                      </p:cBhvr>
                                      <p:to>
                                        <p:strVal val="visible"/>
                                      </p:to>
                                    </p:set>
                                    <p:anim calcmode="lin" valueType="num">
                                      <p:cBhvr additive="base">
                                        <p:cTn dur="500" fill="hold" id="33"/>
                                        <p:tgtEl>
                                          <p:spTgt spid="29"/>
                                        </p:tgtEl>
                                        <p:attrNameLst>
                                          <p:attrName>ppt_x</p:attrName>
                                        </p:attrNameLst>
                                      </p:cBhvr>
                                      <p:tavLst>
                                        <p:tav tm="0">
                                          <p:val>
                                            <p:strVal val="#ppt_x"/>
                                          </p:val>
                                        </p:tav>
                                        <p:tav tm="100000">
                                          <p:val>
                                            <p:strVal val="#ppt_x"/>
                                          </p:val>
                                        </p:tav>
                                      </p:tavLst>
                                    </p:anim>
                                    <p:anim calcmode="lin" valueType="num">
                                      <p:cBhvr additive="base">
                                        <p:cTn dur="500" fill="hold" id="34"/>
                                        <p:tgtEl>
                                          <p:spTgt spid="29"/>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additive="base">
                                        <p:cTn dur="500" fill="hold" id="37"/>
                                        <p:tgtEl>
                                          <p:spTgt spid="22"/>
                                        </p:tgtEl>
                                        <p:attrNameLst>
                                          <p:attrName>ppt_x</p:attrName>
                                        </p:attrNameLst>
                                      </p:cBhvr>
                                      <p:tavLst>
                                        <p:tav tm="0">
                                          <p:val>
                                            <p:strVal val="#ppt_x"/>
                                          </p:val>
                                        </p:tav>
                                        <p:tav tm="100000">
                                          <p:val>
                                            <p:strVal val="#ppt_x"/>
                                          </p:val>
                                        </p:tav>
                                      </p:tavLst>
                                    </p:anim>
                                    <p:anim calcmode="lin" valueType="num">
                                      <p:cBhvr additive="base">
                                        <p:cTn dur="500" fill="hold" id="38"/>
                                        <p:tgtEl>
                                          <p:spTgt spid="22"/>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additive="base">
                                        <p:cTn dur="500" fill="hold" id="41"/>
                                        <p:tgtEl>
                                          <p:spTgt spid="12"/>
                                        </p:tgtEl>
                                        <p:attrNameLst>
                                          <p:attrName>ppt_x</p:attrName>
                                        </p:attrNameLst>
                                      </p:cBhvr>
                                      <p:tavLst>
                                        <p:tav tm="0">
                                          <p:val>
                                            <p:strVal val="#ppt_x"/>
                                          </p:val>
                                        </p:tav>
                                        <p:tav tm="100000">
                                          <p:val>
                                            <p:strVal val="#ppt_x"/>
                                          </p:val>
                                        </p:tav>
                                      </p:tavLst>
                                    </p:anim>
                                    <p:anim calcmode="lin" valueType="num">
                                      <p:cBhvr additive="base">
                                        <p:cTn dur="500" fill="hold" id="42"/>
                                        <p:tgtEl>
                                          <p:spTgt spid="12"/>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35"/>
                                        </p:tgtEl>
                                        <p:attrNameLst>
                                          <p:attrName>style.visibility</p:attrName>
                                        </p:attrNameLst>
                                      </p:cBhvr>
                                      <p:to>
                                        <p:strVal val="visible"/>
                                      </p:to>
                                    </p:set>
                                    <p:anim calcmode="lin" valueType="num">
                                      <p:cBhvr additive="base">
                                        <p:cTn dur="500" fill="hold" id="45"/>
                                        <p:tgtEl>
                                          <p:spTgt spid="35"/>
                                        </p:tgtEl>
                                        <p:attrNameLst>
                                          <p:attrName>ppt_x</p:attrName>
                                        </p:attrNameLst>
                                      </p:cBhvr>
                                      <p:tavLst>
                                        <p:tav tm="0">
                                          <p:val>
                                            <p:strVal val="#ppt_x"/>
                                          </p:val>
                                        </p:tav>
                                        <p:tav tm="100000">
                                          <p:val>
                                            <p:strVal val="#ppt_x"/>
                                          </p:val>
                                        </p:tav>
                                      </p:tavLst>
                                    </p:anim>
                                    <p:anim calcmode="lin" valueType="num">
                                      <p:cBhvr additive="base">
                                        <p:cTn dur="500" fill="hold" id="46"/>
                                        <p:tgtEl>
                                          <p:spTgt spid="35"/>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1500"/>
                            </p:stCondLst>
                            <p:childTnLst>
                              <p:par>
                                <p:cTn fill="hold" grpId="0" id="48" nodeType="afterEffect" presetClass="entr" presetID="42" presetSubtype="0">
                                  <p:stCondLst>
                                    <p:cond delay="0"/>
                                  </p:stCondLst>
                                  <p:childTnLst>
                                    <p:set>
                                      <p:cBhvr>
                                        <p:cTn dur="1" fill="hold" id="49">
                                          <p:stCondLst>
                                            <p:cond delay="0"/>
                                          </p:stCondLst>
                                        </p:cTn>
                                        <p:tgtEl>
                                          <p:spTgt spid="30"/>
                                        </p:tgtEl>
                                        <p:attrNameLst>
                                          <p:attrName>style.visibility</p:attrName>
                                        </p:attrNameLst>
                                      </p:cBhvr>
                                      <p:to>
                                        <p:strVal val="visible"/>
                                      </p:to>
                                    </p:set>
                                    <p:animEffect filter="fade" transition="in">
                                      <p:cBhvr>
                                        <p:cTn dur="1000" id="50"/>
                                        <p:tgtEl>
                                          <p:spTgt spid="30"/>
                                        </p:tgtEl>
                                      </p:cBhvr>
                                    </p:animEffect>
                                    <p:anim calcmode="lin" valueType="num">
                                      <p:cBhvr>
                                        <p:cTn dur="1000" fill="hold" id="51"/>
                                        <p:tgtEl>
                                          <p:spTgt spid="30"/>
                                        </p:tgtEl>
                                        <p:attrNameLst>
                                          <p:attrName>ppt_x</p:attrName>
                                        </p:attrNameLst>
                                      </p:cBhvr>
                                      <p:tavLst>
                                        <p:tav tm="0">
                                          <p:val>
                                            <p:strVal val="#ppt_x"/>
                                          </p:val>
                                        </p:tav>
                                        <p:tav tm="100000">
                                          <p:val>
                                            <p:strVal val="#ppt_x"/>
                                          </p:val>
                                        </p:tav>
                                      </p:tavLst>
                                    </p:anim>
                                    <p:anim calcmode="lin" valueType="num">
                                      <p:cBhvr>
                                        <p:cTn dur="1000" fill="hold" id="52"/>
                                        <p:tgtEl>
                                          <p:spTgt spid="30"/>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23"/>
                                        </p:tgtEl>
                                        <p:attrNameLst>
                                          <p:attrName>style.visibility</p:attrName>
                                        </p:attrNameLst>
                                      </p:cBhvr>
                                      <p:to>
                                        <p:strVal val="visible"/>
                                      </p:to>
                                    </p:set>
                                    <p:animEffect filter="fade" transition="in">
                                      <p:cBhvr>
                                        <p:cTn dur="1000" id="55"/>
                                        <p:tgtEl>
                                          <p:spTgt spid="23"/>
                                        </p:tgtEl>
                                      </p:cBhvr>
                                    </p:animEffect>
                                    <p:anim calcmode="lin" valueType="num">
                                      <p:cBhvr>
                                        <p:cTn dur="1000" fill="hold" id="56"/>
                                        <p:tgtEl>
                                          <p:spTgt spid="23"/>
                                        </p:tgtEl>
                                        <p:attrNameLst>
                                          <p:attrName>ppt_x</p:attrName>
                                        </p:attrNameLst>
                                      </p:cBhvr>
                                      <p:tavLst>
                                        <p:tav tm="0">
                                          <p:val>
                                            <p:strVal val="#ppt_x"/>
                                          </p:val>
                                        </p:tav>
                                        <p:tav tm="100000">
                                          <p:val>
                                            <p:strVal val="#ppt_x"/>
                                          </p:val>
                                        </p:tav>
                                      </p:tavLst>
                                    </p:anim>
                                    <p:anim calcmode="lin" valueType="num">
                                      <p:cBhvr>
                                        <p:cTn dur="1000" fill="hold" id="57"/>
                                        <p:tgtEl>
                                          <p:spTgt spid="23"/>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13"/>
                                        </p:tgtEl>
                                        <p:attrNameLst>
                                          <p:attrName>style.visibility</p:attrName>
                                        </p:attrNameLst>
                                      </p:cBhvr>
                                      <p:to>
                                        <p:strVal val="visible"/>
                                      </p:to>
                                    </p:set>
                                    <p:animEffect filter="fade" transition="in">
                                      <p:cBhvr>
                                        <p:cTn dur="1000" id="60"/>
                                        <p:tgtEl>
                                          <p:spTgt spid="13"/>
                                        </p:tgtEl>
                                      </p:cBhvr>
                                    </p:animEffect>
                                    <p:anim calcmode="lin" valueType="num">
                                      <p:cBhvr>
                                        <p:cTn dur="1000" fill="hold" id="61"/>
                                        <p:tgtEl>
                                          <p:spTgt spid="13"/>
                                        </p:tgtEl>
                                        <p:attrNameLst>
                                          <p:attrName>ppt_x</p:attrName>
                                        </p:attrNameLst>
                                      </p:cBhvr>
                                      <p:tavLst>
                                        <p:tav tm="0">
                                          <p:val>
                                            <p:strVal val="#ppt_x"/>
                                          </p:val>
                                        </p:tav>
                                        <p:tav tm="100000">
                                          <p:val>
                                            <p:strVal val="#ppt_x"/>
                                          </p:val>
                                        </p:tav>
                                      </p:tavLst>
                                    </p:anim>
                                    <p:anim calcmode="lin" valueType="num">
                                      <p:cBhvr>
                                        <p:cTn dur="1000" fill="hold" id="62"/>
                                        <p:tgtEl>
                                          <p:spTgt spid="13"/>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36"/>
                                        </p:tgtEl>
                                        <p:attrNameLst>
                                          <p:attrName>style.visibility</p:attrName>
                                        </p:attrNameLst>
                                      </p:cBhvr>
                                      <p:to>
                                        <p:strVal val="visible"/>
                                      </p:to>
                                    </p:set>
                                    <p:animEffect filter="fade" transition="in">
                                      <p:cBhvr>
                                        <p:cTn dur="1000" id="65"/>
                                        <p:tgtEl>
                                          <p:spTgt spid="36"/>
                                        </p:tgtEl>
                                      </p:cBhvr>
                                    </p:animEffect>
                                    <p:anim calcmode="lin" valueType="num">
                                      <p:cBhvr>
                                        <p:cTn dur="1000" fill="hold" id="66"/>
                                        <p:tgtEl>
                                          <p:spTgt spid="36"/>
                                        </p:tgtEl>
                                        <p:attrNameLst>
                                          <p:attrName>ppt_x</p:attrName>
                                        </p:attrNameLst>
                                      </p:cBhvr>
                                      <p:tavLst>
                                        <p:tav tm="0">
                                          <p:val>
                                            <p:strVal val="#ppt_x"/>
                                          </p:val>
                                        </p:tav>
                                        <p:tav tm="100000">
                                          <p:val>
                                            <p:strVal val="#ppt_x"/>
                                          </p:val>
                                        </p:tav>
                                      </p:tavLst>
                                    </p:anim>
                                    <p:anim calcmode="lin" valueType="num">
                                      <p:cBhvr>
                                        <p:cTn dur="1000" fill="hold" id="67"/>
                                        <p:tgtEl>
                                          <p:spTgt spid="36"/>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2500"/>
                            </p:stCondLst>
                            <p:childTnLst>
                              <p:par>
                                <p:cTn fill="hold" grpId="0" id="69" nodeType="afterEffect" presetClass="entr" presetID="22" presetSubtype="2">
                                  <p:stCondLst>
                                    <p:cond delay="0"/>
                                  </p:stCondLst>
                                  <p:childTnLst>
                                    <p:set>
                                      <p:cBhvr>
                                        <p:cTn dur="1" fill="hold" id="70">
                                          <p:stCondLst>
                                            <p:cond delay="0"/>
                                          </p:stCondLst>
                                        </p:cTn>
                                        <p:tgtEl>
                                          <p:spTgt spid="16"/>
                                        </p:tgtEl>
                                        <p:attrNameLst>
                                          <p:attrName>style.visibility</p:attrName>
                                        </p:attrNameLst>
                                      </p:cBhvr>
                                      <p:to>
                                        <p:strVal val="visible"/>
                                      </p:to>
                                    </p:set>
                                    <p:animEffect filter="wipe(right)" transition="in">
                                      <p:cBhvr>
                                        <p:cTn dur="500" id="71"/>
                                        <p:tgtEl>
                                          <p:spTgt spid="16"/>
                                        </p:tgtEl>
                                      </p:cBhvr>
                                    </p:animEffect>
                                  </p:childTnLst>
                                </p:cTn>
                              </p:par>
                              <p:par>
                                <p:cTn fill="hold" grpId="0" id="72" nodeType="withEffect" presetClass="entr" presetID="22" presetSubtype="2">
                                  <p:stCondLst>
                                    <p:cond delay="0"/>
                                  </p:stCondLst>
                                  <p:childTnLst>
                                    <p:set>
                                      <p:cBhvr>
                                        <p:cTn dur="1" fill="hold" id="73">
                                          <p:stCondLst>
                                            <p:cond delay="0"/>
                                          </p:stCondLst>
                                        </p:cTn>
                                        <p:tgtEl>
                                          <p:spTgt spid="31"/>
                                        </p:tgtEl>
                                        <p:attrNameLst>
                                          <p:attrName>style.visibility</p:attrName>
                                        </p:attrNameLst>
                                      </p:cBhvr>
                                      <p:to>
                                        <p:strVal val="visible"/>
                                      </p:to>
                                    </p:set>
                                    <p:animEffect filter="wipe(right)" transition="in">
                                      <p:cBhvr>
                                        <p:cTn dur="500" id="74"/>
                                        <p:tgtEl>
                                          <p:spTgt spid="31"/>
                                        </p:tgtEl>
                                      </p:cBhvr>
                                    </p:animEffect>
                                  </p:childTnLst>
                                </p:cTn>
                              </p:par>
                              <p:par>
                                <p:cTn fill="hold" grpId="0" id="75" nodeType="withEffect" presetClass="entr" presetID="22" presetSubtype="2">
                                  <p:stCondLst>
                                    <p:cond delay="0"/>
                                  </p:stCondLst>
                                  <p:childTnLst>
                                    <p:set>
                                      <p:cBhvr>
                                        <p:cTn dur="1" fill="hold" id="76">
                                          <p:stCondLst>
                                            <p:cond delay="0"/>
                                          </p:stCondLst>
                                        </p:cTn>
                                        <p:tgtEl>
                                          <p:spTgt spid="15"/>
                                        </p:tgtEl>
                                        <p:attrNameLst>
                                          <p:attrName>style.visibility</p:attrName>
                                        </p:attrNameLst>
                                      </p:cBhvr>
                                      <p:to>
                                        <p:strVal val="visible"/>
                                      </p:to>
                                    </p:set>
                                    <p:animEffect filter="wipe(right)" transition="in">
                                      <p:cBhvr>
                                        <p:cTn dur="500" id="77"/>
                                        <p:tgtEl>
                                          <p:spTgt spid="15"/>
                                        </p:tgtEl>
                                      </p:cBhvr>
                                    </p:animEffect>
                                  </p:childTnLst>
                                </p:cTn>
                              </p:par>
                              <p:par>
                                <p:cTn fill="hold" grpId="0" id="78" nodeType="withEffect" presetClass="entr" presetID="22" presetSubtype="2">
                                  <p:stCondLst>
                                    <p:cond delay="0"/>
                                  </p:stCondLst>
                                  <p:childTnLst>
                                    <p:set>
                                      <p:cBhvr>
                                        <p:cTn dur="1" fill="hold" id="79">
                                          <p:stCondLst>
                                            <p:cond delay="0"/>
                                          </p:stCondLst>
                                        </p:cTn>
                                        <p:tgtEl>
                                          <p:spTgt spid="14"/>
                                        </p:tgtEl>
                                        <p:attrNameLst>
                                          <p:attrName>style.visibility</p:attrName>
                                        </p:attrNameLst>
                                      </p:cBhvr>
                                      <p:to>
                                        <p:strVal val="visible"/>
                                      </p:to>
                                    </p:set>
                                    <p:animEffect filter="wipe(right)" transition="in">
                                      <p:cBhvr>
                                        <p:cTn dur="500" id="80"/>
                                        <p:tgtEl>
                                          <p:spTgt spid="14"/>
                                        </p:tgtEl>
                                      </p:cBhvr>
                                    </p:animEffect>
                                  </p:childTnLst>
                                </p:cTn>
                              </p:par>
                            </p:childTnLst>
                          </p:cTn>
                        </p:par>
                        <p:par>
                          <p:cTn fill="hold" id="81" nodeType="afterGroup">
                            <p:stCondLst>
                              <p:cond delay="3000"/>
                            </p:stCondLst>
                            <p:childTnLst>
                              <p:par>
                                <p:cTn fill="hold" id="82" nodeType="afterEffect" presetClass="entr" presetID="2" presetSubtype="4">
                                  <p:stCondLst>
                                    <p:cond delay="0"/>
                                  </p:stCondLst>
                                  <p:childTnLst>
                                    <p:set>
                                      <p:cBhvr>
                                        <p:cTn dur="1" fill="hold" id="83">
                                          <p:stCondLst>
                                            <p:cond delay="0"/>
                                          </p:stCondLst>
                                        </p:cTn>
                                        <p:tgtEl>
                                          <p:spTgt spid="38"/>
                                        </p:tgtEl>
                                        <p:attrNameLst>
                                          <p:attrName>style.visibility</p:attrName>
                                        </p:attrNameLst>
                                      </p:cBhvr>
                                      <p:to>
                                        <p:strVal val="visible"/>
                                      </p:to>
                                    </p:set>
                                    <p:anim calcmode="lin" valueType="num">
                                      <p:cBhvr additive="base">
                                        <p:cTn dur="500" fill="hold" id="84"/>
                                        <p:tgtEl>
                                          <p:spTgt spid="38"/>
                                        </p:tgtEl>
                                        <p:attrNameLst>
                                          <p:attrName>ppt_x</p:attrName>
                                        </p:attrNameLst>
                                      </p:cBhvr>
                                      <p:tavLst>
                                        <p:tav tm="0">
                                          <p:val>
                                            <p:strVal val="#ppt_x"/>
                                          </p:val>
                                        </p:tav>
                                        <p:tav tm="100000">
                                          <p:val>
                                            <p:strVal val="#ppt_x"/>
                                          </p:val>
                                        </p:tav>
                                      </p:tavLst>
                                    </p:anim>
                                    <p:anim calcmode="lin" valueType="num">
                                      <p:cBhvr additive="base">
                                        <p:cTn dur="500" fill="hold" id="85"/>
                                        <p:tgtEl>
                                          <p:spTgt spid="38"/>
                                        </p:tgtEl>
                                        <p:attrNameLst>
                                          <p:attrName>ppt_y</p:attrName>
                                        </p:attrNameLst>
                                      </p:cBhvr>
                                      <p:tavLst>
                                        <p:tav tm="0">
                                          <p:val>
                                            <p:strVal val="1+#ppt_h/2"/>
                                          </p:val>
                                        </p:tav>
                                        <p:tav tm="100000">
                                          <p:val>
                                            <p:strVal val="#ppt_y"/>
                                          </p:val>
                                        </p:tav>
                                      </p:tavLst>
                                    </p:anim>
                                  </p:childTnLst>
                                </p:cTn>
                              </p:par>
                              <p:par>
                                <p:cTn fill="hold" grpId="0" id="86" nodeType="withEffect" presetClass="entr" presetID="2" presetSubtype="2">
                                  <p:stCondLst>
                                    <p:cond delay="0"/>
                                  </p:stCondLst>
                                  <p:iterate type="wd">
                                    <p:tmPct val="10000"/>
                                  </p:iterate>
                                  <p:childTnLst>
                                    <p:set>
                                      <p:cBhvr>
                                        <p:cTn dur="1" fill="hold" id="87">
                                          <p:stCondLst>
                                            <p:cond delay="0"/>
                                          </p:stCondLst>
                                        </p:cTn>
                                        <p:tgtEl>
                                          <p:spTgt spid="37"/>
                                        </p:tgtEl>
                                        <p:attrNameLst>
                                          <p:attrName>style.visibility</p:attrName>
                                        </p:attrNameLst>
                                      </p:cBhvr>
                                      <p:to>
                                        <p:strVal val="visible"/>
                                      </p:to>
                                    </p:set>
                                    <p:anim calcmode="lin" valueType="num">
                                      <p:cBhvr additive="base">
                                        <p:cTn dur="500" fill="hold" id="88"/>
                                        <p:tgtEl>
                                          <p:spTgt spid="37"/>
                                        </p:tgtEl>
                                        <p:attrNameLst>
                                          <p:attrName>ppt_x</p:attrName>
                                        </p:attrNameLst>
                                      </p:cBhvr>
                                      <p:tavLst>
                                        <p:tav tm="0">
                                          <p:val>
                                            <p:strVal val="1+#ppt_w/2"/>
                                          </p:val>
                                        </p:tav>
                                        <p:tav tm="100000">
                                          <p:val>
                                            <p:strVal val="#ppt_x"/>
                                          </p:val>
                                        </p:tav>
                                      </p:tavLst>
                                    </p:anim>
                                    <p:anim calcmode="lin" valueType="num">
                                      <p:cBhvr additive="base">
                                        <p:cTn dur="500" fill="hold" id="89"/>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21"/>
      <p:bldP grpId="0" spid="22"/>
      <p:bldP grpId="0" spid="23"/>
      <p:bldP grpId="0" spid="28"/>
      <p:bldP grpId="0" spid="29"/>
      <p:bldP grpId="0" spid="30"/>
      <p:bldP grpId="0" spid="31"/>
      <p:bldP grpId="0" spid="35"/>
      <p:bldP grpId="0" spid="36"/>
      <p:bldP grpId="0" spid="3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5156330" y="1276846"/>
            <a:ext cx="0" cy="3170057"/>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661624" y="1504851"/>
            <a:ext cx="2158403" cy="276807"/>
            <a:chOff x="3249264" y="1751685"/>
            <a:chExt cx="2994025" cy="369074"/>
          </a:xfrm>
        </p:grpSpPr>
        <p:grpSp>
          <p:nvGrpSpPr>
            <p:cNvPr id="5" name="组合 4"/>
            <p:cNvGrpSpPr/>
            <p:nvPr/>
          </p:nvGrpSpPr>
          <p:grpSpPr>
            <a:xfrm>
              <a:off x="3249264" y="1776444"/>
              <a:ext cx="2994025" cy="314202"/>
              <a:chOff x="2940050" y="2132898"/>
              <a:chExt cx="2994025" cy="314202"/>
            </a:xfrm>
          </p:grpSpPr>
          <p:sp>
            <p:nvSpPr>
              <p:cNvPr id="7" name="圆角矩形 6"/>
              <p:cNvSpPr/>
              <p:nvPr/>
            </p:nvSpPr>
            <p:spPr>
              <a:xfrm>
                <a:off x="2940050" y="2132898"/>
                <a:ext cx="2994025" cy="314202"/>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sp>
            <p:nvSpPr>
              <p:cNvPr id="8" name="圆角矩形 7"/>
              <p:cNvSpPr/>
              <p:nvPr/>
            </p:nvSpPr>
            <p:spPr>
              <a:xfrm>
                <a:off x="2940050" y="2132898"/>
                <a:ext cx="2108200" cy="314202"/>
              </a:xfrm>
              <a:prstGeom prst="roundRect">
                <a:avLst>
                  <a:gd fmla="val 50000" name="adj"/>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grpSp>
        <p:sp>
          <p:nvSpPr>
            <p:cNvPr id="6" name="文本框 4"/>
            <p:cNvSpPr txBox="1"/>
            <p:nvPr/>
          </p:nvSpPr>
          <p:spPr>
            <a:xfrm>
              <a:off x="5335259" y="1751685"/>
              <a:ext cx="673755" cy="390142"/>
            </a:xfrm>
            <a:prstGeom prst="rect">
              <a:avLst/>
            </a:prstGeom>
            <a:noFill/>
          </p:spPr>
          <p:txBody>
            <a:bodyPr rtlCol="0" wrap="square">
              <a:spAutoFit/>
            </a:bodyPr>
            <a:lstStyle/>
            <a:p>
              <a:pPr algn="ctr">
                <a:lnSpc>
                  <a:spcPct val="120000"/>
                </a:lnSpc>
              </a:pPr>
              <a:r>
                <a:rPr altLang="zh-CN" lang="en-US" sz="1100">
                  <a:solidFill>
                    <a:schemeClr val="tx1">
                      <a:lumMod val="75000"/>
                      <a:lumOff val="25000"/>
                    </a:schemeClr>
                  </a:solidFill>
                  <a:latin charset="0" pitchFamily="34" typeface="Arial"/>
                  <a:ea charset="-122" pitchFamily="34" typeface="微软雅黑"/>
                  <a:cs charset="0" pitchFamily="34" typeface="Arial"/>
                </a:rPr>
                <a:t>70%</a:t>
              </a:r>
            </a:p>
          </p:txBody>
        </p:sp>
      </p:grpSp>
      <p:grpSp>
        <p:nvGrpSpPr>
          <p:cNvPr id="9" name="组合 8"/>
          <p:cNvGrpSpPr/>
          <p:nvPr/>
        </p:nvGrpSpPr>
        <p:grpSpPr>
          <a:xfrm>
            <a:off x="2661624" y="1813151"/>
            <a:ext cx="2158403" cy="276807"/>
            <a:chOff x="3249264" y="2162753"/>
            <a:chExt cx="2994025" cy="369075"/>
          </a:xfrm>
        </p:grpSpPr>
        <p:grpSp>
          <p:nvGrpSpPr>
            <p:cNvPr id="10" name="组合 9"/>
            <p:cNvGrpSpPr/>
            <p:nvPr/>
          </p:nvGrpSpPr>
          <p:grpSpPr>
            <a:xfrm>
              <a:off x="3249264" y="2178703"/>
              <a:ext cx="2994025" cy="314618"/>
              <a:chOff x="2940050" y="2519659"/>
              <a:chExt cx="2994025" cy="314618"/>
            </a:xfrm>
          </p:grpSpPr>
          <p:sp>
            <p:nvSpPr>
              <p:cNvPr id="12" name="圆角矩形 11"/>
              <p:cNvSpPr/>
              <p:nvPr/>
            </p:nvSpPr>
            <p:spPr>
              <a:xfrm>
                <a:off x="2940050" y="2520075"/>
                <a:ext cx="2994025" cy="314202"/>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sp>
            <p:nvSpPr>
              <p:cNvPr id="13" name="圆角矩形 12"/>
              <p:cNvSpPr/>
              <p:nvPr/>
            </p:nvSpPr>
            <p:spPr>
              <a:xfrm>
                <a:off x="2940051" y="2519659"/>
                <a:ext cx="889000" cy="314202"/>
              </a:xfrm>
              <a:prstGeom prst="roundRect">
                <a:avLst>
                  <a:gd fmla="val 50000" name="adj"/>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grpSp>
        <p:sp>
          <p:nvSpPr>
            <p:cNvPr id="11" name="文本框 9"/>
            <p:cNvSpPr txBox="1"/>
            <p:nvPr/>
          </p:nvSpPr>
          <p:spPr>
            <a:xfrm>
              <a:off x="4118871" y="2162753"/>
              <a:ext cx="673755" cy="390143"/>
            </a:xfrm>
            <a:prstGeom prst="rect">
              <a:avLst/>
            </a:prstGeom>
            <a:noFill/>
          </p:spPr>
          <p:txBody>
            <a:bodyPr rtlCol="0" wrap="square">
              <a:spAutoFit/>
            </a:bodyPr>
            <a:lstStyle/>
            <a:p>
              <a:pPr algn="ctr">
                <a:lnSpc>
                  <a:spcPct val="120000"/>
                </a:lnSpc>
              </a:pPr>
              <a:r>
                <a:rPr altLang="zh-CN" lang="en-US" sz="1100">
                  <a:solidFill>
                    <a:schemeClr val="tx1">
                      <a:lumMod val="75000"/>
                      <a:lumOff val="25000"/>
                    </a:schemeClr>
                  </a:solidFill>
                  <a:latin charset="0" pitchFamily="34" typeface="Arial"/>
                  <a:ea charset="-122" pitchFamily="34" typeface="微软雅黑"/>
                  <a:cs charset="0" pitchFamily="34" typeface="Arial"/>
                </a:rPr>
                <a:t>30%</a:t>
              </a:r>
            </a:p>
          </p:txBody>
        </p:sp>
      </p:grpSp>
      <p:grpSp>
        <p:nvGrpSpPr>
          <p:cNvPr id="14" name="组合 13"/>
          <p:cNvGrpSpPr/>
          <p:nvPr/>
        </p:nvGrpSpPr>
        <p:grpSpPr>
          <a:xfrm>
            <a:off x="2657876" y="3140792"/>
            <a:ext cx="2171044" cy="276807"/>
            <a:chOff x="3244272" y="3932941"/>
            <a:chExt cx="3011560" cy="369074"/>
          </a:xfrm>
        </p:grpSpPr>
        <p:sp>
          <p:nvSpPr>
            <p:cNvPr id="15" name="圆角矩形 14"/>
            <p:cNvSpPr/>
            <p:nvPr/>
          </p:nvSpPr>
          <p:spPr>
            <a:xfrm>
              <a:off x="3261807" y="3971332"/>
              <a:ext cx="2994025" cy="314202"/>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sp>
          <p:nvSpPr>
            <p:cNvPr id="16" name="圆角矩形 15"/>
            <p:cNvSpPr/>
            <p:nvPr/>
          </p:nvSpPr>
          <p:spPr>
            <a:xfrm>
              <a:off x="3244272" y="3971332"/>
              <a:ext cx="1201953" cy="314202"/>
            </a:xfrm>
            <a:prstGeom prst="roundRect">
              <a:avLst>
                <a:gd fmla="val 50000" name="adj"/>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sp>
          <p:nvSpPr>
            <p:cNvPr id="17" name="文本框 15"/>
            <p:cNvSpPr txBox="1"/>
            <p:nvPr/>
          </p:nvSpPr>
          <p:spPr>
            <a:xfrm>
              <a:off x="4418923" y="3932941"/>
              <a:ext cx="907694" cy="390142"/>
            </a:xfrm>
            <a:prstGeom prst="rect">
              <a:avLst/>
            </a:prstGeom>
            <a:noFill/>
          </p:spPr>
          <p:txBody>
            <a:bodyPr rtlCol="0" wrap="square">
              <a:spAutoFit/>
            </a:bodyPr>
            <a:lstStyle/>
            <a:p>
              <a:pPr algn="ctr">
                <a:lnSpc>
                  <a:spcPct val="120000"/>
                </a:lnSpc>
              </a:pPr>
              <a:r>
                <a:rPr altLang="zh-CN" lang="en-US" sz="1100">
                  <a:solidFill>
                    <a:schemeClr val="tx1">
                      <a:lumMod val="75000"/>
                      <a:lumOff val="25000"/>
                    </a:schemeClr>
                  </a:solidFill>
                  <a:latin charset="0" pitchFamily="34" typeface="Arial"/>
                  <a:ea charset="-122" pitchFamily="34" typeface="微软雅黑"/>
                  <a:cs charset="0" pitchFamily="34" typeface="Arial"/>
                </a:rPr>
                <a:t>40%</a:t>
              </a:r>
            </a:p>
          </p:txBody>
        </p:sp>
      </p:grpSp>
      <p:grpSp>
        <p:nvGrpSpPr>
          <p:cNvPr id="18" name="组合 17"/>
          <p:cNvGrpSpPr/>
          <p:nvPr/>
        </p:nvGrpSpPr>
        <p:grpSpPr>
          <a:xfrm>
            <a:off x="2657881" y="3434815"/>
            <a:ext cx="2168869" cy="276807"/>
            <a:chOff x="3244272" y="4324968"/>
            <a:chExt cx="3008542" cy="369074"/>
          </a:xfrm>
        </p:grpSpPr>
        <p:sp>
          <p:nvSpPr>
            <p:cNvPr id="19" name="圆角矩形 18"/>
            <p:cNvSpPr/>
            <p:nvPr/>
          </p:nvSpPr>
          <p:spPr>
            <a:xfrm>
              <a:off x="3258789" y="4362615"/>
              <a:ext cx="2994025" cy="314202"/>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sp>
          <p:nvSpPr>
            <p:cNvPr id="20" name="圆角矩形 19"/>
            <p:cNvSpPr/>
            <p:nvPr/>
          </p:nvSpPr>
          <p:spPr>
            <a:xfrm>
              <a:off x="3244272" y="4362651"/>
              <a:ext cx="2108200" cy="314202"/>
            </a:xfrm>
            <a:prstGeom prst="roundRect">
              <a:avLst>
                <a:gd fmla="val 50000" name="adj"/>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sp>
          <p:nvSpPr>
            <p:cNvPr id="21" name="文本框 19"/>
            <p:cNvSpPr txBox="1"/>
            <p:nvPr/>
          </p:nvSpPr>
          <p:spPr>
            <a:xfrm>
              <a:off x="5326614" y="4324968"/>
              <a:ext cx="673754" cy="390142"/>
            </a:xfrm>
            <a:prstGeom prst="rect">
              <a:avLst/>
            </a:prstGeom>
            <a:noFill/>
          </p:spPr>
          <p:txBody>
            <a:bodyPr rtlCol="0" wrap="square">
              <a:spAutoFit/>
            </a:bodyPr>
            <a:lstStyle/>
            <a:p>
              <a:pPr algn="ctr">
                <a:lnSpc>
                  <a:spcPct val="120000"/>
                </a:lnSpc>
              </a:pPr>
              <a:r>
                <a:rPr altLang="zh-CN" lang="en-US" sz="1100">
                  <a:solidFill>
                    <a:schemeClr val="tx1">
                      <a:lumMod val="75000"/>
                      <a:lumOff val="25000"/>
                    </a:schemeClr>
                  </a:solidFill>
                  <a:latin charset="0" pitchFamily="34" typeface="Arial"/>
                  <a:ea charset="-122" pitchFamily="34" typeface="微软雅黑"/>
                  <a:cs charset="0" pitchFamily="34" typeface="Arial"/>
                </a:rPr>
                <a:t>60%</a:t>
              </a:r>
            </a:p>
          </p:txBody>
        </p:sp>
      </p:grpSp>
      <p:grpSp>
        <p:nvGrpSpPr>
          <p:cNvPr id="22" name="组合 21"/>
          <p:cNvGrpSpPr/>
          <p:nvPr/>
        </p:nvGrpSpPr>
        <p:grpSpPr>
          <a:xfrm>
            <a:off x="1187624" y="1276845"/>
            <a:ext cx="1618841" cy="1647000"/>
            <a:chOff x="471707" y="1675770"/>
            <a:chExt cx="2158455" cy="2196000"/>
          </a:xfrm>
          <a:solidFill>
            <a:srgbClr val="2F318B"/>
          </a:solidFill>
        </p:grpSpPr>
        <p:grpSp>
          <p:nvGrpSpPr>
            <p:cNvPr id="23" name="组合 22"/>
            <p:cNvGrpSpPr>
              <a:grpSpLocks noChangeAspect="1"/>
            </p:cNvGrpSpPr>
            <p:nvPr/>
          </p:nvGrpSpPr>
          <p:grpSpPr>
            <a:xfrm>
              <a:off x="471707" y="1675770"/>
              <a:ext cx="2158455" cy="2196000"/>
              <a:chOff x="5397500" y="5734050"/>
              <a:chExt cx="365125" cy="371476"/>
            </a:xfrm>
            <a:grpFill/>
          </p:grpSpPr>
          <p:sp>
            <p:nvSpPr>
              <p:cNvPr id="27" name="Freeform 288"/>
              <p:cNvSpPr/>
              <p:nvPr/>
            </p:nvSpPr>
            <p:spPr bwMode="auto">
              <a:xfrm>
                <a:off x="5532438" y="5907088"/>
                <a:ext cx="71438" cy="68263"/>
              </a:xfrm>
              <a:custGeom>
                <a:gdLst>
                  <a:gd fmla="*/ 45 w 45" name="T0"/>
                  <a:gd fmla="*/ 17 h 43" name="T1"/>
                  <a:gd fmla="*/ 17 w 45" name="T2"/>
                  <a:gd fmla="*/ 43 h 43" name="T3"/>
                  <a:gd fmla="*/ 0 w 45" name="T4"/>
                  <a:gd fmla="*/ 26 h 43" name="T5"/>
                  <a:gd fmla="*/ 29 w 45" name="T6"/>
                  <a:gd fmla="*/ 0 h 43" name="T7"/>
                  <a:gd fmla="*/ 45 w 45" name="T8"/>
                  <a:gd fmla="*/ 17 h 43" name="T9"/>
                </a:gdLst>
                <a:cxnLst>
                  <a:cxn ang="0">
                    <a:pos x="T0" y="T1"/>
                  </a:cxn>
                  <a:cxn ang="0">
                    <a:pos x="T2" y="T3"/>
                  </a:cxn>
                  <a:cxn ang="0">
                    <a:pos x="T4" y="T5"/>
                  </a:cxn>
                  <a:cxn ang="0">
                    <a:pos x="T6" y="T7"/>
                  </a:cxn>
                  <a:cxn ang="0">
                    <a:pos x="T8" y="T9"/>
                  </a:cxn>
                </a:cxnLst>
                <a:rect b="b" l="0" r="r" t="0"/>
                <a:pathLst>
                  <a:path h="43" w="45">
                    <a:moveTo>
                      <a:pt x="45" y="17"/>
                    </a:moveTo>
                    <a:lnTo>
                      <a:pt x="17" y="43"/>
                    </a:lnTo>
                    <a:lnTo>
                      <a:pt x="0" y="26"/>
                    </a:lnTo>
                    <a:lnTo>
                      <a:pt x="29" y="0"/>
                    </a:lnTo>
                    <a:lnTo>
                      <a:pt x="45" y="1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sp>
            <p:nvSpPr>
              <p:cNvPr id="28" name="Freeform 289"/>
              <p:cNvSpPr>
                <a:spLocks noEditPoints="1"/>
              </p:cNvSpPr>
              <p:nvPr/>
            </p:nvSpPr>
            <p:spPr bwMode="auto">
              <a:xfrm>
                <a:off x="5537200" y="5734050"/>
                <a:ext cx="225425" cy="225425"/>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1 h 60" name="T11"/>
                  <a:gd fmla="*/ 8 w 60" name="T12"/>
                  <a:gd fmla="*/ 30 h 60" name="T13"/>
                  <a:gd fmla="*/ 30 w 60" name="T14"/>
                  <a:gd fmla="*/ 8 h 60" name="T15"/>
                  <a:gd fmla="*/ 52 w 60" name="T16"/>
                  <a:gd fmla="*/ 30 h 60" name="T17"/>
                  <a:gd fmla="*/ 30 w 60" name="T18"/>
                  <a:gd fmla="*/ 5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sp>
            <p:nvSpPr>
              <p:cNvPr id="29" name="Freeform 291"/>
              <p:cNvSpPr/>
              <p:nvPr/>
            </p:nvSpPr>
            <p:spPr bwMode="auto">
              <a:xfrm>
                <a:off x="5397500" y="5951538"/>
                <a:ext cx="158750" cy="153988"/>
              </a:xfrm>
              <a:custGeom>
                <a:gdLst>
                  <a:gd fmla="*/ 30 w 42" name="T0"/>
                  <a:gd fmla="*/ 0 h 41" name="T1"/>
                  <a:gd fmla="*/ 3 w 42" name="T2"/>
                  <a:gd fmla="*/ 26 h 41" name="T3"/>
                  <a:gd fmla="*/ 3 w 42" name="T4"/>
                  <a:gd fmla="*/ 38 h 41" name="T5"/>
                  <a:gd fmla="*/ 15 w 42" name="T6"/>
                  <a:gd fmla="*/ 38 h 41" name="T7"/>
                  <a:gd fmla="*/ 42 w 42" name="T8"/>
                  <a:gd fmla="*/ 12 h 41" name="T9"/>
                  <a:gd fmla="*/ 30 w 42" name="T10"/>
                  <a:gd fmla="*/ 0 h 41" name="T11"/>
                </a:gdLst>
                <a:cxnLst>
                  <a:cxn ang="0">
                    <a:pos x="T0" y="T1"/>
                  </a:cxn>
                  <a:cxn ang="0">
                    <a:pos x="T2" y="T3"/>
                  </a:cxn>
                  <a:cxn ang="0">
                    <a:pos x="T4" y="T5"/>
                  </a:cxn>
                  <a:cxn ang="0">
                    <a:pos x="T6" y="T7"/>
                  </a:cxn>
                  <a:cxn ang="0">
                    <a:pos x="T8" y="T9"/>
                  </a:cxn>
                  <a:cxn ang="0">
                    <a:pos x="T10" y="T11"/>
                  </a:cxn>
                </a:cxnLst>
                <a:rect b="b" l="0" r="r" t="0"/>
                <a:pathLst>
                  <a:path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grpSp>
        <p:grpSp>
          <p:nvGrpSpPr>
            <p:cNvPr id="24" name="组合 23"/>
            <p:cNvGrpSpPr>
              <a:grpSpLocks noChangeAspect="1"/>
            </p:cNvGrpSpPr>
            <p:nvPr/>
          </p:nvGrpSpPr>
          <p:grpSpPr>
            <a:xfrm>
              <a:off x="1735995" y="2108076"/>
              <a:ext cx="462003" cy="468000"/>
              <a:chOff x="2665061" y="4979202"/>
              <a:chExt cx="284308" cy="288000"/>
            </a:xfrm>
            <a:grpFill/>
          </p:grpSpPr>
          <p:sp>
            <p:nvSpPr>
              <p:cNvPr id="25" name="Freeform 932"/>
              <p:cNvSpPr>
                <a:spLocks noEditPoints="1"/>
              </p:cNvSpPr>
              <p:nvPr/>
            </p:nvSpPr>
            <p:spPr bwMode="auto">
              <a:xfrm>
                <a:off x="2665061" y="4979202"/>
                <a:ext cx="284308" cy="288000"/>
              </a:xfrm>
              <a:custGeom>
                <a:gdLst>
                  <a:gd fmla="*/ 70 w 98" name="T0"/>
                  <a:gd fmla="*/ 42 h 99" name="T1"/>
                  <a:gd fmla="*/ 66 w 98" name="T2"/>
                  <a:gd fmla="*/ 42 h 99" name="T3"/>
                  <a:gd fmla="*/ 41 w 98" name="T4"/>
                  <a:gd fmla="*/ 67 h 99" name="T5"/>
                  <a:gd fmla="*/ 41 w 98" name="T6"/>
                  <a:gd fmla="*/ 70 h 99" name="T7"/>
                  <a:gd fmla="*/ 70 w 98" name="T8"/>
                  <a:gd fmla="*/ 99 h 99" name="T9"/>
                  <a:gd fmla="*/ 98 w 98" name="T10"/>
                  <a:gd fmla="*/ 70 h 99" name="T11"/>
                  <a:gd fmla="*/ 70 w 98" name="T12"/>
                  <a:gd fmla="*/ 42 h 99" name="T13"/>
                  <a:gd fmla="*/ 70 w 98" name="T14"/>
                  <a:gd fmla="*/ 90 h 99" name="T15"/>
                  <a:gd fmla="*/ 50 w 98" name="T16"/>
                  <a:gd fmla="*/ 70 h 99" name="T17"/>
                  <a:gd fmla="*/ 70 w 98" name="T18"/>
                  <a:gd fmla="*/ 51 h 99" name="T19"/>
                  <a:gd fmla="*/ 89 w 98" name="T20"/>
                  <a:gd fmla="*/ 70 h 99" name="T21"/>
                  <a:gd fmla="*/ 70 w 98" name="T22"/>
                  <a:gd fmla="*/ 90 h 99" name="T23"/>
                  <a:gd fmla="*/ 57 w 98" name="T24"/>
                  <a:gd fmla="*/ 29 h 99" name="T25"/>
                  <a:gd fmla="*/ 28 w 98" name="T26"/>
                  <a:gd fmla="*/ 0 h 99" name="T27"/>
                  <a:gd fmla="*/ 0 w 98" name="T28"/>
                  <a:gd fmla="*/ 29 h 99" name="T29"/>
                  <a:gd fmla="*/ 28 w 98" name="T30"/>
                  <a:gd fmla="*/ 57 h 99" name="T31"/>
                  <a:gd fmla="*/ 32 w 98" name="T32"/>
                  <a:gd fmla="*/ 57 h 99" name="T33"/>
                  <a:gd fmla="*/ 56 w 98" name="T34"/>
                  <a:gd fmla="*/ 32 h 99" name="T35"/>
                  <a:gd fmla="*/ 57 w 98" name="T36"/>
                  <a:gd fmla="*/ 29 h 99" name="T37"/>
                  <a:gd fmla="*/ 28 w 98" name="T38"/>
                  <a:gd fmla="*/ 48 h 99" name="T39"/>
                  <a:gd fmla="*/ 8 w 98" name="T40"/>
                  <a:gd fmla="*/ 29 h 99" name="T41"/>
                  <a:gd fmla="*/ 28 w 98" name="T42"/>
                  <a:gd fmla="*/ 9 h 99" name="T43"/>
                  <a:gd fmla="*/ 48 w 98" name="T44"/>
                  <a:gd fmla="*/ 29 h 99" name="T45"/>
                  <a:gd fmla="*/ 28 w 98" name="T46"/>
                  <a:gd fmla="*/ 48 h 9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9" w="98">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sp>
            <p:nvSpPr>
              <p:cNvPr id="26" name="Freeform 933"/>
              <p:cNvSpPr/>
              <p:nvPr/>
            </p:nvSpPr>
            <p:spPr bwMode="auto">
              <a:xfrm>
                <a:off x="2697060" y="5013664"/>
                <a:ext cx="220308" cy="219077"/>
              </a:xfrm>
              <a:custGeom>
                <a:gdLst>
                  <a:gd fmla="*/ 179 w 179" name="T0"/>
                  <a:gd fmla="*/ 12 h 178" name="T1"/>
                  <a:gd fmla="*/ 14 w 179" name="T2"/>
                  <a:gd fmla="*/ 178 h 178" name="T3"/>
                  <a:gd fmla="*/ 0 w 179" name="T4"/>
                  <a:gd fmla="*/ 166 h 178" name="T5"/>
                  <a:gd fmla="*/ 165 w 179" name="T6"/>
                  <a:gd fmla="*/ 0 h 178" name="T7"/>
                  <a:gd fmla="*/ 179 w 179" name="T8"/>
                  <a:gd fmla="*/ 12 h 178" name="T9"/>
                </a:gdLst>
                <a:cxnLst>
                  <a:cxn ang="0">
                    <a:pos x="T0" y="T1"/>
                  </a:cxn>
                  <a:cxn ang="0">
                    <a:pos x="T2" y="T3"/>
                  </a:cxn>
                  <a:cxn ang="0">
                    <a:pos x="T4" y="T5"/>
                  </a:cxn>
                  <a:cxn ang="0">
                    <a:pos x="T6" y="T7"/>
                  </a:cxn>
                  <a:cxn ang="0">
                    <a:pos x="T8" y="T9"/>
                  </a:cxn>
                </a:cxnLst>
                <a:rect b="b" l="0" r="r" t="0"/>
                <a:pathLst>
                  <a:path h="178" w="179">
                    <a:moveTo>
                      <a:pt x="179" y="12"/>
                    </a:moveTo>
                    <a:lnTo>
                      <a:pt x="14" y="178"/>
                    </a:lnTo>
                    <a:lnTo>
                      <a:pt x="0" y="166"/>
                    </a:lnTo>
                    <a:lnTo>
                      <a:pt x="165" y="0"/>
                    </a:lnTo>
                    <a:lnTo>
                      <a:pt x="179" y="12"/>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grpSp>
      </p:grpSp>
      <p:grpSp>
        <p:nvGrpSpPr>
          <p:cNvPr id="30" name="组合 29"/>
          <p:cNvGrpSpPr/>
          <p:nvPr/>
        </p:nvGrpSpPr>
        <p:grpSpPr>
          <a:xfrm>
            <a:off x="1195181" y="2937369"/>
            <a:ext cx="1618841" cy="1647000"/>
            <a:chOff x="478903" y="4355475"/>
            <a:chExt cx="2158455" cy="2196000"/>
          </a:xfrm>
          <a:solidFill>
            <a:srgbClr val="E62129"/>
          </a:solidFill>
        </p:grpSpPr>
        <p:grpSp>
          <p:nvGrpSpPr>
            <p:cNvPr id="31" name="组合 30"/>
            <p:cNvGrpSpPr>
              <a:grpSpLocks noChangeAspect="1"/>
            </p:cNvGrpSpPr>
            <p:nvPr/>
          </p:nvGrpSpPr>
          <p:grpSpPr>
            <a:xfrm>
              <a:off x="1795203" y="4733013"/>
              <a:ext cx="366333" cy="576000"/>
              <a:chOff x="2257888" y="5547128"/>
              <a:chExt cx="137373" cy="216000"/>
            </a:xfrm>
            <a:grpFill/>
          </p:grpSpPr>
          <p:sp>
            <p:nvSpPr>
              <p:cNvPr id="36" name="Freeform 69"/>
              <p:cNvSpPr/>
              <p:nvPr/>
            </p:nvSpPr>
            <p:spPr bwMode="auto">
              <a:xfrm>
                <a:off x="2257888" y="5547128"/>
                <a:ext cx="137373" cy="140987"/>
              </a:xfrm>
              <a:custGeom>
                <a:gdLst>
                  <a:gd fmla="*/ 57 w 64" name="T0"/>
                  <a:gd fmla="*/ 37 h 66" name="T1"/>
                  <a:gd fmla="*/ 43 w 64" name="T2"/>
                  <a:gd fmla="*/ 12 h 66" name="T3"/>
                  <a:gd fmla="*/ 39 w 64" name="T4"/>
                  <a:gd fmla="*/ 6 h 66" name="T5"/>
                  <a:gd fmla="*/ 25 w 64" name="T6"/>
                  <a:gd fmla="*/ 6 h 66" name="T7"/>
                  <a:gd fmla="*/ 22 w 64" name="T8"/>
                  <a:gd fmla="*/ 12 h 66" name="T9"/>
                  <a:gd fmla="*/ 8 w 64" name="T10"/>
                  <a:gd fmla="*/ 37 h 66" name="T11"/>
                  <a:gd fmla="*/ 4 w 64" name="T12"/>
                  <a:gd fmla="*/ 43 h 66" name="T13"/>
                  <a:gd fmla="*/ 11 w 64" name="T14"/>
                  <a:gd fmla="*/ 55 h 66" name="T15"/>
                  <a:gd fmla="*/ 18 w 64" name="T16"/>
                  <a:gd fmla="*/ 55 h 66" name="T17"/>
                  <a:gd fmla="*/ 19 w 64" name="T18"/>
                  <a:gd fmla="*/ 55 h 66" name="T19"/>
                  <a:gd fmla="*/ 19 w 64" name="T20"/>
                  <a:gd fmla="*/ 66 h 66" name="T21"/>
                  <a:gd fmla="*/ 32 w 64" name="T22"/>
                  <a:gd fmla="*/ 62 h 66" name="T23"/>
                  <a:gd fmla="*/ 32 w 64" name="T24"/>
                  <a:gd fmla="*/ 62 h 66" name="T25"/>
                  <a:gd fmla="*/ 46 w 64" name="T26"/>
                  <a:gd fmla="*/ 66 h 66" name="T27"/>
                  <a:gd fmla="*/ 46 w 64" name="T28"/>
                  <a:gd fmla="*/ 55 h 66" name="T29"/>
                  <a:gd fmla="*/ 46 w 64" name="T30"/>
                  <a:gd fmla="*/ 55 h 66" name="T31"/>
                  <a:gd fmla="*/ 53 w 64" name="T32"/>
                  <a:gd fmla="*/ 55 h 66" name="T33"/>
                  <a:gd fmla="*/ 60 w 64" name="T34"/>
                  <a:gd fmla="*/ 43 h 66" name="T35"/>
                  <a:gd fmla="*/ 57 w 64" name="T36"/>
                  <a:gd fmla="*/ 37 h 6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6" w="64">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sp>
            <p:nvSpPr>
              <p:cNvPr id="37" name="Freeform 70"/>
              <p:cNvSpPr/>
              <p:nvPr/>
            </p:nvSpPr>
            <p:spPr bwMode="auto">
              <a:xfrm>
                <a:off x="2290424" y="5688115"/>
                <a:ext cx="75013" cy="75013"/>
              </a:xfrm>
              <a:custGeom>
                <a:gdLst>
                  <a:gd fmla="*/ 17 w 35" name="T0"/>
                  <a:gd fmla="*/ 0 h 35" name="T1"/>
                  <a:gd fmla="*/ 17 w 35" name="T2"/>
                  <a:gd fmla="*/ 0 h 35" name="T3"/>
                  <a:gd fmla="*/ 17 w 35" name="T4"/>
                  <a:gd fmla="*/ 0 h 35" name="T5"/>
                  <a:gd fmla="*/ 17 w 35" name="T6"/>
                  <a:gd fmla="*/ 0 h 35" name="T7"/>
                  <a:gd fmla="*/ 17 w 35" name="T8"/>
                  <a:gd fmla="*/ 0 h 35" name="T9"/>
                  <a:gd fmla="*/ 4 w 35" name="T10"/>
                  <a:gd fmla="*/ 6 h 35" name="T11"/>
                  <a:gd fmla="*/ 0 w 35" name="T12"/>
                  <a:gd fmla="*/ 17 h 35" name="T13"/>
                  <a:gd fmla="*/ 0 w 35" name="T14"/>
                  <a:gd fmla="*/ 17 h 35" name="T15"/>
                  <a:gd fmla="*/ 17 w 35" name="T16"/>
                  <a:gd fmla="*/ 35 h 35" name="T17"/>
                  <a:gd fmla="*/ 17 w 35" name="T18"/>
                  <a:gd fmla="*/ 35 h 35" name="T19"/>
                  <a:gd fmla="*/ 35 w 35" name="T20"/>
                  <a:gd fmla="*/ 17 h 35" name="T21"/>
                  <a:gd fmla="*/ 35 w 35" name="T22"/>
                  <a:gd fmla="*/ 17 h 35" name="T23"/>
                  <a:gd fmla="*/ 31 w 35" name="T24"/>
                  <a:gd fmla="*/ 6 h 35" name="T25"/>
                  <a:gd fmla="*/ 17 w 35" name="T26"/>
                  <a:gd fmla="*/ 0 h 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 w="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grpSp>
        <p:grpSp>
          <p:nvGrpSpPr>
            <p:cNvPr id="32" name="组合 31"/>
            <p:cNvGrpSpPr>
              <a:grpSpLocks noChangeAspect="1"/>
            </p:cNvGrpSpPr>
            <p:nvPr/>
          </p:nvGrpSpPr>
          <p:grpSpPr>
            <a:xfrm>
              <a:off x="478903" y="4355475"/>
              <a:ext cx="2158455" cy="2196000"/>
              <a:chOff x="5397500" y="5734050"/>
              <a:chExt cx="365125" cy="371476"/>
            </a:xfrm>
            <a:grpFill/>
          </p:grpSpPr>
          <p:sp>
            <p:nvSpPr>
              <p:cNvPr id="33" name="Freeform 288"/>
              <p:cNvSpPr/>
              <p:nvPr/>
            </p:nvSpPr>
            <p:spPr bwMode="auto">
              <a:xfrm>
                <a:off x="5532438" y="5907088"/>
                <a:ext cx="71438" cy="68263"/>
              </a:xfrm>
              <a:custGeom>
                <a:gdLst>
                  <a:gd fmla="*/ 45 w 45" name="T0"/>
                  <a:gd fmla="*/ 17 h 43" name="T1"/>
                  <a:gd fmla="*/ 17 w 45" name="T2"/>
                  <a:gd fmla="*/ 43 h 43" name="T3"/>
                  <a:gd fmla="*/ 0 w 45" name="T4"/>
                  <a:gd fmla="*/ 26 h 43" name="T5"/>
                  <a:gd fmla="*/ 29 w 45" name="T6"/>
                  <a:gd fmla="*/ 0 h 43" name="T7"/>
                  <a:gd fmla="*/ 45 w 45" name="T8"/>
                  <a:gd fmla="*/ 17 h 43" name="T9"/>
                </a:gdLst>
                <a:cxnLst>
                  <a:cxn ang="0">
                    <a:pos x="T0" y="T1"/>
                  </a:cxn>
                  <a:cxn ang="0">
                    <a:pos x="T2" y="T3"/>
                  </a:cxn>
                  <a:cxn ang="0">
                    <a:pos x="T4" y="T5"/>
                  </a:cxn>
                  <a:cxn ang="0">
                    <a:pos x="T6" y="T7"/>
                  </a:cxn>
                  <a:cxn ang="0">
                    <a:pos x="T8" y="T9"/>
                  </a:cxn>
                </a:cxnLst>
                <a:rect b="b" l="0" r="r" t="0"/>
                <a:pathLst>
                  <a:path h="43" w="45">
                    <a:moveTo>
                      <a:pt x="45" y="17"/>
                    </a:moveTo>
                    <a:lnTo>
                      <a:pt x="17" y="43"/>
                    </a:lnTo>
                    <a:lnTo>
                      <a:pt x="0" y="26"/>
                    </a:lnTo>
                    <a:lnTo>
                      <a:pt x="29" y="0"/>
                    </a:lnTo>
                    <a:lnTo>
                      <a:pt x="45" y="17"/>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sp>
            <p:nvSpPr>
              <p:cNvPr id="34" name="Freeform 289"/>
              <p:cNvSpPr>
                <a:spLocks noEditPoints="1"/>
              </p:cNvSpPr>
              <p:nvPr/>
            </p:nvSpPr>
            <p:spPr bwMode="auto">
              <a:xfrm>
                <a:off x="5537200" y="5734050"/>
                <a:ext cx="225425" cy="225425"/>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1 h 60" name="T11"/>
                  <a:gd fmla="*/ 8 w 60" name="T12"/>
                  <a:gd fmla="*/ 30 h 60" name="T13"/>
                  <a:gd fmla="*/ 30 w 60" name="T14"/>
                  <a:gd fmla="*/ 8 h 60" name="T15"/>
                  <a:gd fmla="*/ 52 w 60" name="T16"/>
                  <a:gd fmla="*/ 30 h 60" name="T17"/>
                  <a:gd fmla="*/ 30 w 60" name="T18"/>
                  <a:gd fmla="*/ 5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sp>
            <p:nvSpPr>
              <p:cNvPr id="35" name="Freeform 291"/>
              <p:cNvSpPr/>
              <p:nvPr/>
            </p:nvSpPr>
            <p:spPr bwMode="auto">
              <a:xfrm>
                <a:off x="5397500" y="5951538"/>
                <a:ext cx="158750" cy="153988"/>
              </a:xfrm>
              <a:custGeom>
                <a:gdLst>
                  <a:gd fmla="*/ 30 w 42" name="T0"/>
                  <a:gd fmla="*/ 0 h 41" name="T1"/>
                  <a:gd fmla="*/ 3 w 42" name="T2"/>
                  <a:gd fmla="*/ 26 h 41" name="T3"/>
                  <a:gd fmla="*/ 3 w 42" name="T4"/>
                  <a:gd fmla="*/ 38 h 41" name="T5"/>
                  <a:gd fmla="*/ 15 w 42" name="T6"/>
                  <a:gd fmla="*/ 38 h 41" name="T7"/>
                  <a:gd fmla="*/ 42 w 42" name="T8"/>
                  <a:gd fmla="*/ 12 h 41" name="T9"/>
                  <a:gd fmla="*/ 30 w 42" name="T10"/>
                  <a:gd fmla="*/ 0 h 41" name="T11"/>
                </a:gdLst>
                <a:cxnLst>
                  <a:cxn ang="0">
                    <a:pos x="T0" y="T1"/>
                  </a:cxn>
                  <a:cxn ang="0">
                    <a:pos x="T2" y="T3"/>
                  </a:cxn>
                  <a:cxn ang="0">
                    <a:pos x="T4" y="T5"/>
                  </a:cxn>
                  <a:cxn ang="0">
                    <a:pos x="T6" y="T7"/>
                  </a:cxn>
                  <a:cxn ang="0">
                    <a:pos x="T8" y="T9"/>
                  </a:cxn>
                  <a:cxn ang="0">
                    <a:pos x="T10" y="T11"/>
                  </a:cxn>
                </a:cxnLst>
                <a:rect b="b" l="0" r="r" t="0"/>
                <a:pathLst>
                  <a:path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solidFill>
                    <a:schemeClr val="tx1">
                      <a:lumMod val="75000"/>
                      <a:lumOff val="25000"/>
                    </a:schemeClr>
                  </a:solidFill>
                  <a:latin charset="0" pitchFamily="34" typeface="Arial"/>
                  <a:ea charset="-122" pitchFamily="34" typeface="微软雅黑"/>
                  <a:cs charset="0" pitchFamily="34" typeface="Arial"/>
                </a:endParaRPr>
              </a:p>
            </p:txBody>
          </p:sp>
        </p:grpSp>
      </p:grpSp>
      <p:sp>
        <p:nvSpPr>
          <p:cNvPr id="38" name="矩形 37"/>
          <p:cNvSpPr/>
          <p:nvPr/>
        </p:nvSpPr>
        <p:spPr>
          <a:xfrm>
            <a:off x="5542208" y="1246366"/>
            <a:ext cx="1000742" cy="327652"/>
          </a:xfrm>
          <a:prstGeom prst="rect">
            <a:avLst/>
          </a:prstGeom>
        </p:spPr>
        <p:txBody>
          <a:bodyPr bIns="34286" lIns="68571" rIns="68571" tIns="34286" wrap="none">
            <a:spAutoFit/>
          </a:bodyPr>
          <a:lstStyle/>
          <a:p>
            <a:r>
              <a:rPr altLang="en-US" b="1" lang="zh-CN" sz="1700">
                <a:solidFill>
                  <a:schemeClr val="tx1">
                    <a:lumMod val="75000"/>
                    <a:lumOff val="25000"/>
                  </a:schemeClr>
                </a:solidFill>
                <a:latin charset="-122" pitchFamily="34" typeface="微软雅黑"/>
                <a:ea charset="-122" pitchFamily="34" typeface="微软雅黑"/>
              </a:rPr>
              <a:t>添加标题</a:t>
            </a:r>
          </a:p>
        </p:txBody>
      </p:sp>
      <p:sp>
        <p:nvSpPr>
          <p:cNvPr id="39" name="矩形 47"/>
          <p:cNvSpPr>
            <a:spLocks noChangeArrowheads="1"/>
          </p:cNvSpPr>
          <p:nvPr/>
        </p:nvSpPr>
        <p:spPr bwMode="auto">
          <a:xfrm>
            <a:off x="5542211" y="1537590"/>
            <a:ext cx="2716163" cy="672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100">
                <a:solidFill>
                  <a:schemeClr val="tx1">
                    <a:lumMod val="75000"/>
                    <a:lumOff val="25000"/>
                  </a:schemeClr>
                </a:solidFill>
                <a:sym charset="-122" pitchFamily="34" typeface="微软雅黑"/>
              </a:rPr>
              <a:t>在此录入上述图表的综合描述说明，在此录入上述图表的综合描述说明，在此录入上述图表的综合描述说明。</a:t>
            </a:r>
          </a:p>
        </p:txBody>
      </p:sp>
      <p:sp>
        <p:nvSpPr>
          <p:cNvPr id="40" name="矩形 39"/>
          <p:cNvSpPr/>
          <p:nvPr/>
        </p:nvSpPr>
        <p:spPr>
          <a:xfrm>
            <a:off x="5542208" y="2389310"/>
            <a:ext cx="1000742" cy="327652"/>
          </a:xfrm>
          <a:prstGeom prst="rect">
            <a:avLst/>
          </a:prstGeom>
        </p:spPr>
        <p:txBody>
          <a:bodyPr bIns="34286" lIns="68571" rIns="68571" tIns="34286" wrap="none">
            <a:spAutoFit/>
          </a:bodyPr>
          <a:lstStyle/>
          <a:p>
            <a:r>
              <a:rPr altLang="en-US" b="1" lang="zh-CN" sz="1700">
                <a:solidFill>
                  <a:schemeClr val="tx1">
                    <a:lumMod val="75000"/>
                    <a:lumOff val="25000"/>
                  </a:schemeClr>
                </a:solidFill>
                <a:latin charset="-122" pitchFamily="34" typeface="微软雅黑"/>
                <a:ea charset="-122" pitchFamily="34" typeface="微软雅黑"/>
              </a:rPr>
              <a:t>添加标题</a:t>
            </a:r>
          </a:p>
        </p:txBody>
      </p:sp>
      <p:sp>
        <p:nvSpPr>
          <p:cNvPr id="41" name="矩形 47"/>
          <p:cNvSpPr>
            <a:spLocks noChangeArrowheads="1"/>
          </p:cNvSpPr>
          <p:nvPr/>
        </p:nvSpPr>
        <p:spPr bwMode="auto">
          <a:xfrm>
            <a:off x="5542211" y="2680533"/>
            <a:ext cx="2716163" cy="672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100">
                <a:solidFill>
                  <a:schemeClr val="tx1">
                    <a:lumMod val="75000"/>
                    <a:lumOff val="25000"/>
                  </a:schemeClr>
                </a:solidFill>
                <a:sym charset="-122" pitchFamily="34" typeface="微软雅黑"/>
              </a:rPr>
              <a:t>在此录入上述图表的综合描述说明，在此录入上述图表的综合描述说明，在此录入上述图表的综合描述说明。</a:t>
            </a:r>
          </a:p>
        </p:txBody>
      </p:sp>
      <p:sp>
        <p:nvSpPr>
          <p:cNvPr id="42" name="矩形 41"/>
          <p:cNvSpPr/>
          <p:nvPr/>
        </p:nvSpPr>
        <p:spPr>
          <a:xfrm>
            <a:off x="5542208" y="3532253"/>
            <a:ext cx="1000742" cy="327652"/>
          </a:xfrm>
          <a:prstGeom prst="rect">
            <a:avLst/>
          </a:prstGeom>
        </p:spPr>
        <p:txBody>
          <a:bodyPr bIns="34286" lIns="68571" rIns="68571" tIns="34286" wrap="none">
            <a:spAutoFit/>
          </a:bodyPr>
          <a:lstStyle/>
          <a:p>
            <a:r>
              <a:rPr altLang="en-US" b="1" lang="zh-CN" sz="1700">
                <a:solidFill>
                  <a:schemeClr val="tx1">
                    <a:lumMod val="75000"/>
                    <a:lumOff val="25000"/>
                  </a:schemeClr>
                </a:solidFill>
                <a:latin charset="-122" pitchFamily="34" typeface="微软雅黑"/>
                <a:ea charset="-122" pitchFamily="34" typeface="微软雅黑"/>
              </a:rPr>
              <a:t>添加标题</a:t>
            </a:r>
          </a:p>
        </p:txBody>
      </p:sp>
      <p:sp>
        <p:nvSpPr>
          <p:cNvPr id="43" name="矩形 47"/>
          <p:cNvSpPr>
            <a:spLocks noChangeArrowheads="1"/>
          </p:cNvSpPr>
          <p:nvPr/>
        </p:nvSpPr>
        <p:spPr bwMode="auto">
          <a:xfrm>
            <a:off x="5542211" y="3823476"/>
            <a:ext cx="2716163" cy="672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100">
                <a:solidFill>
                  <a:schemeClr val="tx1">
                    <a:lumMod val="75000"/>
                    <a:lumOff val="25000"/>
                  </a:schemeClr>
                </a:solidFill>
                <a:sym charset="-122" pitchFamily="34" typeface="微软雅黑"/>
              </a:rPr>
              <a:t>在此录入上述图表的综合描述说明，在此录入上述图表的综合描述说明，在此录入上述图表的描述说明。</a:t>
            </a:r>
          </a:p>
        </p:txBody>
      </p:sp>
      <p:sp>
        <p:nvSpPr>
          <p:cNvPr id="44" name="矩形 43"/>
          <p:cNvSpPr/>
          <p:nvPr/>
        </p:nvSpPr>
        <p:spPr>
          <a:xfrm>
            <a:off x="2731248" y="1203598"/>
            <a:ext cx="899142" cy="297172"/>
          </a:xfrm>
          <a:prstGeom prst="rect">
            <a:avLst/>
          </a:prstGeom>
        </p:spPr>
        <p:txBody>
          <a:bodyPr bIns="34286" lIns="68571" rIns="68571" tIns="34286" wrap="none">
            <a:spAutoFit/>
          </a:bodyPr>
          <a:lstStyle/>
          <a:p>
            <a:r>
              <a:rPr altLang="en-US" b="1" lang="zh-CN" sz="1500">
                <a:solidFill>
                  <a:schemeClr val="tx1">
                    <a:lumMod val="75000"/>
                    <a:lumOff val="25000"/>
                  </a:schemeClr>
                </a:solidFill>
                <a:latin charset="-122" pitchFamily="34" typeface="微软雅黑"/>
                <a:ea charset="-122" pitchFamily="34" typeface="微软雅黑"/>
              </a:rPr>
              <a:t>添加标题</a:t>
            </a:r>
          </a:p>
        </p:txBody>
      </p:sp>
      <p:sp>
        <p:nvSpPr>
          <p:cNvPr id="45" name="矩形 47"/>
          <p:cNvSpPr>
            <a:spLocks noChangeArrowheads="1"/>
          </p:cNvSpPr>
          <p:nvPr/>
        </p:nvSpPr>
        <p:spPr bwMode="auto">
          <a:xfrm>
            <a:off x="2719427" y="2090153"/>
            <a:ext cx="2109497" cy="397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900">
                <a:solidFill>
                  <a:schemeClr val="tx1">
                    <a:lumMod val="75000"/>
                    <a:lumOff val="25000"/>
                  </a:schemeClr>
                </a:solidFill>
                <a:sym charset="-122" pitchFamily="34" typeface="微软雅黑"/>
              </a:rPr>
              <a:t>在此录入上述图表的描述说明，在此录入上述图表的描述说明。</a:t>
            </a:r>
          </a:p>
        </p:txBody>
      </p:sp>
      <p:sp>
        <p:nvSpPr>
          <p:cNvPr id="46" name="矩形 45"/>
          <p:cNvSpPr/>
          <p:nvPr/>
        </p:nvSpPr>
        <p:spPr>
          <a:xfrm>
            <a:off x="2731248" y="2857633"/>
            <a:ext cx="899142" cy="297172"/>
          </a:xfrm>
          <a:prstGeom prst="rect">
            <a:avLst/>
          </a:prstGeom>
        </p:spPr>
        <p:txBody>
          <a:bodyPr bIns="34286" lIns="68571" rIns="68571" tIns="34286" wrap="none">
            <a:spAutoFit/>
          </a:bodyPr>
          <a:lstStyle/>
          <a:p>
            <a:r>
              <a:rPr altLang="en-US" b="1" lang="zh-CN" sz="1500">
                <a:solidFill>
                  <a:schemeClr val="tx1">
                    <a:lumMod val="75000"/>
                    <a:lumOff val="25000"/>
                  </a:schemeClr>
                </a:solidFill>
                <a:latin charset="-122" pitchFamily="34" typeface="微软雅黑"/>
                <a:ea charset="-122" pitchFamily="34" typeface="微软雅黑"/>
              </a:rPr>
              <a:t>添加标题</a:t>
            </a:r>
          </a:p>
        </p:txBody>
      </p:sp>
      <p:sp>
        <p:nvSpPr>
          <p:cNvPr id="47" name="矩形 46"/>
          <p:cNvSpPr>
            <a:spLocks noChangeArrowheads="1"/>
          </p:cNvSpPr>
          <p:nvPr/>
        </p:nvSpPr>
        <p:spPr bwMode="auto">
          <a:xfrm>
            <a:off x="2719427" y="3732364"/>
            <a:ext cx="2109497" cy="397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900">
                <a:solidFill>
                  <a:schemeClr val="tx1">
                    <a:lumMod val="75000"/>
                    <a:lumOff val="25000"/>
                  </a:schemeClr>
                </a:solidFill>
                <a:sym charset="-122" pitchFamily="34" typeface="微软雅黑"/>
              </a:rPr>
              <a:t>在此录入上述图表的描述说明，在此录入上述图表的描述说明。</a:t>
            </a:r>
          </a:p>
        </p:txBody>
      </p:sp>
      <p:sp>
        <p:nvSpPr>
          <p:cNvPr id="48" name="TextBox 47"/>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259594420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250"/>
                                  </p:stCondLst>
                                  <p:childTnLst>
                                    <p:set>
                                      <p:cBhvr>
                                        <p:cTn dur="1" fill="hold" id="6">
                                          <p:stCondLst>
                                            <p:cond delay="0"/>
                                          </p:stCondLst>
                                        </p:cTn>
                                        <p:tgtEl>
                                          <p:spTgt spid="22"/>
                                        </p:tgtEl>
                                        <p:attrNameLst>
                                          <p:attrName>style.visibility</p:attrName>
                                        </p:attrNameLst>
                                      </p:cBhvr>
                                      <p:to>
                                        <p:strVal val="visible"/>
                                      </p:to>
                                    </p:set>
                                    <p:anim calcmode="lin" valueType="num">
                                      <p:cBhvr>
                                        <p:cTn dur="350" fill="hold" id="7"/>
                                        <p:tgtEl>
                                          <p:spTgt spid="22"/>
                                        </p:tgtEl>
                                        <p:attrNameLst>
                                          <p:attrName>ppt_w</p:attrName>
                                        </p:attrNameLst>
                                      </p:cBhvr>
                                      <p:tavLst>
                                        <p:tav tm="0">
                                          <p:val>
                                            <p:fltVal val="0"/>
                                          </p:val>
                                        </p:tav>
                                        <p:tav tm="100000">
                                          <p:val>
                                            <p:strVal val="#ppt_w"/>
                                          </p:val>
                                        </p:tav>
                                      </p:tavLst>
                                    </p:anim>
                                    <p:anim calcmode="lin" valueType="num">
                                      <p:cBhvr>
                                        <p:cTn dur="350" fill="hold" id="8"/>
                                        <p:tgtEl>
                                          <p:spTgt spid="22"/>
                                        </p:tgtEl>
                                        <p:attrNameLst>
                                          <p:attrName>ppt_h</p:attrName>
                                        </p:attrNameLst>
                                      </p:cBhvr>
                                      <p:tavLst>
                                        <p:tav tm="0">
                                          <p:val>
                                            <p:fltVal val="0"/>
                                          </p:val>
                                        </p:tav>
                                        <p:tav tm="100000">
                                          <p:val>
                                            <p:strVal val="#ppt_h"/>
                                          </p:val>
                                        </p:tav>
                                      </p:tavLst>
                                    </p:anim>
                                    <p:animEffect filter="fade" transition="in">
                                      <p:cBhvr>
                                        <p:cTn dur="350" id="9"/>
                                        <p:tgtEl>
                                          <p:spTgt spid="22"/>
                                        </p:tgtEl>
                                      </p:cBhvr>
                                    </p:animEffect>
                                  </p:childTnLst>
                                </p:cTn>
                              </p:par>
                              <p:par>
                                <p:cTn fill="hold" id="10" nodeType="withEffect" presetClass="entr" presetID="22" presetSubtype="8">
                                  <p:stCondLst>
                                    <p:cond delay="1000"/>
                                  </p:stCondLst>
                                  <p:childTnLst>
                                    <p:set>
                                      <p:cBhvr>
                                        <p:cTn dur="1" fill="hold" id="11">
                                          <p:stCondLst>
                                            <p:cond delay="0"/>
                                          </p:stCondLst>
                                        </p:cTn>
                                        <p:tgtEl>
                                          <p:spTgt spid="4"/>
                                        </p:tgtEl>
                                        <p:attrNameLst>
                                          <p:attrName>style.visibility</p:attrName>
                                        </p:attrNameLst>
                                      </p:cBhvr>
                                      <p:to>
                                        <p:strVal val="visible"/>
                                      </p:to>
                                    </p:set>
                                    <p:animEffect filter="wipe(left)" transition="in">
                                      <p:cBhvr>
                                        <p:cTn dur="500" id="12"/>
                                        <p:tgtEl>
                                          <p:spTgt spid="4"/>
                                        </p:tgtEl>
                                      </p:cBhvr>
                                    </p:animEffect>
                                  </p:childTnLst>
                                </p:cTn>
                              </p:par>
                              <p:par>
                                <p:cTn fill="hold" id="13" nodeType="withEffect" presetClass="entr" presetID="22" presetSubtype="8">
                                  <p:stCondLst>
                                    <p:cond delay="1900"/>
                                  </p:stCondLst>
                                  <p:childTnLst>
                                    <p:set>
                                      <p:cBhvr>
                                        <p:cTn dur="1" fill="hold" id="14">
                                          <p:stCondLst>
                                            <p:cond delay="0"/>
                                          </p:stCondLst>
                                        </p:cTn>
                                        <p:tgtEl>
                                          <p:spTgt spid="9"/>
                                        </p:tgtEl>
                                        <p:attrNameLst>
                                          <p:attrName>style.visibility</p:attrName>
                                        </p:attrNameLst>
                                      </p:cBhvr>
                                      <p:to>
                                        <p:strVal val="visible"/>
                                      </p:to>
                                    </p:set>
                                    <p:animEffect filter="wipe(left)" transition="in">
                                      <p:cBhvr>
                                        <p:cTn dur="500" id="15"/>
                                        <p:tgtEl>
                                          <p:spTgt spid="9"/>
                                        </p:tgtEl>
                                      </p:cBhvr>
                                    </p:animEffect>
                                  </p:childTnLst>
                                </p:cTn>
                              </p:par>
                              <p:par>
                                <p:cTn fill="hold" grpId="0" id="16" nodeType="withEffect" presetClass="entr" presetID="22" presetSubtype="4">
                                  <p:stCondLst>
                                    <p:cond delay="2750"/>
                                  </p:stCondLst>
                                  <p:childTnLst>
                                    <p:set>
                                      <p:cBhvr>
                                        <p:cTn dur="1" fill="hold" id="17">
                                          <p:stCondLst>
                                            <p:cond delay="0"/>
                                          </p:stCondLst>
                                        </p:cTn>
                                        <p:tgtEl>
                                          <p:spTgt spid="44"/>
                                        </p:tgtEl>
                                        <p:attrNameLst>
                                          <p:attrName>style.visibility</p:attrName>
                                        </p:attrNameLst>
                                      </p:cBhvr>
                                      <p:to>
                                        <p:strVal val="visible"/>
                                      </p:to>
                                    </p:set>
                                    <p:animEffect filter="wipe(down)" transition="in">
                                      <p:cBhvr>
                                        <p:cTn dur="500" id="18"/>
                                        <p:tgtEl>
                                          <p:spTgt spid="44"/>
                                        </p:tgtEl>
                                      </p:cBhvr>
                                    </p:animEffect>
                                  </p:childTnLst>
                                </p:cTn>
                              </p:par>
                              <p:par>
                                <p:cTn fill="hold" grpId="0" id="19" nodeType="withEffect" presetClass="entr" presetID="22" presetSubtype="1">
                                  <p:stCondLst>
                                    <p:cond delay="2750"/>
                                  </p:stCondLst>
                                  <p:childTnLst>
                                    <p:set>
                                      <p:cBhvr>
                                        <p:cTn dur="1" fill="hold" id="20">
                                          <p:stCondLst>
                                            <p:cond delay="0"/>
                                          </p:stCondLst>
                                        </p:cTn>
                                        <p:tgtEl>
                                          <p:spTgt spid="45"/>
                                        </p:tgtEl>
                                        <p:attrNameLst>
                                          <p:attrName>style.visibility</p:attrName>
                                        </p:attrNameLst>
                                      </p:cBhvr>
                                      <p:to>
                                        <p:strVal val="visible"/>
                                      </p:to>
                                    </p:set>
                                    <p:animEffect filter="wipe(up)" transition="in">
                                      <p:cBhvr>
                                        <p:cTn dur="500" id="21"/>
                                        <p:tgtEl>
                                          <p:spTgt spid="45"/>
                                        </p:tgtEl>
                                      </p:cBhvr>
                                    </p:animEffect>
                                  </p:childTnLst>
                                </p:cTn>
                              </p:par>
                              <p:par>
                                <p:cTn fill="hold" id="22" nodeType="withEffect" presetClass="entr" presetID="53" presetSubtype="0">
                                  <p:stCondLst>
                                    <p:cond delay="3500"/>
                                  </p:stCondLst>
                                  <p:childTnLst>
                                    <p:set>
                                      <p:cBhvr>
                                        <p:cTn dur="1" fill="hold" id="23">
                                          <p:stCondLst>
                                            <p:cond delay="0"/>
                                          </p:stCondLst>
                                        </p:cTn>
                                        <p:tgtEl>
                                          <p:spTgt spid="30"/>
                                        </p:tgtEl>
                                        <p:attrNameLst>
                                          <p:attrName>style.visibility</p:attrName>
                                        </p:attrNameLst>
                                      </p:cBhvr>
                                      <p:to>
                                        <p:strVal val="visible"/>
                                      </p:to>
                                    </p:set>
                                    <p:anim calcmode="lin" valueType="num">
                                      <p:cBhvr>
                                        <p:cTn dur="350" fill="hold" id="24"/>
                                        <p:tgtEl>
                                          <p:spTgt spid="30"/>
                                        </p:tgtEl>
                                        <p:attrNameLst>
                                          <p:attrName>ppt_w</p:attrName>
                                        </p:attrNameLst>
                                      </p:cBhvr>
                                      <p:tavLst>
                                        <p:tav tm="0">
                                          <p:val>
                                            <p:fltVal val="0"/>
                                          </p:val>
                                        </p:tav>
                                        <p:tav tm="100000">
                                          <p:val>
                                            <p:strVal val="#ppt_w"/>
                                          </p:val>
                                        </p:tav>
                                      </p:tavLst>
                                    </p:anim>
                                    <p:anim calcmode="lin" valueType="num">
                                      <p:cBhvr>
                                        <p:cTn dur="350" fill="hold" id="25"/>
                                        <p:tgtEl>
                                          <p:spTgt spid="30"/>
                                        </p:tgtEl>
                                        <p:attrNameLst>
                                          <p:attrName>ppt_h</p:attrName>
                                        </p:attrNameLst>
                                      </p:cBhvr>
                                      <p:tavLst>
                                        <p:tav tm="0">
                                          <p:val>
                                            <p:fltVal val="0"/>
                                          </p:val>
                                        </p:tav>
                                        <p:tav tm="100000">
                                          <p:val>
                                            <p:strVal val="#ppt_h"/>
                                          </p:val>
                                        </p:tav>
                                      </p:tavLst>
                                    </p:anim>
                                    <p:animEffect filter="fade" transition="in">
                                      <p:cBhvr>
                                        <p:cTn dur="350" id="26"/>
                                        <p:tgtEl>
                                          <p:spTgt spid="30"/>
                                        </p:tgtEl>
                                      </p:cBhvr>
                                    </p:animEffect>
                                  </p:childTnLst>
                                </p:cTn>
                              </p:par>
                              <p:par>
                                <p:cTn fill="hold" id="27" nodeType="withEffect" presetClass="entr" presetID="22" presetSubtype="8">
                                  <p:stCondLst>
                                    <p:cond delay="4200"/>
                                  </p:stCondLst>
                                  <p:childTnLst>
                                    <p:set>
                                      <p:cBhvr>
                                        <p:cTn dur="1" fill="hold" id="28">
                                          <p:stCondLst>
                                            <p:cond delay="0"/>
                                          </p:stCondLst>
                                        </p:cTn>
                                        <p:tgtEl>
                                          <p:spTgt spid="14"/>
                                        </p:tgtEl>
                                        <p:attrNameLst>
                                          <p:attrName>style.visibility</p:attrName>
                                        </p:attrNameLst>
                                      </p:cBhvr>
                                      <p:to>
                                        <p:strVal val="visible"/>
                                      </p:to>
                                    </p:set>
                                    <p:animEffect filter="wipe(left)" transition="in">
                                      <p:cBhvr>
                                        <p:cTn dur="500" id="29"/>
                                        <p:tgtEl>
                                          <p:spTgt spid="14"/>
                                        </p:tgtEl>
                                      </p:cBhvr>
                                    </p:animEffect>
                                  </p:childTnLst>
                                </p:cTn>
                              </p:par>
                              <p:par>
                                <p:cTn fill="hold" id="30" nodeType="withEffect" presetClass="entr" presetID="22" presetSubtype="8">
                                  <p:stCondLst>
                                    <p:cond delay="5100"/>
                                  </p:stCondLst>
                                  <p:childTnLst>
                                    <p:set>
                                      <p:cBhvr>
                                        <p:cTn dur="1" fill="hold" id="31">
                                          <p:stCondLst>
                                            <p:cond delay="0"/>
                                          </p:stCondLst>
                                        </p:cTn>
                                        <p:tgtEl>
                                          <p:spTgt spid="18"/>
                                        </p:tgtEl>
                                        <p:attrNameLst>
                                          <p:attrName>style.visibility</p:attrName>
                                        </p:attrNameLst>
                                      </p:cBhvr>
                                      <p:to>
                                        <p:strVal val="visible"/>
                                      </p:to>
                                    </p:set>
                                    <p:animEffect filter="wipe(left)" transition="in">
                                      <p:cBhvr>
                                        <p:cTn dur="500" id="32"/>
                                        <p:tgtEl>
                                          <p:spTgt spid="18"/>
                                        </p:tgtEl>
                                      </p:cBhvr>
                                    </p:animEffect>
                                  </p:childTnLst>
                                </p:cTn>
                              </p:par>
                              <p:par>
                                <p:cTn fill="hold" grpId="0" id="33" nodeType="withEffect" presetClass="entr" presetID="22" presetSubtype="4">
                                  <p:stCondLst>
                                    <p:cond delay="6000"/>
                                  </p:stCondLst>
                                  <p:childTnLst>
                                    <p:set>
                                      <p:cBhvr>
                                        <p:cTn dur="1" fill="hold" id="34">
                                          <p:stCondLst>
                                            <p:cond delay="0"/>
                                          </p:stCondLst>
                                        </p:cTn>
                                        <p:tgtEl>
                                          <p:spTgt spid="46"/>
                                        </p:tgtEl>
                                        <p:attrNameLst>
                                          <p:attrName>style.visibility</p:attrName>
                                        </p:attrNameLst>
                                      </p:cBhvr>
                                      <p:to>
                                        <p:strVal val="visible"/>
                                      </p:to>
                                    </p:set>
                                    <p:animEffect filter="wipe(down)" transition="in">
                                      <p:cBhvr>
                                        <p:cTn dur="500" id="35"/>
                                        <p:tgtEl>
                                          <p:spTgt spid="46"/>
                                        </p:tgtEl>
                                      </p:cBhvr>
                                    </p:animEffect>
                                  </p:childTnLst>
                                </p:cTn>
                              </p:par>
                              <p:par>
                                <p:cTn fill="hold" grpId="0" id="36" nodeType="withEffect" presetClass="entr" presetID="22" presetSubtype="1">
                                  <p:stCondLst>
                                    <p:cond delay="6000"/>
                                  </p:stCondLst>
                                  <p:childTnLst>
                                    <p:set>
                                      <p:cBhvr>
                                        <p:cTn dur="1" fill="hold" id="37">
                                          <p:stCondLst>
                                            <p:cond delay="0"/>
                                          </p:stCondLst>
                                        </p:cTn>
                                        <p:tgtEl>
                                          <p:spTgt spid="47"/>
                                        </p:tgtEl>
                                        <p:attrNameLst>
                                          <p:attrName>style.visibility</p:attrName>
                                        </p:attrNameLst>
                                      </p:cBhvr>
                                      <p:to>
                                        <p:strVal val="visible"/>
                                      </p:to>
                                    </p:set>
                                    <p:animEffect filter="wipe(up)" transition="in">
                                      <p:cBhvr>
                                        <p:cTn dur="500" id="38"/>
                                        <p:tgtEl>
                                          <p:spTgt spid="47"/>
                                        </p:tgtEl>
                                      </p:cBhvr>
                                    </p:animEffect>
                                  </p:childTnLst>
                                </p:cTn>
                              </p:par>
                              <p:par>
                                <p:cTn fill="hold" id="39" nodeType="withEffect" presetClass="entr" presetID="16" presetSubtype="26">
                                  <p:stCondLst>
                                    <p:cond delay="6700"/>
                                  </p:stCondLst>
                                  <p:childTnLst>
                                    <p:set>
                                      <p:cBhvr>
                                        <p:cTn dur="1" fill="hold" id="40">
                                          <p:stCondLst>
                                            <p:cond delay="0"/>
                                          </p:stCondLst>
                                        </p:cTn>
                                        <p:tgtEl>
                                          <p:spTgt spid="3"/>
                                        </p:tgtEl>
                                        <p:attrNameLst>
                                          <p:attrName>style.visibility</p:attrName>
                                        </p:attrNameLst>
                                      </p:cBhvr>
                                      <p:to>
                                        <p:strVal val="visible"/>
                                      </p:to>
                                    </p:set>
                                    <p:animEffect filter="barn(inHorizontal)" transition="in">
                                      <p:cBhvr>
                                        <p:cTn dur="250" id="41"/>
                                        <p:tgtEl>
                                          <p:spTgt spid="3"/>
                                        </p:tgtEl>
                                      </p:cBhvr>
                                    </p:animEffect>
                                  </p:childTnLst>
                                </p:cTn>
                              </p:par>
                            </p:childTnLst>
                          </p:cTn>
                        </p:par>
                        <p:par>
                          <p:cTn fill="hold" id="42" nodeType="afterGroup">
                            <p:stCondLst>
                              <p:cond delay="6950"/>
                            </p:stCondLst>
                            <p:childTnLst>
                              <p:par>
                                <p:cTn fill="hold" grpId="0" id="43" nodeType="afterEffect" presetClass="entr" presetID="10" presetSubtype="0">
                                  <p:stCondLst>
                                    <p:cond delay="0"/>
                                  </p:stCondLst>
                                  <p:childTnLst>
                                    <p:set>
                                      <p:cBhvr>
                                        <p:cTn dur="1" fill="hold" id="44">
                                          <p:stCondLst>
                                            <p:cond delay="0"/>
                                          </p:stCondLst>
                                        </p:cTn>
                                        <p:tgtEl>
                                          <p:spTgt spid="38"/>
                                        </p:tgtEl>
                                        <p:attrNameLst>
                                          <p:attrName>style.visibility</p:attrName>
                                        </p:attrNameLst>
                                      </p:cBhvr>
                                      <p:to>
                                        <p:strVal val="visible"/>
                                      </p:to>
                                    </p:set>
                                    <p:animEffect filter="fade" transition="in">
                                      <p:cBhvr>
                                        <p:cTn dur="500" id="45"/>
                                        <p:tgtEl>
                                          <p:spTgt spid="38"/>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39"/>
                                        </p:tgtEl>
                                        <p:attrNameLst>
                                          <p:attrName>style.visibility</p:attrName>
                                        </p:attrNameLst>
                                      </p:cBhvr>
                                      <p:to>
                                        <p:strVal val="visible"/>
                                      </p:to>
                                    </p:set>
                                    <p:animEffect filter="fade" transition="in">
                                      <p:cBhvr>
                                        <p:cTn dur="500" id="48"/>
                                        <p:tgtEl>
                                          <p:spTgt spid="39"/>
                                        </p:tgtEl>
                                      </p:cBhvr>
                                    </p:animEffect>
                                  </p:childTnLst>
                                </p:cTn>
                              </p:par>
                            </p:childTnLst>
                          </p:cTn>
                        </p:par>
                        <p:par>
                          <p:cTn fill="hold" id="49" nodeType="afterGroup">
                            <p:stCondLst>
                              <p:cond delay="7450"/>
                            </p:stCondLst>
                            <p:childTnLst>
                              <p:par>
                                <p:cTn fill="hold" grpId="0" id="50" nodeType="afterEffect" presetClass="entr" presetID="10" presetSubtype="0">
                                  <p:stCondLst>
                                    <p:cond delay="500"/>
                                  </p:stCondLst>
                                  <p:childTnLst>
                                    <p:set>
                                      <p:cBhvr>
                                        <p:cTn dur="1" fill="hold" id="51">
                                          <p:stCondLst>
                                            <p:cond delay="0"/>
                                          </p:stCondLst>
                                        </p:cTn>
                                        <p:tgtEl>
                                          <p:spTgt spid="40"/>
                                        </p:tgtEl>
                                        <p:attrNameLst>
                                          <p:attrName>style.visibility</p:attrName>
                                        </p:attrNameLst>
                                      </p:cBhvr>
                                      <p:to>
                                        <p:strVal val="visible"/>
                                      </p:to>
                                    </p:set>
                                    <p:animEffect filter="fade" transition="in">
                                      <p:cBhvr>
                                        <p:cTn dur="500" id="52"/>
                                        <p:tgtEl>
                                          <p:spTgt spid="40"/>
                                        </p:tgtEl>
                                      </p:cBhvr>
                                    </p:animEffect>
                                  </p:childTnLst>
                                </p:cTn>
                              </p:par>
                              <p:par>
                                <p:cTn fill="hold" grpId="0" id="53" nodeType="withEffect" presetClass="entr" presetID="10" presetSubtype="0">
                                  <p:stCondLst>
                                    <p:cond delay="500"/>
                                  </p:stCondLst>
                                  <p:childTnLst>
                                    <p:set>
                                      <p:cBhvr>
                                        <p:cTn dur="1" fill="hold" id="54">
                                          <p:stCondLst>
                                            <p:cond delay="0"/>
                                          </p:stCondLst>
                                        </p:cTn>
                                        <p:tgtEl>
                                          <p:spTgt spid="41"/>
                                        </p:tgtEl>
                                        <p:attrNameLst>
                                          <p:attrName>style.visibility</p:attrName>
                                        </p:attrNameLst>
                                      </p:cBhvr>
                                      <p:to>
                                        <p:strVal val="visible"/>
                                      </p:to>
                                    </p:set>
                                    <p:animEffect filter="fade" transition="in">
                                      <p:cBhvr>
                                        <p:cTn dur="500" id="55"/>
                                        <p:tgtEl>
                                          <p:spTgt spid="41"/>
                                        </p:tgtEl>
                                      </p:cBhvr>
                                    </p:animEffect>
                                  </p:childTnLst>
                                </p:cTn>
                              </p:par>
                            </p:childTnLst>
                          </p:cTn>
                        </p:par>
                        <p:par>
                          <p:cTn fill="hold" id="56" nodeType="afterGroup">
                            <p:stCondLst>
                              <p:cond delay="8450"/>
                            </p:stCondLst>
                            <p:childTnLst>
                              <p:par>
                                <p:cTn fill="hold" grpId="0" id="57" nodeType="afterEffect" presetClass="entr" presetID="10" presetSubtype="0">
                                  <p:stCondLst>
                                    <p:cond delay="500"/>
                                  </p:stCondLst>
                                  <p:childTnLst>
                                    <p:set>
                                      <p:cBhvr>
                                        <p:cTn dur="1" fill="hold" id="58">
                                          <p:stCondLst>
                                            <p:cond delay="0"/>
                                          </p:stCondLst>
                                        </p:cTn>
                                        <p:tgtEl>
                                          <p:spTgt spid="42"/>
                                        </p:tgtEl>
                                        <p:attrNameLst>
                                          <p:attrName>style.visibility</p:attrName>
                                        </p:attrNameLst>
                                      </p:cBhvr>
                                      <p:to>
                                        <p:strVal val="visible"/>
                                      </p:to>
                                    </p:set>
                                    <p:animEffect filter="fade" transition="in">
                                      <p:cBhvr>
                                        <p:cTn dur="500" id="59"/>
                                        <p:tgtEl>
                                          <p:spTgt spid="42"/>
                                        </p:tgtEl>
                                      </p:cBhvr>
                                    </p:animEffect>
                                  </p:childTnLst>
                                </p:cTn>
                              </p:par>
                              <p:par>
                                <p:cTn fill="hold" grpId="0" id="60" nodeType="withEffect" presetClass="entr" presetID="10" presetSubtype="0">
                                  <p:stCondLst>
                                    <p:cond delay="500"/>
                                  </p:stCondLst>
                                  <p:childTnLst>
                                    <p:set>
                                      <p:cBhvr>
                                        <p:cTn dur="1" fill="hold" id="61">
                                          <p:stCondLst>
                                            <p:cond delay="0"/>
                                          </p:stCondLst>
                                        </p:cTn>
                                        <p:tgtEl>
                                          <p:spTgt spid="43"/>
                                        </p:tgtEl>
                                        <p:attrNameLst>
                                          <p:attrName>style.visibility</p:attrName>
                                        </p:attrNameLst>
                                      </p:cBhvr>
                                      <p:to>
                                        <p:strVal val="visible"/>
                                      </p:to>
                                    </p:set>
                                    <p:animEffect filter="fade" transition="in">
                                      <p:cBhvr>
                                        <p:cTn dur="500" id="62"/>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40"/>
      <p:bldP grpId="0" spid="41"/>
      <p:bldP grpId="0" spid="42"/>
      <p:bldP grpId="0" spid="43"/>
      <p:bldP grpId="0" spid="44"/>
      <p:bldP grpId="0" spid="45"/>
      <p:bldP grpId="0" spid="46"/>
      <p:bldP grpId="0" spid="4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251520" y="195486"/>
            <a:ext cx="2232248" cy="457200"/>
          </a:xfrm>
          <a:prstGeom prst="rect">
            <a:avLst/>
          </a:prstGeom>
          <a:noFill/>
        </p:spPr>
        <p:txBody>
          <a:bodyPr rtlCol="0" wrap="square">
            <a:spAutoFit/>
          </a:bodyPr>
          <a:lstStyle/>
          <a:p>
            <a:r>
              <a:rPr altLang="en-US" b="1" lang="zh-CN" sz="2400">
                <a:latin charset="-122" pitchFamily="34" typeface="微软雅黑"/>
                <a:ea charset="-122" pitchFamily="34" typeface="微软雅黑"/>
              </a:rPr>
              <a:t>前言</a:t>
            </a:r>
          </a:p>
        </p:txBody>
      </p:sp>
      <p:sp>
        <p:nvSpPr>
          <p:cNvPr id="4" name="TextBox 3"/>
          <p:cNvSpPr txBox="1"/>
          <p:nvPr/>
        </p:nvSpPr>
        <p:spPr>
          <a:xfrm>
            <a:off x="827584" y="3429457"/>
            <a:ext cx="7920881" cy="1188720"/>
          </a:xfrm>
          <a:prstGeom prst="rect">
            <a:avLst/>
          </a:prstGeom>
          <a:noFill/>
          <a:ln w="19050">
            <a:solidFill>
              <a:schemeClr val="tx2"/>
            </a:solidFill>
          </a:ln>
        </p:spPr>
        <p:txBody>
          <a:bodyPr rtlCol="0" wrap="square">
            <a:spAutoFit/>
          </a:bodyPr>
          <a:lstStyle/>
          <a:p>
            <a:r>
              <a:rPr altLang="en-US" lang="zh-CN" smtClean="0">
                <a:latin charset="-122" pitchFamily="34" typeface="微软雅黑"/>
                <a:ea charset="-122" pitchFamily="34" typeface="微软雅黑"/>
              </a:rPr>
              <a:t>      秋去冬来，不知不觉中，2017年已画上句号，我们迎来了崭新的2018，回想这一年来，我们循化圆通速递公司走过了“不寻常”的一年。我公司严格遵守快递行业规程，货品安全检查落实到位，严格按规程办事、层层严格把关，措施得力，管理到位，取得骄人成绩。现将2017年全年工作总结如下： </a:t>
            </a:r>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827585" y="987574"/>
            <a:ext cx="7920880" cy="2369874"/>
          </a:xfrm>
          <a:prstGeom prst="rect">
            <a:avLst/>
          </a:prstGeom>
          <a:ln cap="sq" w="38100">
            <a:solidFill>
              <a:srgbClr val="2F318B"/>
            </a:solidFill>
            <a:prstDash val="solid"/>
            <a:miter lim="800000"/>
          </a:ln>
          <a:effectLst>
            <a:outerShdw algn="tl" blurRad="50800" dir="2700000" dist="38100" rotWithShape="0">
              <a:srgbClr val="000000">
                <a:alpha val="43000"/>
              </a:srgbClr>
            </a:outerShdw>
          </a:effectLst>
        </p:spPr>
      </p:pic>
    </p:spTree>
    <p:extLst>
      <p:ext uri="{BB962C8B-B14F-4D97-AF65-F5344CB8AC3E}">
        <p14:creationId val="173241395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1" presetSubtype="0">
                                  <p:stCondLst>
                                    <p:cond delay="0"/>
                                  </p:stCondLst>
                                  <p:iterate type="lt">
                                    <p:tmPct val="5000"/>
                                  </p:iterate>
                                  <p:childTnLst>
                                    <p:set>
                                      <p:cBhvr>
                                        <p:cTn dur="1" fill="hold" id="17">
                                          <p:stCondLst>
                                            <p:cond delay="0"/>
                                          </p:stCondLst>
                                        </p:cTn>
                                        <p:tgtEl>
                                          <p:spTgt spid="4"/>
                                        </p:tgtEl>
                                        <p:attrNameLst>
                                          <p:attrName>style.visibility</p:attrName>
                                        </p:attrNameLst>
                                      </p:cBhvr>
                                      <p:to>
                                        <p:strVal val="visible"/>
                                      </p:to>
                                    </p:set>
                                    <p:anim calcmode="lin" valueType="num">
                                      <p:cBhvr>
                                        <p:cTn dur="500" fill="hold" id="18"/>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4"/>
                                        </p:tgtEl>
                                        <p:attrNameLst>
                                          <p:attrName>ppt_y</p:attrName>
                                        </p:attrNameLst>
                                      </p:cBhvr>
                                      <p:tavLst>
                                        <p:tav tm="0">
                                          <p:val>
                                            <p:strVal val="#ppt_y"/>
                                          </p:val>
                                        </p:tav>
                                        <p:tav tm="100000">
                                          <p:val>
                                            <p:strVal val="#ppt_y"/>
                                          </p:val>
                                        </p:tav>
                                      </p:tavLst>
                                    </p:anim>
                                    <p:anim calcmode="lin" valueType="num">
                                      <p:cBhvr>
                                        <p:cTn dur="500" fill="hold" id="20"/>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24"/>
          <p:cNvSpPr/>
          <p:nvPr/>
        </p:nvSpPr>
        <p:spPr>
          <a:xfrm>
            <a:off x="0" y="1887674"/>
            <a:ext cx="9144000" cy="1368152"/>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p:cNvGrpSpPr/>
          <p:nvPr/>
        </p:nvGrpSpPr>
        <p:grpSpPr>
          <a:xfrm>
            <a:off x="1331640" y="1363871"/>
            <a:ext cx="2160240" cy="2287879"/>
            <a:chOff x="1331640" y="1363871"/>
            <a:chExt cx="2160240" cy="2287879"/>
          </a:xfrm>
        </p:grpSpPr>
        <p:sp>
          <p:nvSpPr>
            <p:cNvPr id="27" name="椭圆 26"/>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algn="ctr" blurRad="444500" dir="8100000" dist="63500">
                <a:srgbClr val="000000">
                  <a:alpha val="5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1511760" y="1671750"/>
              <a:ext cx="1800000" cy="1800000"/>
            </a:xfrm>
            <a:prstGeom prst="ellipse">
              <a:avLst/>
            </a:prstGeom>
            <a:solidFill>
              <a:srgbClr val="C00000"/>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28"/>
            <p:cNvSpPr txBox="1"/>
            <p:nvPr/>
          </p:nvSpPr>
          <p:spPr>
            <a:xfrm>
              <a:off x="1943708" y="1363871"/>
              <a:ext cx="936104" cy="2194560"/>
            </a:xfrm>
            <a:prstGeom prst="rect">
              <a:avLst/>
            </a:prstGeom>
            <a:noFill/>
          </p:spPr>
          <p:txBody>
            <a:bodyPr rtlCol="0" wrap="square">
              <a:spAutoFit/>
            </a:bodyPr>
            <a:lstStyle/>
            <a:p>
              <a:pPr algn="ctr"/>
              <a:r>
                <a:rPr altLang="zh-CN" lang="en-US" smtClean="0" sz="13800">
                  <a:solidFill>
                    <a:schemeClr val="bg1"/>
                  </a:solidFill>
                  <a:latin charset="-128" pitchFamily="1" typeface="DFGothic-EB"/>
                  <a:ea charset="-128" pitchFamily="1" typeface="DFGothic-EB"/>
                </a:rPr>
                <a:t>3</a:t>
              </a:r>
            </a:p>
          </p:txBody>
        </p:sp>
      </p:grpSp>
      <p:sp>
        <p:nvSpPr>
          <p:cNvPr id="30" name="矩形 29"/>
          <p:cNvSpPr/>
          <p:nvPr/>
        </p:nvSpPr>
        <p:spPr>
          <a:xfrm>
            <a:off x="3707904" y="2279362"/>
            <a:ext cx="2621280" cy="579120"/>
          </a:xfrm>
          <a:prstGeom prst="rect">
            <a:avLst/>
          </a:prstGeom>
        </p:spPr>
        <p:txBody>
          <a:bodyPr wrap="none">
            <a:spAutoFit/>
          </a:bodyPr>
          <a:lstStyle/>
          <a:p>
            <a:pPr>
              <a:spcBef>
                <a:spcPct val="0"/>
              </a:spcBef>
            </a:pPr>
            <a:r>
              <a:rPr altLang="en-US" b="1" lang="zh-CN" sz="3200">
                <a:solidFill>
                  <a:schemeClr val="bg1"/>
                </a:solidFill>
                <a:latin charset="-122" pitchFamily="34" typeface="微软雅黑"/>
                <a:ea charset="-122" pitchFamily="34" typeface="微软雅黑"/>
              </a:rPr>
              <a:t>单证照类业务</a:t>
            </a:r>
          </a:p>
        </p:txBody>
      </p:sp>
      <p:grpSp>
        <p:nvGrpSpPr>
          <p:cNvPr id="31" name="组合 30"/>
          <p:cNvGrpSpPr/>
          <p:nvPr/>
        </p:nvGrpSpPr>
        <p:grpSpPr>
          <a:xfrm>
            <a:off x="3775471" y="1469202"/>
            <a:ext cx="343825" cy="309997"/>
            <a:chOff x="4634991" y="2138335"/>
            <a:chExt cx="428348" cy="386204"/>
          </a:xfrm>
        </p:grpSpPr>
        <p:sp>
          <p:nvSpPr>
            <p:cNvPr id="32" name="Freeform 5"/>
            <p:cNvSpPr/>
            <p:nvPr/>
          </p:nvSpPr>
          <p:spPr bwMode="auto">
            <a:xfrm>
              <a:off x="4634991"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33" name="KSO_Shape"/>
            <p:cNvSpPr/>
            <p:nvPr/>
          </p:nvSpPr>
          <p:spPr bwMode="auto">
            <a:xfrm>
              <a:off x="4711293" y="2236765"/>
              <a:ext cx="275742" cy="189342"/>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34" name="组合 33"/>
          <p:cNvGrpSpPr/>
          <p:nvPr/>
        </p:nvGrpSpPr>
        <p:grpSpPr>
          <a:xfrm>
            <a:off x="5405067" y="1469202"/>
            <a:ext cx="343825" cy="309997"/>
            <a:chOff x="5076056" y="2138335"/>
            <a:chExt cx="428348" cy="386204"/>
          </a:xfrm>
        </p:grpSpPr>
        <p:sp>
          <p:nvSpPr>
            <p:cNvPr id="35" name="Freeform 5"/>
            <p:cNvSpPr/>
            <p:nvPr/>
          </p:nvSpPr>
          <p:spPr bwMode="auto">
            <a:xfrm>
              <a:off x="5076056"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36" name="KSO_Shape"/>
            <p:cNvSpPr/>
            <p:nvPr/>
          </p:nvSpPr>
          <p:spPr bwMode="auto">
            <a:xfrm>
              <a:off x="5175472" y="2244479"/>
              <a:ext cx="229514" cy="195468"/>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37" name="组合 36"/>
          <p:cNvGrpSpPr/>
          <p:nvPr/>
        </p:nvGrpSpPr>
        <p:grpSpPr>
          <a:xfrm>
            <a:off x="4165480" y="1469176"/>
            <a:ext cx="343825" cy="309997"/>
            <a:chOff x="5557128" y="2138335"/>
            <a:chExt cx="428348" cy="386204"/>
          </a:xfrm>
        </p:grpSpPr>
        <p:sp>
          <p:nvSpPr>
            <p:cNvPr id="38" name="Freeform 5"/>
            <p:cNvSpPr/>
            <p:nvPr/>
          </p:nvSpPr>
          <p:spPr bwMode="auto">
            <a:xfrm>
              <a:off x="5557128"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39" name="KSO_Shape"/>
            <p:cNvSpPr/>
            <p:nvPr/>
          </p:nvSpPr>
          <p:spPr bwMode="auto">
            <a:xfrm>
              <a:off x="5652120" y="2208685"/>
              <a:ext cx="238362" cy="235978"/>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40" name="组合 39"/>
          <p:cNvGrpSpPr/>
          <p:nvPr/>
        </p:nvGrpSpPr>
        <p:grpSpPr>
          <a:xfrm>
            <a:off x="4969630" y="1469202"/>
            <a:ext cx="343825" cy="309997"/>
            <a:chOff x="6068610" y="2138335"/>
            <a:chExt cx="428348" cy="386204"/>
          </a:xfrm>
        </p:grpSpPr>
        <p:sp>
          <p:nvSpPr>
            <p:cNvPr id="41" name="Freeform 5"/>
            <p:cNvSpPr/>
            <p:nvPr/>
          </p:nvSpPr>
          <p:spPr bwMode="auto">
            <a:xfrm>
              <a:off x="6068610"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42" name="KSO_Shape"/>
            <p:cNvSpPr/>
            <p:nvPr/>
          </p:nvSpPr>
          <p:spPr bwMode="auto">
            <a:xfrm>
              <a:off x="6173883" y="2215236"/>
              <a:ext cx="232088" cy="197274"/>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43" name="组合 42"/>
          <p:cNvGrpSpPr/>
          <p:nvPr/>
        </p:nvGrpSpPr>
        <p:grpSpPr>
          <a:xfrm>
            <a:off x="4572000" y="1465352"/>
            <a:ext cx="343825" cy="309997"/>
            <a:chOff x="6623914" y="2138335"/>
            <a:chExt cx="428348" cy="386204"/>
          </a:xfrm>
        </p:grpSpPr>
        <p:sp>
          <p:nvSpPr>
            <p:cNvPr id="44" name="Freeform 5"/>
            <p:cNvSpPr/>
            <p:nvPr/>
          </p:nvSpPr>
          <p:spPr bwMode="auto">
            <a:xfrm>
              <a:off x="6623914"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45" name="KSO_Shape"/>
            <p:cNvSpPr/>
            <p:nvPr/>
          </p:nvSpPr>
          <p:spPr bwMode="auto">
            <a:xfrm>
              <a:off x="6715817" y="2193847"/>
              <a:ext cx="230254" cy="221044"/>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sp>
        <p:nvSpPr>
          <p:cNvPr id="46" name="TextBox 45"/>
          <p:cNvSpPr txBox="1"/>
          <p:nvPr/>
        </p:nvSpPr>
        <p:spPr>
          <a:xfrm>
            <a:off x="3707905" y="3363838"/>
            <a:ext cx="4104456" cy="731520"/>
          </a:xfrm>
          <a:prstGeom prst="rect">
            <a:avLst/>
          </a:prstGeom>
          <a:noFill/>
          <a:ln>
            <a:solidFill>
              <a:schemeClr val="tx1"/>
            </a:solidFill>
          </a:ln>
        </p:spPr>
        <p:txBody>
          <a:bodyPr rtlCol="0" wrap="square">
            <a:spAutoFit/>
          </a:bodyPr>
          <a:lstStyle/>
          <a:p>
            <a:r>
              <a:rPr altLang="zh-CN" lang="en-US" sz="1400">
                <a:latin charset="-122" pitchFamily="34" typeface="微软雅黑"/>
                <a:ea charset="-122" pitchFamily="34" typeface="微软雅黑"/>
              </a:rPr>
              <a:t>3、单证照类业务：业务重点是做项目。晋城局已开发出银行凭证类、法院文书类、公安局二代证类项目。</a:t>
            </a:r>
          </a:p>
        </p:txBody>
      </p:sp>
      <p:pic>
        <p:nvPicPr>
          <p:cNvPr id="47" name="图片 46"/>
          <p:cNvPicPr>
            <a:picLocks noChangeAspect="1"/>
          </p:cNvPicPr>
          <p:nvPr/>
        </p:nvPicPr>
        <p:blipFill>
          <a:blip r:embed="rId3">
            <a:extLst>
              <a:ext uri="{28A0092B-C50C-407E-A947-70E740481C1C}">
                <a14:useLocalDpi val="0"/>
              </a:ext>
            </a:extLst>
          </a:blip>
          <a:stretch>
            <a:fillRect/>
          </a:stretch>
        </p:blipFill>
        <p:spPr>
          <a:xfrm>
            <a:off x="6804248" y="167465"/>
            <a:ext cx="1990961" cy="388061"/>
          </a:xfrm>
          <a:prstGeom prst="rect">
            <a:avLst/>
          </a:prstGeom>
        </p:spPr>
      </p:pic>
    </p:spTree>
    <p:extLst>
      <p:ext uri="{BB962C8B-B14F-4D97-AF65-F5344CB8AC3E}">
        <p14:creationId val="1200866303"/>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5"/>
                                        </p:tgtEl>
                                        <p:attrNameLst>
                                          <p:attrName>style.visibility</p:attrName>
                                        </p:attrNameLst>
                                      </p:cBhvr>
                                      <p:to>
                                        <p:strVal val="visible"/>
                                      </p:to>
                                    </p:set>
                                    <p:animEffect filter="barn(inVertical)"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p:cTn dur="500" fill="hold" id="11"/>
                                        <p:tgtEl>
                                          <p:spTgt spid="26"/>
                                        </p:tgtEl>
                                        <p:attrNameLst>
                                          <p:attrName>ppt_w</p:attrName>
                                        </p:attrNameLst>
                                      </p:cBhvr>
                                      <p:tavLst>
                                        <p:tav tm="0">
                                          <p:val>
                                            <p:fltVal val="0"/>
                                          </p:val>
                                        </p:tav>
                                        <p:tav tm="100000">
                                          <p:val>
                                            <p:strVal val="#ppt_w"/>
                                          </p:val>
                                        </p:tav>
                                      </p:tavLst>
                                    </p:anim>
                                    <p:anim calcmode="lin" valueType="num">
                                      <p:cBhvr>
                                        <p:cTn dur="500" fill="hold" id="12"/>
                                        <p:tgtEl>
                                          <p:spTgt spid="26"/>
                                        </p:tgtEl>
                                        <p:attrNameLst>
                                          <p:attrName>ppt_h</p:attrName>
                                        </p:attrNameLst>
                                      </p:cBhvr>
                                      <p:tavLst>
                                        <p:tav tm="0">
                                          <p:val>
                                            <p:fltVal val="0"/>
                                          </p:val>
                                        </p:tav>
                                        <p:tav tm="100000">
                                          <p:val>
                                            <p:strVal val="#ppt_h"/>
                                          </p:val>
                                        </p:tav>
                                      </p:tavLst>
                                    </p:anim>
                                    <p:animEffect filter="fade" transition="in">
                                      <p:cBhvr>
                                        <p:cTn dur="500" id="13"/>
                                        <p:tgtEl>
                                          <p:spTgt spid="26"/>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30"/>
                                        </p:tgtEl>
                                        <p:attrNameLst>
                                          <p:attrName>style.visibility</p:attrName>
                                        </p:attrNameLst>
                                      </p:cBhvr>
                                      <p:to>
                                        <p:strVal val="visible"/>
                                      </p:to>
                                    </p:set>
                                    <p:animEffect filter="wipe(left)" transition="in">
                                      <p:cBhvr>
                                        <p:cTn dur="500" id="17"/>
                                        <p:tgtEl>
                                          <p:spTgt spid="30"/>
                                        </p:tgtEl>
                                      </p:cBhvr>
                                    </p:animEffect>
                                  </p:childTnLst>
                                </p:cTn>
                              </p:par>
                            </p:childTnLst>
                          </p:cTn>
                        </p:par>
                        <p:par>
                          <p:cTn fill="hold" id="18" nodeType="afterGroup">
                            <p:stCondLst>
                              <p:cond delay="1500"/>
                            </p:stCondLst>
                            <p:childTnLst>
                              <p:par>
                                <p:cTn fill="hold" id="19" nodeType="afterEffect" presetClass="entr" presetID="47"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1000" id="21"/>
                                        <p:tgtEl>
                                          <p:spTgt spid="31"/>
                                        </p:tgtEl>
                                      </p:cBhvr>
                                    </p:animEffect>
                                    <p:anim calcmode="lin" valueType="num">
                                      <p:cBhvr>
                                        <p:cTn dur="1000" fill="hold" id="22"/>
                                        <p:tgtEl>
                                          <p:spTgt spid="31"/>
                                        </p:tgtEl>
                                        <p:attrNameLst>
                                          <p:attrName>ppt_x</p:attrName>
                                        </p:attrNameLst>
                                      </p:cBhvr>
                                      <p:tavLst>
                                        <p:tav tm="0">
                                          <p:val>
                                            <p:strVal val="#ppt_x"/>
                                          </p:val>
                                        </p:tav>
                                        <p:tav tm="100000">
                                          <p:val>
                                            <p:strVal val="#ppt_x"/>
                                          </p:val>
                                        </p:tav>
                                      </p:tavLst>
                                    </p:anim>
                                    <p:anim calcmode="lin" valueType="num">
                                      <p:cBhvr>
                                        <p:cTn dur="1000" fill="hold" id="23"/>
                                        <p:tgtEl>
                                          <p:spTgt spid="31"/>
                                        </p:tgtEl>
                                        <p:attrNameLst>
                                          <p:attrName>ppt_y</p:attrName>
                                        </p:attrNameLst>
                                      </p:cBhvr>
                                      <p:tavLst>
                                        <p:tav tm="0">
                                          <p:val>
                                            <p:strVal val="#ppt_y-.1"/>
                                          </p:val>
                                        </p:tav>
                                        <p:tav tm="100000">
                                          <p:val>
                                            <p:strVal val="#ppt_y"/>
                                          </p:val>
                                        </p:tav>
                                      </p:tavLst>
                                    </p:anim>
                                  </p:childTnLst>
                                </p:cTn>
                              </p:par>
                              <p:par>
                                <p:cTn fill="hold" id="24" nodeType="withEffect" presetClass="entr" presetID="47" presetSubtype="0">
                                  <p:stCondLst>
                                    <p:cond delay="300"/>
                                  </p:stCondLst>
                                  <p:childTnLst>
                                    <p:set>
                                      <p:cBhvr>
                                        <p:cTn dur="1" fill="hold" id="25">
                                          <p:stCondLst>
                                            <p:cond delay="0"/>
                                          </p:stCondLst>
                                        </p:cTn>
                                        <p:tgtEl>
                                          <p:spTgt spid="37"/>
                                        </p:tgtEl>
                                        <p:attrNameLst>
                                          <p:attrName>style.visibility</p:attrName>
                                        </p:attrNameLst>
                                      </p:cBhvr>
                                      <p:to>
                                        <p:strVal val="visible"/>
                                      </p:to>
                                    </p:set>
                                    <p:animEffect filter="fade" transition="in">
                                      <p:cBhvr>
                                        <p:cTn dur="1000" id="26"/>
                                        <p:tgtEl>
                                          <p:spTgt spid="37"/>
                                        </p:tgtEl>
                                      </p:cBhvr>
                                    </p:animEffect>
                                    <p:anim calcmode="lin" valueType="num">
                                      <p:cBhvr>
                                        <p:cTn dur="1000" fill="hold" id="27"/>
                                        <p:tgtEl>
                                          <p:spTgt spid="37"/>
                                        </p:tgtEl>
                                        <p:attrNameLst>
                                          <p:attrName>ppt_x</p:attrName>
                                        </p:attrNameLst>
                                      </p:cBhvr>
                                      <p:tavLst>
                                        <p:tav tm="0">
                                          <p:val>
                                            <p:strVal val="#ppt_x"/>
                                          </p:val>
                                        </p:tav>
                                        <p:tav tm="100000">
                                          <p:val>
                                            <p:strVal val="#ppt_x"/>
                                          </p:val>
                                        </p:tav>
                                      </p:tavLst>
                                    </p:anim>
                                    <p:anim calcmode="lin" valueType="num">
                                      <p:cBhvr>
                                        <p:cTn dur="1000" fill="hold" id="28"/>
                                        <p:tgtEl>
                                          <p:spTgt spid="37"/>
                                        </p:tgtEl>
                                        <p:attrNameLst>
                                          <p:attrName>ppt_y</p:attrName>
                                        </p:attrNameLst>
                                      </p:cBhvr>
                                      <p:tavLst>
                                        <p:tav tm="0">
                                          <p:val>
                                            <p:strVal val="#ppt_y-.1"/>
                                          </p:val>
                                        </p:tav>
                                        <p:tav tm="100000">
                                          <p:val>
                                            <p:strVal val="#ppt_y"/>
                                          </p:val>
                                        </p:tav>
                                      </p:tavLst>
                                    </p:anim>
                                  </p:childTnLst>
                                </p:cTn>
                              </p:par>
                              <p:par>
                                <p:cTn fill="hold" id="29" nodeType="withEffect" presetClass="entr" presetID="47" presetSubtype="0">
                                  <p:stCondLst>
                                    <p:cond delay="600"/>
                                  </p:stCondLst>
                                  <p:childTnLst>
                                    <p:set>
                                      <p:cBhvr>
                                        <p:cTn dur="1" fill="hold" id="30">
                                          <p:stCondLst>
                                            <p:cond delay="0"/>
                                          </p:stCondLst>
                                        </p:cTn>
                                        <p:tgtEl>
                                          <p:spTgt spid="43"/>
                                        </p:tgtEl>
                                        <p:attrNameLst>
                                          <p:attrName>style.visibility</p:attrName>
                                        </p:attrNameLst>
                                      </p:cBhvr>
                                      <p:to>
                                        <p:strVal val="visible"/>
                                      </p:to>
                                    </p:set>
                                    <p:animEffect filter="fade" transition="in">
                                      <p:cBhvr>
                                        <p:cTn dur="1000" id="31"/>
                                        <p:tgtEl>
                                          <p:spTgt spid="43"/>
                                        </p:tgtEl>
                                      </p:cBhvr>
                                    </p:animEffect>
                                    <p:anim calcmode="lin" valueType="num">
                                      <p:cBhvr>
                                        <p:cTn dur="1000" fill="hold" id="32"/>
                                        <p:tgtEl>
                                          <p:spTgt spid="43"/>
                                        </p:tgtEl>
                                        <p:attrNameLst>
                                          <p:attrName>ppt_x</p:attrName>
                                        </p:attrNameLst>
                                      </p:cBhvr>
                                      <p:tavLst>
                                        <p:tav tm="0">
                                          <p:val>
                                            <p:strVal val="#ppt_x"/>
                                          </p:val>
                                        </p:tav>
                                        <p:tav tm="100000">
                                          <p:val>
                                            <p:strVal val="#ppt_x"/>
                                          </p:val>
                                        </p:tav>
                                      </p:tavLst>
                                    </p:anim>
                                    <p:anim calcmode="lin" valueType="num">
                                      <p:cBhvr>
                                        <p:cTn dur="1000" fill="hold" id="33"/>
                                        <p:tgtEl>
                                          <p:spTgt spid="43"/>
                                        </p:tgtEl>
                                        <p:attrNameLst>
                                          <p:attrName>ppt_y</p:attrName>
                                        </p:attrNameLst>
                                      </p:cBhvr>
                                      <p:tavLst>
                                        <p:tav tm="0">
                                          <p:val>
                                            <p:strVal val="#ppt_y-.1"/>
                                          </p:val>
                                        </p:tav>
                                        <p:tav tm="100000">
                                          <p:val>
                                            <p:strVal val="#ppt_y"/>
                                          </p:val>
                                        </p:tav>
                                      </p:tavLst>
                                    </p:anim>
                                  </p:childTnLst>
                                </p:cTn>
                              </p:par>
                              <p:par>
                                <p:cTn fill="hold" id="34" nodeType="withEffect" presetClass="entr" presetID="47" presetSubtype="0">
                                  <p:stCondLst>
                                    <p:cond delay="900"/>
                                  </p:stCondLst>
                                  <p:childTnLst>
                                    <p:set>
                                      <p:cBhvr>
                                        <p:cTn dur="1" fill="hold" id="35">
                                          <p:stCondLst>
                                            <p:cond delay="0"/>
                                          </p:stCondLst>
                                        </p:cTn>
                                        <p:tgtEl>
                                          <p:spTgt spid="40"/>
                                        </p:tgtEl>
                                        <p:attrNameLst>
                                          <p:attrName>style.visibility</p:attrName>
                                        </p:attrNameLst>
                                      </p:cBhvr>
                                      <p:to>
                                        <p:strVal val="visible"/>
                                      </p:to>
                                    </p:set>
                                    <p:animEffect filter="fade" transition="in">
                                      <p:cBhvr>
                                        <p:cTn dur="1000" id="36"/>
                                        <p:tgtEl>
                                          <p:spTgt spid="40"/>
                                        </p:tgtEl>
                                      </p:cBhvr>
                                    </p:animEffect>
                                    <p:anim calcmode="lin" valueType="num">
                                      <p:cBhvr>
                                        <p:cTn dur="1000" fill="hold" id="37"/>
                                        <p:tgtEl>
                                          <p:spTgt spid="40"/>
                                        </p:tgtEl>
                                        <p:attrNameLst>
                                          <p:attrName>ppt_x</p:attrName>
                                        </p:attrNameLst>
                                      </p:cBhvr>
                                      <p:tavLst>
                                        <p:tav tm="0">
                                          <p:val>
                                            <p:strVal val="#ppt_x"/>
                                          </p:val>
                                        </p:tav>
                                        <p:tav tm="100000">
                                          <p:val>
                                            <p:strVal val="#ppt_x"/>
                                          </p:val>
                                        </p:tav>
                                      </p:tavLst>
                                    </p:anim>
                                    <p:anim calcmode="lin" valueType="num">
                                      <p:cBhvr>
                                        <p:cTn dur="1000" fill="hold" id="38"/>
                                        <p:tgtEl>
                                          <p:spTgt spid="40"/>
                                        </p:tgtEl>
                                        <p:attrNameLst>
                                          <p:attrName>ppt_y</p:attrName>
                                        </p:attrNameLst>
                                      </p:cBhvr>
                                      <p:tavLst>
                                        <p:tav tm="0">
                                          <p:val>
                                            <p:strVal val="#ppt_y-.1"/>
                                          </p:val>
                                        </p:tav>
                                        <p:tav tm="100000">
                                          <p:val>
                                            <p:strVal val="#ppt_y"/>
                                          </p:val>
                                        </p:tav>
                                      </p:tavLst>
                                    </p:anim>
                                  </p:childTnLst>
                                </p:cTn>
                              </p:par>
                              <p:par>
                                <p:cTn fill="hold" id="39" nodeType="withEffect" presetClass="entr" presetID="47" presetSubtype="0">
                                  <p:stCondLst>
                                    <p:cond delay="1400"/>
                                  </p:stCondLst>
                                  <p:childTnLst>
                                    <p:set>
                                      <p:cBhvr>
                                        <p:cTn dur="1" fill="hold" id="40">
                                          <p:stCondLst>
                                            <p:cond delay="0"/>
                                          </p:stCondLst>
                                        </p:cTn>
                                        <p:tgtEl>
                                          <p:spTgt spid="34"/>
                                        </p:tgtEl>
                                        <p:attrNameLst>
                                          <p:attrName>style.visibility</p:attrName>
                                        </p:attrNameLst>
                                      </p:cBhvr>
                                      <p:to>
                                        <p:strVal val="visible"/>
                                      </p:to>
                                    </p:set>
                                    <p:animEffect filter="fade" transition="in">
                                      <p:cBhvr>
                                        <p:cTn dur="1000" id="41"/>
                                        <p:tgtEl>
                                          <p:spTgt spid="34"/>
                                        </p:tgtEl>
                                      </p:cBhvr>
                                    </p:animEffect>
                                    <p:anim calcmode="lin" valueType="num">
                                      <p:cBhvr>
                                        <p:cTn dur="1000" fill="hold" id="42"/>
                                        <p:tgtEl>
                                          <p:spTgt spid="34"/>
                                        </p:tgtEl>
                                        <p:attrNameLst>
                                          <p:attrName>ppt_x</p:attrName>
                                        </p:attrNameLst>
                                      </p:cBhvr>
                                      <p:tavLst>
                                        <p:tav tm="0">
                                          <p:val>
                                            <p:strVal val="#ppt_x"/>
                                          </p:val>
                                        </p:tav>
                                        <p:tav tm="100000">
                                          <p:val>
                                            <p:strVal val="#ppt_x"/>
                                          </p:val>
                                        </p:tav>
                                      </p:tavLst>
                                    </p:anim>
                                    <p:anim calcmode="lin" valueType="num">
                                      <p:cBhvr>
                                        <p:cTn dur="1000" fill="hold" id="43"/>
                                        <p:tgtEl>
                                          <p:spTgt spid="34"/>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900"/>
                            </p:stCondLst>
                            <p:childTnLst>
                              <p:par>
                                <p:cTn fill="hold" grpId="0" id="45" nodeType="afterEffect" presetClass="entr" presetID="42" presetSubtype="0">
                                  <p:stCondLst>
                                    <p:cond delay="0"/>
                                  </p:stCondLst>
                                  <p:childTnLst>
                                    <p:set>
                                      <p:cBhvr>
                                        <p:cTn dur="1" fill="hold" id="46">
                                          <p:stCondLst>
                                            <p:cond delay="0"/>
                                          </p:stCondLst>
                                        </p:cTn>
                                        <p:tgtEl>
                                          <p:spTgt spid="46"/>
                                        </p:tgtEl>
                                        <p:attrNameLst>
                                          <p:attrName>style.visibility</p:attrName>
                                        </p:attrNameLst>
                                      </p:cBhvr>
                                      <p:to>
                                        <p:strVal val="visible"/>
                                      </p:to>
                                    </p:set>
                                    <p:animEffect filter="fade" transition="in">
                                      <p:cBhvr>
                                        <p:cTn dur="1000" id="47"/>
                                        <p:tgtEl>
                                          <p:spTgt spid="46"/>
                                        </p:tgtEl>
                                      </p:cBhvr>
                                    </p:animEffect>
                                    <p:anim calcmode="lin" valueType="num">
                                      <p:cBhvr>
                                        <p:cTn dur="1000" fill="hold" id="48"/>
                                        <p:tgtEl>
                                          <p:spTgt spid="46"/>
                                        </p:tgtEl>
                                        <p:attrNameLst>
                                          <p:attrName>ppt_x</p:attrName>
                                        </p:attrNameLst>
                                      </p:cBhvr>
                                      <p:tavLst>
                                        <p:tav tm="0">
                                          <p:val>
                                            <p:strVal val="#ppt_x"/>
                                          </p:val>
                                        </p:tav>
                                        <p:tav tm="100000">
                                          <p:val>
                                            <p:strVal val="#ppt_x"/>
                                          </p:val>
                                        </p:tav>
                                      </p:tavLst>
                                    </p:anim>
                                    <p:anim calcmode="lin" valueType="num">
                                      <p:cBhvr>
                                        <p:cTn dur="1000" fill="hold" id="49"/>
                                        <p:tgtEl>
                                          <p:spTgt spid="4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900"/>
                            </p:stCondLst>
                            <p:childTnLst>
                              <p:par>
                                <p:cTn fill="hold" id="51" nodeType="afterEffect" presetClass="entr" presetID="2" presetSubtype="2">
                                  <p:stCondLst>
                                    <p:cond delay="0"/>
                                  </p:stCondLst>
                                  <p:childTnLst>
                                    <p:set>
                                      <p:cBhvr>
                                        <p:cTn dur="1" fill="hold" id="52">
                                          <p:stCondLst>
                                            <p:cond delay="0"/>
                                          </p:stCondLst>
                                        </p:cTn>
                                        <p:tgtEl>
                                          <p:spTgt spid="47"/>
                                        </p:tgtEl>
                                        <p:attrNameLst>
                                          <p:attrName>style.visibility</p:attrName>
                                        </p:attrNameLst>
                                      </p:cBhvr>
                                      <p:to>
                                        <p:strVal val="visible"/>
                                      </p:to>
                                    </p:set>
                                    <p:anim calcmode="lin" valueType="num">
                                      <p:cBhvr additive="base">
                                        <p:cTn dur="500" fill="hold" id="53"/>
                                        <p:tgtEl>
                                          <p:spTgt spid="47"/>
                                        </p:tgtEl>
                                        <p:attrNameLst>
                                          <p:attrName>ppt_x</p:attrName>
                                        </p:attrNameLst>
                                      </p:cBhvr>
                                      <p:tavLst>
                                        <p:tav tm="0">
                                          <p:val>
                                            <p:strVal val="1+#ppt_w/2"/>
                                          </p:val>
                                        </p:tav>
                                        <p:tav tm="100000">
                                          <p:val>
                                            <p:strVal val="#ppt_x"/>
                                          </p:val>
                                        </p:tav>
                                      </p:tavLst>
                                    </p:anim>
                                    <p:anim calcmode="lin" valueType="num">
                                      <p:cBhvr additive="base">
                                        <p:cTn dur="500" fill="hold" id="54"/>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0"/>
      <p:bldP grpId="0" spid="4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空心弧 2"/>
          <p:cNvSpPr/>
          <p:nvPr/>
        </p:nvSpPr>
        <p:spPr>
          <a:xfrm rot="5400000">
            <a:off x="862468" y="1382967"/>
            <a:ext cx="3142978" cy="2924714"/>
          </a:xfrm>
          <a:prstGeom prst="blockArc">
            <a:avLst>
              <a:gd fmla="val 10897210" name="adj1"/>
              <a:gd fmla="val 6953" name="adj2"/>
              <a:gd fmla="val 1246" name="adj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fontAlgn="auto">
              <a:spcBef>
                <a:spcPct val="0"/>
              </a:spcBef>
              <a:spcAft>
                <a:spcPct val="0"/>
              </a:spcAft>
              <a:defRPr/>
            </a:pPr>
            <a:endParaRPr altLang="en-US" lang="zh-CN" sz="2489">
              <a:solidFill>
                <a:schemeClr val="tx1">
                  <a:lumMod val="75000"/>
                  <a:lumOff val="25000"/>
                </a:schemeClr>
              </a:solidFill>
              <a:latin charset="-122" pitchFamily="34" typeface="微软雅黑"/>
              <a:ea charset="-122" pitchFamily="34" typeface="微软雅黑"/>
              <a:cs charset="0" pitchFamily="34" typeface="Arial"/>
            </a:endParaRPr>
          </a:p>
        </p:txBody>
      </p:sp>
      <p:cxnSp>
        <p:nvCxnSpPr>
          <p:cNvPr id="4" name="直接连接符 3"/>
          <p:cNvCxnSpPr/>
          <p:nvPr/>
        </p:nvCxnSpPr>
        <p:spPr bwMode="auto">
          <a:xfrm>
            <a:off x="3043369" y="1468197"/>
            <a:ext cx="1441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3093016" y="4258837"/>
            <a:ext cx="143986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914988" y="2414549"/>
            <a:ext cx="133413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773750" y="3399544"/>
            <a:ext cx="1440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255720" y="1062882"/>
            <a:ext cx="1325862" cy="320032"/>
          </a:xfrm>
          <a:prstGeom prst="rect">
            <a:avLst/>
          </a:prstGeom>
        </p:spPr>
        <p:txBody>
          <a:bodyPr bIns="45716" lIns="91431" rIns="91431" tIns="45716" wrap="none">
            <a:spAutoFit/>
          </a:bodyPr>
          <a:lstStyle/>
          <a:p>
            <a:r>
              <a:rPr altLang="en-US" lang="zh-CN" sz="1500">
                <a:solidFill>
                  <a:schemeClr val="tx1">
                    <a:lumMod val="75000"/>
                    <a:lumOff val="25000"/>
                  </a:schemeClr>
                </a:solidFill>
                <a:latin charset="-122" pitchFamily="34" typeface="微软雅黑"/>
                <a:ea charset="-122" pitchFamily="34" typeface="微软雅黑"/>
              </a:rPr>
              <a:t>此处添加标题</a:t>
            </a:r>
          </a:p>
        </p:txBody>
      </p:sp>
      <p:sp>
        <p:nvSpPr>
          <p:cNvPr id="9" name="矩形 8"/>
          <p:cNvSpPr>
            <a:spLocks noChangeArrowheads="1"/>
          </p:cNvSpPr>
          <p:nvPr/>
        </p:nvSpPr>
        <p:spPr bwMode="auto">
          <a:xfrm>
            <a:off x="5226378" y="1295610"/>
            <a:ext cx="2657990" cy="548632"/>
          </a:xfrm>
          <a:prstGeom prst="rect">
            <a:avLst/>
          </a:prstGeom>
          <a:noFill/>
          <a:ln>
            <a:noFill/>
          </a:ln>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50000"/>
              </a:lnSpc>
              <a:buNone/>
            </a:pPr>
            <a:r>
              <a:rPr altLang="en-US" lang="zh-CN" smtClean="0" sz="1000">
                <a:solidFill>
                  <a:schemeClr val="tx1">
                    <a:lumMod val="75000"/>
                    <a:lumOff val="25000"/>
                  </a:schemeClr>
                </a:solidFill>
              </a:rPr>
              <a:t>此处输入您的文字文本，或者复制您的文字文本粘贴到此处。</a:t>
            </a:r>
          </a:p>
        </p:txBody>
      </p:sp>
      <p:grpSp>
        <p:nvGrpSpPr>
          <p:cNvPr id="10" name="组合 9"/>
          <p:cNvGrpSpPr/>
          <p:nvPr/>
        </p:nvGrpSpPr>
        <p:grpSpPr>
          <a:xfrm>
            <a:off x="1178049" y="1713589"/>
            <a:ext cx="2259643" cy="2259643"/>
            <a:chOff x="1103084" y="2155824"/>
            <a:chExt cx="3176815" cy="3176815"/>
          </a:xfrm>
        </p:grpSpPr>
        <p:sp>
          <p:nvSpPr>
            <p:cNvPr id="11" name="椭圆 10"/>
            <p:cNvSpPr/>
            <p:nvPr/>
          </p:nvSpPr>
          <p:spPr>
            <a:xfrm>
              <a:off x="1103084" y="2155824"/>
              <a:ext cx="3176815" cy="3176815"/>
            </a:xfrm>
            <a:prstGeom prst="ellipse">
              <a:avLst/>
            </a:prstGeom>
            <a:solidFill>
              <a:srgbClr val="2F31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altLang="en-US" lang="zh-CN">
                <a:solidFill>
                  <a:schemeClr val="tx1">
                    <a:lumMod val="75000"/>
                    <a:lumOff val="25000"/>
                  </a:schemeClr>
                </a:solidFill>
                <a:latin charset="-122" pitchFamily="34" typeface="微软雅黑"/>
                <a:ea charset="-122" pitchFamily="34" typeface="微软雅黑"/>
                <a:cs charset="0" pitchFamily="34" typeface="Arial"/>
              </a:endParaRPr>
            </a:p>
          </p:txBody>
        </p:sp>
        <p:sp>
          <p:nvSpPr>
            <p:cNvPr id="12" name="椭圆 11"/>
            <p:cNvSpPr/>
            <p:nvPr/>
          </p:nvSpPr>
          <p:spPr>
            <a:xfrm>
              <a:off x="1281790" y="2334530"/>
              <a:ext cx="2819403" cy="2819403"/>
            </a:xfrm>
            <a:prstGeom prst="ellipse">
              <a:avLst/>
            </a:prstGeom>
            <a:blipFill dpi="0"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altLang="en-US" lang="zh-CN">
                <a:solidFill>
                  <a:schemeClr val="tx1">
                    <a:lumMod val="75000"/>
                    <a:lumOff val="25000"/>
                  </a:schemeClr>
                </a:solidFill>
                <a:latin charset="-122" pitchFamily="34" typeface="微软雅黑"/>
                <a:ea charset="-122" pitchFamily="34" typeface="微软雅黑"/>
                <a:cs charset="0" pitchFamily="34" typeface="Arial"/>
              </a:endParaRPr>
            </a:p>
          </p:txBody>
        </p:sp>
      </p:grpSp>
      <p:sp>
        <p:nvSpPr>
          <p:cNvPr id="13" name="椭圆 12"/>
          <p:cNvSpPr/>
          <p:nvPr/>
        </p:nvSpPr>
        <p:spPr>
          <a:xfrm>
            <a:off x="2816194" y="1251719"/>
            <a:ext cx="373310" cy="37331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itchFamily="34" typeface="微软雅黑"/>
                <a:ea charset="-122" pitchFamily="34" typeface="微软雅黑"/>
              </a:rPr>
              <a:t>1</a:t>
            </a:r>
          </a:p>
        </p:txBody>
      </p:sp>
      <p:sp>
        <p:nvSpPr>
          <p:cNvPr id="14" name="椭圆 13"/>
          <p:cNvSpPr/>
          <p:nvPr/>
        </p:nvSpPr>
        <p:spPr>
          <a:xfrm>
            <a:off x="3608282" y="2212641"/>
            <a:ext cx="373310" cy="37331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itchFamily="34" typeface="微软雅黑"/>
                <a:ea charset="-122" pitchFamily="34" typeface="微软雅黑"/>
              </a:rPr>
              <a:t>2</a:t>
            </a:r>
          </a:p>
        </p:txBody>
      </p:sp>
      <p:sp>
        <p:nvSpPr>
          <p:cNvPr id="15" name="椭圆 14"/>
          <p:cNvSpPr/>
          <p:nvPr/>
        </p:nvSpPr>
        <p:spPr>
          <a:xfrm>
            <a:off x="3587342" y="3195034"/>
            <a:ext cx="373310" cy="37331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itchFamily="34" typeface="微软雅黑"/>
                <a:ea charset="-122" pitchFamily="34" typeface="微软雅黑"/>
              </a:rPr>
              <a:t>3</a:t>
            </a:r>
          </a:p>
        </p:txBody>
      </p:sp>
      <p:sp>
        <p:nvSpPr>
          <p:cNvPr id="16" name="椭圆 15"/>
          <p:cNvSpPr/>
          <p:nvPr/>
        </p:nvSpPr>
        <p:spPr>
          <a:xfrm>
            <a:off x="2816194" y="4045240"/>
            <a:ext cx="373310" cy="37331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itchFamily="34" typeface="微软雅黑"/>
                <a:ea charset="-122" pitchFamily="34" typeface="微软雅黑"/>
              </a:rPr>
              <a:t>4</a:t>
            </a:r>
          </a:p>
        </p:txBody>
      </p:sp>
      <p:grpSp>
        <p:nvGrpSpPr>
          <p:cNvPr id="17" name="组合 16"/>
          <p:cNvGrpSpPr/>
          <p:nvPr/>
        </p:nvGrpSpPr>
        <p:grpSpPr>
          <a:xfrm>
            <a:off x="3894554" y="1059582"/>
            <a:ext cx="821462" cy="821462"/>
            <a:chOff x="4008377" y="1003063"/>
            <a:chExt cx="821462" cy="821462"/>
          </a:xfrm>
        </p:grpSpPr>
        <p:sp>
          <p:nvSpPr>
            <p:cNvPr id="18" name="椭圆 17"/>
            <p:cNvSpPr/>
            <p:nvPr/>
          </p:nvSpPr>
          <p:spPr>
            <a:xfrm>
              <a:off x="4008377" y="1003063"/>
              <a:ext cx="821462" cy="821462"/>
            </a:xfrm>
            <a:prstGeom prst="ellipse">
              <a:avLst/>
            </a:prstGeom>
            <a:solidFill>
              <a:srgbClr val="2F31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itchFamily="34" typeface="微软雅黑"/>
                <a:ea charset="-122" pitchFamily="34" typeface="微软雅黑"/>
              </a:endParaRPr>
            </a:p>
          </p:txBody>
        </p:sp>
        <p:grpSp>
          <p:nvGrpSpPr>
            <p:cNvPr id="19" name="组合 54"/>
            <p:cNvGrpSpPr>
              <a:grpSpLocks noChangeAspect="1"/>
            </p:cNvGrpSpPr>
            <p:nvPr/>
          </p:nvGrpSpPr>
          <p:grpSpPr>
            <a:xfrm>
              <a:off x="4230408" y="1145668"/>
              <a:ext cx="389996" cy="469766"/>
              <a:chOff x="3452849" y="2667439"/>
              <a:chExt cx="239345" cy="288607"/>
            </a:xfrm>
          </p:grpSpPr>
          <p:sp>
            <p:nvSpPr>
              <p:cNvPr id="20" name="Freeform 846"/>
              <p:cNvSpPr/>
              <p:nvPr/>
            </p:nvSpPr>
            <p:spPr bwMode="auto">
              <a:xfrm>
                <a:off x="3452849" y="2721892"/>
                <a:ext cx="239345" cy="234154"/>
              </a:xfrm>
              <a:custGeom>
                <a:gdLst>
                  <a:gd fmla="*/ 29 w 48" name="T0"/>
                  <a:gd fmla="*/ 0 h 47" name="T1"/>
                  <a:gd fmla="*/ 29 w 48" name="T2"/>
                  <a:gd fmla="*/ 7 h 47" name="T3"/>
                  <a:gd fmla="*/ 41 w 48" name="T4"/>
                  <a:gd fmla="*/ 23 h 47" name="T5"/>
                  <a:gd fmla="*/ 24 w 48" name="T6"/>
                  <a:gd fmla="*/ 41 h 47" name="T7"/>
                  <a:gd fmla="*/ 6 w 48" name="T8"/>
                  <a:gd fmla="*/ 23 h 47" name="T9"/>
                  <a:gd fmla="*/ 18 w 48" name="T10"/>
                  <a:gd fmla="*/ 7 h 47" name="T11"/>
                  <a:gd fmla="*/ 18 w 48" name="T12"/>
                  <a:gd fmla="*/ 0 h 47" name="T13"/>
                  <a:gd fmla="*/ 0 w 48" name="T14"/>
                  <a:gd fmla="*/ 23 h 47" name="T15"/>
                  <a:gd fmla="*/ 24 w 48" name="T16"/>
                  <a:gd fmla="*/ 47 h 47" name="T17"/>
                  <a:gd fmla="*/ 48 w 48" name="T18"/>
                  <a:gd fmla="*/ 23 h 47" name="T19"/>
                  <a:gd fmla="*/ 29 w 48" name="T20"/>
                  <a:gd fmla="*/ 0 h 4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7" w="48">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a:extLst/>
            </p:spPr>
            <p:txBody>
              <a:bodyPr bIns="60960" lIns="121920" rIns="121920" tIns="60960"/>
              <a:lstStyle/>
              <a:p>
                <a:pPr defTabSz="914332" fontAlgn="auto">
                  <a:spcBef>
                    <a:spcPct val="0"/>
                  </a:spcBef>
                  <a:spcAft>
                    <a:spcPct val="0"/>
                  </a:spcAft>
                  <a:defRPr/>
                </a:pPr>
                <a:endParaRPr altLang="en-US" lang="zh-CN" sz="2489">
                  <a:solidFill>
                    <a:schemeClr val="tx1">
                      <a:lumMod val="75000"/>
                      <a:lumOff val="25000"/>
                    </a:schemeClr>
                  </a:solidFill>
                  <a:latin charset="-122" pitchFamily="34" typeface="微软雅黑"/>
                  <a:ea charset="-122" pitchFamily="34" typeface="微软雅黑"/>
                  <a:cs charset="0" pitchFamily="34" typeface="Arial"/>
                </a:endParaRPr>
              </a:p>
            </p:txBody>
          </p:sp>
          <p:sp>
            <p:nvSpPr>
              <p:cNvPr id="21" name="Freeform 847"/>
              <p:cNvSpPr/>
              <p:nvPr/>
            </p:nvSpPr>
            <p:spPr bwMode="auto">
              <a:xfrm>
                <a:off x="3547138" y="2667439"/>
                <a:ext cx="44424" cy="138859"/>
              </a:xfrm>
              <a:custGeom>
                <a:gdLst>
                  <a:gd fmla="*/ 7 w 9" name="T0"/>
                  <a:gd fmla="*/ 0 h 28" name="T1"/>
                  <a:gd fmla="*/ 2 w 9" name="T2"/>
                  <a:gd fmla="*/ 0 h 28" name="T3"/>
                  <a:gd fmla="*/ 0 w 9" name="T4"/>
                  <a:gd fmla="*/ 2 h 28" name="T5"/>
                  <a:gd fmla="*/ 0 w 9" name="T6"/>
                  <a:gd fmla="*/ 10 h 28" name="T7"/>
                  <a:gd fmla="*/ 0 w 9" name="T8"/>
                  <a:gd fmla="*/ 16 h 28" name="T9"/>
                  <a:gd fmla="*/ 0 w 9" name="T10"/>
                  <a:gd fmla="*/ 26 h 28" name="T11"/>
                  <a:gd fmla="*/ 2 w 9" name="T12"/>
                  <a:gd fmla="*/ 28 h 28" name="T13"/>
                  <a:gd fmla="*/ 7 w 9" name="T14"/>
                  <a:gd fmla="*/ 28 h 28" name="T15"/>
                  <a:gd fmla="*/ 9 w 9" name="T16"/>
                  <a:gd fmla="*/ 26 h 28" name="T17"/>
                  <a:gd fmla="*/ 9 w 9" name="T18"/>
                  <a:gd fmla="*/ 16 h 28" name="T19"/>
                  <a:gd fmla="*/ 9 w 9" name="T20"/>
                  <a:gd fmla="*/ 10 h 28" name="T21"/>
                  <a:gd fmla="*/ 9 w 9" name="T22"/>
                  <a:gd fmla="*/ 2 h 28" name="T23"/>
                  <a:gd fmla="*/ 7 w 9" name="T24"/>
                  <a:gd fmla="*/ 0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9">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a:extLst/>
            </p:spPr>
            <p:txBody>
              <a:bodyPr bIns="60960" lIns="121920" rIns="121920" tIns="60960"/>
              <a:lstStyle/>
              <a:p>
                <a:pPr defTabSz="914332" fontAlgn="auto">
                  <a:spcBef>
                    <a:spcPct val="0"/>
                  </a:spcBef>
                  <a:spcAft>
                    <a:spcPct val="0"/>
                  </a:spcAft>
                  <a:defRPr/>
                </a:pPr>
                <a:endParaRPr altLang="en-US" lang="zh-CN" sz="2489">
                  <a:solidFill>
                    <a:schemeClr val="tx1">
                      <a:lumMod val="75000"/>
                      <a:lumOff val="25000"/>
                    </a:schemeClr>
                  </a:solidFill>
                  <a:latin charset="-122" pitchFamily="34" typeface="微软雅黑"/>
                  <a:ea charset="-122" pitchFamily="34" typeface="微软雅黑"/>
                  <a:cs charset="0" pitchFamily="34" typeface="Arial"/>
                </a:endParaRPr>
              </a:p>
            </p:txBody>
          </p:sp>
        </p:grpSp>
      </p:grpSp>
      <p:grpSp>
        <p:nvGrpSpPr>
          <p:cNvPr id="22" name="组合 21"/>
          <p:cNvGrpSpPr/>
          <p:nvPr/>
        </p:nvGrpSpPr>
        <p:grpSpPr>
          <a:xfrm>
            <a:off x="4511322" y="1943200"/>
            <a:ext cx="821462" cy="821462"/>
            <a:chOff x="4703459" y="1967087"/>
            <a:chExt cx="821462" cy="821462"/>
          </a:xfrm>
        </p:grpSpPr>
        <p:sp>
          <p:nvSpPr>
            <p:cNvPr id="23" name="椭圆 22"/>
            <p:cNvSpPr/>
            <p:nvPr/>
          </p:nvSpPr>
          <p:spPr>
            <a:xfrm>
              <a:off x="4703459" y="1967087"/>
              <a:ext cx="821462" cy="821462"/>
            </a:xfrm>
            <a:prstGeom prst="ellipse">
              <a:avLst/>
            </a:prstGeom>
            <a:solidFill>
              <a:srgbClr val="2F31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itchFamily="34" typeface="微软雅黑"/>
                <a:ea charset="-122" pitchFamily="34" typeface="微软雅黑"/>
              </a:endParaRPr>
            </a:p>
          </p:txBody>
        </p:sp>
        <p:sp>
          <p:nvSpPr>
            <p:cNvPr id="24" name="Freeform 168"/>
            <p:cNvSpPr>
              <a:spLocks noChangeAspect="1" noEditPoints="1"/>
            </p:cNvSpPr>
            <p:nvPr/>
          </p:nvSpPr>
          <p:spPr bwMode="auto">
            <a:xfrm>
              <a:off x="4918327" y="2222412"/>
              <a:ext cx="425533" cy="364326"/>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bIns="60960" lIns="121920" rIns="121920" tIns="60960"/>
            <a:lstStyle/>
            <a:p>
              <a:pPr defTabSz="914332" fontAlgn="auto">
                <a:spcBef>
                  <a:spcPct val="0"/>
                </a:spcBef>
                <a:spcAft>
                  <a:spcPct val="0"/>
                </a:spcAft>
                <a:defRPr/>
              </a:pPr>
              <a:endParaRPr altLang="en-US" lang="zh-CN" sz="2489">
                <a:solidFill>
                  <a:schemeClr val="tx1">
                    <a:lumMod val="75000"/>
                    <a:lumOff val="25000"/>
                  </a:schemeClr>
                </a:solidFill>
                <a:latin charset="-122" pitchFamily="34" typeface="微软雅黑"/>
                <a:ea charset="-122" pitchFamily="34" typeface="微软雅黑"/>
                <a:cs charset="0" pitchFamily="34" typeface="Arial"/>
              </a:endParaRPr>
            </a:p>
          </p:txBody>
        </p:sp>
      </p:grpSp>
      <p:grpSp>
        <p:nvGrpSpPr>
          <p:cNvPr id="25" name="组合 24"/>
          <p:cNvGrpSpPr/>
          <p:nvPr/>
        </p:nvGrpSpPr>
        <p:grpSpPr>
          <a:xfrm>
            <a:off x="4542626" y="2988813"/>
            <a:ext cx="821462" cy="821462"/>
            <a:chOff x="4734763" y="3012700"/>
            <a:chExt cx="821462" cy="821462"/>
          </a:xfrm>
        </p:grpSpPr>
        <p:sp>
          <p:nvSpPr>
            <p:cNvPr id="26" name="椭圆 25"/>
            <p:cNvSpPr/>
            <p:nvPr/>
          </p:nvSpPr>
          <p:spPr>
            <a:xfrm>
              <a:off x="4734763" y="3012700"/>
              <a:ext cx="821462" cy="821462"/>
            </a:xfrm>
            <a:prstGeom prst="ellipse">
              <a:avLst/>
            </a:prstGeom>
            <a:solidFill>
              <a:srgbClr val="2F31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itchFamily="34" typeface="微软雅黑"/>
                <a:ea charset="-122" pitchFamily="34" typeface="微软雅黑"/>
              </a:endParaRPr>
            </a:p>
          </p:txBody>
        </p:sp>
        <p:sp>
          <p:nvSpPr>
            <p:cNvPr id="27" name="Freeform 203"/>
            <p:cNvSpPr>
              <a:spLocks noChangeAspect="1" noEditPoints="1"/>
            </p:cNvSpPr>
            <p:nvPr/>
          </p:nvSpPr>
          <p:spPr bwMode="auto">
            <a:xfrm>
              <a:off x="4972990" y="3242045"/>
              <a:ext cx="370870" cy="356606"/>
            </a:xfrm>
            <a:custGeom>
              <a:gdLst>
                <a:gd fmla="*/ 88 w 218" name="T0"/>
                <a:gd fmla="*/ 43 h 209" name="T1"/>
                <a:gd fmla="*/ 36 w 218" name="T2"/>
                <a:gd fmla="*/ 43 h 209" name="T3"/>
                <a:gd fmla="*/ 26 w 218" name="T4"/>
                <a:gd fmla="*/ 57 h 209" name="T5"/>
                <a:gd fmla="*/ 36 w 218" name="T6"/>
                <a:gd fmla="*/ 71 h 209" name="T7"/>
                <a:gd fmla="*/ 88 w 218" name="T8"/>
                <a:gd fmla="*/ 71 h 209" name="T9"/>
                <a:gd fmla="*/ 88 w 218" name="T10"/>
                <a:gd fmla="*/ 43 h 209" name="T11"/>
                <a:gd fmla="*/ 88 w 218" name="T12"/>
                <a:gd fmla="*/ 43 h 209" name="T13"/>
                <a:gd fmla="*/ 126 w 218" name="T14"/>
                <a:gd fmla="*/ 71 h 209" name="T15"/>
                <a:gd fmla="*/ 187 w 218" name="T16"/>
                <a:gd fmla="*/ 71 h 209" name="T17"/>
                <a:gd fmla="*/ 194 w 218" name="T18"/>
                <a:gd fmla="*/ 71 h 209" name="T19"/>
                <a:gd fmla="*/ 197 w 218" name="T20"/>
                <a:gd fmla="*/ 76 h 209" name="T21"/>
                <a:gd fmla="*/ 213 w 218" name="T22"/>
                <a:gd fmla="*/ 102 h 209" name="T23"/>
                <a:gd fmla="*/ 218 w 218" name="T24"/>
                <a:gd fmla="*/ 109 h 209" name="T25"/>
                <a:gd fmla="*/ 213 w 218" name="T26"/>
                <a:gd fmla="*/ 114 h 209" name="T27"/>
                <a:gd fmla="*/ 197 w 218" name="T28"/>
                <a:gd fmla="*/ 140 h 209" name="T29"/>
                <a:gd fmla="*/ 194 w 218" name="T30"/>
                <a:gd fmla="*/ 147 h 209" name="T31"/>
                <a:gd fmla="*/ 187 w 218" name="T32"/>
                <a:gd fmla="*/ 147 h 209" name="T33"/>
                <a:gd fmla="*/ 126 w 218" name="T34"/>
                <a:gd fmla="*/ 147 h 209" name="T35"/>
                <a:gd fmla="*/ 126 w 218" name="T36"/>
                <a:gd fmla="*/ 180 h 209" name="T37"/>
                <a:gd fmla="*/ 180 w 218" name="T38"/>
                <a:gd fmla="*/ 180 h 209" name="T39"/>
                <a:gd fmla="*/ 180 w 218" name="T40"/>
                <a:gd fmla="*/ 209 h 209" name="T41"/>
                <a:gd fmla="*/ 40 w 218" name="T42"/>
                <a:gd fmla="*/ 209 h 209" name="T43"/>
                <a:gd fmla="*/ 40 w 218" name="T44"/>
                <a:gd fmla="*/ 180 h 209" name="T45"/>
                <a:gd fmla="*/ 90 w 218" name="T46"/>
                <a:gd fmla="*/ 180 h 209" name="T47"/>
                <a:gd fmla="*/ 90 w 218" name="T48"/>
                <a:gd fmla="*/ 95 h 209" name="T49"/>
                <a:gd fmla="*/ 29 w 218" name="T50"/>
                <a:gd fmla="*/ 95 h 209" name="T51"/>
                <a:gd fmla="*/ 22 w 218" name="T52"/>
                <a:gd fmla="*/ 95 h 209" name="T53"/>
                <a:gd fmla="*/ 19 w 218" name="T54"/>
                <a:gd fmla="*/ 88 h 209" name="T55"/>
                <a:gd fmla="*/ 3 w 218" name="T56"/>
                <a:gd fmla="*/ 62 h 209" name="T57"/>
                <a:gd fmla="*/ 0 w 218" name="T58"/>
                <a:gd fmla="*/ 57 h 209" name="T59"/>
                <a:gd fmla="*/ 3 w 218" name="T60"/>
                <a:gd fmla="*/ 50 h 209" name="T61"/>
                <a:gd fmla="*/ 19 w 218" name="T62"/>
                <a:gd fmla="*/ 24 h 209" name="T63"/>
                <a:gd fmla="*/ 22 w 218" name="T64"/>
                <a:gd fmla="*/ 19 h 209" name="T65"/>
                <a:gd fmla="*/ 29 w 218" name="T66"/>
                <a:gd fmla="*/ 19 h 209" name="T67"/>
                <a:gd fmla="*/ 90 w 218" name="T68"/>
                <a:gd fmla="*/ 19 h 209" name="T69"/>
                <a:gd fmla="*/ 90 w 218" name="T70"/>
                <a:gd fmla="*/ 15 h 209" name="T71"/>
                <a:gd fmla="*/ 109 w 218" name="T72"/>
                <a:gd fmla="*/ 0 h 209" name="T73"/>
                <a:gd fmla="*/ 126 w 218" name="T74"/>
                <a:gd fmla="*/ 15 h 209" name="T75"/>
                <a:gd fmla="*/ 126 w 218" name="T76"/>
                <a:gd fmla="*/ 71 h 209" name="T77"/>
                <a:gd fmla="*/ 126 w 218" name="T78"/>
                <a:gd fmla="*/ 71 h 209" name="T79"/>
                <a:gd fmla="*/ 182 w 218" name="T80"/>
                <a:gd fmla="*/ 93 h 209" name="T81"/>
                <a:gd fmla="*/ 128 w 218" name="T82"/>
                <a:gd fmla="*/ 93 h 209" name="T83"/>
                <a:gd fmla="*/ 128 w 218" name="T84"/>
                <a:gd fmla="*/ 123 h 209" name="T85"/>
                <a:gd fmla="*/ 182 w 218" name="T86"/>
                <a:gd fmla="*/ 123 h 209" name="T87"/>
                <a:gd fmla="*/ 192 w 218" name="T88"/>
                <a:gd fmla="*/ 109 h 209" name="T89"/>
                <a:gd fmla="*/ 182 w 218" name="T90"/>
                <a:gd fmla="*/ 93 h 20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9" w="218">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a:extLst/>
          </p:spPr>
          <p:txBody>
            <a:bodyPr bIns="60960" lIns="121920" rIns="121920" tIns="60960"/>
            <a:lstStyle/>
            <a:p>
              <a:pPr defTabSz="914332" fontAlgn="auto">
                <a:spcBef>
                  <a:spcPct val="0"/>
                </a:spcBef>
                <a:spcAft>
                  <a:spcPct val="0"/>
                </a:spcAft>
                <a:defRPr/>
              </a:pPr>
              <a:endParaRPr altLang="en-US" lang="zh-CN" sz="2489">
                <a:solidFill>
                  <a:schemeClr val="tx1">
                    <a:lumMod val="75000"/>
                    <a:lumOff val="25000"/>
                  </a:schemeClr>
                </a:solidFill>
                <a:latin charset="-122" pitchFamily="34" typeface="微软雅黑"/>
                <a:ea charset="-122" pitchFamily="34" typeface="微软雅黑"/>
                <a:cs charset="0" pitchFamily="34" typeface="Arial"/>
              </a:endParaRPr>
            </a:p>
          </p:txBody>
        </p:sp>
      </p:grpSp>
      <p:grpSp>
        <p:nvGrpSpPr>
          <p:cNvPr id="28" name="组合 27"/>
          <p:cNvGrpSpPr/>
          <p:nvPr/>
        </p:nvGrpSpPr>
        <p:grpSpPr>
          <a:xfrm>
            <a:off x="3894554" y="3859496"/>
            <a:ext cx="821462" cy="821462"/>
            <a:chOff x="4015593" y="3883383"/>
            <a:chExt cx="821462" cy="821462"/>
          </a:xfrm>
        </p:grpSpPr>
        <p:sp>
          <p:nvSpPr>
            <p:cNvPr id="29" name="椭圆 28"/>
            <p:cNvSpPr/>
            <p:nvPr/>
          </p:nvSpPr>
          <p:spPr>
            <a:xfrm>
              <a:off x="4015593" y="3883383"/>
              <a:ext cx="821462" cy="821462"/>
            </a:xfrm>
            <a:prstGeom prst="ellipse">
              <a:avLst/>
            </a:prstGeom>
            <a:solidFill>
              <a:srgbClr val="2F31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itchFamily="34" typeface="微软雅黑"/>
                <a:ea charset="-122" pitchFamily="34" typeface="微软雅黑"/>
              </a:endParaRPr>
            </a:p>
          </p:txBody>
        </p:sp>
        <p:sp>
          <p:nvSpPr>
            <p:cNvPr id="30" name="Freeform 110"/>
            <p:cNvSpPr>
              <a:spLocks noChangeAspect="1" noEditPoints="1"/>
            </p:cNvSpPr>
            <p:nvPr/>
          </p:nvSpPr>
          <p:spPr bwMode="auto">
            <a:xfrm>
              <a:off x="4211960" y="4064356"/>
              <a:ext cx="424516" cy="376344"/>
            </a:xfrm>
            <a:custGeom>
              <a:gdLst>
                <a:gd fmla="*/ 55 w 100" name="T0"/>
                <a:gd fmla="*/ 4 h 88" name="T1"/>
                <a:gd fmla="*/ 76 w 100" name="T2"/>
                <a:gd fmla="*/ 41 h 88" name="T3"/>
                <a:gd fmla="*/ 76 w 100" name="T4"/>
                <a:gd fmla="*/ 41 h 88" name="T5"/>
                <a:gd fmla="*/ 98 w 100" name="T6"/>
                <a:gd fmla="*/ 79 h 88" name="T7"/>
                <a:gd fmla="*/ 96 w 100" name="T8"/>
                <a:gd fmla="*/ 87 h 88" name="T9"/>
                <a:gd fmla="*/ 92 w 100" name="T10"/>
                <a:gd fmla="*/ 88 h 88" name="T11"/>
                <a:gd fmla="*/ 92 w 100" name="T12"/>
                <a:gd fmla="*/ 88 h 88" name="T13"/>
                <a:gd fmla="*/ 49 w 100" name="T14"/>
                <a:gd fmla="*/ 88 h 88" name="T15"/>
                <a:gd fmla="*/ 7 w 100" name="T16"/>
                <a:gd fmla="*/ 88 h 88" name="T17"/>
                <a:gd fmla="*/ 0 w 100" name="T18"/>
                <a:gd fmla="*/ 82 h 88" name="T19"/>
                <a:gd fmla="*/ 1 w 100" name="T20"/>
                <a:gd fmla="*/ 78 h 88" name="T21"/>
                <a:gd fmla="*/ 23 w 100" name="T22"/>
                <a:gd fmla="*/ 41 h 88" name="T23"/>
                <a:gd fmla="*/ 23 w 100" name="T24"/>
                <a:gd fmla="*/ 41 h 88" name="T25"/>
                <a:gd fmla="*/ 44 w 100" name="T26"/>
                <a:gd fmla="*/ 4 h 88" name="T27"/>
                <a:gd fmla="*/ 53 w 100" name="T28"/>
                <a:gd fmla="*/ 2 h 88" name="T29"/>
                <a:gd fmla="*/ 55 w 100" name="T30"/>
                <a:gd fmla="*/ 4 h 88" name="T31"/>
                <a:gd fmla="*/ 44 w 100" name="T32"/>
                <a:gd fmla="*/ 34 h 88" name="T33"/>
                <a:gd fmla="*/ 44 w 100" name="T34"/>
                <a:gd fmla="*/ 37 h 88" name="T35"/>
                <a:gd fmla="*/ 46 w 100" name="T36"/>
                <a:gd fmla="*/ 62 h 88" name="T37"/>
                <a:gd fmla="*/ 52 w 100" name="T38"/>
                <a:gd fmla="*/ 62 h 88" name="T39"/>
                <a:gd fmla="*/ 54 w 100" name="T40"/>
                <a:gd fmla="*/ 37 h 88" name="T41"/>
                <a:gd fmla="*/ 54 w 100" name="T42"/>
                <a:gd fmla="*/ 34 h 88" name="T43"/>
                <a:gd fmla="*/ 44 w 100" name="T44"/>
                <a:gd fmla="*/ 34 h 88" name="T45"/>
                <a:gd fmla="*/ 49 w 100" name="T46"/>
                <a:gd fmla="*/ 72 h 88" name="T47"/>
                <a:gd fmla="*/ 53 w 100" name="T48"/>
                <a:gd fmla="*/ 69 h 88" name="T49"/>
                <a:gd fmla="*/ 49 w 100" name="T50"/>
                <a:gd fmla="*/ 65 h 88" name="T51"/>
                <a:gd fmla="*/ 45 w 100" name="T52"/>
                <a:gd fmla="*/ 69 h 88" name="T53"/>
                <a:gd fmla="*/ 49 w 100" name="T54"/>
                <a:gd fmla="*/ 72 h 88" name="T55"/>
                <a:gd fmla="*/ 65 w 100" name="T56"/>
                <a:gd fmla="*/ 48 h 88" name="T57"/>
                <a:gd fmla="*/ 49 w 100" name="T58"/>
                <a:gd fmla="*/ 20 h 88" name="T59"/>
                <a:gd fmla="*/ 34 w 100" name="T60"/>
                <a:gd fmla="*/ 47 h 88" name="T61"/>
                <a:gd fmla="*/ 33 w 100" name="T62"/>
                <a:gd fmla="*/ 48 h 88" name="T63"/>
                <a:gd fmla="*/ 17 w 100" name="T64"/>
                <a:gd fmla="*/ 75 h 88" name="T65"/>
                <a:gd fmla="*/ 49 w 100" name="T66"/>
                <a:gd fmla="*/ 75 h 88" name="T67"/>
                <a:gd fmla="*/ 81 w 100" name="T68"/>
                <a:gd fmla="*/ 75 h 88" name="T69"/>
                <a:gd fmla="*/ 65 w 100" name="T70"/>
                <a:gd fmla="*/ 48 h 88" name="T71"/>
                <a:gd fmla="*/ 65 w 100" name="T72"/>
                <a:gd fmla="*/ 48 h 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8" w="100">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a:extLst/>
          </p:spPr>
          <p:txBody>
            <a:bodyPr bIns="60960" lIns="121920" rIns="121920" tIns="60960"/>
            <a:lstStyle/>
            <a:p>
              <a:pPr defTabSz="914332" fontAlgn="auto">
                <a:spcBef>
                  <a:spcPct val="0"/>
                </a:spcBef>
                <a:spcAft>
                  <a:spcPct val="0"/>
                </a:spcAft>
                <a:defRPr/>
              </a:pPr>
              <a:endParaRPr altLang="en-US" lang="zh-CN" sz="2489">
                <a:solidFill>
                  <a:schemeClr val="tx1">
                    <a:lumMod val="75000"/>
                    <a:lumOff val="25000"/>
                  </a:schemeClr>
                </a:solidFill>
                <a:latin charset="-122" pitchFamily="34" typeface="微软雅黑"/>
                <a:ea charset="-122" pitchFamily="34" typeface="微软雅黑"/>
                <a:cs charset="0" pitchFamily="34" typeface="Arial"/>
              </a:endParaRPr>
            </a:p>
          </p:txBody>
        </p:sp>
      </p:grpSp>
      <p:sp>
        <p:nvSpPr>
          <p:cNvPr id="31" name="矩形 30"/>
          <p:cNvSpPr/>
          <p:nvPr/>
        </p:nvSpPr>
        <p:spPr>
          <a:xfrm>
            <a:off x="5609455" y="1949025"/>
            <a:ext cx="1325862" cy="320032"/>
          </a:xfrm>
          <a:prstGeom prst="rect">
            <a:avLst/>
          </a:prstGeom>
        </p:spPr>
        <p:txBody>
          <a:bodyPr bIns="45716" lIns="91431" rIns="91431" tIns="45716" wrap="none">
            <a:spAutoFit/>
          </a:bodyPr>
          <a:lstStyle/>
          <a:p>
            <a:r>
              <a:rPr altLang="en-US" lang="zh-CN" smtClean="0" sz="1500">
                <a:solidFill>
                  <a:schemeClr val="tx1">
                    <a:lumMod val="75000"/>
                    <a:lumOff val="25000"/>
                  </a:schemeClr>
                </a:solidFill>
                <a:latin charset="-122" pitchFamily="34" typeface="微软雅黑"/>
                <a:ea charset="-122" pitchFamily="34" typeface="微软雅黑"/>
              </a:rPr>
              <a:t>此处添加标题</a:t>
            </a:r>
          </a:p>
        </p:txBody>
      </p:sp>
      <p:sp>
        <p:nvSpPr>
          <p:cNvPr id="32" name="矩形 47"/>
          <p:cNvSpPr>
            <a:spLocks noChangeArrowheads="1"/>
          </p:cNvSpPr>
          <p:nvPr/>
        </p:nvSpPr>
        <p:spPr bwMode="auto">
          <a:xfrm>
            <a:off x="5580112" y="2181753"/>
            <a:ext cx="2657990" cy="548632"/>
          </a:xfrm>
          <a:prstGeom prst="rect">
            <a:avLst/>
          </a:prstGeom>
          <a:noFill/>
          <a:ln>
            <a:noFill/>
          </a:ln>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50000"/>
              </a:lnSpc>
              <a:buNone/>
            </a:pPr>
            <a:r>
              <a:rPr altLang="en-US" lang="zh-CN" smtClean="0" sz="1000">
                <a:solidFill>
                  <a:schemeClr val="tx1">
                    <a:lumMod val="75000"/>
                    <a:lumOff val="25000"/>
                  </a:schemeClr>
                </a:solidFill>
              </a:rPr>
              <a:t>此处输入您的文字文本，或者复制您的文字文本粘贴到此处。</a:t>
            </a:r>
          </a:p>
        </p:txBody>
      </p:sp>
      <p:sp>
        <p:nvSpPr>
          <p:cNvPr id="33" name="矩形 32"/>
          <p:cNvSpPr/>
          <p:nvPr/>
        </p:nvSpPr>
        <p:spPr>
          <a:xfrm>
            <a:off x="5690319" y="2954192"/>
            <a:ext cx="1325862" cy="320032"/>
          </a:xfrm>
          <a:prstGeom prst="rect">
            <a:avLst/>
          </a:prstGeom>
        </p:spPr>
        <p:txBody>
          <a:bodyPr bIns="45716" lIns="91431" rIns="91431" tIns="45716" wrap="none">
            <a:spAutoFit/>
          </a:bodyPr>
          <a:lstStyle/>
          <a:p>
            <a:r>
              <a:rPr altLang="en-US" lang="zh-CN" smtClean="0" sz="1500">
                <a:solidFill>
                  <a:schemeClr val="tx1">
                    <a:lumMod val="75000"/>
                    <a:lumOff val="25000"/>
                  </a:schemeClr>
                </a:solidFill>
                <a:latin charset="-122" pitchFamily="34" typeface="微软雅黑"/>
                <a:ea charset="-122" pitchFamily="34" typeface="微软雅黑"/>
              </a:rPr>
              <a:t>此处添加标题</a:t>
            </a:r>
          </a:p>
        </p:txBody>
      </p:sp>
      <p:sp>
        <p:nvSpPr>
          <p:cNvPr id="34" name="矩形 47"/>
          <p:cNvSpPr>
            <a:spLocks noChangeArrowheads="1"/>
          </p:cNvSpPr>
          <p:nvPr/>
        </p:nvSpPr>
        <p:spPr bwMode="auto">
          <a:xfrm>
            <a:off x="5660975" y="3186920"/>
            <a:ext cx="2727448" cy="548632"/>
          </a:xfrm>
          <a:prstGeom prst="rect">
            <a:avLst/>
          </a:prstGeom>
          <a:noFill/>
          <a:ln>
            <a:noFill/>
          </a:ln>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50000"/>
              </a:lnSpc>
              <a:buNone/>
            </a:pPr>
            <a:r>
              <a:rPr altLang="en-US" lang="zh-CN" smtClean="0" sz="1000">
                <a:solidFill>
                  <a:schemeClr val="tx1">
                    <a:lumMod val="75000"/>
                    <a:lumOff val="25000"/>
                  </a:schemeClr>
                </a:solidFill>
              </a:rPr>
              <a:t>此处输入您的文字文本，或者复制您的文字文本粘贴到此处。</a:t>
            </a:r>
          </a:p>
        </p:txBody>
      </p:sp>
      <p:sp>
        <p:nvSpPr>
          <p:cNvPr id="35" name="矩形 34"/>
          <p:cNvSpPr/>
          <p:nvPr/>
        </p:nvSpPr>
        <p:spPr>
          <a:xfrm>
            <a:off x="5303355" y="3898611"/>
            <a:ext cx="1325862" cy="320032"/>
          </a:xfrm>
          <a:prstGeom prst="rect">
            <a:avLst/>
          </a:prstGeom>
        </p:spPr>
        <p:txBody>
          <a:bodyPr bIns="45716" lIns="91431" rIns="91431" tIns="45716" wrap="none">
            <a:spAutoFit/>
          </a:bodyPr>
          <a:lstStyle/>
          <a:p>
            <a:r>
              <a:rPr altLang="en-US" lang="zh-CN" smtClean="0" sz="1500">
                <a:solidFill>
                  <a:schemeClr val="tx1">
                    <a:lumMod val="75000"/>
                    <a:lumOff val="25000"/>
                  </a:schemeClr>
                </a:solidFill>
                <a:latin charset="-122" pitchFamily="34" typeface="微软雅黑"/>
                <a:ea charset="-122" pitchFamily="34" typeface="微软雅黑"/>
              </a:rPr>
              <a:t>此处添加标题</a:t>
            </a:r>
          </a:p>
        </p:txBody>
      </p:sp>
      <p:sp>
        <p:nvSpPr>
          <p:cNvPr id="36" name="矩形 47"/>
          <p:cNvSpPr>
            <a:spLocks noChangeArrowheads="1"/>
          </p:cNvSpPr>
          <p:nvPr/>
        </p:nvSpPr>
        <p:spPr bwMode="auto">
          <a:xfrm>
            <a:off x="5274013" y="4131339"/>
            <a:ext cx="2610355" cy="548632"/>
          </a:xfrm>
          <a:prstGeom prst="rect">
            <a:avLst/>
          </a:prstGeom>
          <a:noFill/>
          <a:ln>
            <a:noFill/>
          </a:ln>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50000"/>
              </a:lnSpc>
              <a:buNone/>
            </a:pPr>
            <a:r>
              <a:rPr altLang="en-US" lang="zh-CN" smtClean="0" sz="1000">
                <a:solidFill>
                  <a:schemeClr val="tx1">
                    <a:lumMod val="75000"/>
                    <a:lumOff val="25000"/>
                  </a:schemeClr>
                </a:solidFill>
              </a:rPr>
              <a:t>此处输入您的文字文本，或者复制您的文字文本粘贴到此处。</a:t>
            </a:r>
          </a:p>
        </p:txBody>
      </p:sp>
      <p:sp>
        <p:nvSpPr>
          <p:cNvPr id="37" name="TextBox 36"/>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296529503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250"/>
                                  </p:stCondLst>
                                  <p:childTnLst>
                                    <p:set>
                                      <p:cBhvr>
                                        <p:cTn dur="1" fill="hold" id="6">
                                          <p:stCondLst>
                                            <p:cond delay="0"/>
                                          </p:stCondLst>
                                        </p:cTn>
                                        <p:tgtEl>
                                          <p:spTgt spid="10"/>
                                        </p:tgtEl>
                                        <p:attrNameLst>
                                          <p:attrName>style.visibility</p:attrName>
                                        </p:attrNameLst>
                                      </p:cBhvr>
                                      <p:to>
                                        <p:strVal val="visible"/>
                                      </p:to>
                                    </p:set>
                                    <p:anim calcmode="lin" valueType="num">
                                      <p:cBhvr>
                                        <p:cTn dur="400" fill="hold" id="7"/>
                                        <p:tgtEl>
                                          <p:spTgt spid="10"/>
                                        </p:tgtEl>
                                        <p:attrNameLst>
                                          <p:attrName>ppt_w</p:attrName>
                                        </p:attrNameLst>
                                      </p:cBhvr>
                                      <p:tavLst>
                                        <p:tav tm="0">
                                          <p:val>
                                            <p:fltVal val="0"/>
                                          </p:val>
                                        </p:tav>
                                        <p:tav tm="100000">
                                          <p:val>
                                            <p:strVal val="#ppt_w"/>
                                          </p:val>
                                        </p:tav>
                                      </p:tavLst>
                                    </p:anim>
                                    <p:anim calcmode="lin" valueType="num">
                                      <p:cBhvr>
                                        <p:cTn dur="400" fill="hold" id="8"/>
                                        <p:tgtEl>
                                          <p:spTgt spid="10"/>
                                        </p:tgtEl>
                                        <p:attrNameLst>
                                          <p:attrName>ppt_h</p:attrName>
                                        </p:attrNameLst>
                                      </p:cBhvr>
                                      <p:tavLst>
                                        <p:tav tm="0">
                                          <p:val>
                                            <p:fltVal val="0"/>
                                          </p:val>
                                        </p:tav>
                                        <p:tav tm="100000">
                                          <p:val>
                                            <p:strVal val="#ppt_h"/>
                                          </p:val>
                                        </p:tav>
                                      </p:tavLst>
                                    </p:anim>
                                    <p:animEffect filter="fade" transition="in">
                                      <p:cBhvr>
                                        <p:cTn dur="400" id="9"/>
                                        <p:tgtEl>
                                          <p:spTgt spid="10"/>
                                        </p:tgtEl>
                                      </p:cBhvr>
                                    </p:animEffect>
                                  </p:childTnLst>
                                </p:cTn>
                              </p:par>
                            </p:childTnLst>
                          </p:cTn>
                        </p:par>
                        <p:par>
                          <p:cTn fill="hold" id="10" nodeType="afterGroup">
                            <p:stCondLst>
                              <p:cond delay="650"/>
                            </p:stCondLst>
                            <p:childTnLst>
                              <p:par>
                                <p:cTn fill="hold" id="11" nodeType="afterEffect" presetClass="entr" presetID="22" presetSubtype="1">
                                  <p:stCondLst>
                                    <p:cond delay="0"/>
                                  </p:stCondLst>
                                  <p:childTnLst>
                                    <p:set>
                                      <p:cBhvr>
                                        <p:cTn dur="1" fill="hold" id="12">
                                          <p:stCondLst>
                                            <p:cond delay="0"/>
                                          </p:stCondLst>
                                        </p:cTn>
                                        <p:tgtEl>
                                          <p:spTgt spid="3"/>
                                        </p:tgtEl>
                                        <p:attrNameLst>
                                          <p:attrName>style.visibility</p:attrName>
                                        </p:attrNameLst>
                                      </p:cBhvr>
                                      <p:to>
                                        <p:strVal val="visible"/>
                                      </p:to>
                                    </p:set>
                                    <p:animEffect filter="wipe(up)" transition="in">
                                      <p:cBhvr>
                                        <p:cTn dur="350" id="13"/>
                                        <p:tgtEl>
                                          <p:spTgt spid="3"/>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4"/>
                                        </p:tgtEl>
                                        <p:attrNameLst>
                                          <p:attrName>style.visibility</p:attrName>
                                        </p:attrNameLst>
                                      </p:cBhvr>
                                      <p:to>
                                        <p:strVal val="visible"/>
                                      </p:to>
                                    </p:set>
                                    <p:animEffect filter="wipe(left)" transition="in">
                                      <p:cBhvr>
                                        <p:cTn dur="500" id="23"/>
                                        <p:tgtEl>
                                          <p:spTgt spid="4"/>
                                        </p:tgtEl>
                                      </p:cBhvr>
                                    </p:animEffect>
                                  </p:childTnLst>
                                </p:cTn>
                              </p:par>
                            </p:childTnLst>
                          </p:cTn>
                        </p:par>
                        <p:par>
                          <p:cTn fill="hold" id="24" nodeType="afterGroup">
                            <p:stCondLst>
                              <p:cond delay="2000"/>
                            </p:stCondLst>
                            <p:childTnLst>
                              <p:par>
                                <p:cTn fill="hold" id="25" nodeType="afterEffect" presetClass="entr" presetID="2" presetSubtype="2">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500" fill="hold" id="27"/>
                                        <p:tgtEl>
                                          <p:spTgt spid="17"/>
                                        </p:tgtEl>
                                        <p:attrNameLst>
                                          <p:attrName>ppt_x</p:attrName>
                                        </p:attrNameLst>
                                      </p:cBhvr>
                                      <p:tavLst>
                                        <p:tav tm="0">
                                          <p:val>
                                            <p:strVal val="1+#ppt_w/2"/>
                                          </p:val>
                                        </p:tav>
                                        <p:tav tm="100000">
                                          <p:val>
                                            <p:strVal val="#ppt_x"/>
                                          </p:val>
                                        </p:tav>
                                      </p:tavLst>
                                    </p:anim>
                                    <p:anim calcmode="lin" valueType="num">
                                      <p:cBhvr additive="base">
                                        <p:cTn dur="500" fill="hold" id="28"/>
                                        <p:tgtEl>
                                          <p:spTgt spid="17"/>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2" presetSubtype="8">
                                  <p:stCondLst>
                                    <p:cond delay="0"/>
                                  </p:stCondLst>
                                  <p:childTnLst>
                                    <p:set>
                                      <p:cBhvr>
                                        <p:cTn dur="1" fill="hold" id="31">
                                          <p:stCondLst>
                                            <p:cond delay="0"/>
                                          </p:stCondLst>
                                        </p:cTn>
                                        <p:tgtEl>
                                          <p:spTgt spid="8"/>
                                        </p:tgtEl>
                                        <p:attrNameLst>
                                          <p:attrName>style.visibility</p:attrName>
                                        </p:attrNameLst>
                                      </p:cBhvr>
                                      <p:to>
                                        <p:strVal val="visible"/>
                                      </p:to>
                                    </p:set>
                                    <p:animEffect filter="wipe(left)" transition="in">
                                      <p:cBhvr>
                                        <p:cTn dur="500" id="32"/>
                                        <p:tgtEl>
                                          <p:spTgt spid="8"/>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9"/>
                                        </p:tgtEl>
                                        <p:attrNameLst>
                                          <p:attrName>style.visibility</p:attrName>
                                        </p:attrNameLst>
                                      </p:cBhvr>
                                      <p:to>
                                        <p:strVal val="visible"/>
                                      </p:to>
                                    </p:set>
                                    <p:animEffect filter="wipe(left)" transition="in">
                                      <p:cBhvr>
                                        <p:cTn dur="500" id="35"/>
                                        <p:tgtEl>
                                          <p:spTgt spid="9"/>
                                        </p:tgtEl>
                                      </p:cBhvr>
                                    </p:animEffect>
                                  </p:childTnLst>
                                </p:cTn>
                              </p:par>
                              <p:par>
                                <p:cTn fill="hold" grpId="0" id="36" nodeType="withEffect" presetClass="entr" presetID="53" presetSubtype="0">
                                  <p:stCondLst>
                                    <p:cond delay="750"/>
                                  </p:stCondLst>
                                  <p:childTnLst>
                                    <p:set>
                                      <p:cBhvr>
                                        <p:cTn dur="1" fill="hold" id="37">
                                          <p:stCondLst>
                                            <p:cond delay="0"/>
                                          </p:stCondLst>
                                        </p:cTn>
                                        <p:tgtEl>
                                          <p:spTgt spid="14"/>
                                        </p:tgtEl>
                                        <p:attrNameLst>
                                          <p:attrName>style.visibility</p:attrName>
                                        </p:attrNameLst>
                                      </p:cBhvr>
                                      <p:to>
                                        <p:strVal val="visible"/>
                                      </p:to>
                                    </p:set>
                                    <p:anim calcmode="lin" valueType="num">
                                      <p:cBhvr>
                                        <p:cTn dur="500" fill="hold" id="38"/>
                                        <p:tgtEl>
                                          <p:spTgt spid="14"/>
                                        </p:tgtEl>
                                        <p:attrNameLst>
                                          <p:attrName>ppt_w</p:attrName>
                                        </p:attrNameLst>
                                      </p:cBhvr>
                                      <p:tavLst>
                                        <p:tav tm="0">
                                          <p:val>
                                            <p:fltVal val="0"/>
                                          </p:val>
                                        </p:tav>
                                        <p:tav tm="100000">
                                          <p:val>
                                            <p:strVal val="#ppt_w"/>
                                          </p:val>
                                        </p:tav>
                                      </p:tavLst>
                                    </p:anim>
                                    <p:anim calcmode="lin" valueType="num">
                                      <p:cBhvr>
                                        <p:cTn dur="500" fill="hold" id="39"/>
                                        <p:tgtEl>
                                          <p:spTgt spid="14"/>
                                        </p:tgtEl>
                                        <p:attrNameLst>
                                          <p:attrName>ppt_h</p:attrName>
                                        </p:attrNameLst>
                                      </p:cBhvr>
                                      <p:tavLst>
                                        <p:tav tm="0">
                                          <p:val>
                                            <p:fltVal val="0"/>
                                          </p:val>
                                        </p:tav>
                                        <p:tav tm="100000">
                                          <p:val>
                                            <p:strVal val="#ppt_h"/>
                                          </p:val>
                                        </p:tav>
                                      </p:tavLst>
                                    </p:anim>
                                    <p:animEffect filter="fade" transition="in">
                                      <p:cBhvr>
                                        <p:cTn dur="500" id="40"/>
                                        <p:tgtEl>
                                          <p:spTgt spid="14"/>
                                        </p:tgtEl>
                                      </p:cBhvr>
                                    </p:animEffect>
                                  </p:childTnLst>
                                </p:cTn>
                              </p:par>
                            </p:childTnLst>
                          </p:cTn>
                        </p:par>
                        <p:par>
                          <p:cTn fill="hold" id="41" nodeType="afterGroup">
                            <p:stCondLst>
                              <p:cond delay="3750"/>
                            </p:stCondLst>
                            <p:childTnLst>
                              <p:par>
                                <p:cTn fill="hold" id="42" nodeType="afterEffect" presetClass="entr" presetID="22" presetSubtype="8">
                                  <p:stCondLst>
                                    <p:cond delay="0"/>
                                  </p:stCondLst>
                                  <p:childTnLst>
                                    <p:set>
                                      <p:cBhvr>
                                        <p:cTn dur="1" fill="hold" id="43">
                                          <p:stCondLst>
                                            <p:cond delay="0"/>
                                          </p:stCondLst>
                                        </p:cTn>
                                        <p:tgtEl>
                                          <p:spTgt spid="6"/>
                                        </p:tgtEl>
                                        <p:attrNameLst>
                                          <p:attrName>style.visibility</p:attrName>
                                        </p:attrNameLst>
                                      </p:cBhvr>
                                      <p:to>
                                        <p:strVal val="visible"/>
                                      </p:to>
                                    </p:set>
                                    <p:animEffect filter="wipe(left)" transition="in">
                                      <p:cBhvr>
                                        <p:cTn dur="500" id="44"/>
                                        <p:tgtEl>
                                          <p:spTgt spid="6"/>
                                        </p:tgtEl>
                                      </p:cBhvr>
                                    </p:animEffect>
                                  </p:childTnLst>
                                </p:cTn>
                              </p:par>
                            </p:childTnLst>
                          </p:cTn>
                        </p:par>
                        <p:par>
                          <p:cTn fill="hold" id="45" nodeType="afterGroup">
                            <p:stCondLst>
                              <p:cond delay="4250"/>
                            </p:stCondLst>
                            <p:childTnLst>
                              <p:par>
                                <p:cTn fill="hold" id="46" nodeType="afterEffect" presetClass="entr" presetID="2" presetSubtype="2">
                                  <p:stCondLst>
                                    <p:cond delay="0"/>
                                  </p:stCondLst>
                                  <p:childTnLst>
                                    <p:set>
                                      <p:cBhvr>
                                        <p:cTn dur="1" fill="hold" id="47">
                                          <p:stCondLst>
                                            <p:cond delay="0"/>
                                          </p:stCondLst>
                                        </p:cTn>
                                        <p:tgtEl>
                                          <p:spTgt spid="22"/>
                                        </p:tgtEl>
                                        <p:attrNameLst>
                                          <p:attrName>style.visibility</p:attrName>
                                        </p:attrNameLst>
                                      </p:cBhvr>
                                      <p:to>
                                        <p:strVal val="visible"/>
                                      </p:to>
                                    </p:set>
                                    <p:anim calcmode="lin" valueType="num">
                                      <p:cBhvr additive="base">
                                        <p:cTn dur="500" fill="hold" id="48"/>
                                        <p:tgtEl>
                                          <p:spTgt spid="22"/>
                                        </p:tgtEl>
                                        <p:attrNameLst>
                                          <p:attrName>ppt_x</p:attrName>
                                        </p:attrNameLst>
                                      </p:cBhvr>
                                      <p:tavLst>
                                        <p:tav tm="0">
                                          <p:val>
                                            <p:strVal val="1+#ppt_w/2"/>
                                          </p:val>
                                        </p:tav>
                                        <p:tav tm="100000">
                                          <p:val>
                                            <p:strVal val="#ppt_x"/>
                                          </p:val>
                                        </p:tav>
                                      </p:tavLst>
                                    </p:anim>
                                    <p:anim calcmode="lin" valueType="num">
                                      <p:cBhvr additive="base">
                                        <p:cTn dur="500" fill="hold" id="49"/>
                                        <p:tgtEl>
                                          <p:spTgt spid="22"/>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750"/>
                            </p:stCondLst>
                            <p:childTnLst>
                              <p:par>
                                <p:cTn fill="hold" grpId="0" id="51" nodeType="afterEffect" presetClass="entr" presetID="22" presetSubtype="8">
                                  <p:stCondLst>
                                    <p:cond delay="0"/>
                                  </p:stCondLst>
                                  <p:childTnLst>
                                    <p:set>
                                      <p:cBhvr>
                                        <p:cTn dur="1" fill="hold" id="52">
                                          <p:stCondLst>
                                            <p:cond delay="0"/>
                                          </p:stCondLst>
                                        </p:cTn>
                                        <p:tgtEl>
                                          <p:spTgt spid="31"/>
                                        </p:tgtEl>
                                        <p:attrNameLst>
                                          <p:attrName>style.visibility</p:attrName>
                                        </p:attrNameLst>
                                      </p:cBhvr>
                                      <p:to>
                                        <p:strVal val="visible"/>
                                      </p:to>
                                    </p:set>
                                    <p:animEffect filter="wipe(left)" transition="in">
                                      <p:cBhvr>
                                        <p:cTn dur="500" id="53"/>
                                        <p:tgtEl>
                                          <p:spTgt spid="31"/>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32"/>
                                        </p:tgtEl>
                                        <p:attrNameLst>
                                          <p:attrName>style.visibility</p:attrName>
                                        </p:attrNameLst>
                                      </p:cBhvr>
                                      <p:to>
                                        <p:strVal val="visible"/>
                                      </p:to>
                                    </p:set>
                                    <p:animEffect filter="wipe(left)" transition="in">
                                      <p:cBhvr>
                                        <p:cTn dur="500" id="56"/>
                                        <p:tgtEl>
                                          <p:spTgt spid="32"/>
                                        </p:tgtEl>
                                      </p:cBhvr>
                                    </p:animEffect>
                                  </p:childTnLst>
                                </p:cTn>
                              </p:par>
                              <p:par>
                                <p:cTn fill="hold" grpId="0" id="57" nodeType="withEffect" presetClass="entr" presetID="53" presetSubtype="0">
                                  <p:stCondLst>
                                    <p:cond delay="750"/>
                                  </p:stCondLst>
                                  <p:childTnLst>
                                    <p:set>
                                      <p:cBhvr>
                                        <p:cTn dur="1" fill="hold" id="58">
                                          <p:stCondLst>
                                            <p:cond delay="0"/>
                                          </p:stCondLst>
                                        </p:cTn>
                                        <p:tgtEl>
                                          <p:spTgt spid="15"/>
                                        </p:tgtEl>
                                        <p:attrNameLst>
                                          <p:attrName>style.visibility</p:attrName>
                                        </p:attrNameLst>
                                      </p:cBhvr>
                                      <p:to>
                                        <p:strVal val="visible"/>
                                      </p:to>
                                    </p:set>
                                    <p:anim calcmode="lin" valueType="num">
                                      <p:cBhvr>
                                        <p:cTn dur="500" fill="hold" id="59"/>
                                        <p:tgtEl>
                                          <p:spTgt spid="15"/>
                                        </p:tgtEl>
                                        <p:attrNameLst>
                                          <p:attrName>ppt_w</p:attrName>
                                        </p:attrNameLst>
                                      </p:cBhvr>
                                      <p:tavLst>
                                        <p:tav tm="0">
                                          <p:val>
                                            <p:fltVal val="0"/>
                                          </p:val>
                                        </p:tav>
                                        <p:tav tm="100000">
                                          <p:val>
                                            <p:strVal val="#ppt_w"/>
                                          </p:val>
                                        </p:tav>
                                      </p:tavLst>
                                    </p:anim>
                                    <p:anim calcmode="lin" valueType="num">
                                      <p:cBhvr>
                                        <p:cTn dur="500" fill="hold" id="60"/>
                                        <p:tgtEl>
                                          <p:spTgt spid="15"/>
                                        </p:tgtEl>
                                        <p:attrNameLst>
                                          <p:attrName>ppt_h</p:attrName>
                                        </p:attrNameLst>
                                      </p:cBhvr>
                                      <p:tavLst>
                                        <p:tav tm="0">
                                          <p:val>
                                            <p:fltVal val="0"/>
                                          </p:val>
                                        </p:tav>
                                        <p:tav tm="100000">
                                          <p:val>
                                            <p:strVal val="#ppt_h"/>
                                          </p:val>
                                        </p:tav>
                                      </p:tavLst>
                                    </p:anim>
                                    <p:animEffect filter="fade" transition="in">
                                      <p:cBhvr>
                                        <p:cTn dur="500" id="61"/>
                                        <p:tgtEl>
                                          <p:spTgt spid="15"/>
                                        </p:tgtEl>
                                      </p:cBhvr>
                                    </p:animEffect>
                                  </p:childTnLst>
                                </p:cTn>
                              </p:par>
                            </p:childTnLst>
                          </p:cTn>
                        </p:par>
                        <p:par>
                          <p:cTn fill="hold" id="62" nodeType="afterGroup">
                            <p:stCondLst>
                              <p:cond delay="6000"/>
                            </p:stCondLst>
                            <p:childTnLst>
                              <p:par>
                                <p:cTn fill="hold" id="63" nodeType="afterEffect" presetClass="entr" presetID="22" presetSubtype="8">
                                  <p:stCondLst>
                                    <p:cond delay="0"/>
                                  </p:stCondLst>
                                  <p:childTnLst>
                                    <p:set>
                                      <p:cBhvr>
                                        <p:cTn dur="1" fill="hold" id="64">
                                          <p:stCondLst>
                                            <p:cond delay="0"/>
                                          </p:stCondLst>
                                        </p:cTn>
                                        <p:tgtEl>
                                          <p:spTgt spid="7"/>
                                        </p:tgtEl>
                                        <p:attrNameLst>
                                          <p:attrName>style.visibility</p:attrName>
                                        </p:attrNameLst>
                                      </p:cBhvr>
                                      <p:to>
                                        <p:strVal val="visible"/>
                                      </p:to>
                                    </p:set>
                                    <p:animEffect filter="wipe(left)" transition="in">
                                      <p:cBhvr>
                                        <p:cTn dur="500" id="65"/>
                                        <p:tgtEl>
                                          <p:spTgt spid="7"/>
                                        </p:tgtEl>
                                      </p:cBhvr>
                                    </p:animEffect>
                                  </p:childTnLst>
                                </p:cTn>
                              </p:par>
                            </p:childTnLst>
                          </p:cTn>
                        </p:par>
                        <p:par>
                          <p:cTn fill="hold" id="66" nodeType="afterGroup">
                            <p:stCondLst>
                              <p:cond delay="6500"/>
                            </p:stCondLst>
                            <p:childTnLst>
                              <p:par>
                                <p:cTn fill="hold" id="67" nodeType="afterEffect" presetClass="entr" presetID="2" presetSubtype="2">
                                  <p:stCondLst>
                                    <p:cond delay="0"/>
                                  </p:stCondLst>
                                  <p:childTnLst>
                                    <p:set>
                                      <p:cBhvr>
                                        <p:cTn dur="1" fill="hold" id="68">
                                          <p:stCondLst>
                                            <p:cond delay="0"/>
                                          </p:stCondLst>
                                        </p:cTn>
                                        <p:tgtEl>
                                          <p:spTgt spid="25"/>
                                        </p:tgtEl>
                                        <p:attrNameLst>
                                          <p:attrName>style.visibility</p:attrName>
                                        </p:attrNameLst>
                                      </p:cBhvr>
                                      <p:to>
                                        <p:strVal val="visible"/>
                                      </p:to>
                                    </p:set>
                                    <p:anim calcmode="lin" valueType="num">
                                      <p:cBhvr additive="base">
                                        <p:cTn dur="500" fill="hold" id="69"/>
                                        <p:tgtEl>
                                          <p:spTgt spid="25"/>
                                        </p:tgtEl>
                                        <p:attrNameLst>
                                          <p:attrName>ppt_x</p:attrName>
                                        </p:attrNameLst>
                                      </p:cBhvr>
                                      <p:tavLst>
                                        <p:tav tm="0">
                                          <p:val>
                                            <p:strVal val="1+#ppt_w/2"/>
                                          </p:val>
                                        </p:tav>
                                        <p:tav tm="100000">
                                          <p:val>
                                            <p:strVal val="#ppt_x"/>
                                          </p:val>
                                        </p:tav>
                                      </p:tavLst>
                                    </p:anim>
                                    <p:anim calcmode="lin" valueType="num">
                                      <p:cBhvr additive="base">
                                        <p:cTn dur="500" fill="hold" id="70"/>
                                        <p:tgtEl>
                                          <p:spTgt spid="25"/>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7000"/>
                            </p:stCondLst>
                            <p:childTnLst>
                              <p:par>
                                <p:cTn fill="hold" grpId="0" id="72" nodeType="afterEffect" presetClass="entr" presetID="22" presetSubtype="8">
                                  <p:stCondLst>
                                    <p:cond delay="0"/>
                                  </p:stCondLst>
                                  <p:childTnLst>
                                    <p:set>
                                      <p:cBhvr>
                                        <p:cTn dur="1" fill="hold" id="73">
                                          <p:stCondLst>
                                            <p:cond delay="0"/>
                                          </p:stCondLst>
                                        </p:cTn>
                                        <p:tgtEl>
                                          <p:spTgt spid="33"/>
                                        </p:tgtEl>
                                        <p:attrNameLst>
                                          <p:attrName>style.visibility</p:attrName>
                                        </p:attrNameLst>
                                      </p:cBhvr>
                                      <p:to>
                                        <p:strVal val="visible"/>
                                      </p:to>
                                    </p:set>
                                    <p:animEffect filter="wipe(left)" transition="in">
                                      <p:cBhvr>
                                        <p:cTn dur="500" id="74"/>
                                        <p:tgtEl>
                                          <p:spTgt spid="33"/>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34"/>
                                        </p:tgtEl>
                                        <p:attrNameLst>
                                          <p:attrName>style.visibility</p:attrName>
                                        </p:attrNameLst>
                                      </p:cBhvr>
                                      <p:to>
                                        <p:strVal val="visible"/>
                                      </p:to>
                                    </p:set>
                                    <p:animEffect filter="wipe(left)" transition="in">
                                      <p:cBhvr>
                                        <p:cTn dur="500" id="77"/>
                                        <p:tgtEl>
                                          <p:spTgt spid="34"/>
                                        </p:tgtEl>
                                      </p:cBhvr>
                                    </p:animEffect>
                                  </p:childTnLst>
                                </p:cTn>
                              </p:par>
                              <p:par>
                                <p:cTn fill="hold" grpId="0" id="78" nodeType="withEffect" presetClass="entr" presetID="53" presetSubtype="0">
                                  <p:stCondLst>
                                    <p:cond delay="750"/>
                                  </p:stCondLst>
                                  <p:childTnLst>
                                    <p:set>
                                      <p:cBhvr>
                                        <p:cTn dur="1" fill="hold" id="79">
                                          <p:stCondLst>
                                            <p:cond delay="0"/>
                                          </p:stCondLst>
                                        </p:cTn>
                                        <p:tgtEl>
                                          <p:spTgt spid="16"/>
                                        </p:tgtEl>
                                        <p:attrNameLst>
                                          <p:attrName>style.visibility</p:attrName>
                                        </p:attrNameLst>
                                      </p:cBhvr>
                                      <p:to>
                                        <p:strVal val="visible"/>
                                      </p:to>
                                    </p:set>
                                    <p:anim calcmode="lin" valueType="num">
                                      <p:cBhvr>
                                        <p:cTn dur="500" fill="hold" id="80"/>
                                        <p:tgtEl>
                                          <p:spTgt spid="16"/>
                                        </p:tgtEl>
                                        <p:attrNameLst>
                                          <p:attrName>ppt_w</p:attrName>
                                        </p:attrNameLst>
                                      </p:cBhvr>
                                      <p:tavLst>
                                        <p:tav tm="0">
                                          <p:val>
                                            <p:fltVal val="0"/>
                                          </p:val>
                                        </p:tav>
                                        <p:tav tm="100000">
                                          <p:val>
                                            <p:strVal val="#ppt_w"/>
                                          </p:val>
                                        </p:tav>
                                      </p:tavLst>
                                    </p:anim>
                                    <p:anim calcmode="lin" valueType="num">
                                      <p:cBhvr>
                                        <p:cTn dur="500" fill="hold" id="81"/>
                                        <p:tgtEl>
                                          <p:spTgt spid="16"/>
                                        </p:tgtEl>
                                        <p:attrNameLst>
                                          <p:attrName>ppt_h</p:attrName>
                                        </p:attrNameLst>
                                      </p:cBhvr>
                                      <p:tavLst>
                                        <p:tav tm="0">
                                          <p:val>
                                            <p:fltVal val="0"/>
                                          </p:val>
                                        </p:tav>
                                        <p:tav tm="100000">
                                          <p:val>
                                            <p:strVal val="#ppt_h"/>
                                          </p:val>
                                        </p:tav>
                                      </p:tavLst>
                                    </p:anim>
                                    <p:animEffect filter="fade" transition="in">
                                      <p:cBhvr>
                                        <p:cTn dur="500" id="82"/>
                                        <p:tgtEl>
                                          <p:spTgt spid="16"/>
                                        </p:tgtEl>
                                      </p:cBhvr>
                                    </p:animEffect>
                                  </p:childTnLst>
                                </p:cTn>
                              </p:par>
                            </p:childTnLst>
                          </p:cTn>
                        </p:par>
                        <p:par>
                          <p:cTn fill="hold" id="83" nodeType="afterGroup">
                            <p:stCondLst>
                              <p:cond delay="8250"/>
                            </p:stCondLst>
                            <p:childTnLst>
                              <p:par>
                                <p:cTn fill="hold" id="84" nodeType="afterEffect" presetClass="entr" presetID="22" presetSubtype="8">
                                  <p:stCondLst>
                                    <p:cond delay="0"/>
                                  </p:stCondLst>
                                  <p:childTnLst>
                                    <p:set>
                                      <p:cBhvr>
                                        <p:cTn dur="1" fill="hold" id="85">
                                          <p:stCondLst>
                                            <p:cond delay="0"/>
                                          </p:stCondLst>
                                        </p:cTn>
                                        <p:tgtEl>
                                          <p:spTgt spid="5"/>
                                        </p:tgtEl>
                                        <p:attrNameLst>
                                          <p:attrName>style.visibility</p:attrName>
                                        </p:attrNameLst>
                                      </p:cBhvr>
                                      <p:to>
                                        <p:strVal val="visible"/>
                                      </p:to>
                                    </p:set>
                                    <p:animEffect filter="wipe(left)" transition="in">
                                      <p:cBhvr>
                                        <p:cTn dur="500" id="86"/>
                                        <p:tgtEl>
                                          <p:spTgt spid="5"/>
                                        </p:tgtEl>
                                      </p:cBhvr>
                                    </p:animEffect>
                                  </p:childTnLst>
                                </p:cTn>
                              </p:par>
                            </p:childTnLst>
                          </p:cTn>
                        </p:par>
                        <p:par>
                          <p:cTn fill="hold" id="87" nodeType="afterGroup">
                            <p:stCondLst>
                              <p:cond delay="8750"/>
                            </p:stCondLst>
                            <p:childTnLst>
                              <p:par>
                                <p:cTn fill="hold" id="88" nodeType="afterEffect" presetClass="entr" presetID="2" presetSubtype="2">
                                  <p:stCondLst>
                                    <p:cond delay="0"/>
                                  </p:stCondLst>
                                  <p:childTnLst>
                                    <p:set>
                                      <p:cBhvr>
                                        <p:cTn dur="1" fill="hold" id="89">
                                          <p:stCondLst>
                                            <p:cond delay="0"/>
                                          </p:stCondLst>
                                        </p:cTn>
                                        <p:tgtEl>
                                          <p:spTgt spid="28"/>
                                        </p:tgtEl>
                                        <p:attrNameLst>
                                          <p:attrName>style.visibility</p:attrName>
                                        </p:attrNameLst>
                                      </p:cBhvr>
                                      <p:to>
                                        <p:strVal val="visible"/>
                                      </p:to>
                                    </p:set>
                                    <p:anim calcmode="lin" valueType="num">
                                      <p:cBhvr additive="base">
                                        <p:cTn dur="500" fill="hold" id="90"/>
                                        <p:tgtEl>
                                          <p:spTgt spid="28"/>
                                        </p:tgtEl>
                                        <p:attrNameLst>
                                          <p:attrName>ppt_x</p:attrName>
                                        </p:attrNameLst>
                                      </p:cBhvr>
                                      <p:tavLst>
                                        <p:tav tm="0">
                                          <p:val>
                                            <p:strVal val="1+#ppt_w/2"/>
                                          </p:val>
                                        </p:tav>
                                        <p:tav tm="100000">
                                          <p:val>
                                            <p:strVal val="#ppt_x"/>
                                          </p:val>
                                        </p:tav>
                                      </p:tavLst>
                                    </p:anim>
                                    <p:anim calcmode="lin" valueType="num">
                                      <p:cBhvr additive="base">
                                        <p:cTn dur="500" fill="hold" id="91"/>
                                        <p:tgtEl>
                                          <p:spTgt spid="28"/>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9250"/>
                            </p:stCondLst>
                            <p:childTnLst>
                              <p:par>
                                <p:cTn fill="hold" grpId="0" id="93" nodeType="afterEffect" presetClass="entr" presetID="22" presetSubtype="8">
                                  <p:stCondLst>
                                    <p:cond delay="0"/>
                                  </p:stCondLst>
                                  <p:childTnLst>
                                    <p:set>
                                      <p:cBhvr>
                                        <p:cTn dur="1" fill="hold" id="94">
                                          <p:stCondLst>
                                            <p:cond delay="0"/>
                                          </p:stCondLst>
                                        </p:cTn>
                                        <p:tgtEl>
                                          <p:spTgt spid="35"/>
                                        </p:tgtEl>
                                        <p:attrNameLst>
                                          <p:attrName>style.visibility</p:attrName>
                                        </p:attrNameLst>
                                      </p:cBhvr>
                                      <p:to>
                                        <p:strVal val="visible"/>
                                      </p:to>
                                    </p:set>
                                    <p:animEffect filter="wipe(left)" transition="in">
                                      <p:cBhvr>
                                        <p:cTn dur="500" id="95"/>
                                        <p:tgtEl>
                                          <p:spTgt spid="35"/>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36"/>
                                        </p:tgtEl>
                                        <p:attrNameLst>
                                          <p:attrName>style.visibility</p:attrName>
                                        </p:attrNameLst>
                                      </p:cBhvr>
                                      <p:to>
                                        <p:strVal val="visible"/>
                                      </p:to>
                                    </p:set>
                                    <p:animEffect filter="wipe(left)" transition="in">
                                      <p:cBhvr>
                                        <p:cTn dur="500" id="98"/>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3"/>
      <p:bldP grpId="0" spid="14"/>
      <p:bldP grpId="0" spid="15"/>
      <p:bldP grpId="0" spid="16"/>
      <p:bldP grpId="0" spid="31"/>
      <p:bldP grpId="0" spid="32"/>
      <p:bldP grpId="0" spid="33"/>
      <p:bldP grpId="0" spid="34"/>
      <p:bldP grpId="0" spid="35"/>
      <p:bldP grpId="0" spid="3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491765" y="1658251"/>
            <a:ext cx="1066827" cy="1060518"/>
          </a:xfrm>
          <a:prstGeom prst="rect">
            <a:avLst/>
          </a:prstGeom>
          <a:blipFill>
            <a:blip r:embed="rId3"/>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endParaRPr altLang="en-US" lang="zh-CN">
              <a:solidFill>
                <a:schemeClr val="tx1"/>
              </a:solidFill>
            </a:endParaRPr>
          </a:p>
        </p:txBody>
      </p:sp>
      <p:sp>
        <p:nvSpPr>
          <p:cNvPr id="4" name="矩形 3"/>
          <p:cNvSpPr/>
          <p:nvPr/>
        </p:nvSpPr>
        <p:spPr>
          <a:xfrm>
            <a:off x="4703874" y="1658251"/>
            <a:ext cx="1066827" cy="1060518"/>
          </a:xfrm>
          <a:prstGeom prst="rect">
            <a:avLst/>
          </a:prstGeom>
          <a:blipFill>
            <a:blip r:embed="rId4"/>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endParaRPr altLang="en-US" lang="zh-CN">
              <a:solidFill>
                <a:schemeClr val="tx1"/>
              </a:solidFill>
            </a:endParaRPr>
          </a:p>
        </p:txBody>
      </p:sp>
      <p:sp>
        <p:nvSpPr>
          <p:cNvPr id="5" name="矩形 4"/>
          <p:cNvSpPr/>
          <p:nvPr/>
        </p:nvSpPr>
        <p:spPr>
          <a:xfrm>
            <a:off x="3491765" y="2863475"/>
            <a:ext cx="1066827" cy="1060518"/>
          </a:xfrm>
          <a:prstGeom prst="rect">
            <a:avLst/>
          </a:prstGeom>
          <a:blipFill>
            <a:blip r:embed="rId5"/>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endParaRPr altLang="en-US" lang="zh-CN">
              <a:solidFill>
                <a:schemeClr val="tx1"/>
              </a:solidFill>
            </a:endParaRPr>
          </a:p>
        </p:txBody>
      </p:sp>
      <p:sp>
        <p:nvSpPr>
          <p:cNvPr id="6" name="矩形 5"/>
          <p:cNvSpPr/>
          <p:nvPr/>
        </p:nvSpPr>
        <p:spPr>
          <a:xfrm>
            <a:off x="4703874" y="2863475"/>
            <a:ext cx="1066827" cy="1060518"/>
          </a:xfrm>
          <a:prstGeom prst="rect">
            <a:avLst/>
          </a:prstGeom>
          <a:blipFill>
            <a:blip r:embed="rId6"/>
            <a:stretch>
              <a:fillRect b="-1480" t="-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endParaRPr altLang="en-US" lang="zh-CN">
              <a:solidFill>
                <a:schemeClr val="tx1"/>
              </a:solidFill>
            </a:endParaRPr>
          </a:p>
        </p:txBody>
      </p:sp>
      <p:sp>
        <p:nvSpPr>
          <p:cNvPr id="7" name="圆角矩形 6"/>
          <p:cNvSpPr/>
          <p:nvPr/>
        </p:nvSpPr>
        <p:spPr>
          <a:xfrm>
            <a:off x="4267640" y="2429536"/>
            <a:ext cx="290953" cy="289232"/>
          </a:xfrm>
          <a:prstGeom prst="round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r>
              <a:rPr altLang="zh-CN" lang="en-US" smtClean="0">
                <a:solidFill>
                  <a:schemeClr val="bg1"/>
                </a:solidFill>
                <a:latin charset="-122" pitchFamily="34" typeface="微软雅黑"/>
                <a:ea charset="-122" pitchFamily="34" typeface="微软雅黑"/>
              </a:rPr>
              <a:t>1</a:t>
            </a:r>
          </a:p>
        </p:txBody>
      </p:sp>
      <p:sp>
        <p:nvSpPr>
          <p:cNvPr id="8" name="圆角矩形 7"/>
          <p:cNvSpPr/>
          <p:nvPr/>
        </p:nvSpPr>
        <p:spPr>
          <a:xfrm>
            <a:off x="4703874" y="2429536"/>
            <a:ext cx="290953" cy="289232"/>
          </a:xfrm>
          <a:prstGeom prst="round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r>
              <a:rPr altLang="zh-CN" lang="en-US" smtClean="0">
                <a:solidFill>
                  <a:schemeClr val="bg1"/>
                </a:solidFill>
                <a:latin charset="-122" pitchFamily="34" typeface="微软雅黑"/>
                <a:ea charset="-122" pitchFamily="34" typeface="微软雅黑"/>
              </a:rPr>
              <a:t>2</a:t>
            </a:r>
          </a:p>
        </p:txBody>
      </p:sp>
      <p:sp>
        <p:nvSpPr>
          <p:cNvPr id="9" name="圆角矩形 8"/>
          <p:cNvSpPr/>
          <p:nvPr/>
        </p:nvSpPr>
        <p:spPr>
          <a:xfrm>
            <a:off x="4267640" y="2863476"/>
            <a:ext cx="290953" cy="289232"/>
          </a:xfrm>
          <a:prstGeom prst="round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r>
              <a:rPr altLang="zh-CN" lang="en-US" smtClean="0">
                <a:solidFill>
                  <a:schemeClr val="bg1"/>
                </a:solidFill>
                <a:latin charset="-122" pitchFamily="34" typeface="微软雅黑"/>
                <a:ea charset="-122" pitchFamily="34" typeface="微软雅黑"/>
              </a:rPr>
              <a:t>3</a:t>
            </a:r>
          </a:p>
        </p:txBody>
      </p:sp>
      <p:sp>
        <p:nvSpPr>
          <p:cNvPr id="10" name="圆角矩形 9"/>
          <p:cNvSpPr/>
          <p:nvPr/>
        </p:nvSpPr>
        <p:spPr>
          <a:xfrm>
            <a:off x="4703874" y="2863476"/>
            <a:ext cx="290953" cy="289232"/>
          </a:xfrm>
          <a:prstGeom prst="round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0707" lIns="61414" rIns="61414" rtlCol="0" tIns="30707"/>
          <a:lstStyle/>
          <a:p>
            <a:pPr algn="ctr"/>
            <a:r>
              <a:rPr altLang="zh-CN" lang="en-US" smtClean="0">
                <a:solidFill>
                  <a:schemeClr val="bg1"/>
                </a:solidFill>
                <a:latin charset="-122" pitchFamily="34" typeface="微软雅黑"/>
                <a:ea charset="-122" pitchFamily="34" typeface="微软雅黑"/>
              </a:rPr>
              <a:t>4</a:t>
            </a:r>
          </a:p>
        </p:txBody>
      </p:sp>
      <p:sp>
        <p:nvSpPr>
          <p:cNvPr id="11" name="TextBox 10"/>
          <p:cNvSpPr txBox="1"/>
          <p:nvPr/>
        </p:nvSpPr>
        <p:spPr>
          <a:xfrm>
            <a:off x="1115616" y="1888515"/>
            <a:ext cx="2250021" cy="463750"/>
          </a:xfrm>
          <a:prstGeom prst="rect">
            <a:avLst/>
          </a:prstGeom>
          <a:noFill/>
        </p:spPr>
        <p:txBody>
          <a:bodyPr bIns="30707" lIns="61414" rIns="61414" rtlCol="0" tIns="30707" wrap="square">
            <a:spAutoFit/>
          </a:bodyPr>
          <a:lstStyle/>
          <a:p>
            <a:pPr algn="just">
              <a:lnSpc>
                <a:spcPct val="120000"/>
              </a:lnSpc>
            </a:pPr>
            <a:r>
              <a:rPr altLang="en-US" lang="zh-CN" smtClean="0" sz="1100">
                <a:latin charset="-122" pitchFamily="34" typeface="微软雅黑"/>
                <a:ea charset="-122" pitchFamily="34" typeface="微软雅黑"/>
              </a:rPr>
              <a:t>此处输入您的文字文本，或者复制您的文字文本粘贴到此处。</a:t>
            </a:r>
          </a:p>
        </p:txBody>
      </p:sp>
      <p:sp>
        <p:nvSpPr>
          <p:cNvPr id="12" name="TextBox 11"/>
          <p:cNvSpPr txBox="1"/>
          <p:nvPr/>
        </p:nvSpPr>
        <p:spPr>
          <a:xfrm>
            <a:off x="2415697" y="1586503"/>
            <a:ext cx="949942" cy="312412"/>
          </a:xfrm>
          <a:prstGeom prst="rect">
            <a:avLst/>
          </a:prstGeom>
        </p:spPr>
        <p:txBody>
          <a:bodyPr bIns="34286" lIns="68571" rIns="68571" tIns="34286" wrap="none">
            <a:spAutoFit/>
          </a:bodyPr>
          <a:lstStyle>
            <a:defPPr>
              <a:defRPr lang="zh-CN"/>
            </a:defPPr>
            <a:lvl1pPr algn="ctr">
              <a:defRPr b="1" sz="2200">
                <a:solidFill>
                  <a:schemeClr val="tx1">
                    <a:lumMod val="65000"/>
                    <a:lumOff val="35000"/>
                  </a:schemeClr>
                </a:solidFill>
                <a:latin charset="-122" pitchFamily="34" typeface="微软雅黑"/>
                <a:ea charset="-122" pitchFamily="34" typeface="微软雅黑"/>
              </a:defRPr>
            </a:lvl1pPr>
          </a:lstStyle>
          <a:p>
            <a:pPr algn="r"/>
            <a:r>
              <a:rPr altLang="en-US" lang="zh-CN" sz="1600">
                <a:solidFill>
                  <a:schemeClr val="tx1"/>
                </a:solidFill>
              </a:rPr>
              <a:t>添加标题</a:t>
            </a:r>
          </a:p>
        </p:txBody>
      </p:sp>
      <p:sp>
        <p:nvSpPr>
          <p:cNvPr id="13" name="TextBox 12"/>
          <p:cNvSpPr txBox="1"/>
          <p:nvPr/>
        </p:nvSpPr>
        <p:spPr>
          <a:xfrm>
            <a:off x="5889192" y="1888515"/>
            <a:ext cx="2250021" cy="463750"/>
          </a:xfrm>
          <a:prstGeom prst="rect">
            <a:avLst/>
          </a:prstGeom>
          <a:noFill/>
        </p:spPr>
        <p:txBody>
          <a:bodyPr bIns="30707" lIns="61414" rIns="61414" rtlCol="0" tIns="30707" wrap="square">
            <a:spAutoFit/>
          </a:bodyPr>
          <a:lstStyle>
            <a:defPPr>
              <a:defRPr lang="zh-CN"/>
            </a:defPPr>
            <a:lvl1pPr algn="just">
              <a:lnSpc>
                <a:spcPct val="120000"/>
              </a:lnSpc>
              <a:defRPr sz="1400">
                <a:solidFill>
                  <a:schemeClr val="tx1">
                    <a:lumMod val="75000"/>
                    <a:lumOff val="25000"/>
                  </a:schemeClr>
                </a:solidFill>
                <a:latin charset="-122" pitchFamily="34" typeface="微软雅黑"/>
                <a:ea charset="-122" pitchFamily="34" typeface="微软雅黑"/>
              </a:defRPr>
            </a:lvl1pPr>
          </a:lstStyle>
          <a:p>
            <a:r>
              <a:rPr altLang="en-US" lang="zh-CN" smtClean="0" sz="1100">
                <a:solidFill>
                  <a:schemeClr val="tx1"/>
                </a:solidFill>
              </a:rPr>
              <a:t>此处输入您的文字文本，或者复制您的文字文本粘贴到此处。</a:t>
            </a:r>
          </a:p>
        </p:txBody>
      </p:sp>
      <p:sp>
        <p:nvSpPr>
          <p:cNvPr id="14" name="TextBox 13"/>
          <p:cNvSpPr txBox="1"/>
          <p:nvPr/>
        </p:nvSpPr>
        <p:spPr>
          <a:xfrm>
            <a:off x="5879534" y="1586503"/>
            <a:ext cx="949942" cy="312412"/>
          </a:xfrm>
          <a:prstGeom prst="rect">
            <a:avLst/>
          </a:prstGeom>
        </p:spPr>
        <p:txBody>
          <a:bodyPr bIns="34286" lIns="68571" rIns="68571" tIns="34286" wrap="none">
            <a:spAutoFit/>
          </a:bodyPr>
          <a:lstStyle>
            <a:defPPr>
              <a:defRPr lang="zh-CN"/>
            </a:defPPr>
            <a:lvl1pPr algn="r">
              <a:defRPr b="1" sz="2200">
                <a:solidFill>
                  <a:schemeClr val="tx1">
                    <a:lumMod val="65000"/>
                    <a:lumOff val="35000"/>
                  </a:schemeClr>
                </a:solidFill>
                <a:latin charset="-122" pitchFamily="34" typeface="微软雅黑"/>
                <a:ea charset="-122" pitchFamily="34" typeface="微软雅黑"/>
              </a:defRPr>
            </a:lvl1pPr>
          </a:lstStyle>
          <a:p>
            <a:pPr algn="l"/>
            <a:r>
              <a:rPr altLang="en-US" lang="zh-CN" sz="1600">
                <a:solidFill>
                  <a:schemeClr val="tx1"/>
                </a:solidFill>
              </a:rPr>
              <a:t>添加标题</a:t>
            </a:r>
          </a:p>
        </p:txBody>
      </p:sp>
      <p:sp>
        <p:nvSpPr>
          <p:cNvPr id="15" name="TextBox 14"/>
          <p:cNvSpPr txBox="1"/>
          <p:nvPr/>
        </p:nvSpPr>
        <p:spPr>
          <a:xfrm>
            <a:off x="1115616" y="3179936"/>
            <a:ext cx="2250021" cy="463750"/>
          </a:xfrm>
          <a:prstGeom prst="rect">
            <a:avLst/>
          </a:prstGeom>
          <a:noFill/>
        </p:spPr>
        <p:txBody>
          <a:bodyPr bIns="30707" lIns="61414" rIns="61414" rtlCol="0" tIns="30707" wrap="square">
            <a:spAutoFit/>
          </a:bodyPr>
          <a:lstStyle>
            <a:defPPr>
              <a:defRPr lang="zh-CN"/>
            </a:defPPr>
            <a:lvl1pPr algn="just">
              <a:lnSpc>
                <a:spcPct val="120000"/>
              </a:lnSpc>
              <a:defRPr sz="1400">
                <a:solidFill>
                  <a:schemeClr val="tx1">
                    <a:lumMod val="75000"/>
                    <a:lumOff val="25000"/>
                  </a:schemeClr>
                </a:solidFill>
                <a:latin charset="-122" pitchFamily="34" typeface="微软雅黑"/>
                <a:ea charset="-122" pitchFamily="34" typeface="微软雅黑"/>
              </a:defRPr>
            </a:lvl1pPr>
          </a:lstStyle>
          <a:p>
            <a:r>
              <a:rPr altLang="en-US" lang="zh-CN" smtClean="0" sz="1100">
                <a:solidFill>
                  <a:schemeClr val="tx1"/>
                </a:solidFill>
              </a:rPr>
              <a:t>此处输入您的文字文本，或者复制您的文字文本粘贴到此处。</a:t>
            </a:r>
          </a:p>
        </p:txBody>
      </p:sp>
      <p:sp>
        <p:nvSpPr>
          <p:cNvPr id="16" name="TextBox 15"/>
          <p:cNvSpPr txBox="1"/>
          <p:nvPr/>
        </p:nvSpPr>
        <p:spPr>
          <a:xfrm>
            <a:off x="2415697" y="2868952"/>
            <a:ext cx="949942" cy="312412"/>
          </a:xfrm>
          <a:prstGeom prst="rect">
            <a:avLst/>
          </a:prstGeom>
        </p:spPr>
        <p:txBody>
          <a:bodyPr bIns="34286" lIns="68571" rIns="68571" tIns="34286" wrap="none">
            <a:spAutoFit/>
          </a:bodyPr>
          <a:lstStyle>
            <a:defPPr>
              <a:defRPr lang="zh-CN"/>
            </a:defPPr>
            <a:lvl1pPr algn="r">
              <a:defRPr b="1" sz="2200">
                <a:solidFill>
                  <a:schemeClr val="tx1">
                    <a:lumMod val="65000"/>
                    <a:lumOff val="35000"/>
                  </a:schemeClr>
                </a:solidFill>
                <a:latin charset="-122" pitchFamily="34" typeface="微软雅黑"/>
                <a:ea charset="-122" pitchFamily="34" typeface="微软雅黑"/>
              </a:defRPr>
            </a:lvl1pPr>
          </a:lstStyle>
          <a:p>
            <a:r>
              <a:rPr altLang="en-US" lang="zh-CN" sz="1600">
                <a:solidFill>
                  <a:schemeClr val="tx1"/>
                </a:solidFill>
              </a:rPr>
              <a:t>添加标题</a:t>
            </a:r>
          </a:p>
        </p:txBody>
      </p:sp>
      <p:sp>
        <p:nvSpPr>
          <p:cNvPr id="17" name="TextBox 16"/>
          <p:cNvSpPr txBox="1"/>
          <p:nvPr/>
        </p:nvSpPr>
        <p:spPr>
          <a:xfrm>
            <a:off x="5889192" y="3179936"/>
            <a:ext cx="2250021" cy="463750"/>
          </a:xfrm>
          <a:prstGeom prst="rect">
            <a:avLst/>
          </a:prstGeom>
          <a:noFill/>
        </p:spPr>
        <p:txBody>
          <a:bodyPr bIns="30707" lIns="61414" rIns="61414" rtlCol="0" tIns="30707" wrap="square">
            <a:spAutoFit/>
          </a:bodyPr>
          <a:lstStyle>
            <a:defPPr>
              <a:defRPr lang="zh-CN"/>
            </a:defPPr>
            <a:lvl1pPr algn="just">
              <a:lnSpc>
                <a:spcPct val="120000"/>
              </a:lnSpc>
              <a:defRPr sz="1400">
                <a:solidFill>
                  <a:schemeClr val="tx1">
                    <a:lumMod val="75000"/>
                    <a:lumOff val="25000"/>
                  </a:schemeClr>
                </a:solidFill>
                <a:latin charset="-122" pitchFamily="34" typeface="微软雅黑"/>
                <a:ea charset="-122" pitchFamily="34" typeface="微软雅黑"/>
              </a:defRPr>
            </a:lvl1pPr>
          </a:lstStyle>
          <a:p>
            <a:r>
              <a:rPr altLang="en-US" lang="zh-CN" smtClean="0" sz="1100">
                <a:solidFill>
                  <a:schemeClr val="tx1"/>
                </a:solidFill>
              </a:rPr>
              <a:t>此处输入您的文字文本，或者复制您的文字文本粘贴到此处。</a:t>
            </a:r>
          </a:p>
        </p:txBody>
      </p:sp>
      <p:sp>
        <p:nvSpPr>
          <p:cNvPr id="18" name="TextBox 17"/>
          <p:cNvSpPr txBox="1"/>
          <p:nvPr/>
        </p:nvSpPr>
        <p:spPr>
          <a:xfrm>
            <a:off x="5889192" y="2868952"/>
            <a:ext cx="949942" cy="312412"/>
          </a:xfrm>
          <a:prstGeom prst="rect">
            <a:avLst/>
          </a:prstGeom>
        </p:spPr>
        <p:txBody>
          <a:bodyPr bIns="34286" lIns="68571" rIns="68571" tIns="34286" wrap="none">
            <a:spAutoFit/>
          </a:bodyPr>
          <a:lstStyle>
            <a:defPPr>
              <a:defRPr lang="zh-CN"/>
            </a:defPPr>
            <a:lvl1pPr>
              <a:defRPr b="1" sz="2200">
                <a:solidFill>
                  <a:schemeClr val="tx1">
                    <a:lumMod val="65000"/>
                    <a:lumOff val="35000"/>
                  </a:schemeClr>
                </a:solidFill>
                <a:latin charset="-122" pitchFamily="34" typeface="微软雅黑"/>
                <a:ea charset="-122" pitchFamily="34" typeface="微软雅黑"/>
              </a:defRPr>
            </a:lvl1pPr>
          </a:lstStyle>
          <a:p>
            <a:r>
              <a:rPr altLang="en-US" lang="zh-CN" sz="1600">
                <a:solidFill>
                  <a:schemeClr val="tx1"/>
                </a:solidFill>
              </a:rPr>
              <a:t>添加标题</a:t>
            </a:r>
          </a:p>
        </p:txBody>
      </p:sp>
      <p:sp>
        <p:nvSpPr>
          <p:cNvPr id="19" name="TextBox 18"/>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144243757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 calcmode="lin" valueType="num">
                                      <p:cBhvr>
                                        <p:cTn dur="500" fill="hold" id="9"/>
                                        <p:tgtEl>
                                          <p:spTgt spid="3"/>
                                        </p:tgtEl>
                                        <p:attrNameLst>
                                          <p:attrName>style.rotation</p:attrName>
                                        </p:attrNameLst>
                                      </p:cBhvr>
                                      <p:tavLst>
                                        <p:tav tm="0">
                                          <p:val>
                                            <p:fltVal val="360"/>
                                          </p:val>
                                        </p:tav>
                                        <p:tav tm="100000">
                                          <p:val>
                                            <p:fltVal val="0"/>
                                          </p:val>
                                        </p:tav>
                                      </p:tavLst>
                                    </p:anim>
                                    <p:animEffect filter="fade" transition="in">
                                      <p:cBhvr>
                                        <p:cTn dur="500" id="10"/>
                                        <p:tgtEl>
                                          <p:spTgt spid="3"/>
                                        </p:tgtEl>
                                      </p:cBhvr>
                                    </p:animEffect>
                                  </p:childTnLst>
                                </p:cTn>
                              </p:par>
                              <p:par>
                                <p:cTn decel="100000" fill="hold" grpId="0" id="11" nodeType="withEffect" presetClass="entr" presetID="49" presetSubtype="0">
                                  <p:stCondLst>
                                    <p:cond delay="20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 calcmode="lin" valueType="num">
                                      <p:cBhvr>
                                        <p:cTn dur="500" fill="hold" id="15"/>
                                        <p:tgtEl>
                                          <p:spTgt spid="4"/>
                                        </p:tgtEl>
                                        <p:attrNameLst>
                                          <p:attrName>style.rotation</p:attrName>
                                        </p:attrNameLst>
                                      </p:cBhvr>
                                      <p:tavLst>
                                        <p:tav tm="0">
                                          <p:val>
                                            <p:fltVal val="360"/>
                                          </p:val>
                                        </p:tav>
                                        <p:tav tm="100000">
                                          <p:val>
                                            <p:fltVal val="0"/>
                                          </p:val>
                                        </p:tav>
                                      </p:tavLst>
                                    </p:anim>
                                    <p:animEffect filter="fade" transition="in">
                                      <p:cBhvr>
                                        <p:cTn dur="500" id="16"/>
                                        <p:tgtEl>
                                          <p:spTgt spid="4"/>
                                        </p:tgtEl>
                                      </p:cBhvr>
                                    </p:animEffect>
                                  </p:childTnLst>
                                </p:cTn>
                              </p:par>
                              <p:par>
                                <p:cTn decel="100000" fill="hold" grpId="0" id="17" nodeType="withEffect" presetClass="entr" presetID="49" presetSubtype="0">
                                  <p:stCondLst>
                                    <p:cond delay="40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fltVal val="0"/>
                                          </p:val>
                                        </p:tav>
                                        <p:tav tm="100000">
                                          <p:val>
                                            <p:strVal val="#ppt_w"/>
                                          </p:val>
                                        </p:tav>
                                      </p:tavLst>
                                    </p:anim>
                                    <p:anim calcmode="lin" valueType="num">
                                      <p:cBhvr>
                                        <p:cTn dur="500" fill="hold" id="20"/>
                                        <p:tgtEl>
                                          <p:spTgt spid="5"/>
                                        </p:tgtEl>
                                        <p:attrNameLst>
                                          <p:attrName>ppt_h</p:attrName>
                                        </p:attrNameLst>
                                      </p:cBhvr>
                                      <p:tavLst>
                                        <p:tav tm="0">
                                          <p:val>
                                            <p:fltVal val="0"/>
                                          </p:val>
                                        </p:tav>
                                        <p:tav tm="100000">
                                          <p:val>
                                            <p:strVal val="#ppt_h"/>
                                          </p:val>
                                        </p:tav>
                                      </p:tavLst>
                                    </p:anim>
                                    <p:anim calcmode="lin" valueType="num">
                                      <p:cBhvr>
                                        <p:cTn dur="500" fill="hold" id="21"/>
                                        <p:tgtEl>
                                          <p:spTgt spid="5"/>
                                        </p:tgtEl>
                                        <p:attrNameLst>
                                          <p:attrName>style.rotation</p:attrName>
                                        </p:attrNameLst>
                                      </p:cBhvr>
                                      <p:tavLst>
                                        <p:tav tm="0">
                                          <p:val>
                                            <p:fltVal val="360"/>
                                          </p:val>
                                        </p:tav>
                                        <p:tav tm="100000">
                                          <p:val>
                                            <p:fltVal val="0"/>
                                          </p:val>
                                        </p:tav>
                                      </p:tavLst>
                                    </p:anim>
                                    <p:animEffect filter="fade" transition="in">
                                      <p:cBhvr>
                                        <p:cTn dur="500" id="22"/>
                                        <p:tgtEl>
                                          <p:spTgt spid="5"/>
                                        </p:tgtEl>
                                      </p:cBhvr>
                                    </p:animEffect>
                                  </p:childTnLst>
                                </p:cTn>
                              </p:par>
                              <p:par>
                                <p:cTn decel="100000" fill="hold" grpId="0" id="23" nodeType="withEffect" presetClass="entr" presetID="49" presetSubtype="0">
                                  <p:stCondLst>
                                    <p:cond delay="600"/>
                                  </p:stCondLst>
                                  <p:childTnLst>
                                    <p:set>
                                      <p:cBhvr>
                                        <p:cTn dur="1" fill="hold" id="24">
                                          <p:stCondLst>
                                            <p:cond delay="0"/>
                                          </p:stCondLst>
                                        </p:cTn>
                                        <p:tgtEl>
                                          <p:spTgt spid="6"/>
                                        </p:tgtEl>
                                        <p:attrNameLst>
                                          <p:attrName>style.visibility</p:attrName>
                                        </p:attrNameLst>
                                      </p:cBhvr>
                                      <p:to>
                                        <p:strVal val="visible"/>
                                      </p:to>
                                    </p:set>
                                    <p:anim calcmode="lin" valueType="num">
                                      <p:cBhvr>
                                        <p:cTn dur="500" fill="hold" id="25"/>
                                        <p:tgtEl>
                                          <p:spTgt spid="6"/>
                                        </p:tgtEl>
                                        <p:attrNameLst>
                                          <p:attrName>ppt_w</p:attrName>
                                        </p:attrNameLst>
                                      </p:cBhvr>
                                      <p:tavLst>
                                        <p:tav tm="0">
                                          <p:val>
                                            <p:fltVal val="0"/>
                                          </p:val>
                                        </p:tav>
                                        <p:tav tm="100000">
                                          <p:val>
                                            <p:strVal val="#ppt_w"/>
                                          </p:val>
                                        </p:tav>
                                      </p:tavLst>
                                    </p:anim>
                                    <p:anim calcmode="lin" valueType="num">
                                      <p:cBhvr>
                                        <p:cTn dur="500" fill="hold" id="26"/>
                                        <p:tgtEl>
                                          <p:spTgt spid="6"/>
                                        </p:tgtEl>
                                        <p:attrNameLst>
                                          <p:attrName>ppt_h</p:attrName>
                                        </p:attrNameLst>
                                      </p:cBhvr>
                                      <p:tavLst>
                                        <p:tav tm="0">
                                          <p:val>
                                            <p:fltVal val="0"/>
                                          </p:val>
                                        </p:tav>
                                        <p:tav tm="100000">
                                          <p:val>
                                            <p:strVal val="#ppt_h"/>
                                          </p:val>
                                        </p:tav>
                                      </p:tavLst>
                                    </p:anim>
                                    <p:anim calcmode="lin" valueType="num">
                                      <p:cBhvr>
                                        <p:cTn dur="500" fill="hold" id="27"/>
                                        <p:tgtEl>
                                          <p:spTgt spid="6"/>
                                        </p:tgtEl>
                                        <p:attrNameLst>
                                          <p:attrName>style.rotation</p:attrName>
                                        </p:attrNameLst>
                                      </p:cBhvr>
                                      <p:tavLst>
                                        <p:tav tm="0">
                                          <p:val>
                                            <p:fltVal val="360"/>
                                          </p:val>
                                        </p:tav>
                                        <p:tav tm="100000">
                                          <p:val>
                                            <p:fltVal val="0"/>
                                          </p:val>
                                        </p:tav>
                                      </p:tavLst>
                                    </p:anim>
                                    <p:animEffect filter="fade" transition="in">
                                      <p:cBhvr>
                                        <p:cTn dur="500" id="28"/>
                                        <p:tgtEl>
                                          <p:spTgt spid="6"/>
                                        </p:tgtEl>
                                      </p:cBhvr>
                                    </p:animEffect>
                                  </p:childTnLst>
                                </p:cTn>
                              </p:par>
                            </p:childTnLst>
                          </p:cTn>
                        </p:par>
                        <p:par>
                          <p:cTn fill="hold" id="29" nodeType="afterGroup">
                            <p:stCondLst>
                              <p:cond delay="1100"/>
                            </p:stCondLst>
                            <p:childTnLst>
                              <p:par>
                                <p:cTn fill="hold" grpId="0" id="30" nodeType="afterEffect" presetClass="entr" presetID="23" presetSubtype="528">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p:cTn dur="500" fill="hold" id="32"/>
                                        <p:tgtEl>
                                          <p:spTgt spid="7"/>
                                        </p:tgtEl>
                                        <p:attrNameLst>
                                          <p:attrName>ppt_w</p:attrName>
                                        </p:attrNameLst>
                                      </p:cBhvr>
                                      <p:tavLst>
                                        <p:tav tm="0">
                                          <p:val>
                                            <p:fltVal val="0"/>
                                          </p:val>
                                        </p:tav>
                                        <p:tav tm="100000">
                                          <p:val>
                                            <p:strVal val="#ppt_w"/>
                                          </p:val>
                                        </p:tav>
                                      </p:tavLst>
                                    </p:anim>
                                    <p:anim calcmode="lin" valueType="num">
                                      <p:cBhvr>
                                        <p:cTn dur="500" fill="hold" id="33"/>
                                        <p:tgtEl>
                                          <p:spTgt spid="7"/>
                                        </p:tgtEl>
                                        <p:attrNameLst>
                                          <p:attrName>ppt_h</p:attrName>
                                        </p:attrNameLst>
                                      </p:cBhvr>
                                      <p:tavLst>
                                        <p:tav tm="0">
                                          <p:val>
                                            <p:fltVal val="0"/>
                                          </p:val>
                                        </p:tav>
                                        <p:tav tm="100000">
                                          <p:val>
                                            <p:strVal val="#ppt_h"/>
                                          </p:val>
                                        </p:tav>
                                      </p:tavLst>
                                    </p:anim>
                                    <p:anim calcmode="lin" valueType="num">
                                      <p:cBhvr>
                                        <p:cTn dur="500" fill="hold" id="34"/>
                                        <p:tgtEl>
                                          <p:spTgt spid="7"/>
                                        </p:tgtEl>
                                        <p:attrNameLst>
                                          <p:attrName>ppt_x</p:attrName>
                                        </p:attrNameLst>
                                      </p:cBhvr>
                                      <p:tavLst>
                                        <p:tav tm="0">
                                          <p:val>
                                            <p:fltVal val="0.5"/>
                                          </p:val>
                                        </p:tav>
                                        <p:tav tm="100000">
                                          <p:val>
                                            <p:strVal val="#ppt_x"/>
                                          </p:val>
                                        </p:tav>
                                      </p:tavLst>
                                    </p:anim>
                                    <p:anim calcmode="lin" valueType="num">
                                      <p:cBhvr>
                                        <p:cTn dur="500" fill="hold" id="35"/>
                                        <p:tgtEl>
                                          <p:spTgt spid="7"/>
                                        </p:tgtEl>
                                        <p:attrNameLst>
                                          <p:attrName>ppt_y</p:attrName>
                                        </p:attrNameLst>
                                      </p:cBhvr>
                                      <p:tavLst>
                                        <p:tav tm="0">
                                          <p:val>
                                            <p:fltVal val="0.5"/>
                                          </p:val>
                                        </p:tav>
                                        <p:tav tm="100000">
                                          <p:val>
                                            <p:strVal val="#ppt_y"/>
                                          </p:val>
                                        </p:tav>
                                      </p:tavLst>
                                    </p:anim>
                                  </p:childTnLst>
                                </p:cTn>
                              </p:par>
                              <p:par>
                                <p:cTn fill="hold" grpId="0" id="36" nodeType="withEffect" presetClass="entr" presetID="23" presetSubtype="528">
                                  <p:stCondLst>
                                    <p:cond delay="0"/>
                                  </p:stCondLst>
                                  <p:childTnLst>
                                    <p:set>
                                      <p:cBhvr>
                                        <p:cTn dur="1" fill="hold" id="37">
                                          <p:stCondLst>
                                            <p:cond delay="0"/>
                                          </p:stCondLst>
                                        </p:cTn>
                                        <p:tgtEl>
                                          <p:spTgt spid="8"/>
                                        </p:tgtEl>
                                        <p:attrNameLst>
                                          <p:attrName>style.visibility</p:attrName>
                                        </p:attrNameLst>
                                      </p:cBhvr>
                                      <p:to>
                                        <p:strVal val="visible"/>
                                      </p:to>
                                    </p:set>
                                    <p:anim calcmode="lin" valueType="num">
                                      <p:cBhvr>
                                        <p:cTn dur="500" fill="hold" id="38"/>
                                        <p:tgtEl>
                                          <p:spTgt spid="8"/>
                                        </p:tgtEl>
                                        <p:attrNameLst>
                                          <p:attrName>ppt_w</p:attrName>
                                        </p:attrNameLst>
                                      </p:cBhvr>
                                      <p:tavLst>
                                        <p:tav tm="0">
                                          <p:val>
                                            <p:fltVal val="0"/>
                                          </p:val>
                                        </p:tav>
                                        <p:tav tm="100000">
                                          <p:val>
                                            <p:strVal val="#ppt_w"/>
                                          </p:val>
                                        </p:tav>
                                      </p:tavLst>
                                    </p:anim>
                                    <p:anim calcmode="lin" valueType="num">
                                      <p:cBhvr>
                                        <p:cTn dur="500" fill="hold" id="39"/>
                                        <p:tgtEl>
                                          <p:spTgt spid="8"/>
                                        </p:tgtEl>
                                        <p:attrNameLst>
                                          <p:attrName>ppt_h</p:attrName>
                                        </p:attrNameLst>
                                      </p:cBhvr>
                                      <p:tavLst>
                                        <p:tav tm="0">
                                          <p:val>
                                            <p:fltVal val="0"/>
                                          </p:val>
                                        </p:tav>
                                        <p:tav tm="100000">
                                          <p:val>
                                            <p:strVal val="#ppt_h"/>
                                          </p:val>
                                        </p:tav>
                                      </p:tavLst>
                                    </p:anim>
                                    <p:anim calcmode="lin" valueType="num">
                                      <p:cBhvr>
                                        <p:cTn dur="500" fill="hold" id="40"/>
                                        <p:tgtEl>
                                          <p:spTgt spid="8"/>
                                        </p:tgtEl>
                                        <p:attrNameLst>
                                          <p:attrName>ppt_x</p:attrName>
                                        </p:attrNameLst>
                                      </p:cBhvr>
                                      <p:tavLst>
                                        <p:tav tm="0">
                                          <p:val>
                                            <p:fltVal val="0.5"/>
                                          </p:val>
                                        </p:tav>
                                        <p:tav tm="100000">
                                          <p:val>
                                            <p:strVal val="#ppt_x"/>
                                          </p:val>
                                        </p:tav>
                                      </p:tavLst>
                                    </p:anim>
                                    <p:anim calcmode="lin" valueType="num">
                                      <p:cBhvr>
                                        <p:cTn dur="500" fill="hold" id="41"/>
                                        <p:tgtEl>
                                          <p:spTgt spid="8"/>
                                        </p:tgtEl>
                                        <p:attrNameLst>
                                          <p:attrName>ppt_y</p:attrName>
                                        </p:attrNameLst>
                                      </p:cBhvr>
                                      <p:tavLst>
                                        <p:tav tm="0">
                                          <p:val>
                                            <p:fltVal val="0.5"/>
                                          </p:val>
                                        </p:tav>
                                        <p:tav tm="100000">
                                          <p:val>
                                            <p:strVal val="#ppt_y"/>
                                          </p:val>
                                        </p:tav>
                                      </p:tavLst>
                                    </p:anim>
                                  </p:childTnLst>
                                </p:cTn>
                              </p:par>
                              <p:par>
                                <p:cTn fill="hold" grpId="0" id="42" nodeType="withEffect" presetClass="entr" presetID="23" presetSubtype="528">
                                  <p:stCondLst>
                                    <p:cond delay="0"/>
                                  </p:stCondLst>
                                  <p:childTnLst>
                                    <p:set>
                                      <p:cBhvr>
                                        <p:cTn dur="1" fill="hold" id="43">
                                          <p:stCondLst>
                                            <p:cond delay="0"/>
                                          </p:stCondLst>
                                        </p:cTn>
                                        <p:tgtEl>
                                          <p:spTgt spid="9"/>
                                        </p:tgtEl>
                                        <p:attrNameLst>
                                          <p:attrName>style.visibility</p:attrName>
                                        </p:attrNameLst>
                                      </p:cBhvr>
                                      <p:to>
                                        <p:strVal val="visible"/>
                                      </p:to>
                                    </p:set>
                                    <p:anim calcmode="lin" valueType="num">
                                      <p:cBhvr>
                                        <p:cTn dur="500" fill="hold" id="44"/>
                                        <p:tgtEl>
                                          <p:spTgt spid="9"/>
                                        </p:tgtEl>
                                        <p:attrNameLst>
                                          <p:attrName>ppt_w</p:attrName>
                                        </p:attrNameLst>
                                      </p:cBhvr>
                                      <p:tavLst>
                                        <p:tav tm="0">
                                          <p:val>
                                            <p:fltVal val="0"/>
                                          </p:val>
                                        </p:tav>
                                        <p:tav tm="100000">
                                          <p:val>
                                            <p:strVal val="#ppt_w"/>
                                          </p:val>
                                        </p:tav>
                                      </p:tavLst>
                                    </p:anim>
                                    <p:anim calcmode="lin" valueType="num">
                                      <p:cBhvr>
                                        <p:cTn dur="500" fill="hold" id="45"/>
                                        <p:tgtEl>
                                          <p:spTgt spid="9"/>
                                        </p:tgtEl>
                                        <p:attrNameLst>
                                          <p:attrName>ppt_h</p:attrName>
                                        </p:attrNameLst>
                                      </p:cBhvr>
                                      <p:tavLst>
                                        <p:tav tm="0">
                                          <p:val>
                                            <p:fltVal val="0"/>
                                          </p:val>
                                        </p:tav>
                                        <p:tav tm="100000">
                                          <p:val>
                                            <p:strVal val="#ppt_h"/>
                                          </p:val>
                                        </p:tav>
                                      </p:tavLst>
                                    </p:anim>
                                    <p:anim calcmode="lin" valueType="num">
                                      <p:cBhvr>
                                        <p:cTn dur="500" fill="hold" id="46"/>
                                        <p:tgtEl>
                                          <p:spTgt spid="9"/>
                                        </p:tgtEl>
                                        <p:attrNameLst>
                                          <p:attrName>ppt_x</p:attrName>
                                        </p:attrNameLst>
                                      </p:cBhvr>
                                      <p:tavLst>
                                        <p:tav tm="0">
                                          <p:val>
                                            <p:fltVal val="0.5"/>
                                          </p:val>
                                        </p:tav>
                                        <p:tav tm="100000">
                                          <p:val>
                                            <p:strVal val="#ppt_x"/>
                                          </p:val>
                                        </p:tav>
                                      </p:tavLst>
                                    </p:anim>
                                    <p:anim calcmode="lin" valueType="num">
                                      <p:cBhvr>
                                        <p:cTn dur="500" fill="hold" id="47"/>
                                        <p:tgtEl>
                                          <p:spTgt spid="9"/>
                                        </p:tgtEl>
                                        <p:attrNameLst>
                                          <p:attrName>ppt_y</p:attrName>
                                        </p:attrNameLst>
                                      </p:cBhvr>
                                      <p:tavLst>
                                        <p:tav tm="0">
                                          <p:val>
                                            <p:fltVal val="0.5"/>
                                          </p:val>
                                        </p:tav>
                                        <p:tav tm="100000">
                                          <p:val>
                                            <p:strVal val="#ppt_y"/>
                                          </p:val>
                                        </p:tav>
                                      </p:tavLst>
                                    </p:anim>
                                  </p:childTnLst>
                                </p:cTn>
                              </p:par>
                              <p:par>
                                <p:cTn fill="hold" grpId="0" id="48" nodeType="withEffect" presetClass="entr" presetID="23" presetSubtype="528">
                                  <p:stCondLst>
                                    <p:cond delay="0"/>
                                  </p:stCondLst>
                                  <p:childTnLst>
                                    <p:set>
                                      <p:cBhvr>
                                        <p:cTn dur="1" fill="hold" id="49">
                                          <p:stCondLst>
                                            <p:cond delay="0"/>
                                          </p:stCondLst>
                                        </p:cTn>
                                        <p:tgtEl>
                                          <p:spTgt spid="10"/>
                                        </p:tgtEl>
                                        <p:attrNameLst>
                                          <p:attrName>style.visibility</p:attrName>
                                        </p:attrNameLst>
                                      </p:cBhvr>
                                      <p:to>
                                        <p:strVal val="visible"/>
                                      </p:to>
                                    </p:set>
                                    <p:anim calcmode="lin" valueType="num">
                                      <p:cBhvr>
                                        <p:cTn dur="500" fill="hold" id="50"/>
                                        <p:tgtEl>
                                          <p:spTgt spid="10"/>
                                        </p:tgtEl>
                                        <p:attrNameLst>
                                          <p:attrName>ppt_w</p:attrName>
                                        </p:attrNameLst>
                                      </p:cBhvr>
                                      <p:tavLst>
                                        <p:tav tm="0">
                                          <p:val>
                                            <p:fltVal val="0"/>
                                          </p:val>
                                        </p:tav>
                                        <p:tav tm="100000">
                                          <p:val>
                                            <p:strVal val="#ppt_w"/>
                                          </p:val>
                                        </p:tav>
                                      </p:tavLst>
                                    </p:anim>
                                    <p:anim calcmode="lin" valueType="num">
                                      <p:cBhvr>
                                        <p:cTn dur="500" fill="hold" id="51"/>
                                        <p:tgtEl>
                                          <p:spTgt spid="10"/>
                                        </p:tgtEl>
                                        <p:attrNameLst>
                                          <p:attrName>ppt_h</p:attrName>
                                        </p:attrNameLst>
                                      </p:cBhvr>
                                      <p:tavLst>
                                        <p:tav tm="0">
                                          <p:val>
                                            <p:fltVal val="0"/>
                                          </p:val>
                                        </p:tav>
                                        <p:tav tm="100000">
                                          <p:val>
                                            <p:strVal val="#ppt_h"/>
                                          </p:val>
                                        </p:tav>
                                      </p:tavLst>
                                    </p:anim>
                                    <p:anim calcmode="lin" valueType="num">
                                      <p:cBhvr>
                                        <p:cTn dur="500" fill="hold" id="52"/>
                                        <p:tgtEl>
                                          <p:spTgt spid="10"/>
                                        </p:tgtEl>
                                        <p:attrNameLst>
                                          <p:attrName>ppt_x</p:attrName>
                                        </p:attrNameLst>
                                      </p:cBhvr>
                                      <p:tavLst>
                                        <p:tav tm="0">
                                          <p:val>
                                            <p:fltVal val="0.5"/>
                                          </p:val>
                                        </p:tav>
                                        <p:tav tm="100000">
                                          <p:val>
                                            <p:strVal val="#ppt_x"/>
                                          </p:val>
                                        </p:tav>
                                      </p:tavLst>
                                    </p:anim>
                                    <p:anim calcmode="lin" valueType="num">
                                      <p:cBhvr>
                                        <p:cTn dur="500" fill="hold" id="53"/>
                                        <p:tgtEl>
                                          <p:spTgt spid="10"/>
                                        </p:tgtEl>
                                        <p:attrNameLst>
                                          <p:attrName>ppt_y</p:attrName>
                                        </p:attrNameLst>
                                      </p:cBhvr>
                                      <p:tavLst>
                                        <p:tav tm="0">
                                          <p:val>
                                            <p:fltVal val="0.5"/>
                                          </p:val>
                                        </p:tav>
                                        <p:tav tm="100000">
                                          <p:val>
                                            <p:strVal val="#ppt_y"/>
                                          </p:val>
                                        </p:tav>
                                      </p:tavLst>
                                    </p:anim>
                                  </p:childTnLst>
                                </p:cTn>
                              </p:par>
                            </p:childTnLst>
                          </p:cTn>
                        </p:par>
                        <p:par>
                          <p:cTn fill="hold" id="54" nodeType="afterGroup">
                            <p:stCondLst>
                              <p:cond delay="1600"/>
                            </p:stCondLst>
                            <p:childTnLst>
                              <p:par>
                                <p:cTn fill="hold" grpId="0" id="55" nodeType="afterEffect" presetClass="entr" presetID="12" presetSubtype="2">
                                  <p:stCondLst>
                                    <p:cond delay="0"/>
                                  </p:stCondLst>
                                  <p:childTnLst>
                                    <p:set>
                                      <p:cBhvr>
                                        <p:cTn dur="1" fill="hold" id="56">
                                          <p:stCondLst>
                                            <p:cond delay="0"/>
                                          </p:stCondLst>
                                        </p:cTn>
                                        <p:tgtEl>
                                          <p:spTgt spid="12"/>
                                        </p:tgtEl>
                                        <p:attrNameLst>
                                          <p:attrName>style.visibility</p:attrName>
                                        </p:attrNameLst>
                                      </p:cBhvr>
                                      <p:to>
                                        <p:strVal val="visible"/>
                                      </p:to>
                                    </p:set>
                                    <p:anim calcmode="lin" valueType="num">
                                      <p:cBhvr additive="base">
                                        <p:cTn dur="500" id="57"/>
                                        <p:tgtEl>
                                          <p:spTgt spid="12"/>
                                        </p:tgtEl>
                                        <p:attrNameLst>
                                          <p:attrName>ppt_x</p:attrName>
                                        </p:attrNameLst>
                                      </p:cBhvr>
                                      <p:tavLst>
                                        <p:tav tm="0">
                                          <p:val>
                                            <p:strVal val="#ppt_x+#ppt_w*1.125000"/>
                                          </p:val>
                                        </p:tav>
                                        <p:tav tm="100000">
                                          <p:val>
                                            <p:strVal val="#ppt_x"/>
                                          </p:val>
                                        </p:tav>
                                      </p:tavLst>
                                    </p:anim>
                                    <p:animEffect filter="wipe(left)" transition="in">
                                      <p:cBhvr>
                                        <p:cTn dur="500" id="58"/>
                                        <p:tgtEl>
                                          <p:spTgt spid="12"/>
                                        </p:tgtEl>
                                      </p:cBhvr>
                                    </p:animEffect>
                                  </p:childTnLst>
                                </p:cTn>
                              </p:par>
                              <p:par>
                                <p:cTn fill="hold" grpId="0" id="59" nodeType="withEffect" presetClass="entr" presetID="12" presetSubtype="2">
                                  <p:stCondLst>
                                    <p:cond delay="0"/>
                                  </p:stCondLst>
                                  <p:childTnLst>
                                    <p:set>
                                      <p:cBhvr>
                                        <p:cTn dur="1" fill="hold" id="60">
                                          <p:stCondLst>
                                            <p:cond delay="0"/>
                                          </p:stCondLst>
                                        </p:cTn>
                                        <p:tgtEl>
                                          <p:spTgt spid="11"/>
                                        </p:tgtEl>
                                        <p:attrNameLst>
                                          <p:attrName>style.visibility</p:attrName>
                                        </p:attrNameLst>
                                      </p:cBhvr>
                                      <p:to>
                                        <p:strVal val="visible"/>
                                      </p:to>
                                    </p:set>
                                    <p:anim calcmode="lin" valueType="num">
                                      <p:cBhvr additive="base">
                                        <p:cTn dur="500" id="61"/>
                                        <p:tgtEl>
                                          <p:spTgt spid="11"/>
                                        </p:tgtEl>
                                        <p:attrNameLst>
                                          <p:attrName>ppt_x</p:attrName>
                                        </p:attrNameLst>
                                      </p:cBhvr>
                                      <p:tavLst>
                                        <p:tav tm="0">
                                          <p:val>
                                            <p:strVal val="#ppt_x+#ppt_w*1.125000"/>
                                          </p:val>
                                        </p:tav>
                                        <p:tav tm="100000">
                                          <p:val>
                                            <p:strVal val="#ppt_x"/>
                                          </p:val>
                                        </p:tav>
                                      </p:tavLst>
                                    </p:anim>
                                    <p:animEffect filter="wipe(left)" transition="in">
                                      <p:cBhvr>
                                        <p:cTn dur="500" id="62"/>
                                        <p:tgtEl>
                                          <p:spTgt spid="11"/>
                                        </p:tgtEl>
                                      </p:cBhvr>
                                    </p:animEffect>
                                  </p:childTnLst>
                                </p:cTn>
                              </p:par>
                              <p:par>
                                <p:cTn fill="hold" grpId="0" id="63" nodeType="withEffect" presetClass="entr" presetID="12" presetSubtype="8">
                                  <p:stCondLst>
                                    <p:cond delay="0"/>
                                  </p:stCondLst>
                                  <p:childTnLst>
                                    <p:set>
                                      <p:cBhvr>
                                        <p:cTn dur="1" fill="hold" id="64">
                                          <p:stCondLst>
                                            <p:cond delay="0"/>
                                          </p:stCondLst>
                                        </p:cTn>
                                        <p:tgtEl>
                                          <p:spTgt spid="14"/>
                                        </p:tgtEl>
                                        <p:attrNameLst>
                                          <p:attrName>style.visibility</p:attrName>
                                        </p:attrNameLst>
                                      </p:cBhvr>
                                      <p:to>
                                        <p:strVal val="visible"/>
                                      </p:to>
                                    </p:set>
                                    <p:anim calcmode="lin" valueType="num">
                                      <p:cBhvr additive="base">
                                        <p:cTn dur="500" id="65"/>
                                        <p:tgtEl>
                                          <p:spTgt spid="14"/>
                                        </p:tgtEl>
                                        <p:attrNameLst>
                                          <p:attrName>ppt_x</p:attrName>
                                        </p:attrNameLst>
                                      </p:cBhvr>
                                      <p:tavLst>
                                        <p:tav tm="0">
                                          <p:val>
                                            <p:strVal val="#ppt_x-#ppt_w*1.125000"/>
                                          </p:val>
                                        </p:tav>
                                        <p:tav tm="100000">
                                          <p:val>
                                            <p:strVal val="#ppt_x"/>
                                          </p:val>
                                        </p:tav>
                                      </p:tavLst>
                                    </p:anim>
                                    <p:animEffect filter="wipe(right)" transition="in">
                                      <p:cBhvr>
                                        <p:cTn dur="500" id="66"/>
                                        <p:tgtEl>
                                          <p:spTgt spid="14"/>
                                        </p:tgtEl>
                                      </p:cBhvr>
                                    </p:animEffect>
                                  </p:childTnLst>
                                </p:cTn>
                              </p:par>
                              <p:par>
                                <p:cTn fill="hold" grpId="0" id="67" nodeType="withEffect" presetClass="entr" presetID="12" presetSubtype="8">
                                  <p:stCondLst>
                                    <p:cond delay="0"/>
                                  </p:stCondLst>
                                  <p:childTnLst>
                                    <p:set>
                                      <p:cBhvr>
                                        <p:cTn dur="1" fill="hold" id="68">
                                          <p:stCondLst>
                                            <p:cond delay="0"/>
                                          </p:stCondLst>
                                        </p:cTn>
                                        <p:tgtEl>
                                          <p:spTgt spid="13"/>
                                        </p:tgtEl>
                                        <p:attrNameLst>
                                          <p:attrName>style.visibility</p:attrName>
                                        </p:attrNameLst>
                                      </p:cBhvr>
                                      <p:to>
                                        <p:strVal val="visible"/>
                                      </p:to>
                                    </p:set>
                                    <p:anim calcmode="lin" valueType="num">
                                      <p:cBhvr additive="base">
                                        <p:cTn dur="500" id="69"/>
                                        <p:tgtEl>
                                          <p:spTgt spid="13"/>
                                        </p:tgtEl>
                                        <p:attrNameLst>
                                          <p:attrName>ppt_x</p:attrName>
                                        </p:attrNameLst>
                                      </p:cBhvr>
                                      <p:tavLst>
                                        <p:tav tm="0">
                                          <p:val>
                                            <p:strVal val="#ppt_x-#ppt_w*1.125000"/>
                                          </p:val>
                                        </p:tav>
                                        <p:tav tm="100000">
                                          <p:val>
                                            <p:strVal val="#ppt_x"/>
                                          </p:val>
                                        </p:tav>
                                      </p:tavLst>
                                    </p:anim>
                                    <p:animEffect filter="wipe(right)" transition="in">
                                      <p:cBhvr>
                                        <p:cTn dur="500" id="70"/>
                                        <p:tgtEl>
                                          <p:spTgt spid="13"/>
                                        </p:tgtEl>
                                      </p:cBhvr>
                                    </p:animEffect>
                                  </p:childTnLst>
                                </p:cTn>
                              </p:par>
                              <p:par>
                                <p:cTn fill="hold" grpId="0" id="71" nodeType="withEffect" presetClass="entr" presetID="12" presetSubtype="2">
                                  <p:stCondLst>
                                    <p:cond delay="0"/>
                                  </p:stCondLst>
                                  <p:childTnLst>
                                    <p:set>
                                      <p:cBhvr>
                                        <p:cTn dur="1" fill="hold" id="72">
                                          <p:stCondLst>
                                            <p:cond delay="0"/>
                                          </p:stCondLst>
                                        </p:cTn>
                                        <p:tgtEl>
                                          <p:spTgt spid="16"/>
                                        </p:tgtEl>
                                        <p:attrNameLst>
                                          <p:attrName>style.visibility</p:attrName>
                                        </p:attrNameLst>
                                      </p:cBhvr>
                                      <p:to>
                                        <p:strVal val="visible"/>
                                      </p:to>
                                    </p:set>
                                    <p:anim calcmode="lin" valueType="num">
                                      <p:cBhvr additive="base">
                                        <p:cTn dur="500" id="73"/>
                                        <p:tgtEl>
                                          <p:spTgt spid="16"/>
                                        </p:tgtEl>
                                        <p:attrNameLst>
                                          <p:attrName>ppt_x</p:attrName>
                                        </p:attrNameLst>
                                      </p:cBhvr>
                                      <p:tavLst>
                                        <p:tav tm="0">
                                          <p:val>
                                            <p:strVal val="#ppt_x+#ppt_w*1.125000"/>
                                          </p:val>
                                        </p:tav>
                                        <p:tav tm="100000">
                                          <p:val>
                                            <p:strVal val="#ppt_x"/>
                                          </p:val>
                                        </p:tav>
                                      </p:tavLst>
                                    </p:anim>
                                    <p:animEffect filter="wipe(left)" transition="in">
                                      <p:cBhvr>
                                        <p:cTn dur="500" id="74"/>
                                        <p:tgtEl>
                                          <p:spTgt spid="16"/>
                                        </p:tgtEl>
                                      </p:cBhvr>
                                    </p:animEffect>
                                  </p:childTnLst>
                                </p:cTn>
                              </p:par>
                              <p:par>
                                <p:cTn fill="hold" grpId="0" id="75" nodeType="withEffect" presetClass="entr" presetID="12" presetSubtype="2">
                                  <p:stCondLst>
                                    <p:cond delay="0"/>
                                  </p:stCondLst>
                                  <p:childTnLst>
                                    <p:set>
                                      <p:cBhvr>
                                        <p:cTn dur="1" fill="hold" id="76">
                                          <p:stCondLst>
                                            <p:cond delay="0"/>
                                          </p:stCondLst>
                                        </p:cTn>
                                        <p:tgtEl>
                                          <p:spTgt spid="15"/>
                                        </p:tgtEl>
                                        <p:attrNameLst>
                                          <p:attrName>style.visibility</p:attrName>
                                        </p:attrNameLst>
                                      </p:cBhvr>
                                      <p:to>
                                        <p:strVal val="visible"/>
                                      </p:to>
                                    </p:set>
                                    <p:anim calcmode="lin" valueType="num">
                                      <p:cBhvr additive="base">
                                        <p:cTn dur="500" id="77"/>
                                        <p:tgtEl>
                                          <p:spTgt spid="15"/>
                                        </p:tgtEl>
                                        <p:attrNameLst>
                                          <p:attrName>ppt_x</p:attrName>
                                        </p:attrNameLst>
                                      </p:cBhvr>
                                      <p:tavLst>
                                        <p:tav tm="0">
                                          <p:val>
                                            <p:strVal val="#ppt_x+#ppt_w*1.125000"/>
                                          </p:val>
                                        </p:tav>
                                        <p:tav tm="100000">
                                          <p:val>
                                            <p:strVal val="#ppt_x"/>
                                          </p:val>
                                        </p:tav>
                                      </p:tavLst>
                                    </p:anim>
                                    <p:animEffect filter="wipe(left)" transition="in">
                                      <p:cBhvr>
                                        <p:cTn dur="500" id="78"/>
                                        <p:tgtEl>
                                          <p:spTgt spid="15"/>
                                        </p:tgtEl>
                                      </p:cBhvr>
                                    </p:animEffect>
                                  </p:childTnLst>
                                </p:cTn>
                              </p:par>
                              <p:par>
                                <p:cTn fill="hold" grpId="0" id="79" nodeType="withEffect" presetClass="entr" presetID="12" presetSubtype="8">
                                  <p:stCondLst>
                                    <p:cond delay="0"/>
                                  </p:stCondLst>
                                  <p:childTnLst>
                                    <p:set>
                                      <p:cBhvr>
                                        <p:cTn dur="1" fill="hold" id="80">
                                          <p:stCondLst>
                                            <p:cond delay="0"/>
                                          </p:stCondLst>
                                        </p:cTn>
                                        <p:tgtEl>
                                          <p:spTgt spid="18"/>
                                        </p:tgtEl>
                                        <p:attrNameLst>
                                          <p:attrName>style.visibility</p:attrName>
                                        </p:attrNameLst>
                                      </p:cBhvr>
                                      <p:to>
                                        <p:strVal val="visible"/>
                                      </p:to>
                                    </p:set>
                                    <p:anim calcmode="lin" valueType="num">
                                      <p:cBhvr additive="base">
                                        <p:cTn dur="500" id="81"/>
                                        <p:tgtEl>
                                          <p:spTgt spid="18"/>
                                        </p:tgtEl>
                                        <p:attrNameLst>
                                          <p:attrName>ppt_x</p:attrName>
                                        </p:attrNameLst>
                                      </p:cBhvr>
                                      <p:tavLst>
                                        <p:tav tm="0">
                                          <p:val>
                                            <p:strVal val="#ppt_x-#ppt_w*1.125000"/>
                                          </p:val>
                                        </p:tav>
                                        <p:tav tm="100000">
                                          <p:val>
                                            <p:strVal val="#ppt_x"/>
                                          </p:val>
                                        </p:tav>
                                      </p:tavLst>
                                    </p:anim>
                                    <p:animEffect filter="wipe(right)" transition="in">
                                      <p:cBhvr>
                                        <p:cTn dur="500" id="82"/>
                                        <p:tgtEl>
                                          <p:spTgt spid="18"/>
                                        </p:tgtEl>
                                      </p:cBhvr>
                                    </p:animEffect>
                                  </p:childTnLst>
                                </p:cTn>
                              </p:par>
                              <p:par>
                                <p:cTn fill="hold" grpId="0" id="83" nodeType="withEffect" presetClass="entr" presetID="12" presetSubtype="8">
                                  <p:stCondLst>
                                    <p:cond delay="0"/>
                                  </p:stCondLst>
                                  <p:childTnLst>
                                    <p:set>
                                      <p:cBhvr>
                                        <p:cTn dur="1" fill="hold" id="84">
                                          <p:stCondLst>
                                            <p:cond delay="0"/>
                                          </p:stCondLst>
                                        </p:cTn>
                                        <p:tgtEl>
                                          <p:spTgt spid="17"/>
                                        </p:tgtEl>
                                        <p:attrNameLst>
                                          <p:attrName>style.visibility</p:attrName>
                                        </p:attrNameLst>
                                      </p:cBhvr>
                                      <p:to>
                                        <p:strVal val="visible"/>
                                      </p:to>
                                    </p:set>
                                    <p:anim calcmode="lin" valueType="num">
                                      <p:cBhvr additive="base">
                                        <p:cTn dur="500" id="85"/>
                                        <p:tgtEl>
                                          <p:spTgt spid="17"/>
                                        </p:tgtEl>
                                        <p:attrNameLst>
                                          <p:attrName>ppt_x</p:attrName>
                                        </p:attrNameLst>
                                      </p:cBhvr>
                                      <p:tavLst>
                                        <p:tav tm="0">
                                          <p:val>
                                            <p:strVal val="#ppt_x-#ppt_w*1.125000"/>
                                          </p:val>
                                        </p:tav>
                                        <p:tav tm="100000">
                                          <p:val>
                                            <p:strVal val="#ppt_x"/>
                                          </p:val>
                                        </p:tav>
                                      </p:tavLst>
                                    </p:anim>
                                    <p:animEffect filter="wipe(right)" transition="in">
                                      <p:cBhvr>
                                        <p:cTn dur="500" id="8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圆角矩形 2"/>
          <p:cNvSpPr/>
          <p:nvPr/>
        </p:nvSpPr>
        <p:spPr>
          <a:xfrm>
            <a:off x="628568" y="2284289"/>
            <a:ext cx="2448272" cy="2375693"/>
          </a:xfrm>
          <a:prstGeom prst="roundRect">
            <a:avLst/>
          </a:pr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itchFamily="34" typeface="微软雅黑"/>
              <a:ea charset="-122" pitchFamily="34" typeface="微软雅黑"/>
            </a:endParaRPr>
          </a:p>
        </p:txBody>
      </p:sp>
      <p:grpSp>
        <p:nvGrpSpPr>
          <p:cNvPr id="4" name="组合 3"/>
          <p:cNvGrpSpPr/>
          <p:nvPr/>
        </p:nvGrpSpPr>
        <p:grpSpPr>
          <a:xfrm>
            <a:off x="1108334" y="1152407"/>
            <a:ext cx="1447442" cy="1447442"/>
            <a:chOff x="304800" y="673100"/>
            <a:chExt cx="4000500" cy="4000500"/>
          </a:xfrm>
          <a:solidFill>
            <a:srgbClr val="2F318B"/>
          </a:solidFill>
          <a:effectLst/>
        </p:grpSpPr>
        <p:sp>
          <p:nvSpPr>
            <p:cNvPr id="5" name="同心圆 4"/>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itchFamily="34" typeface="微软雅黑"/>
                <a:ea charset="-122" pitchFamily="34" typeface="微软雅黑"/>
              </a:endParaRPr>
            </a:p>
          </p:txBody>
        </p:sp>
        <p:sp>
          <p:nvSpPr>
            <p:cNvPr id="6" name="椭圆 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itchFamily="34" typeface="微软雅黑"/>
                <a:ea charset="-122" pitchFamily="34" typeface="微软雅黑"/>
              </a:endParaRPr>
            </a:p>
          </p:txBody>
        </p:sp>
      </p:grpSp>
      <p:sp>
        <p:nvSpPr>
          <p:cNvPr id="7" name="椭圆 6"/>
          <p:cNvSpPr/>
          <p:nvPr/>
        </p:nvSpPr>
        <p:spPr>
          <a:xfrm>
            <a:off x="2212421" y="2097634"/>
            <a:ext cx="373310" cy="373310"/>
          </a:xfrm>
          <a:prstGeom prst="ellipse">
            <a:avLst/>
          </a:prstGeom>
          <a:solidFill>
            <a:srgbClr val="E62129"/>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itchFamily="34" typeface="微软雅黑"/>
                <a:ea charset="-122" pitchFamily="34" typeface="微软雅黑"/>
              </a:rPr>
              <a:t>1</a:t>
            </a:r>
          </a:p>
        </p:txBody>
      </p:sp>
      <p:sp>
        <p:nvSpPr>
          <p:cNvPr id="8" name="矩形 7"/>
          <p:cNvSpPr/>
          <p:nvPr/>
        </p:nvSpPr>
        <p:spPr>
          <a:xfrm>
            <a:off x="1291080" y="1722821"/>
            <a:ext cx="1097280" cy="365760"/>
          </a:xfrm>
          <a:prstGeom prst="rect">
            <a:avLst/>
          </a:prstGeom>
        </p:spPr>
        <p:txBody>
          <a:bodyPr wrap="none">
            <a:spAutoFit/>
          </a:bodyPr>
          <a:lstStyle/>
          <a:p>
            <a:r>
              <a:rPr altLang="en-US" b="1" lang="zh-CN" smtClean="0">
                <a:solidFill>
                  <a:schemeClr val="bg1"/>
                </a:solidFill>
                <a:latin charset="-122" pitchFamily="34" typeface="微软雅黑"/>
                <a:ea charset="-122" pitchFamily="34" typeface="微软雅黑"/>
              </a:rPr>
              <a:t>添加标题</a:t>
            </a:r>
          </a:p>
        </p:txBody>
      </p:sp>
      <p:sp>
        <p:nvSpPr>
          <p:cNvPr id="9" name="圆角矩形 8"/>
          <p:cNvSpPr/>
          <p:nvPr/>
        </p:nvSpPr>
        <p:spPr>
          <a:xfrm>
            <a:off x="3346388" y="2284288"/>
            <a:ext cx="2448272" cy="2375693"/>
          </a:xfrm>
          <a:prstGeom prst="roundRect">
            <a:avLst/>
          </a:pr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itchFamily="34" typeface="微软雅黑"/>
              <a:ea charset="-122" pitchFamily="34" typeface="微软雅黑"/>
            </a:endParaRPr>
          </a:p>
        </p:txBody>
      </p:sp>
      <p:sp>
        <p:nvSpPr>
          <p:cNvPr id="10" name="圆角矩形 9"/>
          <p:cNvSpPr/>
          <p:nvPr/>
        </p:nvSpPr>
        <p:spPr>
          <a:xfrm>
            <a:off x="6080527" y="2284287"/>
            <a:ext cx="2448272" cy="2375693"/>
          </a:xfrm>
          <a:prstGeom prst="roundRect">
            <a:avLst/>
          </a:pr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itchFamily="34" typeface="微软雅黑"/>
              <a:ea charset="-122" pitchFamily="34" typeface="微软雅黑"/>
            </a:endParaRPr>
          </a:p>
        </p:txBody>
      </p:sp>
      <p:grpSp>
        <p:nvGrpSpPr>
          <p:cNvPr id="11" name="组合 10"/>
          <p:cNvGrpSpPr/>
          <p:nvPr/>
        </p:nvGrpSpPr>
        <p:grpSpPr>
          <a:xfrm>
            <a:off x="3846803" y="1196316"/>
            <a:ext cx="1447442" cy="1447442"/>
            <a:chOff x="304800" y="673100"/>
            <a:chExt cx="4000500" cy="4000500"/>
          </a:xfrm>
          <a:solidFill>
            <a:srgbClr val="2F318B"/>
          </a:solidFill>
          <a:effectLst/>
        </p:grpSpPr>
        <p:sp>
          <p:nvSpPr>
            <p:cNvPr id="12" name="同心圆 11"/>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itchFamily="34" typeface="微软雅黑"/>
                <a:ea charset="-122" pitchFamily="34" typeface="微软雅黑"/>
              </a:endParaRPr>
            </a:p>
          </p:txBody>
        </p:sp>
        <p:sp>
          <p:nvSpPr>
            <p:cNvPr id="13" name="椭圆 1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itchFamily="34" typeface="微软雅黑"/>
                <a:ea charset="-122" pitchFamily="34" typeface="微软雅黑"/>
              </a:endParaRPr>
            </a:p>
          </p:txBody>
        </p:sp>
      </p:grpSp>
      <p:grpSp>
        <p:nvGrpSpPr>
          <p:cNvPr id="14" name="组合 13"/>
          <p:cNvGrpSpPr/>
          <p:nvPr/>
        </p:nvGrpSpPr>
        <p:grpSpPr>
          <a:xfrm>
            <a:off x="6580942" y="1152407"/>
            <a:ext cx="1447442" cy="1447442"/>
            <a:chOff x="304800" y="673100"/>
            <a:chExt cx="4000500" cy="4000500"/>
          </a:xfrm>
          <a:solidFill>
            <a:srgbClr val="2F318B"/>
          </a:solidFill>
          <a:effectLst/>
        </p:grpSpPr>
        <p:sp>
          <p:nvSpPr>
            <p:cNvPr id="15" name="同心圆 14"/>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itchFamily="34" typeface="微软雅黑"/>
                <a:ea charset="-122" pitchFamily="34" typeface="微软雅黑"/>
              </a:endParaRPr>
            </a:p>
          </p:txBody>
        </p:sp>
        <p:sp>
          <p:nvSpPr>
            <p:cNvPr id="16" name="椭圆 1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122" pitchFamily="34" typeface="微软雅黑"/>
                <a:ea charset="-122" pitchFamily="34" typeface="微软雅黑"/>
              </a:endParaRPr>
            </a:p>
          </p:txBody>
        </p:sp>
      </p:grpSp>
      <p:sp>
        <p:nvSpPr>
          <p:cNvPr id="17" name="椭圆 16"/>
          <p:cNvSpPr/>
          <p:nvPr/>
        </p:nvSpPr>
        <p:spPr>
          <a:xfrm>
            <a:off x="5004048" y="2097634"/>
            <a:ext cx="373310" cy="373310"/>
          </a:xfrm>
          <a:prstGeom prst="ellipse">
            <a:avLst/>
          </a:prstGeom>
          <a:solidFill>
            <a:srgbClr val="E62129"/>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itchFamily="34" typeface="微软雅黑"/>
                <a:ea charset="-122" pitchFamily="34" typeface="微软雅黑"/>
              </a:rPr>
              <a:t>2</a:t>
            </a:r>
          </a:p>
        </p:txBody>
      </p:sp>
      <p:sp>
        <p:nvSpPr>
          <p:cNvPr id="18" name="椭圆 17"/>
          <p:cNvSpPr/>
          <p:nvPr/>
        </p:nvSpPr>
        <p:spPr>
          <a:xfrm>
            <a:off x="7740352" y="2097634"/>
            <a:ext cx="373310" cy="373310"/>
          </a:xfrm>
          <a:prstGeom prst="ellipse">
            <a:avLst/>
          </a:prstGeom>
          <a:solidFill>
            <a:srgbClr val="E62129"/>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122" pitchFamily="34" typeface="微软雅黑"/>
                <a:ea charset="-122" pitchFamily="34" typeface="微软雅黑"/>
              </a:rPr>
              <a:t>3</a:t>
            </a:r>
          </a:p>
        </p:txBody>
      </p:sp>
      <p:sp>
        <p:nvSpPr>
          <p:cNvPr id="19" name="矩形 18"/>
          <p:cNvSpPr/>
          <p:nvPr/>
        </p:nvSpPr>
        <p:spPr>
          <a:xfrm>
            <a:off x="4016526" y="1722821"/>
            <a:ext cx="1097280" cy="365760"/>
          </a:xfrm>
          <a:prstGeom prst="rect">
            <a:avLst/>
          </a:prstGeom>
        </p:spPr>
        <p:txBody>
          <a:bodyPr wrap="none">
            <a:spAutoFit/>
          </a:bodyPr>
          <a:lstStyle/>
          <a:p>
            <a:r>
              <a:rPr altLang="en-US" b="1" lang="zh-CN" smtClean="0">
                <a:solidFill>
                  <a:schemeClr val="bg1"/>
                </a:solidFill>
                <a:latin charset="-122" pitchFamily="34" typeface="微软雅黑"/>
                <a:ea charset="-122" pitchFamily="34" typeface="微软雅黑"/>
              </a:rPr>
              <a:t>添加标题</a:t>
            </a:r>
          </a:p>
        </p:txBody>
      </p:sp>
      <p:sp>
        <p:nvSpPr>
          <p:cNvPr id="20" name="矩形 19"/>
          <p:cNvSpPr/>
          <p:nvPr/>
        </p:nvSpPr>
        <p:spPr>
          <a:xfrm>
            <a:off x="6750665" y="1722821"/>
            <a:ext cx="1097280" cy="365760"/>
          </a:xfrm>
          <a:prstGeom prst="rect">
            <a:avLst/>
          </a:prstGeom>
        </p:spPr>
        <p:txBody>
          <a:bodyPr wrap="none">
            <a:spAutoFit/>
          </a:bodyPr>
          <a:lstStyle/>
          <a:p>
            <a:r>
              <a:rPr altLang="en-US" b="1" lang="zh-CN" smtClean="0">
                <a:solidFill>
                  <a:schemeClr val="bg1"/>
                </a:solidFill>
                <a:latin charset="-122" pitchFamily="34" typeface="微软雅黑"/>
                <a:ea charset="-122" pitchFamily="34" typeface="微软雅黑"/>
              </a:rPr>
              <a:t>添加标题</a:t>
            </a:r>
          </a:p>
        </p:txBody>
      </p:sp>
      <p:sp>
        <p:nvSpPr>
          <p:cNvPr id="21" name="TextBox 20"/>
          <p:cNvSpPr txBox="1"/>
          <p:nvPr/>
        </p:nvSpPr>
        <p:spPr>
          <a:xfrm>
            <a:off x="892717" y="2829770"/>
            <a:ext cx="1944216" cy="1584960"/>
          </a:xfrm>
          <a:prstGeom prst="rect">
            <a:avLst/>
          </a:prstGeom>
          <a:noFill/>
        </p:spPr>
        <p:txBody>
          <a:bodyPr bIns="0" lIns="0" rIns="0" rtlCol="0" tIns="0" wrap="square">
            <a:spAutoFit/>
          </a:bodyPr>
          <a:lstStyle/>
          <a:p>
            <a:pPr>
              <a:lnSpc>
                <a:spcPct val="130000"/>
              </a:lnSpc>
            </a:pPr>
            <a:r>
              <a:rPr altLang="en-US" lang="zh-CN" smtClean="0" sz="1000">
                <a:solidFill>
                  <a:schemeClr val="tx1">
                    <a:lumMod val="75000"/>
                    <a:lumOff val="25000"/>
                  </a:schemeClr>
                </a:solidFill>
                <a:latin charset="-122" pitchFamily="34" typeface="微软雅黑"/>
                <a:ea charset="-122" pitchFamily="34" typeface="微软雅黑"/>
              </a:rPr>
              <a:t>       点击输入简要文字内容，文字内容需概括精炼，不用多余的文字修饰。点击输入简要文字内容，文字内容需概括精炼，不用多余的文字修饰。</a:t>
            </a:r>
          </a:p>
          <a:p>
            <a:pPr>
              <a:lnSpc>
                <a:spcPct val="130000"/>
              </a:lnSpc>
            </a:pPr>
            <a:r>
              <a:rPr altLang="en-US" lang="zh-CN" smtClean="0" sz="1000">
                <a:solidFill>
                  <a:schemeClr val="tx1">
                    <a:lumMod val="75000"/>
                    <a:lumOff val="25000"/>
                  </a:schemeClr>
                </a:solidFill>
                <a:latin charset="-122" pitchFamily="34" typeface="微软雅黑"/>
                <a:ea charset="-122" pitchFamily="34" typeface="微软雅黑"/>
              </a:rPr>
              <a:t>       点击输入简要文字内容，文字内容需概括精炼，不用多余的文字修饰。</a:t>
            </a:r>
          </a:p>
        </p:txBody>
      </p:sp>
      <p:sp>
        <p:nvSpPr>
          <p:cNvPr id="22" name="TextBox 21"/>
          <p:cNvSpPr txBox="1"/>
          <p:nvPr/>
        </p:nvSpPr>
        <p:spPr>
          <a:xfrm>
            <a:off x="3598416" y="2824126"/>
            <a:ext cx="1944216" cy="1584960"/>
          </a:xfrm>
          <a:prstGeom prst="rect">
            <a:avLst/>
          </a:prstGeom>
          <a:noFill/>
        </p:spPr>
        <p:txBody>
          <a:bodyPr bIns="0" lIns="0" rIns="0" rtlCol="0" tIns="0" wrap="square">
            <a:spAutoFit/>
          </a:bodyPr>
          <a:lstStyle/>
          <a:p>
            <a:pPr>
              <a:lnSpc>
                <a:spcPct val="130000"/>
              </a:lnSpc>
            </a:pPr>
            <a:r>
              <a:rPr altLang="en-US" lang="zh-CN" smtClean="0" sz="1000">
                <a:solidFill>
                  <a:schemeClr val="tx1">
                    <a:lumMod val="75000"/>
                    <a:lumOff val="25000"/>
                  </a:schemeClr>
                </a:solidFill>
                <a:latin charset="-122" pitchFamily="34" typeface="微软雅黑"/>
                <a:ea charset="-122" pitchFamily="34" typeface="微软雅黑"/>
              </a:rPr>
              <a:t>       点击输入简要文字内容，文字内容需概括精炼，不用多余的文字修饰。点击输入简要文字内容，文字内容需概括精炼，不用多余的文字修饰。</a:t>
            </a:r>
          </a:p>
          <a:p>
            <a:pPr>
              <a:lnSpc>
                <a:spcPct val="130000"/>
              </a:lnSpc>
            </a:pPr>
            <a:r>
              <a:rPr altLang="en-US" lang="zh-CN" smtClean="0" sz="1000">
                <a:solidFill>
                  <a:schemeClr val="tx1">
                    <a:lumMod val="75000"/>
                    <a:lumOff val="25000"/>
                  </a:schemeClr>
                </a:solidFill>
                <a:latin charset="-122" pitchFamily="34" typeface="微软雅黑"/>
                <a:ea charset="-122" pitchFamily="34" typeface="微软雅黑"/>
              </a:rPr>
              <a:t>       点击输入简要文字内容，文字内容需概括精炼，不用多余的文字修饰。</a:t>
            </a:r>
          </a:p>
        </p:txBody>
      </p:sp>
      <p:sp>
        <p:nvSpPr>
          <p:cNvPr id="23" name="TextBox 22"/>
          <p:cNvSpPr txBox="1"/>
          <p:nvPr/>
        </p:nvSpPr>
        <p:spPr>
          <a:xfrm>
            <a:off x="6332555" y="2831002"/>
            <a:ext cx="1944216" cy="1584960"/>
          </a:xfrm>
          <a:prstGeom prst="rect">
            <a:avLst/>
          </a:prstGeom>
          <a:noFill/>
        </p:spPr>
        <p:txBody>
          <a:bodyPr bIns="0" lIns="0" rIns="0" rtlCol="0" tIns="0" wrap="square">
            <a:spAutoFit/>
          </a:bodyPr>
          <a:lstStyle/>
          <a:p>
            <a:pPr>
              <a:lnSpc>
                <a:spcPct val="130000"/>
              </a:lnSpc>
            </a:pPr>
            <a:r>
              <a:rPr altLang="en-US" lang="zh-CN" smtClean="0" sz="1000">
                <a:solidFill>
                  <a:schemeClr val="tx1">
                    <a:lumMod val="75000"/>
                    <a:lumOff val="25000"/>
                  </a:schemeClr>
                </a:solidFill>
                <a:latin charset="-122" pitchFamily="34" typeface="微软雅黑"/>
                <a:ea charset="-122" pitchFamily="34" typeface="微软雅黑"/>
              </a:rPr>
              <a:t>       点击输入简要文字内容，文字内容需概括精炼，不用多余的文字修饰。点击输入简要文字内容，文字内容需概括精炼，不用多余的文字修饰。</a:t>
            </a:r>
          </a:p>
          <a:p>
            <a:pPr>
              <a:lnSpc>
                <a:spcPct val="130000"/>
              </a:lnSpc>
            </a:pPr>
            <a:r>
              <a:rPr altLang="en-US" lang="zh-CN" smtClean="0" sz="1000">
                <a:solidFill>
                  <a:schemeClr val="tx1">
                    <a:lumMod val="75000"/>
                    <a:lumOff val="25000"/>
                  </a:schemeClr>
                </a:solidFill>
                <a:latin charset="-122" pitchFamily="34" typeface="微软雅黑"/>
                <a:ea charset="-122" pitchFamily="34" typeface="微软雅黑"/>
              </a:rPr>
              <a:t>       点击输入简要文字内容，文字内容需概括精炼，不用多余的文字修饰。</a:t>
            </a:r>
          </a:p>
        </p:txBody>
      </p:sp>
      <p:sp>
        <p:nvSpPr>
          <p:cNvPr id="24" name="TextBox 23"/>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2083410006"/>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500" fill="hold" id="17"/>
                                        <p:tgtEl>
                                          <p:spTgt spid="14"/>
                                        </p:tgtEl>
                                        <p:attrNameLst>
                                          <p:attrName>ppt_x</p:attrName>
                                        </p:attrNameLst>
                                      </p:cBhvr>
                                      <p:tavLst>
                                        <p:tav tm="0">
                                          <p:val>
                                            <p:strVal val="1+#ppt_w/2"/>
                                          </p:val>
                                        </p:tav>
                                        <p:tav tm="100000">
                                          <p:val>
                                            <p:strVal val="#ppt_x"/>
                                          </p:val>
                                        </p:tav>
                                      </p:tavLst>
                                    </p:anim>
                                    <p:anim calcmode="lin" valueType="num">
                                      <p:cBhvr additive="base">
                                        <p:cTn dur="500" fill="hold" id="18"/>
                                        <p:tgtEl>
                                          <p:spTgt spid="14"/>
                                        </p:tgtEl>
                                        <p:attrNameLst>
                                          <p:attrName>ppt_y</p:attrName>
                                        </p:attrNameLst>
                                      </p:cBhvr>
                                      <p:tavLst>
                                        <p:tav tm="0">
                                          <p:val>
                                            <p:strVal val="#ppt_y"/>
                                          </p:val>
                                        </p:tav>
                                        <p:tav tm="100000">
                                          <p:val>
                                            <p:strVal val="#ppt_y"/>
                                          </p:val>
                                        </p:tav>
                                      </p:tavLst>
                                    </p:anim>
                                  </p:childTnLst>
                                </p:cTn>
                              </p:par>
                              <p:par>
                                <p:cTn fill="hold" grpId="0" id="19" nodeType="withEffect" presetClass="entr" presetID="53" presetSubtype="0">
                                  <p:stCondLst>
                                    <p:cond delay="200"/>
                                  </p:stCondLst>
                                  <p:childTnLst>
                                    <p:set>
                                      <p:cBhvr>
                                        <p:cTn dur="1" fill="hold" id="20">
                                          <p:stCondLst>
                                            <p:cond delay="0"/>
                                          </p:stCondLst>
                                        </p:cTn>
                                        <p:tgtEl>
                                          <p:spTgt spid="7"/>
                                        </p:tgtEl>
                                        <p:attrNameLst>
                                          <p:attrName>style.visibility</p:attrName>
                                        </p:attrNameLst>
                                      </p:cBhvr>
                                      <p:to>
                                        <p:strVal val="visible"/>
                                      </p:to>
                                    </p:set>
                                    <p:anim calcmode="lin" valueType="num">
                                      <p:cBhvr>
                                        <p:cTn dur="500" fill="hold" id="21"/>
                                        <p:tgtEl>
                                          <p:spTgt spid="7"/>
                                        </p:tgtEl>
                                        <p:attrNameLst>
                                          <p:attrName>ppt_w</p:attrName>
                                        </p:attrNameLst>
                                      </p:cBhvr>
                                      <p:tavLst>
                                        <p:tav tm="0">
                                          <p:val>
                                            <p:fltVal val="0"/>
                                          </p:val>
                                        </p:tav>
                                        <p:tav tm="100000">
                                          <p:val>
                                            <p:strVal val="#ppt_w"/>
                                          </p:val>
                                        </p:tav>
                                      </p:tavLst>
                                    </p:anim>
                                    <p:anim calcmode="lin" valueType="num">
                                      <p:cBhvr>
                                        <p:cTn dur="500" fill="hold" id="22"/>
                                        <p:tgtEl>
                                          <p:spTgt spid="7"/>
                                        </p:tgtEl>
                                        <p:attrNameLst>
                                          <p:attrName>ppt_h</p:attrName>
                                        </p:attrNameLst>
                                      </p:cBhvr>
                                      <p:tavLst>
                                        <p:tav tm="0">
                                          <p:val>
                                            <p:fltVal val="0"/>
                                          </p:val>
                                        </p:tav>
                                        <p:tav tm="100000">
                                          <p:val>
                                            <p:strVal val="#ppt_h"/>
                                          </p:val>
                                        </p:tav>
                                      </p:tavLst>
                                    </p:anim>
                                    <p:animEffect filter="fade" transition="in">
                                      <p:cBhvr>
                                        <p:cTn dur="500" id="23"/>
                                        <p:tgtEl>
                                          <p:spTgt spid="7"/>
                                        </p:tgtEl>
                                      </p:cBhvr>
                                    </p:animEffect>
                                  </p:childTnLst>
                                </p:cTn>
                              </p:par>
                              <p:par>
                                <p:cTn fill="hold" grpId="0" id="24" nodeType="withEffect" presetClass="entr" presetID="53" presetSubtype="0">
                                  <p:stCondLst>
                                    <p:cond delay="200"/>
                                  </p:stCondLst>
                                  <p:childTnLst>
                                    <p:set>
                                      <p:cBhvr>
                                        <p:cTn dur="1" fill="hold" id="25">
                                          <p:stCondLst>
                                            <p:cond delay="0"/>
                                          </p:stCondLst>
                                        </p:cTn>
                                        <p:tgtEl>
                                          <p:spTgt spid="17"/>
                                        </p:tgtEl>
                                        <p:attrNameLst>
                                          <p:attrName>style.visibility</p:attrName>
                                        </p:attrNameLst>
                                      </p:cBhvr>
                                      <p:to>
                                        <p:strVal val="visible"/>
                                      </p:to>
                                    </p:set>
                                    <p:anim calcmode="lin" valueType="num">
                                      <p:cBhvr>
                                        <p:cTn dur="500" fill="hold" id="26"/>
                                        <p:tgtEl>
                                          <p:spTgt spid="17"/>
                                        </p:tgtEl>
                                        <p:attrNameLst>
                                          <p:attrName>ppt_w</p:attrName>
                                        </p:attrNameLst>
                                      </p:cBhvr>
                                      <p:tavLst>
                                        <p:tav tm="0">
                                          <p:val>
                                            <p:fltVal val="0"/>
                                          </p:val>
                                        </p:tav>
                                        <p:tav tm="100000">
                                          <p:val>
                                            <p:strVal val="#ppt_w"/>
                                          </p:val>
                                        </p:tav>
                                      </p:tavLst>
                                    </p:anim>
                                    <p:anim calcmode="lin" valueType="num">
                                      <p:cBhvr>
                                        <p:cTn dur="500" fill="hold" id="27"/>
                                        <p:tgtEl>
                                          <p:spTgt spid="17"/>
                                        </p:tgtEl>
                                        <p:attrNameLst>
                                          <p:attrName>ppt_h</p:attrName>
                                        </p:attrNameLst>
                                      </p:cBhvr>
                                      <p:tavLst>
                                        <p:tav tm="0">
                                          <p:val>
                                            <p:fltVal val="0"/>
                                          </p:val>
                                        </p:tav>
                                        <p:tav tm="100000">
                                          <p:val>
                                            <p:strVal val="#ppt_h"/>
                                          </p:val>
                                        </p:tav>
                                      </p:tavLst>
                                    </p:anim>
                                    <p:animEffect filter="fade" transition="in">
                                      <p:cBhvr>
                                        <p:cTn dur="500" id="28"/>
                                        <p:tgtEl>
                                          <p:spTgt spid="17"/>
                                        </p:tgtEl>
                                      </p:cBhvr>
                                    </p:animEffect>
                                  </p:childTnLst>
                                </p:cTn>
                              </p:par>
                              <p:par>
                                <p:cTn fill="hold" grpId="0" id="29" nodeType="withEffect" presetClass="entr" presetID="53" presetSubtype="0">
                                  <p:stCondLst>
                                    <p:cond delay="200"/>
                                  </p:stCondLst>
                                  <p:childTnLst>
                                    <p:set>
                                      <p:cBhvr>
                                        <p:cTn dur="1" fill="hold" id="30">
                                          <p:stCondLst>
                                            <p:cond delay="0"/>
                                          </p:stCondLst>
                                        </p:cTn>
                                        <p:tgtEl>
                                          <p:spTgt spid="18"/>
                                        </p:tgtEl>
                                        <p:attrNameLst>
                                          <p:attrName>style.visibility</p:attrName>
                                        </p:attrNameLst>
                                      </p:cBhvr>
                                      <p:to>
                                        <p:strVal val="visible"/>
                                      </p:to>
                                    </p:set>
                                    <p:anim calcmode="lin" valueType="num">
                                      <p:cBhvr>
                                        <p:cTn dur="500" fill="hold" id="31"/>
                                        <p:tgtEl>
                                          <p:spTgt spid="18"/>
                                        </p:tgtEl>
                                        <p:attrNameLst>
                                          <p:attrName>ppt_w</p:attrName>
                                        </p:attrNameLst>
                                      </p:cBhvr>
                                      <p:tavLst>
                                        <p:tav tm="0">
                                          <p:val>
                                            <p:fltVal val="0"/>
                                          </p:val>
                                        </p:tav>
                                        <p:tav tm="100000">
                                          <p:val>
                                            <p:strVal val="#ppt_w"/>
                                          </p:val>
                                        </p:tav>
                                      </p:tavLst>
                                    </p:anim>
                                    <p:anim calcmode="lin" valueType="num">
                                      <p:cBhvr>
                                        <p:cTn dur="500" fill="hold" id="32"/>
                                        <p:tgtEl>
                                          <p:spTgt spid="18"/>
                                        </p:tgtEl>
                                        <p:attrNameLst>
                                          <p:attrName>ppt_h</p:attrName>
                                        </p:attrNameLst>
                                      </p:cBhvr>
                                      <p:tavLst>
                                        <p:tav tm="0">
                                          <p:val>
                                            <p:fltVal val="0"/>
                                          </p:val>
                                        </p:tav>
                                        <p:tav tm="100000">
                                          <p:val>
                                            <p:strVal val="#ppt_h"/>
                                          </p:val>
                                        </p:tav>
                                      </p:tavLst>
                                    </p:anim>
                                    <p:animEffect filter="fade" transition="in">
                                      <p:cBhvr>
                                        <p:cTn dur="500" id="33"/>
                                        <p:tgtEl>
                                          <p:spTgt spid="18"/>
                                        </p:tgtEl>
                                      </p:cBhvr>
                                    </p:animEffect>
                                  </p:childTnLst>
                                </p:cTn>
                              </p:par>
                            </p:childTnLst>
                          </p:cTn>
                        </p:par>
                        <p:par>
                          <p:cTn fill="hold" id="34" nodeType="afterGroup">
                            <p:stCondLst>
                              <p:cond delay="1700"/>
                            </p:stCondLst>
                            <p:childTnLst>
                              <p:par>
                                <p:cTn fill="hold" grpId="0" id="35" nodeType="afterEffect" presetClass="entr" presetID="16" presetSubtype="37">
                                  <p:stCondLst>
                                    <p:cond delay="0"/>
                                  </p:stCondLst>
                                  <p:childTnLst>
                                    <p:set>
                                      <p:cBhvr>
                                        <p:cTn dur="1" fill="hold" id="36">
                                          <p:stCondLst>
                                            <p:cond delay="0"/>
                                          </p:stCondLst>
                                        </p:cTn>
                                        <p:tgtEl>
                                          <p:spTgt spid="19"/>
                                        </p:tgtEl>
                                        <p:attrNameLst>
                                          <p:attrName>style.visibility</p:attrName>
                                        </p:attrNameLst>
                                      </p:cBhvr>
                                      <p:to>
                                        <p:strVal val="visible"/>
                                      </p:to>
                                    </p:set>
                                    <p:animEffect filter="barn(outVertical)" transition="in">
                                      <p:cBhvr>
                                        <p:cTn dur="500" id="37"/>
                                        <p:tgtEl>
                                          <p:spTgt spid="19"/>
                                        </p:tgtEl>
                                      </p:cBhvr>
                                    </p:animEffect>
                                  </p:childTnLst>
                                </p:cTn>
                              </p:par>
                              <p:par>
                                <p:cTn fill="hold" grpId="0" id="38" nodeType="withEffect" presetClass="entr" presetID="16" presetSubtype="37">
                                  <p:stCondLst>
                                    <p:cond delay="0"/>
                                  </p:stCondLst>
                                  <p:childTnLst>
                                    <p:set>
                                      <p:cBhvr>
                                        <p:cTn dur="1" fill="hold" id="39">
                                          <p:stCondLst>
                                            <p:cond delay="0"/>
                                          </p:stCondLst>
                                        </p:cTn>
                                        <p:tgtEl>
                                          <p:spTgt spid="8"/>
                                        </p:tgtEl>
                                        <p:attrNameLst>
                                          <p:attrName>style.visibility</p:attrName>
                                        </p:attrNameLst>
                                      </p:cBhvr>
                                      <p:to>
                                        <p:strVal val="visible"/>
                                      </p:to>
                                    </p:set>
                                    <p:animEffect filter="barn(outVertical)" transition="in">
                                      <p:cBhvr>
                                        <p:cTn dur="500" id="40"/>
                                        <p:tgtEl>
                                          <p:spTgt spid="8"/>
                                        </p:tgtEl>
                                      </p:cBhvr>
                                    </p:animEffect>
                                  </p:childTnLst>
                                </p:cTn>
                              </p:par>
                              <p:par>
                                <p:cTn fill="hold" grpId="0" id="41" nodeType="withEffect" presetClass="entr" presetID="16" presetSubtype="37">
                                  <p:stCondLst>
                                    <p:cond delay="0"/>
                                  </p:stCondLst>
                                  <p:childTnLst>
                                    <p:set>
                                      <p:cBhvr>
                                        <p:cTn dur="1" fill="hold" id="42">
                                          <p:stCondLst>
                                            <p:cond delay="0"/>
                                          </p:stCondLst>
                                        </p:cTn>
                                        <p:tgtEl>
                                          <p:spTgt spid="20"/>
                                        </p:tgtEl>
                                        <p:attrNameLst>
                                          <p:attrName>style.visibility</p:attrName>
                                        </p:attrNameLst>
                                      </p:cBhvr>
                                      <p:to>
                                        <p:strVal val="visible"/>
                                      </p:to>
                                    </p:set>
                                    <p:animEffect filter="barn(outVertical)" transition="in">
                                      <p:cBhvr>
                                        <p:cTn dur="500" id="43"/>
                                        <p:tgtEl>
                                          <p:spTgt spid="20"/>
                                        </p:tgtEl>
                                      </p:cBhvr>
                                    </p:animEffect>
                                  </p:childTnLst>
                                </p:cTn>
                              </p:par>
                            </p:childTnLst>
                          </p:cTn>
                        </p:par>
                        <p:par>
                          <p:cTn fill="hold" id="44" nodeType="afterGroup">
                            <p:stCondLst>
                              <p:cond delay="2200"/>
                            </p:stCondLst>
                            <p:childTnLst>
                              <p:par>
                                <p:cTn fill="hold" grpId="0" id="45" nodeType="afterEffect" presetClass="entr" presetID="21" presetSubtype="1">
                                  <p:stCondLst>
                                    <p:cond delay="0"/>
                                  </p:stCondLst>
                                  <p:childTnLst>
                                    <p:set>
                                      <p:cBhvr>
                                        <p:cTn dur="1" fill="hold" id="46">
                                          <p:stCondLst>
                                            <p:cond delay="0"/>
                                          </p:stCondLst>
                                        </p:cTn>
                                        <p:tgtEl>
                                          <p:spTgt spid="3"/>
                                        </p:tgtEl>
                                        <p:attrNameLst>
                                          <p:attrName>style.visibility</p:attrName>
                                        </p:attrNameLst>
                                      </p:cBhvr>
                                      <p:to>
                                        <p:strVal val="visible"/>
                                      </p:to>
                                    </p:set>
                                    <p:animEffect filter="wheel(1)" transition="in">
                                      <p:cBhvr>
                                        <p:cTn dur="800" id="47"/>
                                        <p:tgtEl>
                                          <p:spTgt spid="3"/>
                                        </p:tgtEl>
                                      </p:cBhvr>
                                    </p:animEffect>
                                  </p:childTnLst>
                                </p:cTn>
                              </p:par>
                              <p:par>
                                <p:cTn fill="hold" grpId="0" id="48" nodeType="withEffect" presetClass="entr" presetID="21" presetSubtype="1">
                                  <p:stCondLst>
                                    <p:cond delay="200"/>
                                  </p:stCondLst>
                                  <p:childTnLst>
                                    <p:set>
                                      <p:cBhvr>
                                        <p:cTn dur="1" fill="hold" id="49">
                                          <p:stCondLst>
                                            <p:cond delay="0"/>
                                          </p:stCondLst>
                                        </p:cTn>
                                        <p:tgtEl>
                                          <p:spTgt spid="9"/>
                                        </p:tgtEl>
                                        <p:attrNameLst>
                                          <p:attrName>style.visibility</p:attrName>
                                        </p:attrNameLst>
                                      </p:cBhvr>
                                      <p:to>
                                        <p:strVal val="visible"/>
                                      </p:to>
                                    </p:set>
                                    <p:animEffect filter="wheel(1)" transition="in">
                                      <p:cBhvr>
                                        <p:cTn dur="800" id="50"/>
                                        <p:tgtEl>
                                          <p:spTgt spid="9"/>
                                        </p:tgtEl>
                                      </p:cBhvr>
                                    </p:animEffect>
                                  </p:childTnLst>
                                </p:cTn>
                              </p:par>
                              <p:par>
                                <p:cTn fill="hold" grpId="0" id="51" nodeType="withEffect" presetClass="entr" presetID="21" presetSubtype="1">
                                  <p:stCondLst>
                                    <p:cond delay="400"/>
                                  </p:stCondLst>
                                  <p:childTnLst>
                                    <p:set>
                                      <p:cBhvr>
                                        <p:cTn dur="1" fill="hold" id="52">
                                          <p:stCondLst>
                                            <p:cond delay="0"/>
                                          </p:stCondLst>
                                        </p:cTn>
                                        <p:tgtEl>
                                          <p:spTgt spid="10"/>
                                        </p:tgtEl>
                                        <p:attrNameLst>
                                          <p:attrName>style.visibility</p:attrName>
                                        </p:attrNameLst>
                                      </p:cBhvr>
                                      <p:to>
                                        <p:strVal val="visible"/>
                                      </p:to>
                                    </p:set>
                                    <p:animEffect filter="wheel(1)" transition="in">
                                      <p:cBhvr>
                                        <p:cTn dur="800" id="53"/>
                                        <p:tgtEl>
                                          <p:spTgt spid="10"/>
                                        </p:tgtEl>
                                      </p:cBhvr>
                                    </p:animEffect>
                                  </p:childTnLst>
                                </p:cTn>
                              </p:par>
                            </p:childTnLst>
                          </p:cTn>
                        </p:par>
                        <p:par>
                          <p:cTn fill="hold" id="54" nodeType="afterGroup">
                            <p:stCondLst>
                              <p:cond delay="3400"/>
                            </p:stCondLst>
                            <p:childTnLst>
                              <p:par>
                                <p:cTn fill="hold" grpId="0" id="55" nodeType="afterEffect" presetClass="entr" presetID="22" presetSubtype="8">
                                  <p:stCondLst>
                                    <p:cond delay="0"/>
                                  </p:stCondLst>
                                  <p:iterate type="lt">
                                    <p:tmPct val="30000"/>
                                  </p:iterate>
                                  <p:childTnLst>
                                    <p:set>
                                      <p:cBhvr>
                                        <p:cTn dur="1" fill="hold" id="56">
                                          <p:stCondLst>
                                            <p:cond delay="0"/>
                                          </p:stCondLst>
                                        </p:cTn>
                                        <p:tgtEl>
                                          <p:spTgt spid="21"/>
                                        </p:tgtEl>
                                        <p:attrNameLst>
                                          <p:attrName>style.visibility</p:attrName>
                                        </p:attrNameLst>
                                      </p:cBhvr>
                                      <p:to>
                                        <p:strVal val="visible"/>
                                      </p:to>
                                    </p:set>
                                    <p:animEffect filter="wipe(left)" transition="in">
                                      <p:cBhvr>
                                        <p:cTn dur="50" id="57"/>
                                        <p:tgtEl>
                                          <p:spTgt spid="21"/>
                                        </p:tgtEl>
                                      </p:cBhvr>
                                    </p:animEffect>
                                  </p:childTnLst>
                                </p:cTn>
                              </p:par>
                              <p:par>
                                <p:cTn fill="hold" grpId="1" id="58" nodeType="withEffect" presetClass="emph" presetID="36" presetSubtype="0">
                                  <p:stCondLst>
                                    <p:cond delay="0"/>
                                  </p:stCondLst>
                                  <p:iterate type="lt">
                                    <p:tmPct val="30000"/>
                                  </p:iterate>
                                  <p:childTnLst>
                                    <p:animScale>
                                      <p:cBhvr>
                                        <p:cTn autoRev="1" dur="25" fill="hold" id="59">
                                          <p:stCondLst>
                                            <p:cond delay="0"/>
                                          </p:stCondLst>
                                        </p:cTn>
                                        <p:tgtEl>
                                          <p:spTgt spid="21"/>
                                        </p:tgtEl>
                                      </p:cBhvr>
                                      <p:to x="80000" y="100000"/>
                                    </p:animScale>
                                    <p:anim by="(#ppt_w*0.10)" calcmode="lin" valueType="num">
                                      <p:cBhvr>
                                        <p:cTn autoRev="1" dur="25" fill="hold" id="60">
                                          <p:stCondLst>
                                            <p:cond delay="0"/>
                                          </p:stCondLst>
                                        </p:cTn>
                                        <p:tgtEl>
                                          <p:spTgt spid="21"/>
                                        </p:tgtEl>
                                        <p:attrNameLst>
                                          <p:attrName>ppt_x</p:attrName>
                                        </p:attrNameLst>
                                      </p:cBhvr>
                                    </p:anim>
                                    <p:anim by="(-#ppt_w*0.10)" calcmode="lin" valueType="num">
                                      <p:cBhvr>
                                        <p:cTn autoRev="1" dur="25" fill="hold" id="61">
                                          <p:stCondLst>
                                            <p:cond delay="0"/>
                                          </p:stCondLst>
                                        </p:cTn>
                                        <p:tgtEl>
                                          <p:spTgt spid="21"/>
                                        </p:tgtEl>
                                        <p:attrNameLst>
                                          <p:attrName>ppt_y</p:attrName>
                                        </p:attrNameLst>
                                      </p:cBhvr>
                                    </p:anim>
                                    <p:animRot by="-480000">
                                      <p:cBhvr>
                                        <p:cTn autoRev="1" dur="25" fill="hold" id="62">
                                          <p:stCondLst>
                                            <p:cond delay="0"/>
                                          </p:stCondLst>
                                        </p:cTn>
                                        <p:tgtEl>
                                          <p:spTgt spid="21"/>
                                        </p:tgtEl>
                                        <p:attrNameLst>
                                          <p:attrName>r</p:attrName>
                                        </p:attrNameLst>
                                      </p:cBhvr>
                                    </p:animRot>
                                  </p:childTnLst>
                                </p:cTn>
                              </p:par>
                              <p:par>
                                <p:cTn fill="hold" grpId="0" id="63" nodeType="withEffect" presetClass="entr" presetID="22" presetSubtype="8">
                                  <p:stCondLst>
                                    <p:cond delay="500"/>
                                  </p:stCondLst>
                                  <p:iterate type="lt">
                                    <p:tmPct val="30000"/>
                                  </p:iterate>
                                  <p:childTnLst>
                                    <p:set>
                                      <p:cBhvr>
                                        <p:cTn dur="1" fill="hold" id="64">
                                          <p:stCondLst>
                                            <p:cond delay="0"/>
                                          </p:stCondLst>
                                        </p:cTn>
                                        <p:tgtEl>
                                          <p:spTgt spid="22"/>
                                        </p:tgtEl>
                                        <p:attrNameLst>
                                          <p:attrName>style.visibility</p:attrName>
                                        </p:attrNameLst>
                                      </p:cBhvr>
                                      <p:to>
                                        <p:strVal val="visible"/>
                                      </p:to>
                                    </p:set>
                                    <p:animEffect filter="wipe(left)" transition="in">
                                      <p:cBhvr>
                                        <p:cTn dur="50" id="65"/>
                                        <p:tgtEl>
                                          <p:spTgt spid="22"/>
                                        </p:tgtEl>
                                      </p:cBhvr>
                                    </p:animEffect>
                                  </p:childTnLst>
                                </p:cTn>
                              </p:par>
                              <p:par>
                                <p:cTn fill="hold" grpId="1" id="66" nodeType="withEffect" presetClass="emph" presetID="36" presetSubtype="0">
                                  <p:stCondLst>
                                    <p:cond delay="500"/>
                                  </p:stCondLst>
                                  <p:iterate type="lt">
                                    <p:tmPct val="30000"/>
                                  </p:iterate>
                                  <p:childTnLst>
                                    <p:animScale>
                                      <p:cBhvr>
                                        <p:cTn autoRev="1" dur="25" fill="hold" id="67">
                                          <p:stCondLst>
                                            <p:cond delay="0"/>
                                          </p:stCondLst>
                                        </p:cTn>
                                        <p:tgtEl>
                                          <p:spTgt spid="22"/>
                                        </p:tgtEl>
                                      </p:cBhvr>
                                      <p:to x="80000" y="100000"/>
                                    </p:animScale>
                                    <p:anim by="(#ppt_w*0.10)" calcmode="lin" valueType="num">
                                      <p:cBhvr>
                                        <p:cTn autoRev="1" dur="25" fill="hold" id="68">
                                          <p:stCondLst>
                                            <p:cond delay="0"/>
                                          </p:stCondLst>
                                        </p:cTn>
                                        <p:tgtEl>
                                          <p:spTgt spid="22"/>
                                        </p:tgtEl>
                                        <p:attrNameLst>
                                          <p:attrName>ppt_x</p:attrName>
                                        </p:attrNameLst>
                                      </p:cBhvr>
                                    </p:anim>
                                    <p:anim by="(-#ppt_w*0.10)" calcmode="lin" valueType="num">
                                      <p:cBhvr>
                                        <p:cTn autoRev="1" dur="25" fill="hold" id="69">
                                          <p:stCondLst>
                                            <p:cond delay="0"/>
                                          </p:stCondLst>
                                        </p:cTn>
                                        <p:tgtEl>
                                          <p:spTgt spid="22"/>
                                        </p:tgtEl>
                                        <p:attrNameLst>
                                          <p:attrName>ppt_y</p:attrName>
                                        </p:attrNameLst>
                                      </p:cBhvr>
                                    </p:anim>
                                    <p:animRot by="-480000">
                                      <p:cBhvr>
                                        <p:cTn autoRev="1" dur="25" fill="hold" id="70">
                                          <p:stCondLst>
                                            <p:cond delay="0"/>
                                          </p:stCondLst>
                                        </p:cTn>
                                        <p:tgtEl>
                                          <p:spTgt spid="22"/>
                                        </p:tgtEl>
                                        <p:attrNameLst>
                                          <p:attrName>r</p:attrName>
                                        </p:attrNameLst>
                                      </p:cBhvr>
                                    </p:animRot>
                                  </p:childTnLst>
                                </p:cTn>
                              </p:par>
                              <p:par>
                                <p:cTn fill="hold" grpId="0" id="71" nodeType="withEffect" presetClass="entr" presetID="22" presetSubtype="8">
                                  <p:stCondLst>
                                    <p:cond delay="1000"/>
                                  </p:stCondLst>
                                  <p:iterate type="lt">
                                    <p:tmPct val="30000"/>
                                  </p:iterate>
                                  <p:childTnLst>
                                    <p:set>
                                      <p:cBhvr>
                                        <p:cTn dur="1" fill="hold" id="72">
                                          <p:stCondLst>
                                            <p:cond delay="0"/>
                                          </p:stCondLst>
                                        </p:cTn>
                                        <p:tgtEl>
                                          <p:spTgt spid="23"/>
                                        </p:tgtEl>
                                        <p:attrNameLst>
                                          <p:attrName>style.visibility</p:attrName>
                                        </p:attrNameLst>
                                      </p:cBhvr>
                                      <p:to>
                                        <p:strVal val="visible"/>
                                      </p:to>
                                    </p:set>
                                    <p:animEffect filter="wipe(left)" transition="in">
                                      <p:cBhvr>
                                        <p:cTn dur="50" id="73"/>
                                        <p:tgtEl>
                                          <p:spTgt spid="23"/>
                                        </p:tgtEl>
                                      </p:cBhvr>
                                    </p:animEffect>
                                  </p:childTnLst>
                                </p:cTn>
                              </p:par>
                              <p:par>
                                <p:cTn fill="hold" grpId="1" id="74" nodeType="withEffect" presetClass="emph" presetID="36" presetSubtype="0">
                                  <p:stCondLst>
                                    <p:cond delay="1000"/>
                                  </p:stCondLst>
                                  <p:iterate type="lt">
                                    <p:tmPct val="30000"/>
                                  </p:iterate>
                                  <p:childTnLst>
                                    <p:animScale>
                                      <p:cBhvr>
                                        <p:cTn autoRev="1" dur="25" fill="hold" id="75">
                                          <p:stCondLst>
                                            <p:cond delay="0"/>
                                          </p:stCondLst>
                                        </p:cTn>
                                        <p:tgtEl>
                                          <p:spTgt spid="23"/>
                                        </p:tgtEl>
                                      </p:cBhvr>
                                      <p:to x="80000" y="100000"/>
                                    </p:animScale>
                                    <p:anim by="(#ppt_w*0.10)" calcmode="lin" valueType="num">
                                      <p:cBhvr>
                                        <p:cTn autoRev="1" dur="25" fill="hold" id="76">
                                          <p:stCondLst>
                                            <p:cond delay="0"/>
                                          </p:stCondLst>
                                        </p:cTn>
                                        <p:tgtEl>
                                          <p:spTgt spid="23"/>
                                        </p:tgtEl>
                                        <p:attrNameLst>
                                          <p:attrName>ppt_x</p:attrName>
                                        </p:attrNameLst>
                                      </p:cBhvr>
                                    </p:anim>
                                    <p:anim by="(-#ppt_w*0.10)" calcmode="lin" valueType="num">
                                      <p:cBhvr>
                                        <p:cTn autoRev="1" dur="25" fill="hold" id="77">
                                          <p:stCondLst>
                                            <p:cond delay="0"/>
                                          </p:stCondLst>
                                        </p:cTn>
                                        <p:tgtEl>
                                          <p:spTgt spid="23"/>
                                        </p:tgtEl>
                                        <p:attrNameLst>
                                          <p:attrName>ppt_y</p:attrName>
                                        </p:attrNameLst>
                                      </p:cBhvr>
                                    </p:anim>
                                    <p:animRot by="-480000">
                                      <p:cBhvr>
                                        <p:cTn autoRev="1" dur="25" fill="hold" id="78">
                                          <p:stCondLst>
                                            <p:cond delay="0"/>
                                          </p:stCondLst>
                                        </p:cTn>
                                        <p:tgtEl>
                                          <p:spTgt spid="2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8"/>
      <p:bldP grpId="0" spid="9"/>
      <p:bldP grpId="0" spid="10"/>
      <p:bldP grpId="0" spid="17"/>
      <p:bldP grpId="0" spid="18"/>
      <p:bldP grpId="0" spid="19"/>
      <p:bldP grpId="0" spid="20"/>
      <p:bldP grpId="0" spid="21"/>
      <p:bldP grpId="1" spid="21"/>
      <p:bldP grpId="0" spid="22"/>
      <p:bldP grpId="1" spid="22"/>
      <p:bldP grpId="0" spid="23"/>
      <p:bldP grpId="1" spid="2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Rectangle 3"/>
          <p:cNvSpPr/>
          <p:nvPr/>
        </p:nvSpPr>
        <p:spPr>
          <a:xfrm>
            <a:off x="3032653" y="1347614"/>
            <a:ext cx="3352800" cy="963133"/>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lang="en-US" sz="2400">
              <a:solidFill>
                <a:schemeClr val="bg1"/>
              </a:solidFill>
            </a:endParaRPr>
          </a:p>
        </p:txBody>
      </p:sp>
      <p:sp>
        <p:nvSpPr>
          <p:cNvPr id="4" name="Rectangle 4"/>
          <p:cNvSpPr/>
          <p:nvPr/>
        </p:nvSpPr>
        <p:spPr>
          <a:xfrm>
            <a:off x="3032653" y="2422133"/>
            <a:ext cx="3352800" cy="9631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lang="en-US" sz="2400">
              <a:solidFill>
                <a:schemeClr val="bg1"/>
              </a:solidFill>
            </a:endParaRPr>
          </a:p>
        </p:txBody>
      </p:sp>
      <p:sp>
        <p:nvSpPr>
          <p:cNvPr id="5" name="Rectangle 5"/>
          <p:cNvSpPr/>
          <p:nvPr/>
        </p:nvSpPr>
        <p:spPr>
          <a:xfrm>
            <a:off x="3032653" y="3496650"/>
            <a:ext cx="3352800" cy="963133"/>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lang="en-US" sz="2400">
              <a:solidFill>
                <a:schemeClr val="bg1"/>
              </a:solidFill>
            </a:endParaRPr>
          </a:p>
        </p:txBody>
      </p:sp>
      <p:grpSp>
        <p:nvGrpSpPr>
          <p:cNvPr id="6" name="Group 9"/>
          <p:cNvGrpSpPr/>
          <p:nvPr/>
        </p:nvGrpSpPr>
        <p:grpSpPr>
          <a:xfrm>
            <a:off x="5490726" y="2683860"/>
            <a:ext cx="647523" cy="480154"/>
            <a:chOff x="4572000" y="3414713"/>
            <a:chExt cx="374651" cy="277813"/>
          </a:xfrm>
          <a:solidFill>
            <a:schemeClr val="bg1"/>
          </a:solidFill>
        </p:grpSpPr>
        <p:sp>
          <p:nvSpPr>
            <p:cNvPr id="7" name="Freeform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solidFill>
                  <a:schemeClr val="bg1"/>
                </a:solidFill>
              </a:endParaRPr>
            </a:p>
          </p:txBody>
        </p:sp>
        <p:sp>
          <p:nvSpPr>
            <p:cNvPr id="8" name="Freeform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solidFill>
                  <a:schemeClr val="bg1"/>
                </a:solidFill>
              </a:endParaRPr>
            </a:p>
          </p:txBody>
        </p:sp>
      </p:grpSp>
      <p:grpSp>
        <p:nvGrpSpPr>
          <p:cNvPr id="9" name="Group 12"/>
          <p:cNvGrpSpPr/>
          <p:nvPr/>
        </p:nvGrpSpPr>
        <p:grpSpPr>
          <a:xfrm>
            <a:off x="3324461" y="3711226"/>
            <a:ext cx="544382" cy="533978"/>
            <a:chOff x="2905125" y="4002088"/>
            <a:chExt cx="249238" cy="244475"/>
          </a:xfrm>
          <a:solidFill>
            <a:schemeClr val="bg1"/>
          </a:solidFill>
        </p:grpSpPr>
        <p:sp>
          <p:nvSpPr>
            <p:cNvPr id="10" name="Freeform 50"/>
            <p:cNvSpPr>
              <a:spLocks noEditPoints="1"/>
            </p:cNvSpPr>
            <p:nvPr/>
          </p:nvSpPr>
          <p:spPr bwMode="auto">
            <a:xfrm>
              <a:off x="2905125" y="4002088"/>
              <a:ext cx="249238" cy="244475"/>
            </a:xfrm>
            <a:custGeom>
              <a:gdLst>
                <a:gd fmla="*/ 82 w 95" name="T0"/>
                <a:gd fmla="*/ 58 h 93" name="T1"/>
                <a:gd fmla="*/ 95 w 95" name="T2"/>
                <a:gd fmla="*/ 52 h 93" name="T3"/>
                <a:gd fmla="*/ 95 w 95" name="T4"/>
                <a:gd fmla="*/ 42 h 93" name="T5"/>
                <a:gd fmla="*/ 82 w 95" name="T6"/>
                <a:gd fmla="*/ 36 h 93" name="T7"/>
                <a:gd fmla="*/ 79 w 95" name="T8"/>
                <a:gd fmla="*/ 31 h 93" name="T9"/>
                <a:gd fmla="*/ 84 w 95" name="T10"/>
                <a:gd fmla="*/ 18 h 93" name="T11"/>
                <a:gd fmla="*/ 77 w 95" name="T12"/>
                <a:gd fmla="*/ 10 h 93" name="T13"/>
                <a:gd fmla="*/ 64 w 95" name="T14"/>
                <a:gd fmla="*/ 16 h 93" name="T15"/>
                <a:gd fmla="*/ 58 w 95" name="T16"/>
                <a:gd fmla="*/ 13 h 93" name="T17"/>
                <a:gd fmla="*/ 52 w 95" name="T18"/>
                <a:gd fmla="*/ 0 h 93" name="T19"/>
                <a:gd fmla="*/ 42 w 95" name="T20"/>
                <a:gd fmla="*/ 0 h 93" name="T21"/>
                <a:gd fmla="*/ 36 w 95" name="T22"/>
                <a:gd fmla="*/ 13 h 93" name="T23"/>
                <a:gd fmla="*/ 31 w 95" name="T24"/>
                <a:gd fmla="*/ 16 h 93" name="T25"/>
                <a:gd fmla="*/ 17 w 95" name="T26"/>
                <a:gd fmla="*/ 11 h 93" name="T27"/>
                <a:gd fmla="*/ 10 w 95" name="T28"/>
                <a:gd fmla="*/ 18 h 93" name="T29"/>
                <a:gd fmla="*/ 15 w 95" name="T30"/>
                <a:gd fmla="*/ 31 h 93" name="T31"/>
                <a:gd fmla="*/ 13 w 95" name="T32"/>
                <a:gd fmla="*/ 36 h 93" name="T33"/>
                <a:gd fmla="*/ 0 w 95" name="T34"/>
                <a:gd fmla="*/ 42 h 93" name="T35"/>
                <a:gd fmla="*/ 0 w 95" name="T36"/>
                <a:gd fmla="*/ 52 h 93" name="T37"/>
                <a:gd fmla="*/ 13 w 95" name="T38"/>
                <a:gd fmla="*/ 58 h 93" name="T39"/>
                <a:gd fmla="*/ 15 w 95" name="T40"/>
                <a:gd fmla="*/ 63 h 93" name="T41"/>
                <a:gd fmla="*/ 10 w 95" name="T42"/>
                <a:gd fmla="*/ 76 h 93" name="T43"/>
                <a:gd fmla="*/ 18 w 95" name="T44"/>
                <a:gd fmla="*/ 84 h 93" name="T45"/>
                <a:gd fmla="*/ 31 w 95" name="T46"/>
                <a:gd fmla="*/ 78 h 93" name="T47"/>
                <a:gd fmla="*/ 37 w 95" name="T48"/>
                <a:gd fmla="*/ 81 h 93" name="T49"/>
                <a:gd fmla="*/ 42 w 95" name="T50"/>
                <a:gd fmla="*/ 93 h 93" name="T51"/>
                <a:gd fmla="*/ 53 w 95" name="T52"/>
                <a:gd fmla="*/ 93 h 93" name="T53"/>
                <a:gd fmla="*/ 58 w 95" name="T54"/>
                <a:gd fmla="*/ 81 h 93" name="T55"/>
                <a:gd fmla="*/ 64 w 95" name="T56"/>
                <a:gd fmla="*/ 78 h 93" name="T57"/>
                <a:gd fmla="*/ 77 w 95" name="T58"/>
                <a:gd fmla="*/ 83 h 93" name="T59"/>
                <a:gd fmla="*/ 85 w 95" name="T60"/>
                <a:gd fmla="*/ 76 h 93" name="T61"/>
                <a:gd fmla="*/ 79 w 95" name="T62"/>
                <a:gd fmla="*/ 63 h 93" name="T63"/>
                <a:gd fmla="*/ 82 w 95" name="T64"/>
                <a:gd fmla="*/ 58 h 93" name="T65"/>
                <a:gd fmla="*/ 47 w 95" name="T66"/>
                <a:gd fmla="*/ 62 h 93" name="T67"/>
                <a:gd fmla="*/ 32 w 95" name="T68"/>
                <a:gd fmla="*/ 47 h 93" name="T69"/>
                <a:gd fmla="*/ 47 w 95" name="T70"/>
                <a:gd fmla="*/ 32 h 93" name="T71"/>
                <a:gd fmla="*/ 63 w 95" name="T72"/>
                <a:gd fmla="*/ 47 h 93" name="T73"/>
                <a:gd fmla="*/ 47 w 95" name="T74"/>
                <a:gd fmla="*/ 6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95">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solidFill>
                  <a:schemeClr val="bg1"/>
                </a:solidFill>
              </a:endParaRPr>
            </a:p>
          </p:txBody>
        </p:sp>
        <p:sp>
          <p:nvSpPr>
            <p:cNvPr id="11" name="Oval 51"/>
            <p:cNvSpPr>
              <a:spLocks noChangeArrowheads="1"/>
            </p:cNvSpPr>
            <p:nvPr/>
          </p:nvSpPr>
          <p:spPr bwMode="auto">
            <a:xfrm>
              <a:off x="3005138" y="4102100"/>
              <a:ext cx="49213" cy="476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solidFill>
                  <a:schemeClr val="bg1"/>
                </a:solidFill>
              </a:endParaRPr>
            </a:p>
          </p:txBody>
        </p:sp>
      </p:grpSp>
      <p:grpSp>
        <p:nvGrpSpPr>
          <p:cNvPr id="12" name="Group 15"/>
          <p:cNvGrpSpPr/>
          <p:nvPr/>
        </p:nvGrpSpPr>
        <p:grpSpPr>
          <a:xfrm>
            <a:off x="3296178" y="1597534"/>
            <a:ext cx="646980" cy="477816"/>
            <a:chOff x="3052763" y="2647950"/>
            <a:chExt cx="346075" cy="255588"/>
          </a:xfrm>
          <a:solidFill>
            <a:schemeClr val="bg1"/>
          </a:solidFill>
        </p:grpSpPr>
        <p:sp>
          <p:nvSpPr>
            <p:cNvPr id="13" name="Freeform 108"/>
            <p:cNvSpPr/>
            <p:nvPr/>
          </p:nvSpPr>
          <p:spPr bwMode="auto">
            <a:xfrm>
              <a:off x="3175000" y="2825750"/>
              <a:ext cx="100013" cy="77788"/>
            </a:xfrm>
            <a:custGeom>
              <a:gdLst>
                <a:gd fmla="*/ 36 w 38" name="T0"/>
                <a:gd fmla="*/ 11 h 30" name="T1"/>
                <a:gd fmla="*/ 1 w 38" name="T2"/>
                <a:gd fmla="*/ 11 h 30" name="T3"/>
                <a:gd fmla="*/ 1 w 38" name="T4"/>
                <a:gd fmla="*/ 13 h 30" name="T5"/>
                <a:gd fmla="*/ 19 w 38" name="T6"/>
                <a:gd fmla="*/ 30 h 30" name="T7"/>
                <a:gd fmla="*/ 36 w 38" name="T8"/>
                <a:gd fmla="*/ 13 h 30" name="T9"/>
                <a:gd fmla="*/ 36 w 38" name="T10"/>
                <a:gd fmla="*/ 11 h 30" name="T11"/>
              </a:gdLst>
              <a:cxnLst>
                <a:cxn ang="0">
                  <a:pos x="T0" y="T1"/>
                </a:cxn>
                <a:cxn ang="0">
                  <a:pos x="T2" y="T3"/>
                </a:cxn>
                <a:cxn ang="0">
                  <a:pos x="T4" y="T5"/>
                </a:cxn>
                <a:cxn ang="0">
                  <a:pos x="T6" y="T7"/>
                </a:cxn>
                <a:cxn ang="0">
                  <a:pos x="T8" y="T9"/>
                </a:cxn>
                <a:cxn ang="0">
                  <a:pos x="T10" y="T11"/>
                </a:cxn>
              </a:cxnLst>
              <a:rect b="b" l="0" r="r" t="0"/>
              <a:pathLst>
                <a:path h="30" w="38">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solidFill>
                  <a:schemeClr val="bg1"/>
                </a:solidFill>
              </a:endParaRPr>
            </a:p>
          </p:txBody>
        </p:sp>
        <p:sp>
          <p:nvSpPr>
            <p:cNvPr id="14" name="Freeform 109"/>
            <p:cNvSpPr/>
            <p:nvPr/>
          </p:nvSpPr>
          <p:spPr bwMode="auto">
            <a:xfrm>
              <a:off x="3109913" y="2736850"/>
              <a:ext cx="230188" cy="101600"/>
            </a:xfrm>
            <a:custGeom>
              <a:gdLst>
                <a:gd fmla="*/ 87 w 88" name="T0"/>
                <a:gd fmla="*/ 24 h 39" name="T1"/>
                <a:gd fmla="*/ 0 w 88" name="T2"/>
                <a:gd fmla="*/ 24 h 39" name="T3"/>
                <a:gd fmla="*/ 0 w 88" name="T4"/>
                <a:gd fmla="*/ 26 h 39" name="T5"/>
                <a:gd fmla="*/ 13 w 88" name="T6"/>
                <a:gd fmla="*/ 38 h 39" name="T7"/>
                <a:gd fmla="*/ 15 w 88" name="T8"/>
                <a:gd fmla="*/ 38 h 39" name="T9"/>
                <a:gd fmla="*/ 73 w 88" name="T10"/>
                <a:gd fmla="*/ 38 h 39" name="T11"/>
                <a:gd fmla="*/ 75 w 88" name="T12"/>
                <a:gd fmla="*/ 38 h 39" name="T13"/>
                <a:gd fmla="*/ 87 w 88" name="T14"/>
                <a:gd fmla="*/ 26 h 39" name="T15"/>
                <a:gd fmla="*/ 87 w 88" name="T16"/>
                <a:gd fmla="*/ 26 h 39" name="T17"/>
                <a:gd fmla="*/ 87 w 88" name="T18"/>
                <a:gd fmla="*/ 24 h 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 w="88">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solidFill>
                  <a:schemeClr val="bg1"/>
                </a:solidFill>
              </a:endParaRPr>
            </a:p>
          </p:txBody>
        </p:sp>
        <p:sp>
          <p:nvSpPr>
            <p:cNvPr id="15" name="Freeform 110"/>
            <p:cNvSpPr/>
            <p:nvPr/>
          </p:nvSpPr>
          <p:spPr bwMode="auto">
            <a:xfrm>
              <a:off x="3052763" y="2647950"/>
              <a:ext cx="346075" cy="134938"/>
            </a:xfrm>
            <a:custGeom>
              <a:gdLst>
                <a:gd fmla="*/ 131 w 132" name="T0"/>
                <a:gd fmla="*/ 36 h 52" name="T1"/>
                <a:gd fmla="*/ 131 w 132" name="T2"/>
                <a:gd fmla="*/ 36 h 52" name="T3"/>
                <a:gd fmla="*/ 1 w 132" name="T4"/>
                <a:gd fmla="*/ 36 h 52" name="T5"/>
                <a:gd fmla="*/ 1 w 132" name="T6"/>
                <a:gd fmla="*/ 38 h 52" name="T7"/>
                <a:gd fmla="*/ 13 w 132" name="T8"/>
                <a:gd fmla="*/ 51 h 52" name="T9"/>
                <a:gd fmla="*/ 16 w 132" name="T10"/>
                <a:gd fmla="*/ 51 h 52" name="T11"/>
                <a:gd fmla="*/ 116 w 132" name="T12"/>
                <a:gd fmla="*/ 51 h 52" name="T13"/>
                <a:gd fmla="*/ 118 w 132" name="T14"/>
                <a:gd fmla="*/ 51 h 52" name="T15"/>
                <a:gd fmla="*/ 131 w 132" name="T16"/>
                <a:gd fmla="*/ 38 h 52" name="T17"/>
                <a:gd fmla="*/ 131 w 132" name="T18"/>
                <a:gd fmla="*/ 38 h 52" name="T19"/>
                <a:gd fmla="*/ 131 w 132" name="T20"/>
                <a:gd fmla="*/ 36 h 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13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solidFill>
                  <a:schemeClr val="bg1"/>
                </a:solidFill>
              </a:endParaRPr>
            </a:p>
          </p:txBody>
        </p:sp>
      </p:grpSp>
      <p:grpSp>
        <p:nvGrpSpPr>
          <p:cNvPr id="16" name="组合 15"/>
          <p:cNvGrpSpPr/>
          <p:nvPr/>
        </p:nvGrpSpPr>
        <p:grpSpPr>
          <a:xfrm>
            <a:off x="7145540" y="1938341"/>
            <a:ext cx="829711" cy="829711"/>
            <a:chOff x="9347515" y="2921594"/>
            <a:chExt cx="1106281" cy="1106281"/>
          </a:xfrm>
        </p:grpSpPr>
        <p:sp>
          <p:nvSpPr>
            <p:cNvPr id="17" name="Oval 20"/>
            <p:cNvSpPr/>
            <p:nvPr/>
          </p:nvSpPr>
          <p:spPr>
            <a:xfrm>
              <a:off x="9347515" y="2921594"/>
              <a:ext cx="1106281" cy="1106281"/>
            </a:xfrm>
            <a:prstGeom prst="ellipse">
              <a:avLst/>
            </a:pr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endParaRPr>
            </a:p>
          </p:txBody>
        </p:sp>
        <p:grpSp>
          <p:nvGrpSpPr>
            <p:cNvPr id="18" name="组合 17"/>
            <p:cNvGrpSpPr/>
            <p:nvPr/>
          </p:nvGrpSpPr>
          <p:grpSpPr>
            <a:xfrm>
              <a:off x="9677520" y="3159972"/>
              <a:ext cx="446271" cy="582632"/>
              <a:chOff x="9896690" y="3140691"/>
              <a:chExt cx="425020" cy="554888"/>
            </a:xfrm>
            <a:solidFill>
              <a:srgbClr val="64A0DC"/>
            </a:solidFill>
          </p:grpSpPr>
          <p:sp>
            <p:nvSpPr>
              <p:cNvPr id="19" name="Freeform 37"/>
              <p:cNvSpPr>
                <a:spLocks noEditPoints="1"/>
              </p:cNvSpPr>
              <p:nvPr/>
            </p:nvSpPr>
            <p:spPr bwMode="auto">
              <a:xfrm>
                <a:off x="9896690" y="3140691"/>
                <a:ext cx="425020" cy="554888"/>
              </a:xfrm>
              <a:custGeom>
                <a:gdLst>
                  <a:gd fmla="*/ 103 w 109" name="T0"/>
                  <a:gd fmla="*/ 68 h 142" name="T1"/>
                  <a:gd fmla="*/ 96 w 109" name="T2"/>
                  <a:gd fmla="*/ 68 h 142" name="T3"/>
                  <a:gd fmla="*/ 96 w 109" name="T4"/>
                  <a:gd fmla="*/ 44 h 142" name="T5"/>
                  <a:gd fmla="*/ 84 w 109" name="T6"/>
                  <a:gd fmla="*/ 13 h 142" name="T7"/>
                  <a:gd fmla="*/ 54 w 109" name="T8"/>
                  <a:gd fmla="*/ 0 h 142" name="T9"/>
                  <a:gd fmla="*/ 25 w 109" name="T10"/>
                  <a:gd fmla="*/ 13 h 142" name="T11"/>
                  <a:gd fmla="*/ 13 w 109" name="T12"/>
                  <a:gd fmla="*/ 44 h 142" name="T13"/>
                  <a:gd fmla="*/ 13 w 109" name="T14"/>
                  <a:gd fmla="*/ 68 h 142" name="T15"/>
                  <a:gd fmla="*/ 5 w 109" name="T16"/>
                  <a:gd fmla="*/ 68 h 142" name="T17"/>
                  <a:gd fmla="*/ 0 w 109" name="T18"/>
                  <a:gd fmla="*/ 73 h 142" name="T19"/>
                  <a:gd fmla="*/ 0 w 109" name="T20"/>
                  <a:gd fmla="*/ 137 h 142" name="T21"/>
                  <a:gd fmla="*/ 5 w 109" name="T22"/>
                  <a:gd fmla="*/ 142 h 142" name="T23"/>
                  <a:gd fmla="*/ 103 w 109" name="T24"/>
                  <a:gd fmla="*/ 142 h 142" name="T25"/>
                  <a:gd fmla="*/ 109 w 109" name="T26"/>
                  <a:gd fmla="*/ 137 h 142" name="T27"/>
                  <a:gd fmla="*/ 109 w 109" name="T28"/>
                  <a:gd fmla="*/ 73 h 142" name="T29"/>
                  <a:gd fmla="*/ 103 w 109" name="T30"/>
                  <a:gd fmla="*/ 68 h 142" name="T31"/>
                  <a:gd fmla="*/ 66 w 109" name="T32"/>
                  <a:gd fmla="*/ 124 h 142" name="T33"/>
                  <a:gd fmla="*/ 54 w 109" name="T34"/>
                  <a:gd fmla="*/ 136 h 142" name="T35"/>
                  <a:gd fmla="*/ 42 w 109" name="T36"/>
                  <a:gd fmla="*/ 124 h 142" name="T37"/>
                  <a:gd fmla="*/ 42 w 109" name="T38"/>
                  <a:gd fmla="*/ 102 h 142" name="T39"/>
                  <a:gd fmla="*/ 54 w 109" name="T40"/>
                  <a:gd fmla="*/ 91 h 142" name="T41"/>
                  <a:gd fmla="*/ 66 w 109" name="T42"/>
                  <a:gd fmla="*/ 102 h 142" name="T43"/>
                  <a:gd fmla="*/ 66 w 109" name="T44"/>
                  <a:gd fmla="*/ 124 h 142" name="T45"/>
                  <a:gd fmla="*/ 76 w 109" name="T46"/>
                  <a:gd fmla="*/ 68 h 142" name="T47"/>
                  <a:gd fmla="*/ 32 w 109" name="T48"/>
                  <a:gd fmla="*/ 68 h 142" name="T49"/>
                  <a:gd fmla="*/ 32 w 109" name="T50"/>
                  <a:gd fmla="*/ 44 h 142" name="T51"/>
                  <a:gd fmla="*/ 39 w 109" name="T52"/>
                  <a:gd fmla="*/ 27 h 142" name="T53"/>
                  <a:gd fmla="*/ 54 w 109" name="T54"/>
                  <a:gd fmla="*/ 20 h 142" name="T55"/>
                  <a:gd fmla="*/ 70 w 109" name="T56"/>
                  <a:gd fmla="*/ 27 h 142" name="T57"/>
                  <a:gd fmla="*/ 76 w 109" name="T58"/>
                  <a:gd fmla="*/ 44 h 142" name="T59"/>
                  <a:gd fmla="*/ 76 w 109" name="T60"/>
                  <a:gd fmla="*/ 68 h 14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2" w="109">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2F318B"/>
              </a:solidFill>
              <a:ln w="9525">
                <a:noFill/>
                <a:round/>
              </a:ln>
              <a:extLst/>
            </p:spPr>
            <p:txBody>
              <a:bodyPr anchor="t" anchorCtr="0" bIns="60960" compatLnSpc="1" lIns="121920" numCol="1" rIns="121920" tIns="60960" vert="horz" wrap="square">
                <a:prstTxWarp prst="textNoShape">
                  <a:avLst/>
                </a:prstTxWarp>
              </a:bodyPr>
              <a:lstStyle/>
              <a:p>
                <a:endParaRPr lang="en-US" sz="2400"/>
              </a:p>
            </p:txBody>
          </p:sp>
          <p:sp>
            <p:nvSpPr>
              <p:cNvPr id="20" name="Freeform 38"/>
              <p:cNvSpPr/>
              <p:nvPr/>
            </p:nvSpPr>
            <p:spPr bwMode="auto">
              <a:xfrm>
                <a:off x="10080866" y="3518487"/>
                <a:ext cx="56669" cy="125146"/>
              </a:xfrm>
              <a:custGeom>
                <a:gdLst>
                  <a:gd fmla="*/ 7 w 14" name="T0"/>
                  <a:gd fmla="*/ 0 h 32" name="T1"/>
                  <a:gd fmla="*/ 0 w 14" name="T2"/>
                  <a:gd fmla="*/ 7 h 32" name="T3"/>
                  <a:gd fmla="*/ 0 w 14" name="T4"/>
                  <a:gd fmla="*/ 25 h 32" name="T5"/>
                  <a:gd fmla="*/ 7 w 14" name="T6"/>
                  <a:gd fmla="*/ 32 h 32" name="T7"/>
                  <a:gd fmla="*/ 14 w 14" name="T8"/>
                  <a:gd fmla="*/ 25 h 32" name="T9"/>
                  <a:gd fmla="*/ 14 w 14" name="T10"/>
                  <a:gd fmla="*/ 7 h 32" name="T11"/>
                  <a:gd fmla="*/ 7 w 1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14">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noFill/>
              <a:ln w="9525">
                <a:noFill/>
                <a:round/>
              </a:ln>
              <a:extLst/>
            </p:spPr>
            <p:txBody>
              <a:bodyPr anchor="t" anchorCtr="0" bIns="60960" compatLnSpc="1" lIns="121920" numCol="1" rIns="121920" tIns="60960" vert="horz" wrap="square">
                <a:prstTxWarp prst="textNoShape">
                  <a:avLst/>
                </a:prstTxWarp>
              </a:bodyPr>
              <a:lstStyle/>
              <a:p>
                <a:endParaRPr lang="en-US" sz="2400"/>
              </a:p>
            </p:txBody>
          </p:sp>
        </p:grpSp>
      </p:grpSp>
      <p:grpSp>
        <p:nvGrpSpPr>
          <p:cNvPr id="21" name="组合 20"/>
          <p:cNvGrpSpPr/>
          <p:nvPr/>
        </p:nvGrpSpPr>
        <p:grpSpPr>
          <a:xfrm>
            <a:off x="1424783" y="1938341"/>
            <a:ext cx="829711" cy="829711"/>
            <a:chOff x="1529661" y="2921594"/>
            <a:chExt cx="1106281" cy="1106281"/>
          </a:xfrm>
        </p:grpSpPr>
        <p:sp>
          <p:nvSpPr>
            <p:cNvPr id="22" name="Oval 25"/>
            <p:cNvSpPr/>
            <p:nvPr/>
          </p:nvSpPr>
          <p:spPr>
            <a:xfrm>
              <a:off x="1529661" y="2921594"/>
              <a:ext cx="1106281" cy="1106281"/>
            </a:xfrm>
            <a:prstGeom prst="ellipse">
              <a:avLst/>
            </a:pr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endParaRPr>
            </a:p>
          </p:txBody>
        </p:sp>
        <p:sp>
          <p:nvSpPr>
            <p:cNvPr id="23" name="任意多边形 22"/>
            <p:cNvSpPr/>
            <p:nvPr/>
          </p:nvSpPr>
          <p:spPr bwMode="auto">
            <a:xfrm>
              <a:off x="1757443" y="3159097"/>
              <a:ext cx="650717" cy="631275"/>
            </a:xfrm>
            <a:custGeom>
              <a:gdLst>
                <a:gd fmla="*/ 355975 w 703391" name="connsiteX0"/>
                <a:gd fmla="*/ 151108 h 682375" name="connsiteY0"/>
                <a:gd fmla="*/ 595644 w 703391" name="connsiteX1"/>
                <a:gd fmla="*/ 373898 h 682375" name="connsiteY1"/>
                <a:gd fmla="*/ 595644 w 703391" name="connsiteX2"/>
                <a:gd fmla="*/ 656669 h 682375" name="connsiteY2"/>
                <a:gd fmla="*/ 587085 w 703391" name="connsiteX3"/>
                <a:gd fmla="*/ 682375 h 682375" name="connsiteY3"/>
                <a:gd fmla="*/ 561406 w 703391" name="connsiteX4"/>
                <a:gd fmla="*/ 682375 h 682375" name="connsiteY4"/>
                <a:gd fmla="*/ 433011 w 703391" name="connsiteX5"/>
                <a:gd fmla="*/ 682375 h 682375" name="connsiteY5"/>
                <a:gd fmla="*/ 424452 w 703391" name="connsiteX6"/>
                <a:gd fmla="*/ 682375 h 682375" name="connsiteY6"/>
                <a:gd fmla="*/ 415892 w 703391" name="connsiteX7"/>
                <a:gd fmla="*/ 673806 h 682375" name="connsiteY7"/>
                <a:gd fmla="*/ 415892 w 703391" name="connsiteX8"/>
                <a:gd fmla="*/ 536705 h 682375" name="connsiteY8"/>
                <a:gd fmla="*/ 287498 w 703391" name="connsiteX9"/>
                <a:gd fmla="*/ 536705 h 682375" name="connsiteY9"/>
                <a:gd fmla="*/ 287498 w 703391" name="connsiteX10"/>
                <a:gd fmla="*/ 673806 h 682375" name="connsiteY10"/>
                <a:gd fmla="*/ 287498 w 703391" name="connsiteX11"/>
                <a:gd fmla="*/ 682375 h 682375" name="connsiteY11"/>
                <a:gd fmla="*/ 270379 w 703391" name="connsiteX12"/>
                <a:gd fmla="*/ 682375 h 682375" name="connsiteY12"/>
                <a:gd fmla="*/ 141985 w 703391" name="connsiteX13"/>
                <a:gd fmla="*/ 682375 h 682375" name="connsiteY13"/>
                <a:gd fmla="*/ 124865 w 703391" name="connsiteX14"/>
                <a:gd fmla="*/ 682375 h 682375" name="connsiteY14"/>
                <a:gd fmla="*/ 107746 w 703391" name="connsiteX15"/>
                <a:gd fmla="*/ 656669 h 682375" name="connsiteY15"/>
                <a:gd fmla="*/ 107746 w 703391" name="connsiteX16"/>
                <a:gd fmla="*/ 373898 h 682375" name="connsiteY16"/>
                <a:gd fmla="*/ 351696 w 703391" name="connsiteX17"/>
                <a:gd fmla="*/ 0 h 682375" name="connsiteY17"/>
                <a:gd fmla="*/ 381718 w 703391" name="connsiteX18"/>
                <a:gd fmla="*/ 12890 h 682375" name="connsiteY18"/>
                <a:gd fmla="*/ 501810 w 703391" name="connsiteX19"/>
                <a:gd fmla="*/ 124605 h 682375" name="connsiteY19"/>
                <a:gd fmla="*/ 501810 w 703391" name="connsiteX20"/>
                <a:gd fmla="*/ 30077 h 682375" name="connsiteY20"/>
                <a:gd fmla="*/ 518965 w 703391" name="connsiteX21"/>
                <a:gd fmla="*/ 12890 h 682375" name="connsiteY21"/>
                <a:gd fmla="*/ 561855 w 703391" name="connsiteX22"/>
                <a:gd fmla="*/ 12890 h 682375" name="connsiteY22"/>
                <a:gd fmla="*/ 579011 w 703391" name="connsiteX23"/>
                <a:gd fmla="*/ 30077 h 682375" name="connsiteY23"/>
                <a:gd fmla="*/ 579011 w 703391" name="connsiteX24"/>
                <a:gd fmla="*/ 193352 h 682375" name="connsiteY24"/>
                <a:gd fmla="*/ 690524 w 703391" name="connsiteX25"/>
                <a:gd fmla="*/ 296474 h 682375" name="connsiteY25"/>
                <a:gd fmla="*/ 690524 w 703391" name="connsiteX26"/>
                <a:gd fmla="*/ 365221 h 682375" name="connsiteY26"/>
                <a:gd fmla="*/ 630479 w 703391" name="connsiteX27"/>
                <a:gd fmla="*/ 365221 h 682375" name="connsiteY27"/>
                <a:gd fmla="*/ 355985 w 703391" name="connsiteX28"/>
                <a:gd fmla="*/ 107418 h 682375" name="connsiteY28"/>
                <a:gd fmla="*/ 81490 w 703391" name="connsiteX29"/>
                <a:gd fmla="*/ 365221 h 682375" name="connsiteY29"/>
                <a:gd fmla="*/ 47179 w 703391" name="connsiteX30"/>
                <a:gd fmla="*/ 373815 h 682375" name="connsiteY30"/>
                <a:gd fmla="*/ 12867 w 703391" name="connsiteX31"/>
                <a:gd fmla="*/ 365221 h 682375" name="connsiteY31"/>
                <a:gd fmla="*/ 12867 w 703391" name="connsiteX32"/>
                <a:gd fmla="*/ 296474 h 682375" name="connsiteY32"/>
                <a:gd fmla="*/ 321673 w 703391" name="connsiteX33"/>
                <a:gd fmla="*/ 12890 h 682375" name="connsiteY33"/>
                <a:gd fmla="*/ 351696 w 703391" name="connsiteX34"/>
                <a:gd fmla="*/ 0 h 682375"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682375" w="703391">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2F318B"/>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100">
                <a:solidFill>
                  <a:schemeClr val="tx1"/>
                </a:solidFill>
              </a:endParaRPr>
            </a:p>
          </p:txBody>
        </p:sp>
      </p:grpSp>
      <p:sp>
        <p:nvSpPr>
          <p:cNvPr id="24" name="矩形 23"/>
          <p:cNvSpPr/>
          <p:nvPr/>
        </p:nvSpPr>
        <p:spPr>
          <a:xfrm>
            <a:off x="1272975" y="2884451"/>
            <a:ext cx="1163825" cy="327652"/>
          </a:xfrm>
          <a:prstGeom prst="rect">
            <a:avLst/>
          </a:prstGeom>
        </p:spPr>
        <p:txBody>
          <a:bodyPr bIns="34286" lIns="68571" rIns="68571" tIns="34286" wrap="square">
            <a:spAutoFit/>
          </a:bodyPr>
          <a:lstStyle/>
          <a:p>
            <a:pPr algn="ctr"/>
            <a:r>
              <a:rPr altLang="en-US" b="1" lang="zh-CN" sz="1700">
                <a:solidFill>
                  <a:schemeClr val="tx1">
                    <a:lumMod val="75000"/>
                    <a:lumOff val="25000"/>
                  </a:schemeClr>
                </a:solidFill>
                <a:latin charset="-122" pitchFamily="34" typeface="微软雅黑"/>
                <a:ea charset="-122" pitchFamily="34" typeface="微软雅黑"/>
              </a:rPr>
              <a:t>添加标题</a:t>
            </a:r>
          </a:p>
        </p:txBody>
      </p:sp>
      <p:sp>
        <p:nvSpPr>
          <p:cNvPr id="25" name="矩形 47"/>
          <p:cNvSpPr>
            <a:spLocks noChangeArrowheads="1"/>
          </p:cNvSpPr>
          <p:nvPr/>
        </p:nvSpPr>
        <p:spPr bwMode="auto">
          <a:xfrm>
            <a:off x="1115616" y="3199740"/>
            <a:ext cx="1478542" cy="672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z="1100">
                <a:solidFill>
                  <a:schemeClr val="tx1">
                    <a:lumMod val="75000"/>
                    <a:lumOff val="25000"/>
                  </a:schemeClr>
                </a:solidFill>
                <a:sym charset="-122" pitchFamily="34" typeface="微软雅黑"/>
              </a:rPr>
              <a:t>在此录入上述图表的描述说明，在此录入上述图表的描述说明。</a:t>
            </a:r>
          </a:p>
        </p:txBody>
      </p:sp>
      <p:sp>
        <p:nvSpPr>
          <p:cNvPr id="26" name="矩形 25"/>
          <p:cNvSpPr/>
          <p:nvPr/>
        </p:nvSpPr>
        <p:spPr>
          <a:xfrm>
            <a:off x="6978483" y="2884451"/>
            <a:ext cx="1163825" cy="327652"/>
          </a:xfrm>
          <a:prstGeom prst="rect">
            <a:avLst/>
          </a:prstGeom>
        </p:spPr>
        <p:txBody>
          <a:bodyPr bIns="34286" lIns="68571" rIns="68571" tIns="34286" wrap="square">
            <a:spAutoFit/>
          </a:bodyPr>
          <a:lstStyle/>
          <a:p>
            <a:pPr algn="ctr"/>
            <a:r>
              <a:rPr altLang="en-US" b="1" lang="zh-CN" sz="1700">
                <a:solidFill>
                  <a:schemeClr val="tx1">
                    <a:lumMod val="75000"/>
                    <a:lumOff val="25000"/>
                  </a:schemeClr>
                </a:solidFill>
                <a:latin charset="-122" pitchFamily="34" typeface="微软雅黑"/>
                <a:ea charset="-122" pitchFamily="34" typeface="微软雅黑"/>
              </a:rPr>
              <a:t>添加标题</a:t>
            </a:r>
          </a:p>
        </p:txBody>
      </p:sp>
      <p:sp>
        <p:nvSpPr>
          <p:cNvPr id="27" name="矩形 47"/>
          <p:cNvSpPr>
            <a:spLocks noChangeArrowheads="1"/>
          </p:cNvSpPr>
          <p:nvPr/>
        </p:nvSpPr>
        <p:spPr bwMode="auto">
          <a:xfrm>
            <a:off x="6821124" y="3199740"/>
            <a:ext cx="1478542" cy="672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z="1100">
                <a:solidFill>
                  <a:schemeClr val="tx1">
                    <a:lumMod val="75000"/>
                    <a:lumOff val="25000"/>
                  </a:schemeClr>
                </a:solidFill>
                <a:sym charset="-122" pitchFamily="34" typeface="微软雅黑"/>
              </a:rPr>
              <a:t>在此录入上述图表的描述说明，在此录入上述图表的描述说明。</a:t>
            </a:r>
          </a:p>
        </p:txBody>
      </p:sp>
      <p:sp>
        <p:nvSpPr>
          <p:cNvPr id="28" name="矩形 27"/>
          <p:cNvSpPr/>
          <p:nvPr/>
        </p:nvSpPr>
        <p:spPr>
          <a:xfrm>
            <a:off x="4004140" y="1379390"/>
            <a:ext cx="1163825" cy="327652"/>
          </a:xfrm>
          <a:prstGeom prst="rect">
            <a:avLst/>
          </a:prstGeom>
        </p:spPr>
        <p:txBody>
          <a:bodyPr bIns="34286" lIns="68571" rIns="68571" tIns="34286" wrap="square">
            <a:spAutoFit/>
          </a:bodyPr>
          <a:lstStyle/>
          <a:p>
            <a:r>
              <a:rPr altLang="en-US" b="1" lang="zh-CN" sz="1700">
                <a:solidFill>
                  <a:schemeClr val="bg1"/>
                </a:solidFill>
                <a:latin charset="-122" pitchFamily="34" typeface="微软雅黑"/>
                <a:ea charset="-122" pitchFamily="34" typeface="微软雅黑"/>
              </a:rPr>
              <a:t>添加标题</a:t>
            </a:r>
          </a:p>
        </p:txBody>
      </p:sp>
      <p:sp>
        <p:nvSpPr>
          <p:cNvPr id="29" name="矩形 47"/>
          <p:cNvSpPr>
            <a:spLocks noChangeArrowheads="1"/>
          </p:cNvSpPr>
          <p:nvPr/>
        </p:nvSpPr>
        <p:spPr bwMode="auto">
          <a:xfrm>
            <a:off x="4004140" y="1694679"/>
            <a:ext cx="2301220" cy="5714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10000"/>
              </a:lnSpc>
              <a:spcBef>
                <a:spcPct val="0"/>
              </a:spcBef>
              <a:buNone/>
            </a:pPr>
            <a:r>
              <a:rPr altLang="en-US" lang="zh-CN" sz="1000">
                <a:solidFill>
                  <a:schemeClr val="bg1"/>
                </a:solidFill>
                <a:sym charset="-122" pitchFamily="34" typeface="微软雅黑"/>
              </a:rPr>
              <a:t>在此录入上述图表的描述说明，在此录入上述图表的描述说明，在此录入上述图表的描述说明。</a:t>
            </a:r>
          </a:p>
        </p:txBody>
      </p:sp>
      <p:sp>
        <p:nvSpPr>
          <p:cNvPr id="30" name="矩形 29"/>
          <p:cNvSpPr/>
          <p:nvPr/>
        </p:nvSpPr>
        <p:spPr>
          <a:xfrm>
            <a:off x="4004140" y="3536937"/>
            <a:ext cx="1163825" cy="327652"/>
          </a:xfrm>
          <a:prstGeom prst="rect">
            <a:avLst/>
          </a:prstGeom>
        </p:spPr>
        <p:txBody>
          <a:bodyPr bIns="34286" lIns="68571" rIns="68571" tIns="34286" wrap="square">
            <a:spAutoFit/>
          </a:bodyPr>
          <a:lstStyle/>
          <a:p>
            <a:r>
              <a:rPr altLang="en-US" b="1" lang="zh-CN" sz="1700">
                <a:solidFill>
                  <a:schemeClr val="bg1"/>
                </a:solidFill>
                <a:latin charset="-122" pitchFamily="34" typeface="微软雅黑"/>
                <a:ea charset="-122" pitchFamily="34" typeface="微软雅黑"/>
              </a:rPr>
              <a:t>添加标题</a:t>
            </a:r>
          </a:p>
        </p:txBody>
      </p:sp>
      <p:sp>
        <p:nvSpPr>
          <p:cNvPr id="31" name="矩形 47"/>
          <p:cNvSpPr>
            <a:spLocks noChangeArrowheads="1"/>
          </p:cNvSpPr>
          <p:nvPr/>
        </p:nvSpPr>
        <p:spPr bwMode="auto">
          <a:xfrm>
            <a:off x="4004140" y="3852225"/>
            <a:ext cx="2301220" cy="5714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10000"/>
              </a:lnSpc>
              <a:spcBef>
                <a:spcPct val="0"/>
              </a:spcBef>
              <a:buNone/>
            </a:pPr>
            <a:r>
              <a:rPr altLang="en-US" lang="zh-CN" sz="1000">
                <a:solidFill>
                  <a:schemeClr val="bg1"/>
                </a:solidFill>
                <a:sym charset="-122" pitchFamily="34" typeface="微软雅黑"/>
              </a:rPr>
              <a:t>在此录入上述图表的描述说明，在此录入上述图表的描述说明，在此录入上述图表的描述说明。</a:t>
            </a:r>
          </a:p>
        </p:txBody>
      </p:sp>
      <p:sp>
        <p:nvSpPr>
          <p:cNvPr id="32" name="矩形 31"/>
          <p:cNvSpPr/>
          <p:nvPr/>
        </p:nvSpPr>
        <p:spPr>
          <a:xfrm>
            <a:off x="3168492" y="2462834"/>
            <a:ext cx="1163825" cy="327652"/>
          </a:xfrm>
          <a:prstGeom prst="rect">
            <a:avLst/>
          </a:prstGeom>
        </p:spPr>
        <p:txBody>
          <a:bodyPr bIns="34286" lIns="68571" rIns="68571" tIns="34286" wrap="square">
            <a:spAutoFit/>
          </a:bodyPr>
          <a:lstStyle/>
          <a:p>
            <a:r>
              <a:rPr altLang="en-US" b="1" lang="zh-CN" sz="1700">
                <a:solidFill>
                  <a:schemeClr val="bg1"/>
                </a:solidFill>
                <a:latin charset="-122" pitchFamily="34" typeface="微软雅黑"/>
                <a:ea charset="-122" pitchFamily="34" typeface="微软雅黑"/>
              </a:rPr>
              <a:t>添加标题</a:t>
            </a:r>
          </a:p>
        </p:txBody>
      </p:sp>
      <p:sp>
        <p:nvSpPr>
          <p:cNvPr id="33" name="矩形 47"/>
          <p:cNvSpPr>
            <a:spLocks noChangeArrowheads="1"/>
          </p:cNvSpPr>
          <p:nvPr/>
        </p:nvSpPr>
        <p:spPr bwMode="auto">
          <a:xfrm>
            <a:off x="3168490" y="2778122"/>
            <a:ext cx="2301220" cy="5714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6" lIns="68571" rIns="68571" tIns="3428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10000"/>
              </a:lnSpc>
              <a:spcBef>
                <a:spcPct val="0"/>
              </a:spcBef>
              <a:buNone/>
            </a:pPr>
            <a:r>
              <a:rPr altLang="en-US" lang="zh-CN" sz="1000">
                <a:solidFill>
                  <a:schemeClr val="bg1"/>
                </a:solidFill>
                <a:sym charset="-122" pitchFamily="34" typeface="微软雅黑"/>
              </a:rPr>
              <a:t>在此录入上述图表的描述说明，在此录入上述图表的描述说明，在此录入上述图表的描述说明。</a:t>
            </a:r>
          </a:p>
        </p:txBody>
      </p:sp>
      <p:sp>
        <p:nvSpPr>
          <p:cNvPr id="34" name="TextBox 33"/>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373751148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1+#ppt_w/2"/>
                                          </p:val>
                                        </p:tav>
                                        <p:tav tm="100000">
                                          <p:val>
                                            <p:strVal val="#ppt_x"/>
                                          </p:val>
                                        </p:tav>
                                      </p:tavLst>
                                    </p:anim>
                                    <p:anim calcmode="lin" valueType="num">
                                      <p:cBhvr additive="base">
                                        <p:cTn dur="500" fill="hold" id="12"/>
                                        <p:tgtEl>
                                          <p:spTgt spid="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5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12"/>
                                        </p:tgtEl>
                                        <p:attrNameLst>
                                          <p:attrName>style.visibility</p:attrName>
                                        </p:attrNameLst>
                                      </p:cBhvr>
                                      <p:to>
                                        <p:strVal val="visible"/>
                                      </p:to>
                                    </p:set>
                                    <p:anim calcmode="lin" valueType="num">
                                      <p:cBhvr>
                                        <p:cTn dur="350" fill="hold" id="20"/>
                                        <p:tgtEl>
                                          <p:spTgt spid="12"/>
                                        </p:tgtEl>
                                        <p:attrNameLst>
                                          <p:attrName>ppt_w</p:attrName>
                                        </p:attrNameLst>
                                      </p:cBhvr>
                                      <p:tavLst>
                                        <p:tav tm="0">
                                          <p:val>
                                            <p:fltVal val="0"/>
                                          </p:val>
                                        </p:tav>
                                        <p:tav tm="100000">
                                          <p:val>
                                            <p:strVal val="#ppt_w"/>
                                          </p:val>
                                        </p:tav>
                                      </p:tavLst>
                                    </p:anim>
                                    <p:anim calcmode="lin" valueType="num">
                                      <p:cBhvr>
                                        <p:cTn dur="350" fill="hold" id="21"/>
                                        <p:tgtEl>
                                          <p:spTgt spid="12"/>
                                        </p:tgtEl>
                                        <p:attrNameLst>
                                          <p:attrName>ppt_h</p:attrName>
                                        </p:attrNameLst>
                                      </p:cBhvr>
                                      <p:tavLst>
                                        <p:tav tm="0">
                                          <p:val>
                                            <p:fltVal val="0"/>
                                          </p:val>
                                        </p:tav>
                                        <p:tav tm="100000">
                                          <p:val>
                                            <p:strVal val="#ppt_h"/>
                                          </p:val>
                                        </p:tav>
                                      </p:tavLst>
                                    </p:anim>
                                    <p:animEffect filter="fade" transition="in">
                                      <p:cBhvr>
                                        <p:cTn dur="350" id="22"/>
                                        <p:tgtEl>
                                          <p:spTgt spid="12"/>
                                        </p:tgtEl>
                                      </p:cBhvr>
                                    </p:animEffect>
                                  </p:childTnLst>
                                </p:cTn>
                              </p:par>
                            </p:childTnLst>
                          </p:cTn>
                        </p:par>
                        <p:par>
                          <p:cTn fill="hold" id="23" nodeType="afterGroup">
                            <p:stCondLst>
                              <p:cond delay="1350"/>
                            </p:stCondLst>
                            <p:childTnLst>
                              <p:par>
                                <p:cTn fill="hold" id="24" nodeType="afterEffect" presetClass="emph" presetID="26" presetSubtype="0">
                                  <p:stCondLst>
                                    <p:cond delay="0"/>
                                  </p:stCondLst>
                                  <p:childTnLst>
                                    <p:animEffect filter="fade" transition="out">
                                      <p:cBhvr>
                                        <p:cTn dur="500" id="25" tmFilter="0, 0; .2, .5; .8, .5; 1, 0"/>
                                        <p:tgtEl>
                                          <p:spTgt spid="12"/>
                                        </p:tgtEl>
                                      </p:cBhvr>
                                    </p:animEffect>
                                    <p:animScale>
                                      <p:cBhvr>
                                        <p:cTn autoRev="1" dur="250" fill="hold" id="26"/>
                                        <p:tgtEl>
                                          <p:spTgt spid="12"/>
                                        </p:tgtEl>
                                      </p:cBhvr>
                                      <p:by x="105000" y="105000"/>
                                    </p:animScale>
                                  </p:childTnLst>
                                </p:cTn>
                              </p:par>
                              <p:par>
                                <p:cTn fill="hold" grpId="0" id="27" nodeType="withEffect" presetClass="entr" presetID="14" presetSubtype="10">
                                  <p:stCondLst>
                                    <p:cond delay="250"/>
                                  </p:stCondLst>
                                  <p:childTnLst>
                                    <p:set>
                                      <p:cBhvr>
                                        <p:cTn dur="1" fill="hold" id="28">
                                          <p:stCondLst>
                                            <p:cond delay="0"/>
                                          </p:stCondLst>
                                        </p:cTn>
                                        <p:tgtEl>
                                          <p:spTgt spid="28"/>
                                        </p:tgtEl>
                                        <p:attrNameLst>
                                          <p:attrName>style.visibility</p:attrName>
                                        </p:attrNameLst>
                                      </p:cBhvr>
                                      <p:to>
                                        <p:strVal val="visible"/>
                                      </p:to>
                                    </p:set>
                                    <p:animEffect filter="randombar(horizontal)" transition="in">
                                      <p:cBhvr>
                                        <p:cTn dur="400" id="29"/>
                                        <p:tgtEl>
                                          <p:spTgt spid="28"/>
                                        </p:tgtEl>
                                      </p:cBhvr>
                                    </p:animEffect>
                                  </p:childTnLst>
                                </p:cTn>
                              </p:par>
                              <p:par>
                                <p:cTn fill="hold" grpId="0" id="30" nodeType="withEffect" presetClass="entr" presetID="14" presetSubtype="10">
                                  <p:stCondLst>
                                    <p:cond delay="250"/>
                                  </p:stCondLst>
                                  <p:childTnLst>
                                    <p:set>
                                      <p:cBhvr>
                                        <p:cTn dur="1" fill="hold" id="31">
                                          <p:stCondLst>
                                            <p:cond delay="0"/>
                                          </p:stCondLst>
                                        </p:cTn>
                                        <p:tgtEl>
                                          <p:spTgt spid="29"/>
                                        </p:tgtEl>
                                        <p:attrNameLst>
                                          <p:attrName>style.visibility</p:attrName>
                                        </p:attrNameLst>
                                      </p:cBhvr>
                                      <p:to>
                                        <p:strVal val="visible"/>
                                      </p:to>
                                    </p:set>
                                    <p:animEffect filter="randombar(horizontal)" transition="in">
                                      <p:cBhvr>
                                        <p:cTn dur="400" id="32"/>
                                        <p:tgtEl>
                                          <p:spTgt spid="29"/>
                                        </p:tgtEl>
                                      </p:cBhvr>
                                    </p:animEffect>
                                  </p:childTnLst>
                                </p:cTn>
                              </p:par>
                            </p:childTnLst>
                          </p:cTn>
                        </p:par>
                        <p:par>
                          <p:cTn fill="hold" id="33" nodeType="afterGroup">
                            <p:stCondLst>
                              <p:cond delay="2000"/>
                            </p:stCondLst>
                            <p:childTnLst>
                              <p:par>
                                <p:cTn fill="hold" id="34" nodeType="afterEffect" presetClass="entr" presetID="53" presetSubtype="0">
                                  <p:stCondLst>
                                    <p:cond delay="0"/>
                                  </p:stCondLst>
                                  <p:childTnLst>
                                    <p:set>
                                      <p:cBhvr>
                                        <p:cTn dur="1" fill="hold" id="35">
                                          <p:stCondLst>
                                            <p:cond delay="0"/>
                                          </p:stCondLst>
                                        </p:cTn>
                                        <p:tgtEl>
                                          <p:spTgt spid="6"/>
                                        </p:tgtEl>
                                        <p:attrNameLst>
                                          <p:attrName>style.visibility</p:attrName>
                                        </p:attrNameLst>
                                      </p:cBhvr>
                                      <p:to>
                                        <p:strVal val="visible"/>
                                      </p:to>
                                    </p:set>
                                    <p:anim calcmode="lin" valueType="num">
                                      <p:cBhvr>
                                        <p:cTn dur="350" fill="hold" id="36"/>
                                        <p:tgtEl>
                                          <p:spTgt spid="6"/>
                                        </p:tgtEl>
                                        <p:attrNameLst>
                                          <p:attrName>ppt_w</p:attrName>
                                        </p:attrNameLst>
                                      </p:cBhvr>
                                      <p:tavLst>
                                        <p:tav tm="0">
                                          <p:val>
                                            <p:fltVal val="0"/>
                                          </p:val>
                                        </p:tav>
                                        <p:tav tm="100000">
                                          <p:val>
                                            <p:strVal val="#ppt_w"/>
                                          </p:val>
                                        </p:tav>
                                      </p:tavLst>
                                    </p:anim>
                                    <p:anim calcmode="lin" valueType="num">
                                      <p:cBhvr>
                                        <p:cTn dur="350" fill="hold" id="37"/>
                                        <p:tgtEl>
                                          <p:spTgt spid="6"/>
                                        </p:tgtEl>
                                        <p:attrNameLst>
                                          <p:attrName>ppt_h</p:attrName>
                                        </p:attrNameLst>
                                      </p:cBhvr>
                                      <p:tavLst>
                                        <p:tav tm="0">
                                          <p:val>
                                            <p:fltVal val="0"/>
                                          </p:val>
                                        </p:tav>
                                        <p:tav tm="100000">
                                          <p:val>
                                            <p:strVal val="#ppt_h"/>
                                          </p:val>
                                        </p:tav>
                                      </p:tavLst>
                                    </p:anim>
                                    <p:animEffect filter="fade" transition="in">
                                      <p:cBhvr>
                                        <p:cTn dur="350" id="38"/>
                                        <p:tgtEl>
                                          <p:spTgt spid="6"/>
                                        </p:tgtEl>
                                      </p:cBhvr>
                                    </p:animEffect>
                                  </p:childTnLst>
                                </p:cTn>
                              </p:par>
                            </p:childTnLst>
                          </p:cTn>
                        </p:par>
                        <p:par>
                          <p:cTn fill="hold" id="39" nodeType="afterGroup">
                            <p:stCondLst>
                              <p:cond delay="2350"/>
                            </p:stCondLst>
                            <p:childTnLst>
                              <p:par>
                                <p:cTn fill="hold" id="40" nodeType="afterEffect" presetClass="emph" presetID="26" presetSubtype="0">
                                  <p:stCondLst>
                                    <p:cond delay="0"/>
                                  </p:stCondLst>
                                  <p:childTnLst>
                                    <p:animEffect filter="fade" transition="out">
                                      <p:cBhvr>
                                        <p:cTn dur="500" id="41" tmFilter="0, 0; .2, .5; .8, .5; 1, 0"/>
                                        <p:tgtEl>
                                          <p:spTgt spid="6"/>
                                        </p:tgtEl>
                                      </p:cBhvr>
                                    </p:animEffect>
                                    <p:animScale>
                                      <p:cBhvr>
                                        <p:cTn autoRev="1" dur="250" fill="hold" id="42"/>
                                        <p:tgtEl>
                                          <p:spTgt spid="6"/>
                                        </p:tgtEl>
                                      </p:cBhvr>
                                      <p:by x="105000" y="105000"/>
                                    </p:animScale>
                                  </p:childTnLst>
                                </p:cTn>
                              </p:par>
                              <p:par>
                                <p:cTn fill="hold" grpId="0" id="43" nodeType="withEffect" presetClass="entr" presetID="14" presetSubtype="10">
                                  <p:stCondLst>
                                    <p:cond delay="250"/>
                                  </p:stCondLst>
                                  <p:childTnLst>
                                    <p:set>
                                      <p:cBhvr>
                                        <p:cTn dur="1" fill="hold" id="44">
                                          <p:stCondLst>
                                            <p:cond delay="0"/>
                                          </p:stCondLst>
                                        </p:cTn>
                                        <p:tgtEl>
                                          <p:spTgt spid="32"/>
                                        </p:tgtEl>
                                        <p:attrNameLst>
                                          <p:attrName>style.visibility</p:attrName>
                                        </p:attrNameLst>
                                      </p:cBhvr>
                                      <p:to>
                                        <p:strVal val="visible"/>
                                      </p:to>
                                    </p:set>
                                    <p:animEffect filter="randombar(horizontal)" transition="in">
                                      <p:cBhvr>
                                        <p:cTn dur="400" id="45"/>
                                        <p:tgtEl>
                                          <p:spTgt spid="32"/>
                                        </p:tgtEl>
                                      </p:cBhvr>
                                    </p:animEffect>
                                  </p:childTnLst>
                                </p:cTn>
                              </p:par>
                              <p:par>
                                <p:cTn fill="hold" grpId="0" id="46" nodeType="withEffect" presetClass="entr" presetID="14" presetSubtype="10">
                                  <p:stCondLst>
                                    <p:cond delay="250"/>
                                  </p:stCondLst>
                                  <p:childTnLst>
                                    <p:set>
                                      <p:cBhvr>
                                        <p:cTn dur="1" fill="hold" id="47">
                                          <p:stCondLst>
                                            <p:cond delay="0"/>
                                          </p:stCondLst>
                                        </p:cTn>
                                        <p:tgtEl>
                                          <p:spTgt spid="33"/>
                                        </p:tgtEl>
                                        <p:attrNameLst>
                                          <p:attrName>style.visibility</p:attrName>
                                        </p:attrNameLst>
                                      </p:cBhvr>
                                      <p:to>
                                        <p:strVal val="visible"/>
                                      </p:to>
                                    </p:set>
                                    <p:animEffect filter="randombar(horizontal)" transition="in">
                                      <p:cBhvr>
                                        <p:cTn dur="400" id="48"/>
                                        <p:tgtEl>
                                          <p:spTgt spid="33"/>
                                        </p:tgtEl>
                                      </p:cBhvr>
                                    </p:animEffect>
                                  </p:childTnLst>
                                </p:cTn>
                              </p:par>
                            </p:childTnLst>
                          </p:cTn>
                        </p:par>
                        <p:par>
                          <p:cTn fill="hold" id="49" nodeType="afterGroup">
                            <p:stCondLst>
                              <p:cond delay="3000"/>
                            </p:stCondLst>
                            <p:childTnLst>
                              <p:par>
                                <p:cTn fill="hold" id="50" nodeType="afterEffect" presetClass="entr" presetID="53" presetSubtype="0">
                                  <p:stCondLst>
                                    <p:cond delay="0"/>
                                  </p:stCondLst>
                                  <p:childTnLst>
                                    <p:set>
                                      <p:cBhvr>
                                        <p:cTn dur="1" fill="hold" id="51">
                                          <p:stCondLst>
                                            <p:cond delay="0"/>
                                          </p:stCondLst>
                                        </p:cTn>
                                        <p:tgtEl>
                                          <p:spTgt spid="9"/>
                                        </p:tgtEl>
                                        <p:attrNameLst>
                                          <p:attrName>style.visibility</p:attrName>
                                        </p:attrNameLst>
                                      </p:cBhvr>
                                      <p:to>
                                        <p:strVal val="visible"/>
                                      </p:to>
                                    </p:set>
                                    <p:anim calcmode="lin" valueType="num">
                                      <p:cBhvr>
                                        <p:cTn dur="350" fill="hold" id="52"/>
                                        <p:tgtEl>
                                          <p:spTgt spid="9"/>
                                        </p:tgtEl>
                                        <p:attrNameLst>
                                          <p:attrName>ppt_w</p:attrName>
                                        </p:attrNameLst>
                                      </p:cBhvr>
                                      <p:tavLst>
                                        <p:tav tm="0">
                                          <p:val>
                                            <p:fltVal val="0"/>
                                          </p:val>
                                        </p:tav>
                                        <p:tav tm="100000">
                                          <p:val>
                                            <p:strVal val="#ppt_w"/>
                                          </p:val>
                                        </p:tav>
                                      </p:tavLst>
                                    </p:anim>
                                    <p:anim calcmode="lin" valueType="num">
                                      <p:cBhvr>
                                        <p:cTn dur="350" fill="hold" id="53"/>
                                        <p:tgtEl>
                                          <p:spTgt spid="9"/>
                                        </p:tgtEl>
                                        <p:attrNameLst>
                                          <p:attrName>ppt_h</p:attrName>
                                        </p:attrNameLst>
                                      </p:cBhvr>
                                      <p:tavLst>
                                        <p:tav tm="0">
                                          <p:val>
                                            <p:fltVal val="0"/>
                                          </p:val>
                                        </p:tav>
                                        <p:tav tm="100000">
                                          <p:val>
                                            <p:strVal val="#ppt_h"/>
                                          </p:val>
                                        </p:tav>
                                      </p:tavLst>
                                    </p:anim>
                                    <p:animEffect filter="fade" transition="in">
                                      <p:cBhvr>
                                        <p:cTn dur="350" id="54"/>
                                        <p:tgtEl>
                                          <p:spTgt spid="9"/>
                                        </p:tgtEl>
                                      </p:cBhvr>
                                    </p:animEffect>
                                  </p:childTnLst>
                                </p:cTn>
                              </p:par>
                            </p:childTnLst>
                          </p:cTn>
                        </p:par>
                        <p:par>
                          <p:cTn fill="hold" id="55" nodeType="afterGroup">
                            <p:stCondLst>
                              <p:cond delay="3350"/>
                            </p:stCondLst>
                            <p:childTnLst>
                              <p:par>
                                <p:cTn fill="hold" id="56" nodeType="afterEffect" presetClass="emph" presetID="26" presetSubtype="0">
                                  <p:stCondLst>
                                    <p:cond delay="0"/>
                                  </p:stCondLst>
                                  <p:childTnLst>
                                    <p:animEffect filter="fade" transition="out">
                                      <p:cBhvr>
                                        <p:cTn dur="500" id="57" tmFilter="0, 0; .2, .5; .8, .5; 1, 0"/>
                                        <p:tgtEl>
                                          <p:spTgt spid="9"/>
                                        </p:tgtEl>
                                      </p:cBhvr>
                                    </p:animEffect>
                                    <p:animScale>
                                      <p:cBhvr>
                                        <p:cTn autoRev="1" dur="250" fill="hold" id="58"/>
                                        <p:tgtEl>
                                          <p:spTgt spid="9"/>
                                        </p:tgtEl>
                                      </p:cBhvr>
                                      <p:by x="105000" y="105000"/>
                                    </p:animScale>
                                  </p:childTnLst>
                                </p:cTn>
                              </p:par>
                              <p:par>
                                <p:cTn fill="hold" grpId="0" id="59" nodeType="withEffect" presetClass="entr" presetID="14" presetSubtype="10">
                                  <p:stCondLst>
                                    <p:cond delay="250"/>
                                  </p:stCondLst>
                                  <p:childTnLst>
                                    <p:set>
                                      <p:cBhvr>
                                        <p:cTn dur="1" fill="hold" id="60">
                                          <p:stCondLst>
                                            <p:cond delay="0"/>
                                          </p:stCondLst>
                                        </p:cTn>
                                        <p:tgtEl>
                                          <p:spTgt spid="30"/>
                                        </p:tgtEl>
                                        <p:attrNameLst>
                                          <p:attrName>style.visibility</p:attrName>
                                        </p:attrNameLst>
                                      </p:cBhvr>
                                      <p:to>
                                        <p:strVal val="visible"/>
                                      </p:to>
                                    </p:set>
                                    <p:animEffect filter="randombar(horizontal)" transition="in">
                                      <p:cBhvr>
                                        <p:cTn dur="400" id="61"/>
                                        <p:tgtEl>
                                          <p:spTgt spid="30"/>
                                        </p:tgtEl>
                                      </p:cBhvr>
                                    </p:animEffect>
                                  </p:childTnLst>
                                </p:cTn>
                              </p:par>
                              <p:par>
                                <p:cTn fill="hold" grpId="0" id="62" nodeType="withEffect" presetClass="entr" presetID="14" presetSubtype="10">
                                  <p:stCondLst>
                                    <p:cond delay="250"/>
                                  </p:stCondLst>
                                  <p:childTnLst>
                                    <p:set>
                                      <p:cBhvr>
                                        <p:cTn dur="1" fill="hold" id="63">
                                          <p:stCondLst>
                                            <p:cond delay="0"/>
                                          </p:stCondLst>
                                        </p:cTn>
                                        <p:tgtEl>
                                          <p:spTgt spid="31"/>
                                        </p:tgtEl>
                                        <p:attrNameLst>
                                          <p:attrName>style.visibility</p:attrName>
                                        </p:attrNameLst>
                                      </p:cBhvr>
                                      <p:to>
                                        <p:strVal val="visible"/>
                                      </p:to>
                                    </p:set>
                                    <p:animEffect filter="randombar(horizontal)" transition="in">
                                      <p:cBhvr>
                                        <p:cTn dur="400" id="64"/>
                                        <p:tgtEl>
                                          <p:spTgt spid="31"/>
                                        </p:tgtEl>
                                      </p:cBhvr>
                                    </p:animEffect>
                                  </p:childTnLst>
                                </p:cTn>
                              </p:par>
                            </p:childTnLst>
                          </p:cTn>
                        </p:par>
                        <p:par>
                          <p:cTn fill="hold" id="65" nodeType="afterGroup">
                            <p:stCondLst>
                              <p:cond delay="4000"/>
                            </p:stCondLst>
                            <p:childTnLst>
                              <p:par>
                                <p:cTn fill="hold" id="66" nodeType="afterEffect" presetClass="entr" presetID="35" presetSubtype="0">
                                  <p:stCondLst>
                                    <p:cond delay="0"/>
                                  </p:stCondLst>
                                  <p:childTnLst>
                                    <p:set>
                                      <p:cBhvr>
                                        <p:cTn dur="1" fill="hold" id="67">
                                          <p:stCondLst>
                                            <p:cond delay="0"/>
                                          </p:stCondLst>
                                        </p:cTn>
                                        <p:tgtEl>
                                          <p:spTgt spid="21"/>
                                        </p:tgtEl>
                                        <p:attrNameLst>
                                          <p:attrName>style.visibility</p:attrName>
                                        </p:attrNameLst>
                                      </p:cBhvr>
                                      <p:to>
                                        <p:strVal val="visible"/>
                                      </p:to>
                                    </p:set>
                                    <p:animEffect filter="fade" transition="in">
                                      <p:cBhvr>
                                        <p:cTn dur="750" id="68"/>
                                        <p:tgtEl>
                                          <p:spTgt spid="21"/>
                                        </p:tgtEl>
                                      </p:cBhvr>
                                    </p:animEffect>
                                    <p:anim calcmode="lin" valueType="num">
                                      <p:cBhvr>
                                        <p:cTn dur="750" fill="hold" id="69"/>
                                        <p:tgtEl>
                                          <p:spTgt spid="21"/>
                                        </p:tgtEl>
                                        <p:attrNameLst>
                                          <p:attrName>style.rotation</p:attrName>
                                        </p:attrNameLst>
                                      </p:cBhvr>
                                      <p:tavLst>
                                        <p:tav tm="0">
                                          <p:val>
                                            <p:fltVal val="720"/>
                                          </p:val>
                                        </p:tav>
                                        <p:tav tm="100000">
                                          <p:val>
                                            <p:fltVal val="0"/>
                                          </p:val>
                                        </p:tav>
                                      </p:tavLst>
                                    </p:anim>
                                    <p:anim calcmode="lin" valueType="num">
                                      <p:cBhvr>
                                        <p:cTn dur="750" fill="hold" id="70"/>
                                        <p:tgtEl>
                                          <p:spTgt spid="21"/>
                                        </p:tgtEl>
                                        <p:attrNameLst>
                                          <p:attrName>ppt_h</p:attrName>
                                        </p:attrNameLst>
                                      </p:cBhvr>
                                      <p:tavLst>
                                        <p:tav tm="0">
                                          <p:val>
                                            <p:fltVal val="0"/>
                                          </p:val>
                                        </p:tav>
                                        <p:tav tm="100000">
                                          <p:val>
                                            <p:strVal val="#ppt_h"/>
                                          </p:val>
                                        </p:tav>
                                      </p:tavLst>
                                    </p:anim>
                                    <p:anim calcmode="lin" valueType="num">
                                      <p:cBhvr>
                                        <p:cTn dur="750" fill="hold" id="71"/>
                                        <p:tgtEl>
                                          <p:spTgt spid="21"/>
                                        </p:tgtEl>
                                        <p:attrNameLst>
                                          <p:attrName>ppt_w</p:attrName>
                                        </p:attrNameLst>
                                      </p:cBhvr>
                                      <p:tavLst>
                                        <p:tav tm="0">
                                          <p:val>
                                            <p:fltVal val="0"/>
                                          </p:val>
                                        </p:tav>
                                        <p:tav tm="100000">
                                          <p:val>
                                            <p:strVal val="#ppt_w"/>
                                          </p:val>
                                        </p:tav>
                                      </p:tavLst>
                                    </p:anim>
                                  </p:childTnLst>
                                </p:cTn>
                              </p:par>
                            </p:childTnLst>
                          </p:cTn>
                        </p:par>
                        <p:par>
                          <p:cTn fill="hold" id="72" nodeType="afterGroup">
                            <p:stCondLst>
                              <p:cond delay="4750"/>
                            </p:stCondLst>
                            <p:childTnLst>
                              <p:par>
                                <p:cTn fill="hold" grpId="0" id="73" nodeType="afterEffect" presetClass="entr" presetID="14" presetSubtype="10">
                                  <p:stCondLst>
                                    <p:cond delay="0"/>
                                  </p:stCondLst>
                                  <p:childTnLst>
                                    <p:set>
                                      <p:cBhvr>
                                        <p:cTn dur="1" fill="hold" id="74">
                                          <p:stCondLst>
                                            <p:cond delay="0"/>
                                          </p:stCondLst>
                                        </p:cTn>
                                        <p:tgtEl>
                                          <p:spTgt spid="24"/>
                                        </p:tgtEl>
                                        <p:attrNameLst>
                                          <p:attrName>style.visibility</p:attrName>
                                        </p:attrNameLst>
                                      </p:cBhvr>
                                      <p:to>
                                        <p:strVal val="visible"/>
                                      </p:to>
                                    </p:set>
                                    <p:animEffect filter="randombar(horizontal)" transition="in">
                                      <p:cBhvr>
                                        <p:cTn dur="400" id="75"/>
                                        <p:tgtEl>
                                          <p:spTgt spid="24"/>
                                        </p:tgtEl>
                                      </p:cBhvr>
                                    </p:animEffect>
                                  </p:childTnLst>
                                </p:cTn>
                              </p:par>
                              <p:par>
                                <p:cTn fill="hold" grpId="0" id="76" nodeType="withEffect" presetClass="entr" presetID="14" presetSubtype="10">
                                  <p:stCondLst>
                                    <p:cond delay="0"/>
                                  </p:stCondLst>
                                  <p:childTnLst>
                                    <p:set>
                                      <p:cBhvr>
                                        <p:cTn dur="1" fill="hold" id="77">
                                          <p:stCondLst>
                                            <p:cond delay="0"/>
                                          </p:stCondLst>
                                        </p:cTn>
                                        <p:tgtEl>
                                          <p:spTgt spid="25"/>
                                        </p:tgtEl>
                                        <p:attrNameLst>
                                          <p:attrName>style.visibility</p:attrName>
                                        </p:attrNameLst>
                                      </p:cBhvr>
                                      <p:to>
                                        <p:strVal val="visible"/>
                                      </p:to>
                                    </p:set>
                                    <p:animEffect filter="randombar(horizontal)" transition="in">
                                      <p:cBhvr>
                                        <p:cTn dur="400" id="78"/>
                                        <p:tgtEl>
                                          <p:spTgt spid="25"/>
                                        </p:tgtEl>
                                      </p:cBhvr>
                                    </p:animEffect>
                                  </p:childTnLst>
                                </p:cTn>
                              </p:par>
                            </p:childTnLst>
                          </p:cTn>
                        </p:par>
                        <p:par>
                          <p:cTn fill="hold" id="79" nodeType="afterGroup">
                            <p:stCondLst>
                              <p:cond delay="5150"/>
                            </p:stCondLst>
                            <p:childTnLst>
                              <p:par>
                                <p:cTn fill="hold" id="80" nodeType="afterEffect" presetClass="entr" presetID="35" presetSubtype="0">
                                  <p:stCondLst>
                                    <p:cond delay="0"/>
                                  </p:stCondLst>
                                  <p:childTnLst>
                                    <p:set>
                                      <p:cBhvr>
                                        <p:cTn dur="1" fill="hold" id="81">
                                          <p:stCondLst>
                                            <p:cond delay="0"/>
                                          </p:stCondLst>
                                        </p:cTn>
                                        <p:tgtEl>
                                          <p:spTgt spid="16"/>
                                        </p:tgtEl>
                                        <p:attrNameLst>
                                          <p:attrName>style.visibility</p:attrName>
                                        </p:attrNameLst>
                                      </p:cBhvr>
                                      <p:to>
                                        <p:strVal val="visible"/>
                                      </p:to>
                                    </p:set>
                                    <p:animEffect filter="fade" transition="in">
                                      <p:cBhvr>
                                        <p:cTn dur="750" id="82"/>
                                        <p:tgtEl>
                                          <p:spTgt spid="16"/>
                                        </p:tgtEl>
                                      </p:cBhvr>
                                    </p:animEffect>
                                    <p:anim calcmode="lin" valueType="num">
                                      <p:cBhvr>
                                        <p:cTn dur="750" fill="hold" id="83"/>
                                        <p:tgtEl>
                                          <p:spTgt spid="16"/>
                                        </p:tgtEl>
                                        <p:attrNameLst>
                                          <p:attrName>style.rotation</p:attrName>
                                        </p:attrNameLst>
                                      </p:cBhvr>
                                      <p:tavLst>
                                        <p:tav tm="0">
                                          <p:val>
                                            <p:fltVal val="720"/>
                                          </p:val>
                                        </p:tav>
                                        <p:tav tm="100000">
                                          <p:val>
                                            <p:fltVal val="0"/>
                                          </p:val>
                                        </p:tav>
                                      </p:tavLst>
                                    </p:anim>
                                    <p:anim calcmode="lin" valueType="num">
                                      <p:cBhvr>
                                        <p:cTn dur="750" fill="hold" id="84"/>
                                        <p:tgtEl>
                                          <p:spTgt spid="16"/>
                                        </p:tgtEl>
                                        <p:attrNameLst>
                                          <p:attrName>ppt_h</p:attrName>
                                        </p:attrNameLst>
                                      </p:cBhvr>
                                      <p:tavLst>
                                        <p:tav tm="0">
                                          <p:val>
                                            <p:fltVal val="0"/>
                                          </p:val>
                                        </p:tav>
                                        <p:tav tm="100000">
                                          <p:val>
                                            <p:strVal val="#ppt_h"/>
                                          </p:val>
                                        </p:tav>
                                      </p:tavLst>
                                    </p:anim>
                                    <p:anim calcmode="lin" valueType="num">
                                      <p:cBhvr>
                                        <p:cTn dur="750" fill="hold" id="85"/>
                                        <p:tgtEl>
                                          <p:spTgt spid="16"/>
                                        </p:tgtEl>
                                        <p:attrNameLst>
                                          <p:attrName>ppt_w</p:attrName>
                                        </p:attrNameLst>
                                      </p:cBhvr>
                                      <p:tavLst>
                                        <p:tav tm="0">
                                          <p:val>
                                            <p:fltVal val="0"/>
                                          </p:val>
                                        </p:tav>
                                        <p:tav tm="100000">
                                          <p:val>
                                            <p:strVal val="#ppt_w"/>
                                          </p:val>
                                        </p:tav>
                                      </p:tavLst>
                                    </p:anim>
                                  </p:childTnLst>
                                </p:cTn>
                              </p:par>
                            </p:childTnLst>
                          </p:cTn>
                        </p:par>
                        <p:par>
                          <p:cTn fill="hold" id="86" nodeType="afterGroup">
                            <p:stCondLst>
                              <p:cond delay="5900"/>
                            </p:stCondLst>
                            <p:childTnLst>
                              <p:par>
                                <p:cTn fill="hold" grpId="0" id="87" nodeType="afterEffect" presetClass="entr" presetID="14" presetSubtype="10">
                                  <p:stCondLst>
                                    <p:cond delay="0"/>
                                  </p:stCondLst>
                                  <p:childTnLst>
                                    <p:set>
                                      <p:cBhvr>
                                        <p:cTn dur="1" fill="hold" id="88">
                                          <p:stCondLst>
                                            <p:cond delay="0"/>
                                          </p:stCondLst>
                                        </p:cTn>
                                        <p:tgtEl>
                                          <p:spTgt spid="26"/>
                                        </p:tgtEl>
                                        <p:attrNameLst>
                                          <p:attrName>style.visibility</p:attrName>
                                        </p:attrNameLst>
                                      </p:cBhvr>
                                      <p:to>
                                        <p:strVal val="visible"/>
                                      </p:to>
                                    </p:set>
                                    <p:animEffect filter="randombar(horizontal)" transition="in">
                                      <p:cBhvr>
                                        <p:cTn dur="400" id="89"/>
                                        <p:tgtEl>
                                          <p:spTgt spid="26"/>
                                        </p:tgtEl>
                                      </p:cBhvr>
                                    </p:animEffect>
                                  </p:childTnLst>
                                </p:cTn>
                              </p:par>
                              <p:par>
                                <p:cTn fill="hold" grpId="0" id="90" nodeType="withEffect" presetClass="entr" presetID="14" presetSubtype="10">
                                  <p:stCondLst>
                                    <p:cond delay="0"/>
                                  </p:stCondLst>
                                  <p:childTnLst>
                                    <p:set>
                                      <p:cBhvr>
                                        <p:cTn dur="1" fill="hold" id="91">
                                          <p:stCondLst>
                                            <p:cond delay="0"/>
                                          </p:stCondLst>
                                        </p:cTn>
                                        <p:tgtEl>
                                          <p:spTgt spid="27"/>
                                        </p:tgtEl>
                                        <p:attrNameLst>
                                          <p:attrName>style.visibility</p:attrName>
                                        </p:attrNameLst>
                                      </p:cBhvr>
                                      <p:to>
                                        <p:strVal val="visible"/>
                                      </p:to>
                                    </p:set>
                                    <p:animEffect filter="randombar(horizontal)" transition="in">
                                      <p:cBhvr>
                                        <p:cTn dur="400" id="9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24"/>
      <p:bldP grpId="0" spid="25"/>
      <p:bldP grpId="0" spid="26"/>
      <p:bldP grpId="0" spid="27"/>
      <p:bldP grpId="0" spid="28"/>
      <p:bldP grpId="0" spid="29"/>
      <p:bldP grpId="0" spid="30"/>
      <p:bldP grpId="0" spid="31"/>
      <p:bldP grpId="0" spid="32"/>
      <p:bldP grpId="0" spid="3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7"/>
          <p:cNvSpPr/>
          <p:nvPr/>
        </p:nvSpPr>
        <p:spPr bwMode="auto">
          <a:xfrm>
            <a:off x="3512010" y="1200716"/>
            <a:ext cx="1005569" cy="3174831"/>
          </a:xfrm>
          <a:custGeom>
            <a:gdLst>
              <a:gd fmla="*/ 1750 w 1750" name="T0"/>
              <a:gd fmla="*/ 272 h 5527" name="T1"/>
              <a:gd fmla="*/ 314 w 1750" name="T2"/>
              <a:gd fmla="*/ 2778 h 5527" name="T3"/>
              <a:gd fmla="*/ 1699 w 1750" name="T4"/>
              <a:gd fmla="*/ 5254 h 5527" name="T5"/>
              <a:gd fmla="*/ 1542 w 1750" name="T6"/>
              <a:gd fmla="*/ 5527 h 5527" name="T7"/>
              <a:gd fmla="*/ 0 w 1750" name="T8"/>
              <a:gd fmla="*/ 2778 h 5527" name="T9"/>
              <a:gd fmla="*/ 1593 w 1750" name="T10"/>
              <a:gd fmla="*/ 0 h 5527" name="T11"/>
              <a:gd fmla="*/ 1750 w 1750" name="T12"/>
              <a:gd fmla="*/ 272 h 5527" name="T13"/>
            </a:gdLst>
            <a:cxnLst>
              <a:cxn ang="0">
                <a:pos x="T0" y="T1"/>
              </a:cxn>
              <a:cxn ang="0">
                <a:pos x="T2" y="T3"/>
              </a:cxn>
              <a:cxn ang="0">
                <a:pos x="T4" y="T5"/>
              </a:cxn>
              <a:cxn ang="0">
                <a:pos x="T6" y="T7"/>
              </a:cxn>
              <a:cxn ang="0">
                <a:pos x="T8" y="T9"/>
              </a:cxn>
              <a:cxn ang="0">
                <a:pos x="T10" y="T11"/>
              </a:cxn>
              <a:cxn ang="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50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charset="-122" pitchFamily="34" typeface="微软雅黑"/>
              <a:ea charset="-122" pitchFamily="34" typeface="微软雅黑"/>
            </a:endParaRPr>
          </a:p>
        </p:txBody>
      </p:sp>
      <p:sp>
        <p:nvSpPr>
          <p:cNvPr id="4" name="Line 11"/>
          <p:cNvSpPr>
            <a:spLocks noChangeShapeType="1"/>
          </p:cNvSpPr>
          <p:nvPr/>
        </p:nvSpPr>
        <p:spPr bwMode="auto">
          <a:xfrm flipH="1" flipV="1">
            <a:off x="4519168" y="1992804"/>
            <a:ext cx="1105214" cy="565931"/>
          </a:xfrm>
          <a:prstGeom prst="line">
            <a:avLst/>
          </a:prstGeom>
          <a:noFill/>
          <a:ln cap="flat" w="38100">
            <a:solidFill>
              <a:schemeClr val="bg1">
                <a:lumMod val="50000"/>
              </a:schemeClr>
            </a:solidFill>
            <a:prstDash val="solid"/>
            <a:miter lim="800000"/>
            <a:headEnd len="med" type="none" w="med"/>
            <a:tailEnd len="lg" type="triangle" w="lg"/>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charset="-122" pitchFamily="34" typeface="微软雅黑"/>
              <a:ea charset="-122" pitchFamily="34" typeface="微软雅黑"/>
            </a:endParaRPr>
          </a:p>
        </p:txBody>
      </p:sp>
      <p:sp>
        <p:nvSpPr>
          <p:cNvPr id="5" name="Line 12"/>
          <p:cNvSpPr>
            <a:spLocks noChangeShapeType="1"/>
          </p:cNvSpPr>
          <p:nvPr/>
        </p:nvSpPr>
        <p:spPr bwMode="auto">
          <a:xfrm flipH="1">
            <a:off x="4685890" y="3129444"/>
            <a:ext cx="938492" cy="576195"/>
          </a:xfrm>
          <a:prstGeom prst="line">
            <a:avLst/>
          </a:prstGeom>
          <a:noFill/>
          <a:ln cap="flat" w="38100">
            <a:solidFill>
              <a:schemeClr val="bg1">
                <a:lumMod val="50000"/>
              </a:schemeClr>
            </a:solidFill>
            <a:prstDash val="solid"/>
            <a:miter lim="800000"/>
            <a:headEnd len="med" type="none" w="med"/>
            <a:tailEnd len="lg" type="triangle" w="lg"/>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charset="-122" pitchFamily="34" typeface="微软雅黑"/>
              <a:ea charset="-122" pitchFamily="34" typeface="微软雅黑"/>
            </a:endParaRPr>
          </a:p>
        </p:txBody>
      </p:sp>
      <p:sp>
        <p:nvSpPr>
          <p:cNvPr id="6" name="Line 13"/>
          <p:cNvSpPr>
            <a:spLocks noChangeShapeType="1"/>
          </p:cNvSpPr>
          <p:nvPr/>
        </p:nvSpPr>
        <p:spPr bwMode="auto">
          <a:xfrm flipH="1">
            <a:off x="4167690" y="2855705"/>
            <a:ext cx="1409567" cy="1195"/>
          </a:xfrm>
          <a:prstGeom prst="line">
            <a:avLst/>
          </a:prstGeom>
          <a:noFill/>
          <a:ln cap="flat" w="38100">
            <a:solidFill>
              <a:schemeClr val="bg1">
                <a:lumMod val="50000"/>
              </a:schemeClr>
            </a:solidFill>
            <a:prstDash val="solid"/>
            <a:miter lim="800000"/>
            <a:headEnd len="med" type="none" w="med"/>
            <a:tailEnd len="lg" type="triangle" w="lg"/>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charset="-122" pitchFamily="34" typeface="微软雅黑"/>
              <a:ea charset="-122" pitchFamily="34" typeface="微软雅黑"/>
            </a:endParaRPr>
          </a:p>
        </p:txBody>
      </p:sp>
      <p:sp>
        <p:nvSpPr>
          <p:cNvPr id="7" name="椭圆 6"/>
          <p:cNvSpPr/>
          <p:nvPr/>
        </p:nvSpPr>
        <p:spPr>
          <a:xfrm>
            <a:off x="5652120" y="2352844"/>
            <a:ext cx="1057687" cy="1057687"/>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itchFamily="34" typeface="微软雅黑"/>
              <a:ea charset="-122" pitchFamily="34" typeface="微软雅黑"/>
            </a:endParaRPr>
          </a:p>
        </p:txBody>
      </p:sp>
      <p:grpSp>
        <p:nvGrpSpPr>
          <p:cNvPr id="8" name="组合 7"/>
          <p:cNvGrpSpPr/>
          <p:nvPr/>
        </p:nvGrpSpPr>
        <p:grpSpPr>
          <a:xfrm>
            <a:off x="3536948" y="987574"/>
            <a:ext cx="1099553" cy="1099553"/>
            <a:chOff x="2367233" y="918448"/>
            <a:chExt cx="1099553" cy="1099553"/>
          </a:xfrm>
        </p:grpSpPr>
        <p:sp>
          <p:nvSpPr>
            <p:cNvPr id="9" name="椭圆 8"/>
            <p:cNvSpPr/>
            <p:nvPr/>
          </p:nvSpPr>
          <p:spPr>
            <a:xfrm>
              <a:off x="2367233" y="918448"/>
              <a:ext cx="1099553" cy="1099553"/>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itchFamily="34" typeface="微软雅黑"/>
                <a:ea charset="-122" pitchFamily="34" typeface="微软雅黑"/>
              </a:endParaRPr>
            </a:p>
          </p:txBody>
        </p:sp>
        <p:sp>
          <p:nvSpPr>
            <p:cNvPr id="10" name="KSO_Shape"/>
            <p:cNvSpPr/>
            <p:nvPr/>
          </p:nvSpPr>
          <p:spPr bwMode="auto">
            <a:xfrm>
              <a:off x="2678413" y="1165965"/>
              <a:ext cx="489748" cy="569476"/>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chemeClr val="tx1">
                    <a:lumMod val="75000"/>
                    <a:lumOff val="25000"/>
                  </a:schemeClr>
                </a:solidFill>
                <a:latin charset="-122" pitchFamily="34" typeface="微软雅黑"/>
                <a:ea charset="-122" pitchFamily="34" typeface="微软雅黑"/>
              </a:endParaRPr>
            </a:p>
          </p:txBody>
        </p:sp>
      </p:grpSp>
      <p:grpSp>
        <p:nvGrpSpPr>
          <p:cNvPr id="11" name="组合 10"/>
          <p:cNvGrpSpPr/>
          <p:nvPr/>
        </p:nvGrpSpPr>
        <p:grpSpPr>
          <a:xfrm>
            <a:off x="3030504" y="2305929"/>
            <a:ext cx="1099553" cy="1099553"/>
            <a:chOff x="1860789" y="2236803"/>
            <a:chExt cx="1099553" cy="1099553"/>
          </a:xfrm>
        </p:grpSpPr>
        <p:sp>
          <p:nvSpPr>
            <p:cNvPr id="12" name="椭圆 11"/>
            <p:cNvSpPr/>
            <p:nvPr/>
          </p:nvSpPr>
          <p:spPr>
            <a:xfrm>
              <a:off x="1860789" y="2236803"/>
              <a:ext cx="1099553" cy="1099553"/>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itchFamily="34" typeface="微软雅黑"/>
                <a:ea charset="-122" pitchFamily="34" typeface="微软雅黑"/>
              </a:endParaRPr>
            </a:p>
          </p:txBody>
        </p:sp>
        <p:sp>
          <p:nvSpPr>
            <p:cNvPr id="13" name="KSO_Shape"/>
            <p:cNvSpPr/>
            <p:nvPr/>
          </p:nvSpPr>
          <p:spPr bwMode="auto">
            <a:xfrm>
              <a:off x="2089100" y="2562390"/>
              <a:ext cx="649486" cy="486031"/>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p:spPr>
          <p:txBody>
            <a:bodyPr anchor="ctr" bIns="360000">
              <a:scene3d>
                <a:camera prst="orthographicFront"/>
                <a:lightRig dir="t" rig="threePt"/>
              </a:scene3d>
              <a:sp3d>
                <a:contourClr>
                  <a:srgbClr val="FFFFFF"/>
                </a:contourClr>
              </a:sp3d>
            </a:bodyPr>
            <a:lstStyle/>
            <a:p>
              <a:pPr algn="ctr">
                <a:defRPr/>
              </a:pPr>
              <a:endParaRPr altLang="en-US" lang="zh-CN">
                <a:solidFill>
                  <a:schemeClr val="tx1">
                    <a:lumMod val="75000"/>
                    <a:lumOff val="25000"/>
                  </a:schemeClr>
                </a:solidFill>
                <a:latin charset="-122" pitchFamily="34" typeface="微软雅黑"/>
                <a:ea charset="-122" pitchFamily="34" typeface="微软雅黑"/>
              </a:endParaRPr>
            </a:p>
          </p:txBody>
        </p:sp>
      </p:grpSp>
      <p:grpSp>
        <p:nvGrpSpPr>
          <p:cNvPr id="14" name="组合 13"/>
          <p:cNvGrpSpPr/>
          <p:nvPr/>
        </p:nvGrpSpPr>
        <p:grpSpPr>
          <a:xfrm>
            <a:off x="3678576" y="3530065"/>
            <a:ext cx="1099553" cy="1099553"/>
            <a:chOff x="2508861" y="3460939"/>
            <a:chExt cx="1099553" cy="1099553"/>
          </a:xfrm>
        </p:grpSpPr>
        <p:sp>
          <p:nvSpPr>
            <p:cNvPr id="15" name="椭圆 14"/>
            <p:cNvSpPr/>
            <p:nvPr/>
          </p:nvSpPr>
          <p:spPr>
            <a:xfrm>
              <a:off x="2508861" y="3460939"/>
              <a:ext cx="1099553" cy="1099553"/>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itchFamily="34" typeface="微软雅黑"/>
                <a:ea charset="-122" pitchFamily="34" typeface="微软雅黑"/>
              </a:endParaRPr>
            </a:p>
          </p:txBody>
        </p:sp>
        <p:sp>
          <p:nvSpPr>
            <p:cNvPr id="16" name="KSO_Shape"/>
            <p:cNvSpPr/>
            <p:nvPr/>
          </p:nvSpPr>
          <p:spPr bwMode="auto">
            <a:xfrm>
              <a:off x="2802446" y="3812214"/>
              <a:ext cx="521267" cy="439601"/>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chemeClr val="tx1">
                    <a:lumMod val="75000"/>
                    <a:lumOff val="25000"/>
                  </a:schemeClr>
                </a:solidFill>
                <a:latin charset="-122" pitchFamily="34" typeface="微软雅黑"/>
                <a:ea charset="-122" pitchFamily="34" typeface="微软雅黑"/>
              </a:endParaRPr>
            </a:p>
          </p:txBody>
        </p:sp>
      </p:grpSp>
      <p:sp>
        <p:nvSpPr>
          <p:cNvPr id="17" name="TextBox 16"/>
          <p:cNvSpPr txBox="1"/>
          <p:nvPr/>
        </p:nvSpPr>
        <p:spPr>
          <a:xfrm>
            <a:off x="6752815" y="1323453"/>
            <a:ext cx="1347576" cy="2924556"/>
          </a:xfrm>
          <a:prstGeom prst="rect">
            <a:avLst/>
          </a:prstGeom>
          <a:noFill/>
          <a:ln>
            <a:noFill/>
          </a:ln>
        </p:spPr>
        <p:txBody>
          <a:bodyPr rtlCol="0" wrap="square">
            <a:spAutoFit/>
          </a:bodyPr>
          <a:lstStyle/>
          <a:p>
            <a:pPr>
              <a:lnSpc>
                <a:spcPct val="130000"/>
              </a:lnSpc>
              <a:defRPr/>
            </a:pPr>
            <a:r>
              <a:rPr altLang="en-US" lang="zh-CN" sz="1100">
                <a:solidFill>
                  <a:schemeClr val="tx1">
                    <a:lumMod val="75000"/>
                    <a:lumOff val="25000"/>
                  </a:schemeClr>
                </a:solidFill>
                <a:latin charset="-122" pitchFamily="34" typeface="微软雅黑"/>
                <a:ea charset="-122" pitchFamily="34" typeface="微软雅黑"/>
              </a:rPr>
              <a:t>点击输入简要文字内容，文字内容需概括精炼，不用多余的文字修饰，言简意赅的说明分项内容……</a:t>
            </a:r>
          </a:p>
          <a:p>
            <a:pPr>
              <a:lnSpc>
                <a:spcPct val="130000"/>
              </a:lnSpc>
              <a:defRPr/>
            </a:pPr>
            <a:endParaRPr altLang="en-US" lang="zh-CN" sz="1100">
              <a:solidFill>
                <a:schemeClr val="tx1">
                  <a:lumMod val="75000"/>
                  <a:lumOff val="25000"/>
                </a:schemeClr>
              </a:solidFill>
              <a:latin charset="-122" pitchFamily="34" typeface="微软雅黑"/>
              <a:ea charset="-122" pitchFamily="34" typeface="微软雅黑"/>
            </a:endParaRPr>
          </a:p>
          <a:p>
            <a:pPr>
              <a:lnSpc>
                <a:spcPct val="130000"/>
              </a:lnSpc>
              <a:defRPr/>
            </a:pPr>
            <a:r>
              <a:rPr altLang="en-US" lang="zh-CN" sz="1100">
                <a:solidFill>
                  <a:schemeClr val="tx1">
                    <a:lumMod val="75000"/>
                    <a:lumOff val="25000"/>
                  </a:schemeClr>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18" name="TextBox 17"/>
          <p:cNvSpPr txBox="1"/>
          <p:nvPr/>
        </p:nvSpPr>
        <p:spPr>
          <a:xfrm>
            <a:off x="2338381" y="1321906"/>
            <a:ext cx="1036867" cy="213360"/>
          </a:xfrm>
          <a:prstGeom prst="rect">
            <a:avLst/>
          </a:prstGeom>
          <a:noFill/>
        </p:spPr>
        <p:txBody>
          <a:bodyPr bIns="0" lIns="0" rIns="0" rtlCol="0" tIns="0" wrap="square">
            <a:spAutoFit/>
          </a:bodyPr>
          <a:lstStyle/>
          <a:p>
            <a:pPr algn="ctr"/>
            <a:r>
              <a:rPr altLang="en-US" b="1" lang="zh-CN" smtClean="0" sz="1400">
                <a:solidFill>
                  <a:schemeClr val="tx1">
                    <a:lumMod val="75000"/>
                    <a:lumOff val="25000"/>
                  </a:schemeClr>
                </a:solidFill>
                <a:latin charset="-122" pitchFamily="34" typeface="微软雅黑"/>
                <a:ea charset="-122" pitchFamily="34" typeface="微软雅黑"/>
              </a:rPr>
              <a:t>添加标题</a:t>
            </a:r>
          </a:p>
        </p:txBody>
      </p:sp>
      <p:sp>
        <p:nvSpPr>
          <p:cNvPr id="19" name="TextBox 18"/>
          <p:cNvSpPr txBox="1"/>
          <p:nvPr/>
        </p:nvSpPr>
        <p:spPr>
          <a:xfrm>
            <a:off x="1702078" y="1641196"/>
            <a:ext cx="1620121" cy="335280"/>
          </a:xfrm>
          <a:prstGeom prst="rect">
            <a:avLst/>
          </a:prstGeom>
          <a:noFill/>
        </p:spPr>
        <p:txBody>
          <a:bodyPr bIns="0" lIns="0" rIns="0" rtlCol="0" tIns="0" wrap="square">
            <a:spAutoFit/>
          </a:bodyPr>
          <a:lstStyle/>
          <a:p>
            <a:pPr algn="ctr"/>
            <a:r>
              <a:rPr altLang="en-US" lang="zh-CN" smtClean="0" sz="1100">
                <a:solidFill>
                  <a:schemeClr val="tx1">
                    <a:lumMod val="75000"/>
                    <a:lumOff val="25000"/>
                  </a:schemeClr>
                </a:solidFill>
                <a:latin charset="-122" pitchFamily="34" typeface="微软雅黑"/>
                <a:ea charset="-122" pitchFamily="34" typeface="微软雅黑"/>
              </a:rPr>
              <a:t>单击此处添加文本内容</a:t>
            </a:r>
          </a:p>
          <a:p>
            <a:pPr algn="ctr"/>
            <a:r>
              <a:rPr altLang="en-US" lang="zh-CN" smtClean="0" sz="1100">
                <a:solidFill>
                  <a:schemeClr val="tx1">
                    <a:lumMod val="75000"/>
                    <a:lumOff val="25000"/>
                  </a:schemeClr>
                </a:solidFill>
                <a:latin charset="-122" pitchFamily="34" typeface="微软雅黑"/>
                <a:ea charset="-122" pitchFamily="34" typeface="微软雅黑"/>
              </a:rPr>
              <a:t>单击此处添加文本内容</a:t>
            </a:r>
          </a:p>
        </p:txBody>
      </p:sp>
      <p:sp>
        <p:nvSpPr>
          <p:cNvPr id="20" name="TextBox 19"/>
          <p:cNvSpPr txBox="1"/>
          <p:nvPr/>
        </p:nvSpPr>
        <p:spPr>
          <a:xfrm>
            <a:off x="1886685" y="2566480"/>
            <a:ext cx="1331318" cy="213360"/>
          </a:xfrm>
          <a:prstGeom prst="rect">
            <a:avLst/>
          </a:prstGeom>
          <a:noFill/>
        </p:spPr>
        <p:txBody>
          <a:bodyPr bIns="0" lIns="0" rIns="0" rtlCol="0" tIns="0" wrap="square">
            <a:spAutoFit/>
          </a:bodyPr>
          <a:lstStyle/>
          <a:p>
            <a:pPr algn="ctr"/>
            <a:r>
              <a:rPr altLang="en-US" b="1" lang="zh-CN" smtClean="0" sz="1400">
                <a:solidFill>
                  <a:schemeClr val="tx1">
                    <a:lumMod val="75000"/>
                    <a:lumOff val="25000"/>
                  </a:schemeClr>
                </a:solidFill>
                <a:latin charset="-122" pitchFamily="34" typeface="微软雅黑"/>
                <a:ea charset="-122" pitchFamily="34" typeface="微软雅黑"/>
              </a:rPr>
              <a:t>添加标题</a:t>
            </a:r>
          </a:p>
        </p:txBody>
      </p:sp>
      <p:sp>
        <p:nvSpPr>
          <p:cNvPr id="21" name="TextBox 20"/>
          <p:cNvSpPr txBox="1"/>
          <p:nvPr/>
        </p:nvSpPr>
        <p:spPr>
          <a:xfrm>
            <a:off x="1475656" y="2908057"/>
            <a:ext cx="1464936" cy="335280"/>
          </a:xfrm>
          <a:prstGeom prst="rect">
            <a:avLst/>
          </a:prstGeom>
          <a:noFill/>
        </p:spPr>
        <p:txBody>
          <a:bodyPr bIns="0" lIns="0" rIns="0" rtlCol="0" tIns="0" wrap="square">
            <a:spAutoFit/>
          </a:bodyPr>
          <a:lstStyle/>
          <a:p>
            <a:pPr algn="ctr"/>
            <a:r>
              <a:rPr altLang="en-US" lang="zh-CN" smtClean="0" sz="1100">
                <a:solidFill>
                  <a:schemeClr val="tx1">
                    <a:lumMod val="75000"/>
                    <a:lumOff val="25000"/>
                  </a:schemeClr>
                </a:solidFill>
                <a:latin charset="-122" pitchFamily="34" typeface="微软雅黑"/>
                <a:ea charset="-122" pitchFamily="34" typeface="微软雅黑"/>
              </a:rPr>
              <a:t>单击此处添加文本内容</a:t>
            </a:r>
          </a:p>
          <a:p>
            <a:pPr algn="ctr"/>
            <a:r>
              <a:rPr altLang="en-US" lang="zh-CN" smtClean="0" sz="1100">
                <a:solidFill>
                  <a:schemeClr val="tx1">
                    <a:lumMod val="75000"/>
                    <a:lumOff val="25000"/>
                  </a:schemeClr>
                </a:solidFill>
                <a:latin charset="-122" pitchFamily="34" typeface="微软雅黑"/>
                <a:ea charset="-122" pitchFamily="34" typeface="微软雅黑"/>
              </a:rPr>
              <a:t>单击此处添加文本内容</a:t>
            </a:r>
          </a:p>
        </p:txBody>
      </p:sp>
      <p:sp>
        <p:nvSpPr>
          <p:cNvPr id="22" name="TextBox 21"/>
          <p:cNvSpPr txBox="1"/>
          <p:nvPr/>
        </p:nvSpPr>
        <p:spPr>
          <a:xfrm>
            <a:off x="2541398" y="4006640"/>
            <a:ext cx="1166506" cy="213360"/>
          </a:xfrm>
          <a:prstGeom prst="rect">
            <a:avLst/>
          </a:prstGeom>
          <a:noFill/>
        </p:spPr>
        <p:txBody>
          <a:bodyPr bIns="0" lIns="0" rIns="0" rtlCol="0" tIns="0" wrap="square">
            <a:spAutoFit/>
          </a:bodyPr>
          <a:lstStyle/>
          <a:p>
            <a:pPr algn="ctr"/>
            <a:r>
              <a:rPr altLang="en-US" b="1" lang="zh-CN" smtClean="0" sz="1400">
                <a:solidFill>
                  <a:schemeClr val="tx1">
                    <a:lumMod val="75000"/>
                    <a:lumOff val="25000"/>
                  </a:schemeClr>
                </a:solidFill>
                <a:latin charset="-122" pitchFamily="34" typeface="微软雅黑"/>
                <a:ea charset="-122" pitchFamily="34" typeface="微软雅黑"/>
              </a:rPr>
              <a:t>添加标题</a:t>
            </a:r>
          </a:p>
        </p:txBody>
      </p:sp>
      <p:sp>
        <p:nvSpPr>
          <p:cNvPr id="23" name="TextBox 22"/>
          <p:cNvSpPr txBox="1"/>
          <p:nvPr/>
        </p:nvSpPr>
        <p:spPr>
          <a:xfrm>
            <a:off x="2016323" y="4337053"/>
            <a:ext cx="1576351" cy="335280"/>
          </a:xfrm>
          <a:prstGeom prst="rect">
            <a:avLst/>
          </a:prstGeom>
          <a:noFill/>
        </p:spPr>
        <p:txBody>
          <a:bodyPr bIns="0" lIns="0" rIns="0" rtlCol="0" tIns="0" wrap="square">
            <a:spAutoFit/>
          </a:bodyPr>
          <a:lstStyle/>
          <a:p>
            <a:pPr algn="ctr"/>
            <a:r>
              <a:rPr altLang="en-US" lang="zh-CN" sz="1100">
                <a:solidFill>
                  <a:schemeClr val="tx1">
                    <a:lumMod val="75000"/>
                    <a:lumOff val="25000"/>
                  </a:schemeClr>
                </a:solidFill>
                <a:latin charset="-122" pitchFamily="34" typeface="微软雅黑"/>
                <a:ea charset="-122" pitchFamily="34" typeface="微软雅黑"/>
              </a:rPr>
              <a:t>单击此处添加文本内容</a:t>
            </a:r>
          </a:p>
          <a:p>
            <a:pPr algn="ctr"/>
            <a:r>
              <a:rPr altLang="en-US" lang="zh-CN" sz="1100">
                <a:solidFill>
                  <a:schemeClr val="tx1">
                    <a:lumMod val="75000"/>
                    <a:lumOff val="25000"/>
                  </a:schemeClr>
                </a:solidFill>
                <a:latin charset="-122" pitchFamily="34" typeface="微软雅黑"/>
                <a:ea charset="-122" pitchFamily="34" typeface="微软雅黑"/>
              </a:rPr>
              <a:t>单击此处添加文本内容</a:t>
            </a:r>
          </a:p>
        </p:txBody>
      </p:sp>
      <p:sp>
        <p:nvSpPr>
          <p:cNvPr id="24" name="TextBox 23"/>
          <p:cNvSpPr txBox="1"/>
          <p:nvPr/>
        </p:nvSpPr>
        <p:spPr>
          <a:xfrm>
            <a:off x="5668448" y="2558735"/>
            <a:ext cx="1036867" cy="609600"/>
          </a:xfrm>
          <a:prstGeom prst="rect">
            <a:avLst/>
          </a:prstGeom>
          <a:noFill/>
        </p:spPr>
        <p:txBody>
          <a:bodyPr bIns="0" lIns="0" rIns="0" rtlCol="0" tIns="0" wrap="square">
            <a:spAutoFit/>
          </a:bodyPr>
          <a:lstStyle/>
          <a:p>
            <a:pPr algn="ctr"/>
            <a:r>
              <a:rPr altLang="en-US" b="1" lang="zh-CN" smtClean="0" sz="2000">
                <a:solidFill>
                  <a:schemeClr val="bg1"/>
                </a:solidFill>
                <a:latin charset="-122" pitchFamily="34" typeface="微软雅黑"/>
                <a:ea charset="-122" pitchFamily="34" typeface="微软雅黑"/>
              </a:rPr>
              <a:t>添加</a:t>
            </a:r>
          </a:p>
          <a:p>
            <a:pPr algn="ctr"/>
            <a:r>
              <a:rPr altLang="en-US" b="1" lang="zh-CN" smtClean="0" sz="2000">
                <a:solidFill>
                  <a:schemeClr val="bg1"/>
                </a:solidFill>
                <a:latin charset="-122" pitchFamily="34" typeface="微软雅黑"/>
                <a:ea charset="-122" pitchFamily="34" typeface="微软雅黑"/>
              </a:rPr>
              <a:t>标题</a:t>
            </a:r>
          </a:p>
        </p:txBody>
      </p:sp>
      <p:sp>
        <p:nvSpPr>
          <p:cNvPr id="25" name="TextBox 24"/>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207992097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500" id="12"/>
                                        <p:tgtEl>
                                          <p:spTgt spid="24"/>
                                        </p:tgtEl>
                                      </p:cBhvr>
                                    </p:animEffect>
                                  </p:childTnLst>
                                </p:cTn>
                              </p:par>
                            </p:childTnLst>
                          </p:cTn>
                        </p:par>
                        <p:par>
                          <p:cTn fill="hold" id="13" nodeType="afterGroup">
                            <p:stCondLst>
                              <p:cond delay="1000"/>
                            </p:stCondLst>
                            <p:childTnLst>
                              <p:par>
                                <p:cTn fill="hold" grpId="0" id="14" nodeType="afterEffect" presetClass="entr" presetID="22" presetSubtype="2">
                                  <p:stCondLst>
                                    <p:cond delay="0"/>
                                  </p:stCondLst>
                                  <p:childTnLst>
                                    <p:set>
                                      <p:cBhvr>
                                        <p:cTn dur="1" fill="hold" id="15">
                                          <p:stCondLst>
                                            <p:cond delay="0"/>
                                          </p:stCondLst>
                                        </p:cTn>
                                        <p:tgtEl>
                                          <p:spTgt spid="4"/>
                                        </p:tgtEl>
                                        <p:attrNameLst>
                                          <p:attrName>style.visibility</p:attrName>
                                        </p:attrNameLst>
                                      </p:cBhvr>
                                      <p:to>
                                        <p:strVal val="visible"/>
                                      </p:to>
                                    </p:set>
                                    <p:animEffect filter="wipe(right)" transition="in">
                                      <p:cBhvr>
                                        <p:cTn dur="500" id="16"/>
                                        <p:tgtEl>
                                          <p:spTgt spid="4"/>
                                        </p:tgtEl>
                                      </p:cBhvr>
                                    </p:animEffect>
                                  </p:childTnLst>
                                </p:cTn>
                              </p:par>
                              <p:par>
                                <p:cTn fill="hold" grpId="0" id="17" nodeType="withEffect" presetClass="entr" presetID="22" presetSubtype="2">
                                  <p:stCondLst>
                                    <p:cond delay="0"/>
                                  </p:stCondLst>
                                  <p:childTnLst>
                                    <p:set>
                                      <p:cBhvr>
                                        <p:cTn dur="1" fill="hold" id="18">
                                          <p:stCondLst>
                                            <p:cond delay="0"/>
                                          </p:stCondLst>
                                        </p:cTn>
                                        <p:tgtEl>
                                          <p:spTgt spid="6"/>
                                        </p:tgtEl>
                                        <p:attrNameLst>
                                          <p:attrName>style.visibility</p:attrName>
                                        </p:attrNameLst>
                                      </p:cBhvr>
                                      <p:to>
                                        <p:strVal val="visible"/>
                                      </p:to>
                                    </p:set>
                                    <p:animEffect filter="wipe(right)" transition="in">
                                      <p:cBhvr>
                                        <p:cTn dur="500" id="19"/>
                                        <p:tgtEl>
                                          <p:spTgt spid="6"/>
                                        </p:tgtEl>
                                      </p:cBhvr>
                                    </p:animEffect>
                                  </p:childTnLst>
                                </p:cTn>
                              </p:par>
                              <p:par>
                                <p:cTn fill="hold" grpId="0" id="20" nodeType="withEffect" presetClass="entr" presetID="22" presetSubtype="2">
                                  <p:stCondLst>
                                    <p:cond delay="0"/>
                                  </p:stCondLst>
                                  <p:childTnLst>
                                    <p:set>
                                      <p:cBhvr>
                                        <p:cTn dur="1" fill="hold" id="21">
                                          <p:stCondLst>
                                            <p:cond delay="0"/>
                                          </p:stCondLst>
                                        </p:cTn>
                                        <p:tgtEl>
                                          <p:spTgt spid="5"/>
                                        </p:tgtEl>
                                        <p:attrNameLst>
                                          <p:attrName>style.visibility</p:attrName>
                                        </p:attrNameLst>
                                      </p:cBhvr>
                                      <p:to>
                                        <p:strVal val="visible"/>
                                      </p:to>
                                    </p:set>
                                    <p:animEffect filter="wipe(right)" transition="in">
                                      <p:cBhvr>
                                        <p:cTn dur="500" id="22"/>
                                        <p:tgtEl>
                                          <p:spTgt spid="5"/>
                                        </p:tgtEl>
                                      </p:cBhvr>
                                    </p:animEffect>
                                  </p:childTnLst>
                                </p:cTn>
                              </p:par>
                            </p:childTnLst>
                          </p:cTn>
                        </p:par>
                        <p:par>
                          <p:cTn fill="hold" id="23" nodeType="afterGroup">
                            <p:stCondLst>
                              <p:cond delay="1500"/>
                            </p:stCondLst>
                            <p:childTnLst>
                              <p:par>
                                <p:cTn fill="hold" id="24" nodeType="afterEffect" presetClass="entr" presetID="53" presetSubtype="0">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p:cTn dur="500" fill="hold" id="26"/>
                                        <p:tgtEl>
                                          <p:spTgt spid="11"/>
                                        </p:tgtEl>
                                        <p:attrNameLst>
                                          <p:attrName>ppt_w</p:attrName>
                                        </p:attrNameLst>
                                      </p:cBhvr>
                                      <p:tavLst>
                                        <p:tav tm="0">
                                          <p:val>
                                            <p:fltVal val="0"/>
                                          </p:val>
                                        </p:tav>
                                        <p:tav tm="100000">
                                          <p:val>
                                            <p:strVal val="#ppt_w"/>
                                          </p:val>
                                        </p:tav>
                                      </p:tavLst>
                                    </p:anim>
                                    <p:anim calcmode="lin" valueType="num">
                                      <p:cBhvr>
                                        <p:cTn dur="500" fill="hold" id="27"/>
                                        <p:tgtEl>
                                          <p:spTgt spid="11"/>
                                        </p:tgtEl>
                                        <p:attrNameLst>
                                          <p:attrName>ppt_h</p:attrName>
                                        </p:attrNameLst>
                                      </p:cBhvr>
                                      <p:tavLst>
                                        <p:tav tm="0">
                                          <p:val>
                                            <p:fltVal val="0"/>
                                          </p:val>
                                        </p:tav>
                                        <p:tav tm="100000">
                                          <p:val>
                                            <p:strVal val="#ppt_h"/>
                                          </p:val>
                                        </p:tav>
                                      </p:tavLst>
                                    </p:anim>
                                    <p:animEffect filter="fade" transition="in">
                                      <p:cBhvr>
                                        <p:cTn dur="500" id="28"/>
                                        <p:tgtEl>
                                          <p:spTgt spid="11"/>
                                        </p:tgtEl>
                                      </p:cBhvr>
                                    </p:animEffect>
                                  </p:childTnLst>
                                </p:cTn>
                              </p:par>
                              <p:par>
                                <p:cTn fill="hold" id="29" nodeType="withEffect" presetClass="entr" presetID="53"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fltVal val="0"/>
                                          </p:val>
                                        </p:tav>
                                        <p:tav tm="100000">
                                          <p:val>
                                            <p:strVal val="#ppt_w"/>
                                          </p:val>
                                        </p:tav>
                                      </p:tavLst>
                                    </p:anim>
                                    <p:anim calcmode="lin" valueType="num">
                                      <p:cBhvr>
                                        <p:cTn dur="500" fill="hold" id="32"/>
                                        <p:tgtEl>
                                          <p:spTgt spid="8"/>
                                        </p:tgtEl>
                                        <p:attrNameLst>
                                          <p:attrName>ppt_h</p:attrName>
                                        </p:attrNameLst>
                                      </p:cBhvr>
                                      <p:tavLst>
                                        <p:tav tm="0">
                                          <p:val>
                                            <p:fltVal val="0"/>
                                          </p:val>
                                        </p:tav>
                                        <p:tav tm="100000">
                                          <p:val>
                                            <p:strVal val="#ppt_h"/>
                                          </p:val>
                                        </p:tav>
                                      </p:tavLst>
                                    </p:anim>
                                    <p:animEffect filter="fade" transition="in">
                                      <p:cBhvr>
                                        <p:cTn dur="500" id="33"/>
                                        <p:tgtEl>
                                          <p:spTgt spid="8"/>
                                        </p:tgtEl>
                                      </p:cBhvr>
                                    </p:animEffect>
                                  </p:childTnLst>
                                </p:cTn>
                              </p:par>
                              <p:par>
                                <p:cTn fill="hold" id="34" nodeType="withEffect" presetClass="entr" presetID="53" presetSubtype="0">
                                  <p:stCondLst>
                                    <p:cond delay="0"/>
                                  </p:stCondLst>
                                  <p:childTnLst>
                                    <p:set>
                                      <p:cBhvr>
                                        <p:cTn dur="1" fill="hold" id="35">
                                          <p:stCondLst>
                                            <p:cond delay="0"/>
                                          </p:stCondLst>
                                        </p:cTn>
                                        <p:tgtEl>
                                          <p:spTgt spid="14"/>
                                        </p:tgtEl>
                                        <p:attrNameLst>
                                          <p:attrName>style.visibility</p:attrName>
                                        </p:attrNameLst>
                                      </p:cBhvr>
                                      <p:to>
                                        <p:strVal val="visible"/>
                                      </p:to>
                                    </p:set>
                                    <p:anim calcmode="lin" valueType="num">
                                      <p:cBhvr>
                                        <p:cTn dur="500" fill="hold" id="36"/>
                                        <p:tgtEl>
                                          <p:spTgt spid="14"/>
                                        </p:tgtEl>
                                        <p:attrNameLst>
                                          <p:attrName>ppt_w</p:attrName>
                                        </p:attrNameLst>
                                      </p:cBhvr>
                                      <p:tavLst>
                                        <p:tav tm="0">
                                          <p:val>
                                            <p:fltVal val="0"/>
                                          </p:val>
                                        </p:tav>
                                        <p:tav tm="100000">
                                          <p:val>
                                            <p:strVal val="#ppt_w"/>
                                          </p:val>
                                        </p:tav>
                                      </p:tavLst>
                                    </p:anim>
                                    <p:anim calcmode="lin" valueType="num">
                                      <p:cBhvr>
                                        <p:cTn dur="500" fill="hold" id="37"/>
                                        <p:tgtEl>
                                          <p:spTgt spid="14"/>
                                        </p:tgtEl>
                                        <p:attrNameLst>
                                          <p:attrName>ppt_h</p:attrName>
                                        </p:attrNameLst>
                                      </p:cBhvr>
                                      <p:tavLst>
                                        <p:tav tm="0">
                                          <p:val>
                                            <p:fltVal val="0"/>
                                          </p:val>
                                        </p:tav>
                                        <p:tav tm="100000">
                                          <p:val>
                                            <p:strVal val="#ppt_h"/>
                                          </p:val>
                                        </p:tav>
                                      </p:tavLst>
                                    </p:anim>
                                    <p:animEffect filter="fade" transition="in">
                                      <p:cBhvr>
                                        <p:cTn dur="500" id="38"/>
                                        <p:tgtEl>
                                          <p:spTgt spid="14"/>
                                        </p:tgtEl>
                                      </p:cBhvr>
                                    </p:animEffect>
                                  </p:childTnLst>
                                </p:cTn>
                              </p:par>
                            </p:childTnLst>
                          </p:cTn>
                        </p:par>
                        <p:par>
                          <p:cTn fill="hold" id="39" nodeType="afterGroup">
                            <p:stCondLst>
                              <p:cond delay="2000"/>
                            </p:stCondLst>
                            <p:childTnLst>
                              <p:par>
                                <p:cTn fill="hold" grpId="0" id="40" nodeType="afterEffect" presetClass="entr" presetID="22" presetSubtype="1">
                                  <p:stCondLst>
                                    <p:cond delay="0"/>
                                  </p:stCondLst>
                                  <p:childTnLst>
                                    <p:set>
                                      <p:cBhvr>
                                        <p:cTn dur="1" fill="hold" id="41">
                                          <p:stCondLst>
                                            <p:cond delay="0"/>
                                          </p:stCondLst>
                                        </p:cTn>
                                        <p:tgtEl>
                                          <p:spTgt spid="3"/>
                                        </p:tgtEl>
                                        <p:attrNameLst>
                                          <p:attrName>style.visibility</p:attrName>
                                        </p:attrNameLst>
                                      </p:cBhvr>
                                      <p:to>
                                        <p:strVal val="visible"/>
                                      </p:to>
                                    </p:set>
                                    <p:animEffect filter="wipe(up)" transition="in">
                                      <p:cBhvr>
                                        <p:cTn dur="500" id="42"/>
                                        <p:tgtEl>
                                          <p:spTgt spid="3"/>
                                        </p:tgtEl>
                                      </p:cBhvr>
                                    </p:animEffect>
                                  </p:childTnLst>
                                </p:cTn>
                              </p:par>
                            </p:childTnLst>
                          </p:cTn>
                        </p:par>
                        <p:par>
                          <p:cTn fill="hold" id="43" nodeType="afterGroup">
                            <p:stCondLst>
                              <p:cond delay="2500"/>
                            </p:stCondLst>
                            <p:childTnLst>
                              <p:par>
                                <p:cTn fill="hold" grpId="0" id="44" nodeType="afterEffect" presetClass="entr" presetID="26" presetSubtype="0">
                                  <p:stCondLst>
                                    <p:cond delay="0"/>
                                  </p:stCondLst>
                                  <p:childTnLst>
                                    <p:set>
                                      <p:cBhvr>
                                        <p:cTn dur="1" fill="hold" id="45">
                                          <p:stCondLst>
                                            <p:cond delay="0"/>
                                          </p:stCondLst>
                                        </p:cTn>
                                        <p:tgtEl>
                                          <p:spTgt spid="18"/>
                                        </p:tgtEl>
                                        <p:attrNameLst>
                                          <p:attrName>style.visibility</p:attrName>
                                        </p:attrNameLst>
                                      </p:cBhvr>
                                      <p:to>
                                        <p:strVal val="visible"/>
                                      </p:to>
                                    </p:set>
                                    <p:animEffect filter="wipe(down)" transition="in">
                                      <p:cBhvr>
                                        <p:cTn dur="290" id="46">
                                          <p:stCondLst>
                                            <p:cond delay="0"/>
                                          </p:stCondLst>
                                        </p:cTn>
                                        <p:tgtEl>
                                          <p:spTgt spid="18"/>
                                        </p:tgtEl>
                                      </p:cBhvr>
                                    </p:animEffect>
                                    <p:anim calcmode="lin" valueType="num">
                                      <p:cBhvr>
                                        <p:cTn dur="911" id="47"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dur="332" id="48" tmFilter="0.0,0.0; 0.25,0.07; 0.50,0.2; 0.75,0.467; 1.0,1.0">
                                          <p:stCondLst>
                                            <p:cond delay="0"/>
                                          </p:stCondLst>
                                        </p:cTn>
                                        <p:tgtEl>
                                          <p:spTgt spid="18"/>
                                        </p:tgtEl>
                                        <p:attrNameLst>
                                          <p:attrName>ppt_y</p:attrName>
                                        </p:attrNameLst>
                                      </p:cBhvr>
                                      <p:tavLst>
                                        <p:tav fmla="#ppt_y-sin(pi*$)/3" tm="0">
                                          <p:val>
                                            <p:fltVal val="0.5"/>
                                          </p:val>
                                        </p:tav>
                                        <p:tav tm="100000">
                                          <p:val>
                                            <p:fltVal val="1"/>
                                          </p:val>
                                        </p:tav>
                                      </p:tavLst>
                                    </p:anim>
                                    <p:anim calcmode="lin" valueType="num">
                                      <p:cBhvr>
                                        <p:cTn dur="332" id="49" tmFilter="0, 0; 0.125,0.2665; 0.25,0.4; 0.375,0.465; 0.5,0.5;  0.625,0.535; 0.75,0.6; 0.875,0.7335; 1,1">
                                          <p:stCondLst>
                                            <p:cond delay="332"/>
                                          </p:stCondLst>
                                        </p:cTn>
                                        <p:tgtEl>
                                          <p:spTgt spid="18"/>
                                        </p:tgtEl>
                                        <p:attrNameLst>
                                          <p:attrName>ppt_y</p:attrName>
                                        </p:attrNameLst>
                                      </p:cBhvr>
                                      <p:tavLst>
                                        <p:tav fmla="#ppt_y-sin(pi*$)/9" tm="0">
                                          <p:val>
                                            <p:fltVal val="0"/>
                                          </p:val>
                                        </p:tav>
                                        <p:tav tm="100000">
                                          <p:val>
                                            <p:fltVal val="1"/>
                                          </p:val>
                                        </p:tav>
                                      </p:tavLst>
                                    </p:anim>
                                    <p:anim calcmode="lin" valueType="num">
                                      <p:cBhvr>
                                        <p:cTn dur="166" id="50" tmFilter="0, 0; 0.125,0.2665; 0.25,0.4; 0.375,0.465; 0.5,0.5;  0.625,0.535; 0.75,0.6; 0.875,0.7335; 1,1">
                                          <p:stCondLst>
                                            <p:cond delay="662"/>
                                          </p:stCondLst>
                                        </p:cTn>
                                        <p:tgtEl>
                                          <p:spTgt spid="18"/>
                                        </p:tgtEl>
                                        <p:attrNameLst>
                                          <p:attrName>ppt_y</p:attrName>
                                        </p:attrNameLst>
                                      </p:cBhvr>
                                      <p:tavLst>
                                        <p:tav fmla="#ppt_y-sin(pi*$)/27" tm="0">
                                          <p:val>
                                            <p:fltVal val="0"/>
                                          </p:val>
                                        </p:tav>
                                        <p:tav tm="100000">
                                          <p:val>
                                            <p:fltVal val="1"/>
                                          </p:val>
                                        </p:tav>
                                      </p:tavLst>
                                    </p:anim>
                                    <p:anim calcmode="lin" valueType="num">
                                      <p:cBhvr>
                                        <p:cTn dur="82" id="51" tmFilter="0, 0; 0.125,0.2665; 0.25,0.4; 0.375,0.465; 0.5,0.5;  0.625,0.535; 0.75,0.6; 0.875,0.7335; 1,1">
                                          <p:stCondLst>
                                            <p:cond delay="828"/>
                                          </p:stCondLst>
                                        </p:cTn>
                                        <p:tgtEl>
                                          <p:spTgt spid="18"/>
                                        </p:tgtEl>
                                        <p:attrNameLst>
                                          <p:attrName>ppt_y</p:attrName>
                                        </p:attrNameLst>
                                      </p:cBhvr>
                                      <p:tavLst>
                                        <p:tav fmla="#ppt_y-sin(pi*$)/81" tm="0">
                                          <p:val>
                                            <p:fltVal val="0"/>
                                          </p:val>
                                        </p:tav>
                                        <p:tav tm="100000">
                                          <p:val>
                                            <p:fltVal val="1"/>
                                          </p:val>
                                        </p:tav>
                                      </p:tavLst>
                                    </p:anim>
                                    <p:animScale>
                                      <p:cBhvr>
                                        <p:cTn dur="13" id="52">
                                          <p:stCondLst>
                                            <p:cond delay="325"/>
                                          </p:stCondLst>
                                        </p:cTn>
                                        <p:tgtEl>
                                          <p:spTgt spid="18"/>
                                        </p:tgtEl>
                                      </p:cBhvr>
                                      <p:to x="100000" y="60000"/>
                                    </p:animScale>
                                    <p:animScale>
                                      <p:cBhvr>
                                        <p:cTn decel="50000" dur="83" id="53">
                                          <p:stCondLst>
                                            <p:cond delay="338"/>
                                          </p:stCondLst>
                                        </p:cTn>
                                        <p:tgtEl>
                                          <p:spTgt spid="18"/>
                                        </p:tgtEl>
                                      </p:cBhvr>
                                      <p:to x="100000" y="100000"/>
                                    </p:animScale>
                                    <p:animScale>
                                      <p:cBhvr>
                                        <p:cTn dur="13" id="54">
                                          <p:stCondLst>
                                            <p:cond delay="656"/>
                                          </p:stCondLst>
                                        </p:cTn>
                                        <p:tgtEl>
                                          <p:spTgt spid="18"/>
                                        </p:tgtEl>
                                      </p:cBhvr>
                                      <p:to x="100000" y="80000"/>
                                    </p:animScale>
                                    <p:animScale>
                                      <p:cBhvr>
                                        <p:cTn decel="50000" dur="83" id="55">
                                          <p:stCondLst>
                                            <p:cond delay="669"/>
                                          </p:stCondLst>
                                        </p:cTn>
                                        <p:tgtEl>
                                          <p:spTgt spid="18"/>
                                        </p:tgtEl>
                                      </p:cBhvr>
                                      <p:to x="100000" y="100000"/>
                                    </p:animScale>
                                    <p:animScale>
                                      <p:cBhvr>
                                        <p:cTn dur="13" id="56">
                                          <p:stCondLst>
                                            <p:cond delay="821"/>
                                          </p:stCondLst>
                                        </p:cTn>
                                        <p:tgtEl>
                                          <p:spTgt spid="18"/>
                                        </p:tgtEl>
                                      </p:cBhvr>
                                      <p:to x="100000" y="90000"/>
                                    </p:animScale>
                                    <p:animScale>
                                      <p:cBhvr>
                                        <p:cTn decel="50000" dur="83" id="57">
                                          <p:stCondLst>
                                            <p:cond delay="834"/>
                                          </p:stCondLst>
                                        </p:cTn>
                                        <p:tgtEl>
                                          <p:spTgt spid="18"/>
                                        </p:tgtEl>
                                      </p:cBhvr>
                                      <p:to x="100000" y="100000"/>
                                    </p:animScale>
                                    <p:animScale>
                                      <p:cBhvr>
                                        <p:cTn dur="13" id="58">
                                          <p:stCondLst>
                                            <p:cond delay="904"/>
                                          </p:stCondLst>
                                        </p:cTn>
                                        <p:tgtEl>
                                          <p:spTgt spid="18"/>
                                        </p:tgtEl>
                                      </p:cBhvr>
                                      <p:to x="100000" y="95000"/>
                                    </p:animScale>
                                    <p:animScale>
                                      <p:cBhvr>
                                        <p:cTn decel="50000" dur="83" id="59">
                                          <p:stCondLst>
                                            <p:cond delay="917"/>
                                          </p:stCondLst>
                                        </p:cTn>
                                        <p:tgtEl>
                                          <p:spTgt spid="18"/>
                                        </p:tgtEl>
                                      </p:cBhvr>
                                      <p:to x="100000" y="100000"/>
                                    </p:animScale>
                                  </p:childTnLst>
                                </p:cTn>
                              </p:par>
                              <p:par>
                                <p:cTn fill="hold" grpId="0" id="60" nodeType="withEffect" presetClass="entr" presetID="26" presetSubtype="0">
                                  <p:stCondLst>
                                    <p:cond delay="100"/>
                                  </p:stCondLst>
                                  <p:childTnLst>
                                    <p:set>
                                      <p:cBhvr>
                                        <p:cTn dur="1" fill="hold" id="61">
                                          <p:stCondLst>
                                            <p:cond delay="0"/>
                                          </p:stCondLst>
                                        </p:cTn>
                                        <p:tgtEl>
                                          <p:spTgt spid="19"/>
                                        </p:tgtEl>
                                        <p:attrNameLst>
                                          <p:attrName>style.visibility</p:attrName>
                                        </p:attrNameLst>
                                      </p:cBhvr>
                                      <p:to>
                                        <p:strVal val="visible"/>
                                      </p:to>
                                    </p:set>
                                    <p:animEffect filter="wipe(down)" transition="in">
                                      <p:cBhvr>
                                        <p:cTn dur="290" id="62">
                                          <p:stCondLst>
                                            <p:cond delay="0"/>
                                          </p:stCondLst>
                                        </p:cTn>
                                        <p:tgtEl>
                                          <p:spTgt spid="19"/>
                                        </p:tgtEl>
                                      </p:cBhvr>
                                    </p:animEffect>
                                    <p:anim calcmode="lin" valueType="num">
                                      <p:cBhvr>
                                        <p:cTn dur="911" id="63"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dur="332" id="64" tmFilter="0.0,0.0; 0.25,0.07; 0.50,0.2; 0.75,0.467; 1.0,1.0">
                                          <p:stCondLst>
                                            <p:cond delay="0"/>
                                          </p:stCondLst>
                                        </p:cTn>
                                        <p:tgtEl>
                                          <p:spTgt spid="19"/>
                                        </p:tgtEl>
                                        <p:attrNameLst>
                                          <p:attrName>ppt_y</p:attrName>
                                        </p:attrNameLst>
                                      </p:cBhvr>
                                      <p:tavLst>
                                        <p:tav fmla="#ppt_y-sin(pi*$)/3" tm="0">
                                          <p:val>
                                            <p:fltVal val="0.5"/>
                                          </p:val>
                                        </p:tav>
                                        <p:tav tm="100000">
                                          <p:val>
                                            <p:fltVal val="1"/>
                                          </p:val>
                                        </p:tav>
                                      </p:tavLst>
                                    </p:anim>
                                    <p:anim calcmode="lin" valueType="num">
                                      <p:cBhvr>
                                        <p:cTn dur="332" id="65" tmFilter="0, 0; 0.125,0.2665; 0.25,0.4; 0.375,0.465; 0.5,0.5;  0.625,0.535; 0.75,0.6; 0.875,0.7335; 1,1">
                                          <p:stCondLst>
                                            <p:cond delay="332"/>
                                          </p:stCondLst>
                                        </p:cTn>
                                        <p:tgtEl>
                                          <p:spTgt spid="19"/>
                                        </p:tgtEl>
                                        <p:attrNameLst>
                                          <p:attrName>ppt_y</p:attrName>
                                        </p:attrNameLst>
                                      </p:cBhvr>
                                      <p:tavLst>
                                        <p:tav fmla="#ppt_y-sin(pi*$)/9" tm="0">
                                          <p:val>
                                            <p:fltVal val="0"/>
                                          </p:val>
                                        </p:tav>
                                        <p:tav tm="100000">
                                          <p:val>
                                            <p:fltVal val="1"/>
                                          </p:val>
                                        </p:tav>
                                      </p:tavLst>
                                    </p:anim>
                                    <p:anim calcmode="lin" valueType="num">
                                      <p:cBhvr>
                                        <p:cTn dur="166" id="66" tmFilter="0, 0; 0.125,0.2665; 0.25,0.4; 0.375,0.465; 0.5,0.5;  0.625,0.535; 0.75,0.6; 0.875,0.7335; 1,1">
                                          <p:stCondLst>
                                            <p:cond delay="662"/>
                                          </p:stCondLst>
                                        </p:cTn>
                                        <p:tgtEl>
                                          <p:spTgt spid="19"/>
                                        </p:tgtEl>
                                        <p:attrNameLst>
                                          <p:attrName>ppt_y</p:attrName>
                                        </p:attrNameLst>
                                      </p:cBhvr>
                                      <p:tavLst>
                                        <p:tav fmla="#ppt_y-sin(pi*$)/27" tm="0">
                                          <p:val>
                                            <p:fltVal val="0"/>
                                          </p:val>
                                        </p:tav>
                                        <p:tav tm="100000">
                                          <p:val>
                                            <p:fltVal val="1"/>
                                          </p:val>
                                        </p:tav>
                                      </p:tavLst>
                                    </p:anim>
                                    <p:anim calcmode="lin" valueType="num">
                                      <p:cBhvr>
                                        <p:cTn dur="82" id="67" tmFilter="0, 0; 0.125,0.2665; 0.25,0.4; 0.375,0.465; 0.5,0.5;  0.625,0.535; 0.75,0.6; 0.875,0.7335; 1,1">
                                          <p:stCondLst>
                                            <p:cond delay="828"/>
                                          </p:stCondLst>
                                        </p:cTn>
                                        <p:tgtEl>
                                          <p:spTgt spid="19"/>
                                        </p:tgtEl>
                                        <p:attrNameLst>
                                          <p:attrName>ppt_y</p:attrName>
                                        </p:attrNameLst>
                                      </p:cBhvr>
                                      <p:tavLst>
                                        <p:tav fmla="#ppt_y-sin(pi*$)/81" tm="0">
                                          <p:val>
                                            <p:fltVal val="0"/>
                                          </p:val>
                                        </p:tav>
                                        <p:tav tm="100000">
                                          <p:val>
                                            <p:fltVal val="1"/>
                                          </p:val>
                                        </p:tav>
                                      </p:tavLst>
                                    </p:anim>
                                    <p:animScale>
                                      <p:cBhvr>
                                        <p:cTn dur="13" id="68">
                                          <p:stCondLst>
                                            <p:cond delay="325"/>
                                          </p:stCondLst>
                                        </p:cTn>
                                        <p:tgtEl>
                                          <p:spTgt spid="19"/>
                                        </p:tgtEl>
                                      </p:cBhvr>
                                      <p:to x="100000" y="60000"/>
                                    </p:animScale>
                                    <p:animScale>
                                      <p:cBhvr>
                                        <p:cTn decel="50000" dur="83" id="69">
                                          <p:stCondLst>
                                            <p:cond delay="338"/>
                                          </p:stCondLst>
                                        </p:cTn>
                                        <p:tgtEl>
                                          <p:spTgt spid="19"/>
                                        </p:tgtEl>
                                      </p:cBhvr>
                                      <p:to x="100000" y="100000"/>
                                    </p:animScale>
                                    <p:animScale>
                                      <p:cBhvr>
                                        <p:cTn dur="13" id="70">
                                          <p:stCondLst>
                                            <p:cond delay="656"/>
                                          </p:stCondLst>
                                        </p:cTn>
                                        <p:tgtEl>
                                          <p:spTgt spid="19"/>
                                        </p:tgtEl>
                                      </p:cBhvr>
                                      <p:to x="100000" y="80000"/>
                                    </p:animScale>
                                    <p:animScale>
                                      <p:cBhvr>
                                        <p:cTn decel="50000" dur="83" id="71">
                                          <p:stCondLst>
                                            <p:cond delay="669"/>
                                          </p:stCondLst>
                                        </p:cTn>
                                        <p:tgtEl>
                                          <p:spTgt spid="19"/>
                                        </p:tgtEl>
                                      </p:cBhvr>
                                      <p:to x="100000" y="100000"/>
                                    </p:animScale>
                                    <p:animScale>
                                      <p:cBhvr>
                                        <p:cTn dur="13" id="72">
                                          <p:stCondLst>
                                            <p:cond delay="821"/>
                                          </p:stCondLst>
                                        </p:cTn>
                                        <p:tgtEl>
                                          <p:spTgt spid="19"/>
                                        </p:tgtEl>
                                      </p:cBhvr>
                                      <p:to x="100000" y="90000"/>
                                    </p:animScale>
                                    <p:animScale>
                                      <p:cBhvr>
                                        <p:cTn decel="50000" dur="83" id="73">
                                          <p:stCondLst>
                                            <p:cond delay="834"/>
                                          </p:stCondLst>
                                        </p:cTn>
                                        <p:tgtEl>
                                          <p:spTgt spid="19"/>
                                        </p:tgtEl>
                                      </p:cBhvr>
                                      <p:to x="100000" y="100000"/>
                                    </p:animScale>
                                    <p:animScale>
                                      <p:cBhvr>
                                        <p:cTn dur="13" id="74">
                                          <p:stCondLst>
                                            <p:cond delay="904"/>
                                          </p:stCondLst>
                                        </p:cTn>
                                        <p:tgtEl>
                                          <p:spTgt spid="19"/>
                                        </p:tgtEl>
                                      </p:cBhvr>
                                      <p:to x="100000" y="95000"/>
                                    </p:animScale>
                                    <p:animScale>
                                      <p:cBhvr>
                                        <p:cTn decel="50000" dur="83" id="75">
                                          <p:stCondLst>
                                            <p:cond delay="917"/>
                                          </p:stCondLst>
                                        </p:cTn>
                                        <p:tgtEl>
                                          <p:spTgt spid="19"/>
                                        </p:tgtEl>
                                      </p:cBhvr>
                                      <p:to x="100000" y="100000"/>
                                    </p:animScale>
                                  </p:childTnLst>
                                </p:cTn>
                              </p:par>
                              <p:par>
                                <p:cTn fill="hold" grpId="0" id="76" nodeType="withEffect" presetClass="entr" presetID="26" presetSubtype="0">
                                  <p:stCondLst>
                                    <p:cond delay="200"/>
                                  </p:stCondLst>
                                  <p:childTnLst>
                                    <p:set>
                                      <p:cBhvr>
                                        <p:cTn dur="1" fill="hold" id="77">
                                          <p:stCondLst>
                                            <p:cond delay="0"/>
                                          </p:stCondLst>
                                        </p:cTn>
                                        <p:tgtEl>
                                          <p:spTgt spid="20"/>
                                        </p:tgtEl>
                                        <p:attrNameLst>
                                          <p:attrName>style.visibility</p:attrName>
                                        </p:attrNameLst>
                                      </p:cBhvr>
                                      <p:to>
                                        <p:strVal val="visible"/>
                                      </p:to>
                                    </p:set>
                                    <p:animEffect filter="wipe(down)" transition="in">
                                      <p:cBhvr>
                                        <p:cTn dur="290" id="78">
                                          <p:stCondLst>
                                            <p:cond delay="0"/>
                                          </p:stCondLst>
                                        </p:cTn>
                                        <p:tgtEl>
                                          <p:spTgt spid="20"/>
                                        </p:tgtEl>
                                      </p:cBhvr>
                                    </p:animEffect>
                                    <p:anim calcmode="lin" valueType="num">
                                      <p:cBhvr>
                                        <p:cTn dur="911" id="79"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dur="332" id="80" tmFilter="0.0,0.0; 0.25,0.07; 0.50,0.2; 0.75,0.467; 1.0,1.0">
                                          <p:stCondLst>
                                            <p:cond delay="0"/>
                                          </p:stCondLst>
                                        </p:cTn>
                                        <p:tgtEl>
                                          <p:spTgt spid="20"/>
                                        </p:tgtEl>
                                        <p:attrNameLst>
                                          <p:attrName>ppt_y</p:attrName>
                                        </p:attrNameLst>
                                      </p:cBhvr>
                                      <p:tavLst>
                                        <p:tav fmla="#ppt_y-sin(pi*$)/3" tm="0">
                                          <p:val>
                                            <p:fltVal val="0.5"/>
                                          </p:val>
                                        </p:tav>
                                        <p:tav tm="100000">
                                          <p:val>
                                            <p:fltVal val="1"/>
                                          </p:val>
                                        </p:tav>
                                      </p:tavLst>
                                    </p:anim>
                                    <p:anim calcmode="lin" valueType="num">
                                      <p:cBhvr>
                                        <p:cTn dur="332" id="81" tmFilter="0, 0; 0.125,0.2665; 0.25,0.4; 0.375,0.465; 0.5,0.5;  0.625,0.535; 0.75,0.6; 0.875,0.7335; 1,1">
                                          <p:stCondLst>
                                            <p:cond delay="332"/>
                                          </p:stCondLst>
                                        </p:cTn>
                                        <p:tgtEl>
                                          <p:spTgt spid="20"/>
                                        </p:tgtEl>
                                        <p:attrNameLst>
                                          <p:attrName>ppt_y</p:attrName>
                                        </p:attrNameLst>
                                      </p:cBhvr>
                                      <p:tavLst>
                                        <p:tav fmla="#ppt_y-sin(pi*$)/9" tm="0">
                                          <p:val>
                                            <p:fltVal val="0"/>
                                          </p:val>
                                        </p:tav>
                                        <p:tav tm="100000">
                                          <p:val>
                                            <p:fltVal val="1"/>
                                          </p:val>
                                        </p:tav>
                                      </p:tavLst>
                                    </p:anim>
                                    <p:anim calcmode="lin" valueType="num">
                                      <p:cBhvr>
                                        <p:cTn dur="166" id="82" tmFilter="0, 0; 0.125,0.2665; 0.25,0.4; 0.375,0.465; 0.5,0.5;  0.625,0.535; 0.75,0.6; 0.875,0.7335; 1,1">
                                          <p:stCondLst>
                                            <p:cond delay="662"/>
                                          </p:stCondLst>
                                        </p:cTn>
                                        <p:tgtEl>
                                          <p:spTgt spid="20"/>
                                        </p:tgtEl>
                                        <p:attrNameLst>
                                          <p:attrName>ppt_y</p:attrName>
                                        </p:attrNameLst>
                                      </p:cBhvr>
                                      <p:tavLst>
                                        <p:tav fmla="#ppt_y-sin(pi*$)/27" tm="0">
                                          <p:val>
                                            <p:fltVal val="0"/>
                                          </p:val>
                                        </p:tav>
                                        <p:tav tm="100000">
                                          <p:val>
                                            <p:fltVal val="1"/>
                                          </p:val>
                                        </p:tav>
                                      </p:tavLst>
                                    </p:anim>
                                    <p:anim calcmode="lin" valueType="num">
                                      <p:cBhvr>
                                        <p:cTn dur="82" id="83" tmFilter="0, 0; 0.125,0.2665; 0.25,0.4; 0.375,0.465; 0.5,0.5;  0.625,0.535; 0.75,0.6; 0.875,0.7335; 1,1">
                                          <p:stCondLst>
                                            <p:cond delay="828"/>
                                          </p:stCondLst>
                                        </p:cTn>
                                        <p:tgtEl>
                                          <p:spTgt spid="20"/>
                                        </p:tgtEl>
                                        <p:attrNameLst>
                                          <p:attrName>ppt_y</p:attrName>
                                        </p:attrNameLst>
                                      </p:cBhvr>
                                      <p:tavLst>
                                        <p:tav fmla="#ppt_y-sin(pi*$)/81" tm="0">
                                          <p:val>
                                            <p:fltVal val="0"/>
                                          </p:val>
                                        </p:tav>
                                        <p:tav tm="100000">
                                          <p:val>
                                            <p:fltVal val="1"/>
                                          </p:val>
                                        </p:tav>
                                      </p:tavLst>
                                    </p:anim>
                                    <p:animScale>
                                      <p:cBhvr>
                                        <p:cTn dur="13" id="84">
                                          <p:stCondLst>
                                            <p:cond delay="325"/>
                                          </p:stCondLst>
                                        </p:cTn>
                                        <p:tgtEl>
                                          <p:spTgt spid="20"/>
                                        </p:tgtEl>
                                      </p:cBhvr>
                                      <p:to x="100000" y="60000"/>
                                    </p:animScale>
                                    <p:animScale>
                                      <p:cBhvr>
                                        <p:cTn decel="50000" dur="83" id="85">
                                          <p:stCondLst>
                                            <p:cond delay="338"/>
                                          </p:stCondLst>
                                        </p:cTn>
                                        <p:tgtEl>
                                          <p:spTgt spid="20"/>
                                        </p:tgtEl>
                                      </p:cBhvr>
                                      <p:to x="100000" y="100000"/>
                                    </p:animScale>
                                    <p:animScale>
                                      <p:cBhvr>
                                        <p:cTn dur="13" id="86">
                                          <p:stCondLst>
                                            <p:cond delay="656"/>
                                          </p:stCondLst>
                                        </p:cTn>
                                        <p:tgtEl>
                                          <p:spTgt spid="20"/>
                                        </p:tgtEl>
                                      </p:cBhvr>
                                      <p:to x="100000" y="80000"/>
                                    </p:animScale>
                                    <p:animScale>
                                      <p:cBhvr>
                                        <p:cTn decel="50000" dur="83" id="87">
                                          <p:stCondLst>
                                            <p:cond delay="669"/>
                                          </p:stCondLst>
                                        </p:cTn>
                                        <p:tgtEl>
                                          <p:spTgt spid="20"/>
                                        </p:tgtEl>
                                      </p:cBhvr>
                                      <p:to x="100000" y="100000"/>
                                    </p:animScale>
                                    <p:animScale>
                                      <p:cBhvr>
                                        <p:cTn dur="13" id="88">
                                          <p:stCondLst>
                                            <p:cond delay="821"/>
                                          </p:stCondLst>
                                        </p:cTn>
                                        <p:tgtEl>
                                          <p:spTgt spid="20"/>
                                        </p:tgtEl>
                                      </p:cBhvr>
                                      <p:to x="100000" y="90000"/>
                                    </p:animScale>
                                    <p:animScale>
                                      <p:cBhvr>
                                        <p:cTn decel="50000" dur="83" id="89">
                                          <p:stCondLst>
                                            <p:cond delay="834"/>
                                          </p:stCondLst>
                                        </p:cTn>
                                        <p:tgtEl>
                                          <p:spTgt spid="20"/>
                                        </p:tgtEl>
                                      </p:cBhvr>
                                      <p:to x="100000" y="100000"/>
                                    </p:animScale>
                                    <p:animScale>
                                      <p:cBhvr>
                                        <p:cTn dur="13" id="90">
                                          <p:stCondLst>
                                            <p:cond delay="904"/>
                                          </p:stCondLst>
                                        </p:cTn>
                                        <p:tgtEl>
                                          <p:spTgt spid="20"/>
                                        </p:tgtEl>
                                      </p:cBhvr>
                                      <p:to x="100000" y="95000"/>
                                    </p:animScale>
                                    <p:animScale>
                                      <p:cBhvr>
                                        <p:cTn decel="50000" dur="83" id="91">
                                          <p:stCondLst>
                                            <p:cond delay="917"/>
                                          </p:stCondLst>
                                        </p:cTn>
                                        <p:tgtEl>
                                          <p:spTgt spid="20"/>
                                        </p:tgtEl>
                                      </p:cBhvr>
                                      <p:to x="100000" y="100000"/>
                                    </p:animScale>
                                  </p:childTnLst>
                                </p:cTn>
                              </p:par>
                              <p:par>
                                <p:cTn fill="hold" grpId="0" id="92" nodeType="withEffect" presetClass="entr" presetID="26" presetSubtype="0">
                                  <p:stCondLst>
                                    <p:cond delay="300"/>
                                  </p:stCondLst>
                                  <p:childTnLst>
                                    <p:set>
                                      <p:cBhvr>
                                        <p:cTn dur="1" fill="hold" id="93">
                                          <p:stCondLst>
                                            <p:cond delay="0"/>
                                          </p:stCondLst>
                                        </p:cTn>
                                        <p:tgtEl>
                                          <p:spTgt spid="21"/>
                                        </p:tgtEl>
                                        <p:attrNameLst>
                                          <p:attrName>style.visibility</p:attrName>
                                        </p:attrNameLst>
                                      </p:cBhvr>
                                      <p:to>
                                        <p:strVal val="visible"/>
                                      </p:to>
                                    </p:set>
                                    <p:animEffect filter="wipe(down)" transition="in">
                                      <p:cBhvr>
                                        <p:cTn dur="290" id="94">
                                          <p:stCondLst>
                                            <p:cond delay="0"/>
                                          </p:stCondLst>
                                        </p:cTn>
                                        <p:tgtEl>
                                          <p:spTgt spid="21"/>
                                        </p:tgtEl>
                                      </p:cBhvr>
                                    </p:animEffect>
                                    <p:anim calcmode="lin" valueType="num">
                                      <p:cBhvr>
                                        <p:cTn dur="911" id="95"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dur="332" id="96" tmFilter="0.0,0.0; 0.25,0.07; 0.50,0.2; 0.75,0.467; 1.0,1.0">
                                          <p:stCondLst>
                                            <p:cond delay="0"/>
                                          </p:stCondLst>
                                        </p:cTn>
                                        <p:tgtEl>
                                          <p:spTgt spid="21"/>
                                        </p:tgtEl>
                                        <p:attrNameLst>
                                          <p:attrName>ppt_y</p:attrName>
                                        </p:attrNameLst>
                                      </p:cBhvr>
                                      <p:tavLst>
                                        <p:tav fmla="#ppt_y-sin(pi*$)/3" tm="0">
                                          <p:val>
                                            <p:fltVal val="0.5"/>
                                          </p:val>
                                        </p:tav>
                                        <p:tav tm="100000">
                                          <p:val>
                                            <p:fltVal val="1"/>
                                          </p:val>
                                        </p:tav>
                                      </p:tavLst>
                                    </p:anim>
                                    <p:anim calcmode="lin" valueType="num">
                                      <p:cBhvr>
                                        <p:cTn dur="332" id="97" tmFilter="0, 0; 0.125,0.2665; 0.25,0.4; 0.375,0.465; 0.5,0.5;  0.625,0.535; 0.75,0.6; 0.875,0.7335; 1,1">
                                          <p:stCondLst>
                                            <p:cond delay="332"/>
                                          </p:stCondLst>
                                        </p:cTn>
                                        <p:tgtEl>
                                          <p:spTgt spid="21"/>
                                        </p:tgtEl>
                                        <p:attrNameLst>
                                          <p:attrName>ppt_y</p:attrName>
                                        </p:attrNameLst>
                                      </p:cBhvr>
                                      <p:tavLst>
                                        <p:tav fmla="#ppt_y-sin(pi*$)/9" tm="0">
                                          <p:val>
                                            <p:fltVal val="0"/>
                                          </p:val>
                                        </p:tav>
                                        <p:tav tm="100000">
                                          <p:val>
                                            <p:fltVal val="1"/>
                                          </p:val>
                                        </p:tav>
                                      </p:tavLst>
                                    </p:anim>
                                    <p:anim calcmode="lin" valueType="num">
                                      <p:cBhvr>
                                        <p:cTn dur="166" id="98" tmFilter="0, 0; 0.125,0.2665; 0.25,0.4; 0.375,0.465; 0.5,0.5;  0.625,0.535; 0.75,0.6; 0.875,0.7335; 1,1">
                                          <p:stCondLst>
                                            <p:cond delay="662"/>
                                          </p:stCondLst>
                                        </p:cTn>
                                        <p:tgtEl>
                                          <p:spTgt spid="21"/>
                                        </p:tgtEl>
                                        <p:attrNameLst>
                                          <p:attrName>ppt_y</p:attrName>
                                        </p:attrNameLst>
                                      </p:cBhvr>
                                      <p:tavLst>
                                        <p:tav fmla="#ppt_y-sin(pi*$)/27" tm="0">
                                          <p:val>
                                            <p:fltVal val="0"/>
                                          </p:val>
                                        </p:tav>
                                        <p:tav tm="100000">
                                          <p:val>
                                            <p:fltVal val="1"/>
                                          </p:val>
                                        </p:tav>
                                      </p:tavLst>
                                    </p:anim>
                                    <p:anim calcmode="lin" valueType="num">
                                      <p:cBhvr>
                                        <p:cTn dur="82" id="99" tmFilter="0, 0; 0.125,0.2665; 0.25,0.4; 0.375,0.465; 0.5,0.5;  0.625,0.535; 0.75,0.6; 0.875,0.7335; 1,1">
                                          <p:stCondLst>
                                            <p:cond delay="828"/>
                                          </p:stCondLst>
                                        </p:cTn>
                                        <p:tgtEl>
                                          <p:spTgt spid="21"/>
                                        </p:tgtEl>
                                        <p:attrNameLst>
                                          <p:attrName>ppt_y</p:attrName>
                                        </p:attrNameLst>
                                      </p:cBhvr>
                                      <p:tavLst>
                                        <p:tav fmla="#ppt_y-sin(pi*$)/81" tm="0">
                                          <p:val>
                                            <p:fltVal val="0"/>
                                          </p:val>
                                        </p:tav>
                                        <p:tav tm="100000">
                                          <p:val>
                                            <p:fltVal val="1"/>
                                          </p:val>
                                        </p:tav>
                                      </p:tavLst>
                                    </p:anim>
                                    <p:animScale>
                                      <p:cBhvr>
                                        <p:cTn dur="13" id="100">
                                          <p:stCondLst>
                                            <p:cond delay="325"/>
                                          </p:stCondLst>
                                        </p:cTn>
                                        <p:tgtEl>
                                          <p:spTgt spid="21"/>
                                        </p:tgtEl>
                                      </p:cBhvr>
                                      <p:to x="100000" y="60000"/>
                                    </p:animScale>
                                    <p:animScale>
                                      <p:cBhvr>
                                        <p:cTn decel="50000" dur="83" id="101">
                                          <p:stCondLst>
                                            <p:cond delay="338"/>
                                          </p:stCondLst>
                                        </p:cTn>
                                        <p:tgtEl>
                                          <p:spTgt spid="21"/>
                                        </p:tgtEl>
                                      </p:cBhvr>
                                      <p:to x="100000" y="100000"/>
                                    </p:animScale>
                                    <p:animScale>
                                      <p:cBhvr>
                                        <p:cTn dur="13" id="102">
                                          <p:stCondLst>
                                            <p:cond delay="656"/>
                                          </p:stCondLst>
                                        </p:cTn>
                                        <p:tgtEl>
                                          <p:spTgt spid="21"/>
                                        </p:tgtEl>
                                      </p:cBhvr>
                                      <p:to x="100000" y="80000"/>
                                    </p:animScale>
                                    <p:animScale>
                                      <p:cBhvr>
                                        <p:cTn decel="50000" dur="83" id="103">
                                          <p:stCondLst>
                                            <p:cond delay="669"/>
                                          </p:stCondLst>
                                        </p:cTn>
                                        <p:tgtEl>
                                          <p:spTgt spid="21"/>
                                        </p:tgtEl>
                                      </p:cBhvr>
                                      <p:to x="100000" y="100000"/>
                                    </p:animScale>
                                    <p:animScale>
                                      <p:cBhvr>
                                        <p:cTn dur="13" id="104">
                                          <p:stCondLst>
                                            <p:cond delay="821"/>
                                          </p:stCondLst>
                                        </p:cTn>
                                        <p:tgtEl>
                                          <p:spTgt spid="21"/>
                                        </p:tgtEl>
                                      </p:cBhvr>
                                      <p:to x="100000" y="90000"/>
                                    </p:animScale>
                                    <p:animScale>
                                      <p:cBhvr>
                                        <p:cTn decel="50000" dur="83" id="105">
                                          <p:stCondLst>
                                            <p:cond delay="834"/>
                                          </p:stCondLst>
                                        </p:cTn>
                                        <p:tgtEl>
                                          <p:spTgt spid="21"/>
                                        </p:tgtEl>
                                      </p:cBhvr>
                                      <p:to x="100000" y="100000"/>
                                    </p:animScale>
                                    <p:animScale>
                                      <p:cBhvr>
                                        <p:cTn dur="13" id="106">
                                          <p:stCondLst>
                                            <p:cond delay="904"/>
                                          </p:stCondLst>
                                        </p:cTn>
                                        <p:tgtEl>
                                          <p:spTgt spid="21"/>
                                        </p:tgtEl>
                                      </p:cBhvr>
                                      <p:to x="100000" y="95000"/>
                                    </p:animScale>
                                    <p:animScale>
                                      <p:cBhvr>
                                        <p:cTn decel="50000" dur="83" id="107">
                                          <p:stCondLst>
                                            <p:cond delay="917"/>
                                          </p:stCondLst>
                                        </p:cTn>
                                        <p:tgtEl>
                                          <p:spTgt spid="21"/>
                                        </p:tgtEl>
                                      </p:cBhvr>
                                      <p:to x="100000" y="100000"/>
                                    </p:animScale>
                                  </p:childTnLst>
                                </p:cTn>
                              </p:par>
                              <p:par>
                                <p:cTn fill="hold" grpId="0" id="108" nodeType="withEffect" presetClass="entr" presetID="26" presetSubtype="0">
                                  <p:stCondLst>
                                    <p:cond delay="400"/>
                                  </p:stCondLst>
                                  <p:childTnLst>
                                    <p:set>
                                      <p:cBhvr>
                                        <p:cTn dur="1" fill="hold" id="109">
                                          <p:stCondLst>
                                            <p:cond delay="0"/>
                                          </p:stCondLst>
                                        </p:cTn>
                                        <p:tgtEl>
                                          <p:spTgt spid="22"/>
                                        </p:tgtEl>
                                        <p:attrNameLst>
                                          <p:attrName>style.visibility</p:attrName>
                                        </p:attrNameLst>
                                      </p:cBhvr>
                                      <p:to>
                                        <p:strVal val="visible"/>
                                      </p:to>
                                    </p:set>
                                    <p:animEffect filter="wipe(down)" transition="in">
                                      <p:cBhvr>
                                        <p:cTn dur="290" id="110">
                                          <p:stCondLst>
                                            <p:cond delay="0"/>
                                          </p:stCondLst>
                                        </p:cTn>
                                        <p:tgtEl>
                                          <p:spTgt spid="22"/>
                                        </p:tgtEl>
                                      </p:cBhvr>
                                    </p:animEffect>
                                    <p:anim calcmode="lin" valueType="num">
                                      <p:cBhvr>
                                        <p:cTn dur="911" id="1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dur="332" id="112" tmFilter="0.0,0.0; 0.25,0.07; 0.50,0.2; 0.75,0.467; 1.0,1.0">
                                          <p:stCondLst>
                                            <p:cond delay="0"/>
                                          </p:stCondLst>
                                        </p:cTn>
                                        <p:tgtEl>
                                          <p:spTgt spid="22"/>
                                        </p:tgtEl>
                                        <p:attrNameLst>
                                          <p:attrName>ppt_y</p:attrName>
                                        </p:attrNameLst>
                                      </p:cBhvr>
                                      <p:tavLst>
                                        <p:tav fmla="#ppt_y-sin(pi*$)/3" tm="0">
                                          <p:val>
                                            <p:fltVal val="0.5"/>
                                          </p:val>
                                        </p:tav>
                                        <p:tav tm="100000">
                                          <p:val>
                                            <p:fltVal val="1"/>
                                          </p:val>
                                        </p:tav>
                                      </p:tavLst>
                                    </p:anim>
                                    <p:anim calcmode="lin" valueType="num">
                                      <p:cBhvr>
                                        <p:cTn dur="332" id="113" tmFilter="0, 0; 0.125,0.2665; 0.25,0.4; 0.375,0.465; 0.5,0.5;  0.625,0.535; 0.75,0.6; 0.875,0.7335; 1,1">
                                          <p:stCondLst>
                                            <p:cond delay="332"/>
                                          </p:stCondLst>
                                        </p:cTn>
                                        <p:tgtEl>
                                          <p:spTgt spid="22"/>
                                        </p:tgtEl>
                                        <p:attrNameLst>
                                          <p:attrName>ppt_y</p:attrName>
                                        </p:attrNameLst>
                                      </p:cBhvr>
                                      <p:tavLst>
                                        <p:tav fmla="#ppt_y-sin(pi*$)/9" tm="0">
                                          <p:val>
                                            <p:fltVal val="0"/>
                                          </p:val>
                                        </p:tav>
                                        <p:tav tm="100000">
                                          <p:val>
                                            <p:fltVal val="1"/>
                                          </p:val>
                                        </p:tav>
                                      </p:tavLst>
                                    </p:anim>
                                    <p:anim calcmode="lin" valueType="num">
                                      <p:cBhvr>
                                        <p:cTn dur="166" id="114" tmFilter="0, 0; 0.125,0.2665; 0.25,0.4; 0.375,0.465; 0.5,0.5;  0.625,0.535; 0.75,0.6; 0.875,0.7335; 1,1">
                                          <p:stCondLst>
                                            <p:cond delay="662"/>
                                          </p:stCondLst>
                                        </p:cTn>
                                        <p:tgtEl>
                                          <p:spTgt spid="22"/>
                                        </p:tgtEl>
                                        <p:attrNameLst>
                                          <p:attrName>ppt_y</p:attrName>
                                        </p:attrNameLst>
                                      </p:cBhvr>
                                      <p:tavLst>
                                        <p:tav fmla="#ppt_y-sin(pi*$)/27" tm="0">
                                          <p:val>
                                            <p:fltVal val="0"/>
                                          </p:val>
                                        </p:tav>
                                        <p:tav tm="100000">
                                          <p:val>
                                            <p:fltVal val="1"/>
                                          </p:val>
                                        </p:tav>
                                      </p:tavLst>
                                    </p:anim>
                                    <p:anim calcmode="lin" valueType="num">
                                      <p:cBhvr>
                                        <p:cTn dur="82" id="115" tmFilter="0, 0; 0.125,0.2665; 0.25,0.4; 0.375,0.465; 0.5,0.5;  0.625,0.535; 0.75,0.6; 0.875,0.7335; 1,1">
                                          <p:stCondLst>
                                            <p:cond delay="828"/>
                                          </p:stCondLst>
                                        </p:cTn>
                                        <p:tgtEl>
                                          <p:spTgt spid="22"/>
                                        </p:tgtEl>
                                        <p:attrNameLst>
                                          <p:attrName>ppt_y</p:attrName>
                                        </p:attrNameLst>
                                      </p:cBhvr>
                                      <p:tavLst>
                                        <p:tav fmla="#ppt_y-sin(pi*$)/81" tm="0">
                                          <p:val>
                                            <p:fltVal val="0"/>
                                          </p:val>
                                        </p:tav>
                                        <p:tav tm="100000">
                                          <p:val>
                                            <p:fltVal val="1"/>
                                          </p:val>
                                        </p:tav>
                                      </p:tavLst>
                                    </p:anim>
                                    <p:animScale>
                                      <p:cBhvr>
                                        <p:cTn dur="13" id="116">
                                          <p:stCondLst>
                                            <p:cond delay="325"/>
                                          </p:stCondLst>
                                        </p:cTn>
                                        <p:tgtEl>
                                          <p:spTgt spid="22"/>
                                        </p:tgtEl>
                                      </p:cBhvr>
                                      <p:to x="100000" y="60000"/>
                                    </p:animScale>
                                    <p:animScale>
                                      <p:cBhvr>
                                        <p:cTn decel="50000" dur="83" id="117">
                                          <p:stCondLst>
                                            <p:cond delay="338"/>
                                          </p:stCondLst>
                                        </p:cTn>
                                        <p:tgtEl>
                                          <p:spTgt spid="22"/>
                                        </p:tgtEl>
                                      </p:cBhvr>
                                      <p:to x="100000" y="100000"/>
                                    </p:animScale>
                                    <p:animScale>
                                      <p:cBhvr>
                                        <p:cTn dur="13" id="118">
                                          <p:stCondLst>
                                            <p:cond delay="656"/>
                                          </p:stCondLst>
                                        </p:cTn>
                                        <p:tgtEl>
                                          <p:spTgt spid="22"/>
                                        </p:tgtEl>
                                      </p:cBhvr>
                                      <p:to x="100000" y="80000"/>
                                    </p:animScale>
                                    <p:animScale>
                                      <p:cBhvr>
                                        <p:cTn decel="50000" dur="83" id="119">
                                          <p:stCondLst>
                                            <p:cond delay="669"/>
                                          </p:stCondLst>
                                        </p:cTn>
                                        <p:tgtEl>
                                          <p:spTgt spid="22"/>
                                        </p:tgtEl>
                                      </p:cBhvr>
                                      <p:to x="100000" y="100000"/>
                                    </p:animScale>
                                    <p:animScale>
                                      <p:cBhvr>
                                        <p:cTn dur="13" id="120">
                                          <p:stCondLst>
                                            <p:cond delay="821"/>
                                          </p:stCondLst>
                                        </p:cTn>
                                        <p:tgtEl>
                                          <p:spTgt spid="22"/>
                                        </p:tgtEl>
                                      </p:cBhvr>
                                      <p:to x="100000" y="90000"/>
                                    </p:animScale>
                                    <p:animScale>
                                      <p:cBhvr>
                                        <p:cTn decel="50000" dur="83" id="121">
                                          <p:stCondLst>
                                            <p:cond delay="834"/>
                                          </p:stCondLst>
                                        </p:cTn>
                                        <p:tgtEl>
                                          <p:spTgt spid="22"/>
                                        </p:tgtEl>
                                      </p:cBhvr>
                                      <p:to x="100000" y="100000"/>
                                    </p:animScale>
                                    <p:animScale>
                                      <p:cBhvr>
                                        <p:cTn dur="13" id="122">
                                          <p:stCondLst>
                                            <p:cond delay="904"/>
                                          </p:stCondLst>
                                        </p:cTn>
                                        <p:tgtEl>
                                          <p:spTgt spid="22"/>
                                        </p:tgtEl>
                                      </p:cBhvr>
                                      <p:to x="100000" y="95000"/>
                                    </p:animScale>
                                    <p:animScale>
                                      <p:cBhvr>
                                        <p:cTn decel="50000" dur="83" id="123">
                                          <p:stCondLst>
                                            <p:cond delay="917"/>
                                          </p:stCondLst>
                                        </p:cTn>
                                        <p:tgtEl>
                                          <p:spTgt spid="22"/>
                                        </p:tgtEl>
                                      </p:cBhvr>
                                      <p:to x="100000" y="100000"/>
                                    </p:animScale>
                                  </p:childTnLst>
                                </p:cTn>
                              </p:par>
                              <p:par>
                                <p:cTn fill="hold" grpId="0" id="124" nodeType="withEffect" presetClass="entr" presetID="26" presetSubtype="0">
                                  <p:stCondLst>
                                    <p:cond delay="500"/>
                                  </p:stCondLst>
                                  <p:childTnLst>
                                    <p:set>
                                      <p:cBhvr>
                                        <p:cTn dur="1" fill="hold" id="125">
                                          <p:stCondLst>
                                            <p:cond delay="0"/>
                                          </p:stCondLst>
                                        </p:cTn>
                                        <p:tgtEl>
                                          <p:spTgt spid="23"/>
                                        </p:tgtEl>
                                        <p:attrNameLst>
                                          <p:attrName>style.visibility</p:attrName>
                                        </p:attrNameLst>
                                      </p:cBhvr>
                                      <p:to>
                                        <p:strVal val="visible"/>
                                      </p:to>
                                    </p:set>
                                    <p:animEffect filter="wipe(down)" transition="in">
                                      <p:cBhvr>
                                        <p:cTn dur="290" id="126">
                                          <p:stCondLst>
                                            <p:cond delay="0"/>
                                          </p:stCondLst>
                                        </p:cTn>
                                        <p:tgtEl>
                                          <p:spTgt spid="23"/>
                                        </p:tgtEl>
                                      </p:cBhvr>
                                    </p:animEffect>
                                    <p:anim calcmode="lin" valueType="num">
                                      <p:cBhvr>
                                        <p:cTn dur="911" id="127"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dur="332" id="128" tmFilter="0.0,0.0; 0.25,0.07; 0.50,0.2; 0.75,0.467; 1.0,1.0">
                                          <p:stCondLst>
                                            <p:cond delay="0"/>
                                          </p:stCondLst>
                                        </p:cTn>
                                        <p:tgtEl>
                                          <p:spTgt spid="23"/>
                                        </p:tgtEl>
                                        <p:attrNameLst>
                                          <p:attrName>ppt_y</p:attrName>
                                        </p:attrNameLst>
                                      </p:cBhvr>
                                      <p:tavLst>
                                        <p:tav fmla="#ppt_y-sin(pi*$)/3" tm="0">
                                          <p:val>
                                            <p:fltVal val="0.5"/>
                                          </p:val>
                                        </p:tav>
                                        <p:tav tm="100000">
                                          <p:val>
                                            <p:fltVal val="1"/>
                                          </p:val>
                                        </p:tav>
                                      </p:tavLst>
                                    </p:anim>
                                    <p:anim calcmode="lin" valueType="num">
                                      <p:cBhvr>
                                        <p:cTn dur="332" id="129" tmFilter="0, 0; 0.125,0.2665; 0.25,0.4; 0.375,0.465; 0.5,0.5;  0.625,0.535; 0.75,0.6; 0.875,0.7335; 1,1">
                                          <p:stCondLst>
                                            <p:cond delay="332"/>
                                          </p:stCondLst>
                                        </p:cTn>
                                        <p:tgtEl>
                                          <p:spTgt spid="23"/>
                                        </p:tgtEl>
                                        <p:attrNameLst>
                                          <p:attrName>ppt_y</p:attrName>
                                        </p:attrNameLst>
                                      </p:cBhvr>
                                      <p:tavLst>
                                        <p:tav fmla="#ppt_y-sin(pi*$)/9" tm="0">
                                          <p:val>
                                            <p:fltVal val="0"/>
                                          </p:val>
                                        </p:tav>
                                        <p:tav tm="100000">
                                          <p:val>
                                            <p:fltVal val="1"/>
                                          </p:val>
                                        </p:tav>
                                      </p:tavLst>
                                    </p:anim>
                                    <p:anim calcmode="lin" valueType="num">
                                      <p:cBhvr>
                                        <p:cTn dur="166" id="130" tmFilter="0, 0; 0.125,0.2665; 0.25,0.4; 0.375,0.465; 0.5,0.5;  0.625,0.535; 0.75,0.6; 0.875,0.7335; 1,1">
                                          <p:stCondLst>
                                            <p:cond delay="662"/>
                                          </p:stCondLst>
                                        </p:cTn>
                                        <p:tgtEl>
                                          <p:spTgt spid="23"/>
                                        </p:tgtEl>
                                        <p:attrNameLst>
                                          <p:attrName>ppt_y</p:attrName>
                                        </p:attrNameLst>
                                      </p:cBhvr>
                                      <p:tavLst>
                                        <p:tav fmla="#ppt_y-sin(pi*$)/27" tm="0">
                                          <p:val>
                                            <p:fltVal val="0"/>
                                          </p:val>
                                        </p:tav>
                                        <p:tav tm="100000">
                                          <p:val>
                                            <p:fltVal val="1"/>
                                          </p:val>
                                        </p:tav>
                                      </p:tavLst>
                                    </p:anim>
                                    <p:anim calcmode="lin" valueType="num">
                                      <p:cBhvr>
                                        <p:cTn dur="82" id="131" tmFilter="0, 0; 0.125,0.2665; 0.25,0.4; 0.375,0.465; 0.5,0.5;  0.625,0.535; 0.75,0.6; 0.875,0.7335; 1,1">
                                          <p:stCondLst>
                                            <p:cond delay="828"/>
                                          </p:stCondLst>
                                        </p:cTn>
                                        <p:tgtEl>
                                          <p:spTgt spid="23"/>
                                        </p:tgtEl>
                                        <p:attrNameLst>
                                          <p:attrName>ppt_y</p:attrName>
                                        </p:attrNameLst>
                                      </p:cBhvr>
                                      <p:tavLst>
                                        <p:tav fmla="#ppt_y-sin(pi*$)/81" tm="0">
                                          <p:val>
                                            <p:fltVal val="0"/>
                                          </p:val>
                                        </p:tav>
                                        <p:tav tm="100000">
                                          <p:val>
                                            <p:fltVal val="1"/>
                                          </p:val>
                                        </p:tav>
                                      </p:tavLst>
                                    </p:anim>
                                    <p:animScale>
                                      <p:cBhvr>
                                        <p:cTn dur="13" id="132">
                                          <p:stCondLst>
                                            <p:cond delay="325"/>
                                          </p:stCondLst>
                                        </p:cTn>
                                        <p:tgtEl>
                                          <p:spTgt spid="23"/>
                                        </p:tgtEl>
                                      </p:cBhvr>
                                      <p:to x="100000" y="60000"/>
                                    </p:animScale>
                                    <p:animScale>
                                      <p:cBhvr>
                                        <p:cTn decel="50000" dur="83" id="133">
                                          <p:stCondLst>
                                            <p:cond delay="338"/>
                                          </p:stCondLst>
                                        </p:cTn>
                                        <p:tgtEl>
                                          <p:spTgt spid="23"/>
                                        </p:tgtEl>
                                      </p:cBhvr>
                                      <p:to x="100000" y="100000"/>
                                    </p:animScale>
                                    <p:animScale>
                                      <p:cBhvr>
                                        <p:cTn dur="13" id="134">
                                          <p:stCondLst>
                                            <p:cond delay="656"/>
                                          </p:stCondLst>
                                        </p:cTn>
                                        <p:tgtEl>
                                          <p:spTgt spid="23"/>
                                        </p:tgtEl>
                                      </p:cBhvr>
                                      <p:to x="100000" y="80000"/>
                                    </p:animScale>
                                    <p:animScale>
                                      <p:cBhvr>
                                        <p:cTn decel="50000" dur="83" id="135">
                                          <p:stCondLst>
                                            <p:cond delay="669"/>
                                          </p:stCondLst>
                                        </p:cTn>
                                        <p:tgtEl>
                                          <p:spTgt spid="23"/>
                                        </p:tgtEl>
                                      </p:cBhvr>
                                      <p:to x="100000" y="100000"/>
                                    </p:animScale>
                                    <p:animScale>
                                      <p:cBhvr>
                                        <p:cTn dur="13" id="136">
                                          <p:stCondLst>
                                            <p:cond delay="821"/>
                                          </p:stCondLst>
                                        </p:cTn>
                                        <p:tgtEl>
                                          <p:spTgt spid="23"/>
                                        </p:tgtEl>
                                      </p:cBhvr>
                                      <p:to x="100000" y="90000"/>
                                    </p:animScale>
                                    <p:animScale>
                                      <p:cBhvr>
                                        <p:cTn decel="50000" dur="83" id="137">
                                          <p:stCondLst>
                                            <p:cond delay="834"/>
                                          </p:stCondLst>
                                        </p:cTn>
                                        <p:tgtEl>
                                          <p:spTgt spid="23"/>
                                        </p:tgtEl>
                                      </p:cBhvr>
                                      <p:to x="100000" y="100000"/>
                                    </p:animScale>
                                    <p:animScale>
                                      <p:cBhvr>
                                        <p:cTn dur="13" id="138">
                                          <p:stCondLst>
                                            <p:cond delay="904"/>
                                          </p:stCondLst>
                                        </p:cTn>
                                        <p:tgtEl>
                                          <p:spTgt spid="23"/>
                                        </p:tgtEl>
                                      </p:cBhvr>
                                      <p:to x="100000" y="95000"/>
                                    </p:animScale>
                                    <p:animScale>
                                      <p:cBhvr>
                                        <p:cTn decel="50000" dur="83" id="139">
                                          <p:stCondLst>
                                            <p:cond delay="917"/>
                                          </p:stCondLst>
                                        </p:cTn>
                                        <p:tgtEl>
                                          <p:spTgt spid="23"/>
                                        </p:tgtEl>
                                      </p:cBhvr>
                                      <p:to x="100000" y="100000"/>
                                    </p:animScale>
                                  </p:childTnLst>
                                </p:cTn>
                              </p:par>
                            </p:childTnLst>
                          </p:cTn>
                        </p:par>
                        <p:par>
                          <p:cTn fill="hold" id="140" nodeType="afterGroup">
                            <p:stCondLst>
                              <p:cond delay="4000"/>
                            </p:stCondLst>
                            <p:childTnLst>
                              <p:par>
                                <p:cTn fill="hold" grpId="0" id="141" nodeType="afterEffect" presetClass="entr" presetID="22" presetSubtype="1">
                                  <p:stCondLst>
                                    <p:cond delay="0"/>
                                  </p:stCondLst>
                                  <p:childTnLst>
                                    <p:set>
                                      <p:cBhvr>
                                        <p:cTn dur="1" fill="hold" id="142">
                                          <p:stCondLst>
                                            <p:cond delay="0"/>
                                          </p:stCondLst>
                                        </p:cTn>
                                        <p:tgtEl>
                                          <p:spTgt spid="17"/>
                                        </p:tgtEl>
                                        <p:attrNameLst>
                                          <p:attrName>style.visibility</p:attrName>
                                        </p:attrNameLst>
                                      </p:cBhvr>
                                      <p:to>
                                        <p:strVal val="visible"/>
                                      </p:to>
                                    </p:set>
                                    <p:animEffect filter="wipe(up)" transition="in">
                                      <p:cBhvr>
                                        <p:cTn dur="1000" id="14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17"/>
      <p:bldP grpId="0" spid="18"/>
      <p:bldP grpId="0" spid="19"/>
      <p:bldP grpId="0" spid="20"/>
      <p:bldP grpId="0" spid="21"/>
      <p:bldP grpId="0" spid="22"/>
      <p:bldP grpId="0" spid="23"/>
      <p:bldP grpId="0" spid="2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403648" y="1597966"/>
            <a:ext cx="850848" cy="850848"/>
          </a:xfrm>
          <a:prstGeom prst="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4" name="矩形 3"/>
          <p:cNvSpPr/>
          <p:nvPr/>
        </p:nvSpPr>
        <p:spPr>
          <a:xfrm>
            <a:off x="2320929" y="1597966"/>
            <a:ext cx="850848" cy="850848"/>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5" name="矩形 4"/>
          <p:cNvSpPr/>
          <p:nvPr/>
        </p:nvSpPr>
        <p:spPr>
          <a:xfrm>
            <a:off x="3238210" y="1597966"/>
            <a:ext cx="850848" cy="850848"/>
          </a:xfrm>
          <a:prstGeom prst="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6" name="矩形 5"/>
          <p:cNvSpPr/>
          <p:nvPr/>
        </p:nvSpPr>
        <p:spPr>
          <a:xfrm>
            <a:off x="1403648" y="2507882"/>
            <a:ext cx="850848" cy="850848"/>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7" name="矩形 6"/>
          <p:cNvSpPr/>
          <p:nvPr/>
        </p:nvSpPr>
        <p:spPr>
          <a:xfrm>
            <a:off x="2320929" y="2507882"/>
            <a:ext cx="850848" cy="850848"/>
          </a:xfrm>
          <a:prstGeom prst="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8" name="矩形 7"/>
          <p:cNvSpPr/>
          <p:nvPr/>
        </p:nvSpPr>
        <p:spPr>
          <a:xfrm>
            <a:off x="3238210" y="2507882"/>
            <a:ext cx="850848" cy="850848"/>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9" name="矩形 8"/>
          <p:cNvSpPr/>
          <p:nvPr/>
        </p:nvSpPr>
        <p:spPr>
          <a:xfrm>
            <a:off x="1403648" y="3417798"/>
            <a:ext cx="850848" cy="850848"/>
          </a:xfrm>
          <a:prstGeom prst="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10" name="矩形 9"/>
          <p:cNvSpPr/>
          <p:nvPr/>
        </p:nvSpPr>
        <p:spPr>
          <a:xfrm>
            <a:off x="2320929" y="3417798"/>
            <a:ext cx="850848" cy="850848"/>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11" name="矩形 10"/>
          <p:cNvSpPr/>
          <p:nvPr/>
        </p:nvSpPr>
        <p:spPr>
          <a:xfrm>
            <a:off x="3238210" y="3417798"/>
            <a:ext cx="850848" cy="850848"/>
          </a:xfrm>
          <a:prstGeom prst="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12" name="矩形 11"/>
          <p:cNvSpPr/>
          <p:nvPr/>
        </p:nvSpPr>
        <p:spPr>
          <a:xfrm>
            <a:off x="1403648" y="1597966"/>
            <a:ext cx="850848" cy="850848"/>
          </a:xfrm>
          <a:prstGeom prst="rect">
            <a:avLst/>
          </a:prstGeom>
          <a:blipFill>
            <a:blip r:embed="rId3"/>
            <a:stretch>
              <a:fillRect b="-7114" l="-86745" r="-36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13" name="矩形 12"/>
          <p:cNvSpPr/>
          <p:nvPr/>
        </p:nvSpPr>
        <p:spPr>
          <a:xfrm>
            <a:off x="2320929" y="2507882"/>
            <a:ext cx="850848" cy="850848"/>
          </a:xfrm>
          <a:prstGeom prst="rect">
            <a:avLst/>
          </a:prstGeom>
          <a:blipFill>
            <a:blip r:embed="rId4"/>
            <a:stretch>
              <a:fillRect b="-9813" l="-1" r="-14508" t="-271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14" name="矩形 13"/>
          <p:cNvSpPr/>
          <p:nvPr/>
        </p:nvSpPr>
        <p:spPr>
          <a:xfrm>
            <a:off x="3238210" y="1597966"/>
            <a:ext cx="850848" cy="850848"/>
          </a:xfrm>
          <a:prstGeom prst="rect">
            <a:avLst/>
          </a:prstGeom>
          <a:blipFill>
            <a:blip r:embed="rId5"/>
            <a:stretch>
              <a:fillRect b="-4544" l="-15781" r="-275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15" name="矩形 14"/>
          <p:cNvSpPr/>
          <p:nvPr/>
        </p:nvSpPr>
        <p:spPr>
          <a:xfrm>
            <a:off x="3238210" y="3417798"/>
            <a:ext cx="850848" cy="850848"/>
          </a:xfrm>
          <a:prstGeom prst="rect">
            <a:avLst/>
          </a:prstGeom>
          <a:blipFill>
            <a:blip r:embed="rId6"/>
            <a:stretch>
              <a:fillRect b="-3438" l="-35634" r="-301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16" name="矩形 15"/>
          <p:cNvSpPr/>
          <p:nvPr/>
        </p:nvSpPr>
        <p:spPr>
          <a:xfrm>
            <a:off x="1403648" y="3417798"/>
            <a:ext cx="850848" cy="850848"/>
          </a:xfrm>
          <a:prstGeom prst="rect">
            <a:avLst/>
          </a:prstGeom>
          <a:blipFill>
            <a:blip r:embed="rId7"/>
            <a:stretch>
              <a:fillRect b="-4701" l="-27581" r="-20914"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tx1"/>
              </a:solidFill>
            </a:endParaRPr>
          </a:p>
        </p:txBody>
      </p:sp>
      <p:sp>
        <p:nvSpPr>
          <p:cNvPr id="17" name="线形标注 2(带强调线) 2"/>
          <p:cNvSpPr/>
          <p:nvPr/>
        </p:nvSpPr>
        <p:spPr bwMode="auto">
          <a:xfrm>
            <a:off x="4840790" y="1643086"/>
            <a:ext cx="3145172" cy="428210"/>
          </a:xfrm>
          <a:prstGeom prst="accentCallout2">
            <a:avLst>
              <a:gd fmla="val 21366" name="adj1"/>
              <a:gd fmla="val -1991" name="adj2"/>
              <a:gd fmla="val 18745" name="adj3"/>
              <a:gd fmla="val -80296" name="adj4"/>
              <a:gd fmla="val 66369" name="adj5"/>
              <a:gd fmla="val -86411" name="adj6"/>
            </a:avLst>
          </a:prstGeom>
          <a:noFill/>
          <a:ln cmpd="sng" w="15875">
            <a:solidFill>
              <a:schemeClr val="bg1">
                <a:lumMod val="50000"/>
              </a:schemeClr>
            </a:solidFill>
            <a:miter lim="800000"/>
            <a:headEnd len="med" type="oval" w="med"/>
          </a:ln>
          <a:extLst>
            <a:ext uri="{909E8E84-426E-40DD-AFC4-6F175D3DCCD1}">
              <a14:hiddenFill>
                <a:solidFill>
                  <a:srgbClr val="FFFFFF"/>
                </a:solidFill>
              </a14:hiddenFill>
            </a:ext>
          </a:extLst>
        </p:spPr>
        <p:txBody>
          <a:bodyPr anchor="ctr" bIns="28319" lIns="56639" rIns="56639" tIns="28319"/>
          <a:lstStyle/>
          <a:p>
            <a:pPr>
              <a:lnSpc>
                <a:spcPct val="120000"/>
              </a:lnSpc>
              <a:spcBef>
                <a:spcPct val="0"/>
              </a:spcBef>
              <a:buNone/>
            </a:pPr>
            <a:r>
              <a:rPr altLang="en-US" lang="zh-CN" smtClean="0" sz="1100">
                <a:solidFill>
                  <a:schemeClr val="tx1">
                    <a:lumMod val="75000"/>
                    <a:lumOff val="25000"/>
                  </a:schemeClr>
                </a:solidFill>
                <a:latin charset="-122" pitchFamily="34" typeface="微软雅黑"/>
                <a:ea charset="-122" pitchFamily="34" typeface="微软雅黑"/>
                <a:sym charset="-122" pitchFamily="34" typeface="微软雅黑"/>
              </a:rPr>
              <a:t>此处输入您的文字文本，或者复制您的文字文本粘贴到此处。</a:t>
            </a:r>
          </a:p>
        </p:txBody>
      </p:sp>
      <p:sp>
        <p:nvSpPr>
          <p:cNvPr id="18" name="线形标注 2(带强调线) 3"/>
          <p:cNvSpPr/>
          <p:nvPr/>
        </p:nvSpPr>
        <p:spPr bwMode="auto">
          <a:xfrm>
            <a:off x="4840791" y="2181978"/>
            <a:ext cx="3145171" cy="429610"/>
          </a:xfrm>
          <a:prstGeom prst="accentCallout2">
            <a:avLst>
              <a:gd fmla="val 21366" name="adj1"/>
              <a:gd fmla="val -1991" name="adj2"/>
              <a:gd fmla="val 20681" name="adj3"/>
              <a:gd fmla="val -22926" name="adj4"/>
              <a:gd fmla="val -57167" name="adj5"/>
              <a:gd fmla="val -31815" name="adj6"/>
            </a:avLst>
          </a:prstGeom>
          <a:noFill/>
          <a:ln cmpd="sng" w="15875">
            <a:solidFill>
              <a:schemeClr val="bg1">
                <a:lumMod val="50000"/>
              </a:schemeClr>
            </a:solidFill>
            <a:miter lim="800000"/>
            <a:headEnd len="med" type="oval" w="med"/>
          </a:ln>
          <a:extLst>
            <a:ext uri="{909E8E84-426E-40DD-AFC4-6F175D3DCCD1}">
              <a14:hiddenFill>
                <a:solidFill>
                  <a:srgbClr val="FFFFFF"/>
                </a:solidFill>
              </a14:hiddenFill>
            </a:ext>
          </a:extLst>
        </p:spPr>
        <p:txBody>
          <a:bodyPr anchor="ctr" bIns="28319" lIns="56639" rIns="56639" tIns="28319"/>
          <a:lstStyle/>
          <a:p>
            <a:r>
              <a:rPr altLang="en-US" lang="zh-CN" smtClean="0" sz="1100">
                <a:solidFill>
                  <a:schemeClr val="tx1">
                    <a:lumMod val="75000"/>
                    <a:lumOff val="25000"/>
                  </a:schemeClr>
                </a:solidFill>
                <a:latin charset="-122" pitchFamily="34" typeface="微软雅黑"/>
                <a:ea charset="-122" pitchFamily="34" typeface="微软雅黑"/>
                <a:sym charset="-122" pitchFamily="34" typeface="微软雅黑"/>
              </a:rPr>
              <a:t>此处输入您的文字文本，或者复制您的文字文本粘贴到此处。</a:t>
            </a:r>
          </a:p>
        </p:txBody>
      </p:sp>
      <p:sp>
        <p:nvSpPr>
          <p:cNvPr id="19" name="线形标注 2(带强调线) 4"/>
          <p:cNvSpPr/>
          <p:nvPr/>
        </p:nvSpPr>
        <p:spPr bwMode="auto">
          <a:xfrm>
            <a:off x="4840791" y="2714392"/>
            <a:ext cx="3145171" cy="429610"/>
          </a:xfrm>
          <a:prstGeom prst="accentCallout2">
            <a:avLst>
              <a:gd fmla="val 21366" name="adj1"/>
              <a:gd fmla="val -1991" name="adj2"/>
              <a:gd fmla="val 22171" name="adj3"/>
              <a:gd fmla="val -43032" name="adj4"/>
              <a:gd fmla="val 22153" name="adj5"/>
              <a:gd fmla="val -59153" name="adj6"/>
            </a:avLst>
          </a:prstGeom>
          <a:noFill/>
          <a:ln cmpd="sng" w="15875">
            <a:solidFill>
              <a:schemeClr val="bg1">
                <a:lumMod val="50000"/>
              </a:schemeClr>
            </a:solidFill>
            <a:miter lim="800000"/>
            <a:headEnd len="med" type="oval" w="med"/>
          </a:ln>
          <a:extLst>
            <a:ext uri="{909E8E84-426E-40DD-AFC4-6F175D3DCCD1}">
              <a14:hiddenFill>
                <a:solidFill>
                  <a:srgbClr val="FFFFFF"/>
                </a:solidFill>
              </a14:hiddenFill>
            </a:ext>
          </a:extLst>
        </p:spPr>
        <p:txBody>
          <a:bodyPr anchor="ctr" bIns="28319" lIns="56639" rIns="56639" tIns="28319"/>
          <a:lstStyle/>
          <a:p>
            <a:pPr>
              <a:lnSpc>
                <a:spcPct val="120000"/>
              </a:lnSpc>
              <a:spcBef>
                <a:spcPct val="0"/>
              </a:spcBef>
              <a:buNone/>
            </a:pPr>
            <a:r>
              <a:rPr altLang="en-US" lang="zh-CN" smtClean="0" sz="1100">
                <a:solidFill>
                  <a:schemeClr val="tx1">
                    <a:lumMod val="75000"/>
                    <a:lumOff val="25000"/>
                  </a:schemeClr>
                </a:solidFill>
                <a:latin charset="-122" pitchFamily="34" typeface="微软雅黑"/>
                <a:ea charset="-122" pitchFamily="34" typeface="微软雅黑"/>
                <a:sym charset="-122" pitchFamily="34" typeface="微软雅黑"/>
              </a:rPr>
              <a:t>此处输入您的文字文本，或者复制您的文字文本粘贴到此处。</a:t>
            </a:r>
          </a:p>
        </p:txBody>
      </p:sp>
      <p:sp>
        <p:nvSpPr>
          <p:cNvPr id="20" name="线形标注 2(带强调线) 5"/>
          <p:cNvSpPr/>
          <p:nvPr/>
        </p:nvSpPr>
        <p:spPr bwMode="auto">
          <a:xfrm>
            <a:off x="4840790" y="3254581"/>
            <a:ext cx="3145172" cy="428210"/>
          </a:xfrm>
          <a:prstGeom prst="accentCallout2">
            <a:avLst>
              <a:gd fmla="val 48468" name="adj1"/>
              <a:gd fmla="val -1968" name="adj2"/>
              <a:gd fmla="val 47782" name="adj3"/>
              <a:gd fmla="val -82347" name="adj4"/>
              <a:gd fmla="val 82199" name="adj5"/>
              <a:gd fmla="val -85088" name="adj6"/>
            </a:avLst>
          </a:prstGeom>
          <a:noFill/>
          <a:ln cmpd="sng" w="15875">
            <a:solidFill>
              <a:schemeClr val="bg1">
                <a:lumMod val="50000"/>
              </a:schemeClr>
            </a:solidFill>
            <a:miter lim="800000"/>
            <a:headEnd len="med" type="oval" w="med"/>
          </a:ln>
          <a:extLst>
            <a:ext uri="{909E8E84-426E-40DD-AFC4-6F175D3DCCD1}">
              <a14:hiddenFill>
                <a:solidFill>
                  <a:srgbClr val="FFFFFF"/>
                </a:solidFill>
              </a14:hiddenFill>
            </a:ext>
          </a:extLst>
        </p:spPr>
        <p:txBody>
          <a:bodyPr anchor="ctr" bIns="28319" lIns="56639" rIns="56639" tIns="28319"/>
          <a:lstStyle/>
          <a:p>
            <a:pPr>
              <a:lnSpc>
                <a:spcPct val="120000"/>
              </a:lnSpc>
              <a:spcBef>
                <a:spcPct val="0"/>
              </a:spcBef>
              <a:buNone/>
            </a:pPr>
            <a:r>
              <a:rPr altLang="en-US" lang="zh-CN" smtClean="0" sz="1100">
                <a:solidFill>
                  <a:schemeClr val="tx1">
                    <a:lumMod val="75000"/>
                    <a:lumOff val="25000"/>
                  </a:schemeClr>
                </a:solidFill>
                <a:latin charset="-122" pitchFamily="34" typeface="微软雅黑"/>
                <a:ea charset="-122" pitchFamily="34" typeface="微软雅黑"/>
                <a:sym charset="-122" pitchFamily="34" typeface="微软雅黑"/>
              </a:rPr>
              <a:t>此处输入您的文字文本，或者复制您的文字文本粘贴到此处。</a:t>
            </a:r>
          </a:p>
        </p:txBody>
      </p:sp>
      <p:sp>
        <p:nvSpPr>
          <p:cNvPr id="21" name="线形标注 2(带强调线) 6"/>
          <p:cNvSpPr/>
          <p:nvPr/>
        </p:nvSpPr>
        <p:spPr bwMode="auto">
          <a:xfrm>
            <a:off x="4840793" y="3793476"/>
            <a:ext cx="3145171" cy="429610"/>
          </a:xfrm>
          <a:prstGeom prst="accentCallout2">
            <a:avLst>
              <a:gd fmla="val 21366" name="adj1"/>
              <a:gd fmla="val -1991" name="adj2"/>
              <a:gd fmla="val 22616" name="adj3"/>
              <a:gd fmla="val -23181" name="adj4"/>
              <a:gd fmla="val -39750" name="adj5"/>
              <a:gd fmla="val -31556" name="adj6"/>
            </a:avLst>
          </a:prstGeom>
          <a:noFill/>
          <a:ln cmpd="sng" w="15875">
            <a:solidFill>
              <a:schemeClr val="bg1">
                <a:lumMod val="50000"/>
              </a:schemeClr>
            </a:solidFill>
            <a:miter lim="800000"/>
            <a:headEnd len="med" type="oval" w="med"/>
          </a:ln>
          <a:extLst>
            <a:ext uri="{909E8E84-426E-40DD-AFC4-6F175D3DCCD1}">
              <a14:hiddenFill>
                <a:solidFill>
                  <a:srgbClr val="FFFFFF"/>
                </a:solidFill>
              </a14:hiddenFill>
            </a:ext>
          </a:extLst>
        </p:spPr>
        <p:txBody>
          <a:bodyPr anchor="ctr" bIns="28319" lIns="56639" rIns="56639" tIns="28319"/>
          <a:lstStyle/>
          <a:p>
            <a:pPr>
              <a:lnSpc>
                <a:spcPct val="120000"/>
              </a:lnSpc>
              <a:spcBef>
                <a:spcPct val="0"/>
              </a:spcBef>
              <a:buNone/>
            </a:pPr>
            <a:r>
              <a:rPr altLang="en-US" lang="zh-CN" smtClean="0" sz="1100">
                <a:solidFill>
                  <a:schemeClr val="tx1">
                    <a:lumMod val="75000"/>
                    <a:lumOff val="25000"/>
                  </a:schemeClr>
                </a:solidFill>
                <a:latin charset="-122" pitchFamily="34" typeface="微软雅黑"/>
                <a:ea charset="-122" pitchFamily="34" typeface="微软雅黑"/>
                <a:sym charset="-122" pitchFamily="34" typeface="微软雅黑"/>
              </a:rPr>
              <a:t>此处输入您的文字文本，或者复制您的文字文本粘贴到此处。</a:t>
            </a:r>
          </a:p>
        </p:txBody>
      </p:sp>
      <p:sp>
        <p:nvSpPr>
          <p:cNvPr id="22" name="TextBox 21"/>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627599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528">
                                  <p:stCondLst>
                                    <p:cond delay="10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ppt_x</p:attrName>
                                        </p:attrNameLst>
                                      </p:cBhvr>
                                      <p:tavLst>
                                        <p:tav tm="0">
                                          <p:val>
                                            <p:fltVal val="0.5"/>
                                          </p:val>
                                        </p:tav>
                                        <p:tav tm="100000">
                                          <p:val>
                                            <p:strVal val="#ppt_x"/>
                                          </p:val>
                                        </p:tav>
                                      </p:tavLst>
                                    </p:anim>
                                    <p:anim calcmode="lin" valueType="num">
                                      <p:cBhvr>
                                        <p:cTn dur="300" fill="hold" id="10"/>
                                        <p:tgtEl>
                                          <p:spTgt spid="3"/>
                                        </p:tgtEl>
                                        <p:attrNameLst>
                                          <p:attrName>ppt_y</p:attrName>
                                        </p:attrNameLst>
                                      </p:cBhvr>
                                      <p:tavLst>
                                        <p:tav tm="0">
                                          <p:val>
                                            <p:fltVal val="0.5"/>
                                          </p:val>
                                        </p:tav>
                                        <p:tav tm="100000">
                                          <p:val>
                                            <p:strVal val="#ppt_y"/>
                                          </p:val>
                                        </p:tav>
                                      </p:tavLst>
                                    </p:anim>
                                  </p:childTnLst>
                                </p:cTn>
                              </p:par>
                              <p:par>
                                <p:cTn fill="hold" grpId="1" id="11" nodeType="withEffect" presetClass="emph" presetID="26" presetSubtype="0">
                                  <p:stCondLst>
                                    <p:cond delay="400"/>
                                  </p:stCondLst>
                                  <p:childTnLst>
                                    <p:animEffect filter="fade" transition="out">
                                      <p:cBhvr>
                                        <p:cTn dur="300" id="12" tmFilter="0, 0; .2, .5; .8, .5; 1, 0"/>
                                        <p:tgtEl>
                                          <p:spTgt spid="3"/>
                                        </p:tgtEl>
                                      </p:cBhvr>
                                    </p:animEffect>
                                    <p:animScale>
                                      <p:cBhvr>
                                        <p:cTn autoRev="1" dur="150" fill="hold" id="13"/>
                                        <p:tgtEl>
                                          <p:spTgt spid="3"/>
                                        </p:tgtEl>
                                      </p:cBhvr>
                                      <p:by x="105000" y="105000"/>
                                    </p:animScale>
                                  </p:childTnLst>
                                </p:cTn>
                              </p:par>
                              <p:par>
                                <p:cTn fill="hold" grpId="0" id="14" nodeType="withEffect" presetClass="entr" presetID="23" presetSubtype="528">
                                  <p:stCondLst>
                                    <p:cond delay="200"/>
                                  </p:stCondLst>
                                  <p:childTnLst>
                                    <p:set>
                                      <p:cBhvr>
                                        <p:cTn dur="1" fill="hold" id="15">
                                          <p:stCondLst>
                                            <p:cond delay="0"/>
                                          </p:stCondLst>
                                        </p:cTn>
                                        <p:tgtEl>
                                          <p:spTgt spid="4"/>
                                        </p:tgtEl>
                                        <p:attrNameLst>
                                          <p:attrName>style.visibility</p:attrName>
                                        </p:attrNameLst>
                                      </p:cBhvr>
                                      <p:to>
                                        <p:strVal val="visible"/>
                                      </p:to>
                                    </p:set>
                                    <p:anim calcmode="lin" valueType="num">
                                      <p:cBhvr>
                                        <p:cTn dur="300" fill="hold" id="16"/>
                                        <p:tgtEl>
                                          <p:spTgt spid="4"/>
                                        </p:tgtEl>
                                        <p:attrNameLst>
                                          <p:attrName>ppt_w</p:attrName>
                                        </p:attrNameLst>
                                      </p:cBhvr>
                                      <p:tavLst>
                                        <p:tav tm="0">
                                          <p:val>
                                            <p:fltVal val="0"/>
                                          </p:val>
                                        </p:tav>
                                        <p:tav tm="100000">
                                          <p:val>
                                            <p:strVal val="#ppt_w"/>
                                          </p:val>
                                        </p:tav>
                                      </p:tavLst>
                                    </p:anim>
                                    <p:anim calcmode="lin" valueType="num">
                                      <p:cBhvr>
                                        <p:cTn dur="300" fill="hold" id="17"/>
                                        <p:tgtEl>
                                          <p:spTgt spid="4"/>
                                        </p:tgtEl>
                                        <p:attrNameLst>
                                          <p:attrName>ppt_h</p:attrName>
                                        </p:attrNameLst>
                                      </p:cBhvr>
                                      <p:tavLst>
                                        <p:tav tm="0">
                                          <p:val>
                                            <p:fltVal val="0"/>
                                          </p:val>
                                        </p:tav>
                                        <p:tav tm="100000">
                                          <p:val>
                                            <p:strVal val="#ppt_h"/>
                                          </p:val>
                                        </p:tav>
                                      </p:tavLst>
                                    </p:anim>
                                    <p:anim calcmode="lin" valueType="num">
                                      <p:cBhvr>
                                        <p:cTn dur="300" fill="hold" id="18"/>
                                        <p:tgtEl>
                                          <p:spTgt spid="4"/>
                                        </p:tgtEl>
                                        <p:attrNameLst>
                                          <p:attrName>ppt_x</p:attrName>
                                        </p:attrNameLst>
                                      </p:cBhvr>
                                      <p:tavLst>
                                        <p:tav tm="0">
                                          <p:val>
                                            <p:fltVal val="0.5"/>
                                          </p:val>
                                        </p:tav>
                                        <p:tav tm="100000">
                                          <p:val>
                                            <p:strVal val="#ppt_x"/>
                                          </p:val>
                                        </p:tav>
                                      </p:tavLst>
                                    </p:anim>
                                    <p:anim calcmode="lin" valueType="num">
                                      <p:cBhvr>
                                        <p:cTn dur="300" fill="hold" id="19"/>
                                        <p:tgtEl>
                                          <p:spTgt spid="4"/>
                                        </p:tgtEl>
                                        <p:attrNameLst>
                                          <p:attrName>ppt_y</p:attrName>
                                        </p:attrNameLst>
                                      </p:cBhvr>
                                      <p:tavLst>
                                        <p:tav tm="0">
                                          <p:val>
                                            <p:fltVal val="0.5"/>
                                          </p:val>
                                        </p:tav>
                                        <p:tav tm="100000">
                                          <p:val>
                                            <p:strVal val="#ppt_y"/>
                                          </p:val>
                                        </p:tav>
                                      </p:tavLst>
                                    </p:anim>
                                  </p:childTnLst>
                                </p:cTn>
                              </p:par>
                              <p:par>
                                <p:cTn fill="hold" grpId="1" id="20" nodeType="withEffect" presetClass="emph" presetID="26" presetSubtype="0">
                                  <p:stCondLst>
                                    <p:cond delay="500"/>
                                  </p:stCondLst>
                                  <p:childTnLst>
                                    <p:animEffect filter="fade" transition="out">
                                      <p:cBhvr>
                                        <p:cTn dur="300" id="21" tmFilter="0, 0; .2, .5; .8, .5; 1, 0"/>
                                        <p:tgtEl>
                                          <p:spTgt spid="4"/>
                                        </p:tgtEl>
                                      </p:cBhvr>
                                    </p:animEffect>
                                    <p:animScale>
                                      <p:cBhvr>
                                        <p:cTn autoRev="1" dur="150" fill="hold" id="22"/>
                                        <p:tgtEl>
                                          <p:spTgt spid="4"/>
                                        </p:tgtEl>
                                      </p:cBhvr>
                                      <p:by x="105000" y="105000"/>
                                    </p:animScale>
                                  </p:childTnLst>
                                </p:cTn>
                              </p:par>
                              <p:par>
                                <p:cTn fill="hold" grpId="0" id="23" nodeType="withEffect" presetClass="entr" presetID="23" presetSubtype="528">
                                  <p:stCondLst>
                                    <p:cond delay="300"/>
                                  </p:stCondLst>
                                  <p:childTnLst>
                                    <p:set>
                                      <p:cBhvr>
                                        <p:cTn dur="1" fill="hold" id="24">
                                          <p:stCondLst>
                                            <p:cond delay="0"/>
                                          </p:stCondLst>
                                        </p:cTn>
                                        <p:tgtEl>
                                          <p:spTgt spid="5"/>
                                        </p:tgtEl>
                                        <p:attrNameLst>
                                          <p:attrName>style.visibility</p:attrName>
                                        </p:attrNameLst>
                                      </p:cBhvr>
                                      <p:to>
                                        <p:strVal val="visible"/>
                                      </p:to>
                                    </p:set>
                                    <p:anim calcmode="lin" valueType="num">
                                      <p:cBhvr>
                                        <p:cTn dur="300" fill="hold" id="25"/>
                                        <p:tgtEl>
                                          <p:spTgt spid="5"/>
                                        </p:tgtEl>
                                        <p:attrNameLst>
                                          <p:attrName>ppt_w</p:attrName>
                                        </p:attrNameLst>
                                      </p:cBhvr>
                                      <p:tavLst>
                                        <p:tav tm="0">
                                          <p:val>
                                            <p:fltVal val="0"/>
                                          </p:val>
                                        </p:tav>
                                        <p:tav tm="100000">
                                          <p:val>
                                            <p:strVal val="#ppt_w"/>
                                          </p:val>
                                        </p:tav>
                                      </p:tavLst>
                                    </p:anim>
                                    <p:anim calcmode="lin" valueType="num">
                                      <p:cBhvr>
                                        <p:cTn dur="300" fill="hold" id="26"/>
                                        <p:tgtEl>
                                          <p:spTgt spid="5"/>
                                        </p:tgtEl>
                                        <p:attrNameLst>
                                          <p:attrName>ppt_h</p:attrName>
                                        </p:attrNameLst>
                                      </p:cBhvr>
                                      <p:tavLst>
                                        <p:tav tm="0">
                                          <p:val>
                                            <p:fltVal val="0"/>
                                          </p:val>
                                        </p:tav>
                                        <p:tav tm="100000">
                                          <p:val>
                                            <p:strVal val="#ppt_h"/>
                                          </p:val>
                                        </p:tav>
                                      </p:tavLst>
                                    </p:anim>
                                    <p:anim calcmode="lin" valueType="num">
                                      <p:cBhvr>
                                        <p:cTn dur="300" fill="hold" id="27"/>
                                        <p:tgtEl>
                                          <p:spTgt spid="5"/>
                                        </p:tgtEl>
                                        <p:attrNameLst>
                                          <p:attrName>ppt_x</p:attrName>
                                        </p:attrNameLst>
                                      </p:cBhvr>
                                      <p:tavLst>
                                        <p:tav tm="0">
                                          <p:val>
                                            <p:fltVal val="0.5"/>
                                          </p:val>
                                        </p:tav>
                                        <p:tav tm="100000">
                                          <p:val>
                                            <p:strVal val="#ppt_x"/>
                                          </p:val>
                                        </p:tav>
                                      </p:tavLst>
                                    </p:anim>
                                    <p:anim calcmode="lin" valueType="num">
                                      <p:cBhvr>
                                        <p:cTn dur="300" fill="hold" id="28"/>
                                        <p:tgtEl>
                                          <p:spTgt spid="5"/>
                                        </p:tgtEl>
                                        <p:attrNameLst>
                                          <p:attrName>ppt_y</p:attrName>
                                        </p:attrNameLst>
                                      </p:cBhvr>
                                      <p:tavLst>
                                        <p:tav tm="0">
                                          <p:val>
                                            <p:fltVal val="0.5"/>
                                          </p:val>
                                        </p:tav>
                                        <p:tav tm="100000">
                                          <p:val>
                                            <p:strVal val="#ppt_y"/>
                                          </p:val>
                                        </p:tav>
                                      </p:tavLst>
                                    </p:anim>
                                  </p:childTnLst>
                                </p:cTn>
                              </p:par>
                              <p:par>
                                <p:cTn fill="hold" grpId="1" id="29" nodeType="withEffect" presetClass="emph" presetID="26" presetSubtype="0">
                                  <p:stCondLst>
                                    <p:cond delay="600"/>
                                  </p:stCondLst>
                                  <p:childTnLst>
                                    <p:animEffect filter="fade" transition="out">
                                      <p:cBhvr>
                                        <p:cTn dur="300" id="30" tmFilter="0, 0; .2, .5; .8, .5; 1, 0"/>
                                        <p:tgtEl>
                                          <p:spTgt spid="5"/>
                                        </p:tgtEl>
                                      </p:cBhvr>
                                    </p:animEffect>
                                    <p:animScale>
                                      <p:cBhvr>
                                        <p:cTn autoRev="1" dur="150" fill="hold" id="31"/>
                                        <p:tgtEl>
                                          <p:spTgt spid="5"/>
                                        </p:tgtEl>
                                      </p:cBhvr>
                                      <p:by x="105000" y="105000"/>
                                    </p:animScale>
                                  </p:childTnLst>
                                </p:cTn>
                              </p:par>
                              <p:par>
                                <p:cTn fill="hold" grpId="0" id="32" nodeType="withEffect" presetClass="entr" presetID="23" presetSubtype="528">
                                  <p:stCondLst>
                                    <p:cond delay="400"/>
                                  </p:stCondLst>
                                  <p:childTnLst>
                                    <p:set>
                                      <p:cBhvr>
                                        <p:cTn dur="1" fill="hold" id="33">
                                          <p:stCondLst>
                                            <p:cond delay="0"/>
                                          </p:stCondLst>
                                        </p:cTn>
                                        <p:tgtEl>
                                          <p:spTgt spid="6"/>
                                        </p:tgtEl>
                                        <p:attrNameLst>
                                          <p:attrName>style.visibility</p:attrName>
                                        </p:attrNameLst>
                                      </p:cBhvr>
                                      <p:to>
                                        <p:strVal val="visible"/>
                                      </p:to>
                                    </p:set>
                                    <p:anim calcmode="lin" valueType="num">
                                      <p:cBhvr>
                                        <p:cTn dur="300" fill="hold" id="34"/>
                                        <p:tgtEl>
                                          <p:spTgt spid="6"/>
                                        </p:tgtEl>
                                        <p:attrNameLst>
                                          <p:attrName>ppt_w</p:attrName>
                                        </p:attrNameLst>
                                      </p:cBhvr>
                                      <p:tavLst>
                                        <p:tav tm="0">
                                          <p:val>
                                            <p:fltVal val="0"/>
                                          </p:val>
                                        </p:tav>
                                        <p:tav tm="100000">
                                          <p:val>
                                            <p:strVal val="#ppt_w"/>
                                          </p:val>
                                        </p:tav>
                                      </p:tavLst>
                                    </p:anim>
                                    <p:anim calcmode="lin" valueType="num">
                                      <p:cBhvr>
                                        <p:cTn dur="300" fill="hold" id="35"/>
                                        <p:tgtEl>
                                          <p:spTgt spid="6"/>
                                        </p:tgtEl>
                                        <p:attrNameLst>
                                          <p:attrName>ppt_h</p:attrName>
                                        </p:attrNameLst>
                                      </p:cBhvr>
                                      <p:tavLst>
                                        <p:tav tm="0">
                                          <p:val>
                                            <p:fltVal val="0"/>
                                          </p:val>
                                        </p:tav>
                                        <p:tav tm="100000">
                                          <p:val>
                                            <p:strVal val="#ppt_h"/>
                                          </p:val>
                                        </p:tav>
                                      </p:tavLst>
                                    </p:anim>
                                    <p:anim calcmode="lin" valueType="num">
                                      <p:cBhvr>
                                        <p:cTn dur="300" fill="hold" id="36"/>
                                        <p:tgtEl>
                                          <p:spTgt spid="6"/>
                                        </p:tgtEl>
                                        <p:attrNameLst>
                                          <p:attrName>ppt_x</p:attrName>
                                        </p:attrNameLst>
                                      </p:cBhvr>
                                      <p:tavLst>
                                        <p:tav tm="0">
                                          <p:val>
                                            <p:fltVal val="0.5"/>
                                          </p:val>
                                        </p:tav>
                                        <p:tav tm="100000">
                                          <p:val>
                                            <p:strVal val="#ppt_x"/>
                                          </p:val>
                                        </p:tav>
                                      </p:tavLst>
                                    </p:anim>
                                    <p:anim calcmode="lin" valueType="num">
                                      <p:cBhvr>
                                        <p:cTn dur="300" fill="hold" id="37"/>
                                        <p:tgtEl>
                                          <p:spTgt spid="6"/>
                                        </p:tgtEl>
                                        <p:attrNameLst>
                                          <p:attrName>ppt_y</p:attrName>
                                        </p:attrNameLst>
                                      </p:cBhvr>
                                      <p:tavLst>
                                        <p:tav tm="0">
                                          <p:val>
                                            <p:fltVal val="0.5"/>
                                          </p:val>
                                        </p:tav>
                                        <p:tav tm="100000">
                                          <p:val>
                                            <p:strVal val="#ppt_y"/>
                                          </p:val>
                                        </p:tav>
                                      </p:tavLst>
                                    </p:anim>
                                  </p:childTnLst>
                                </p:cTn>
                              </p:par>
                              <p:par>
                                <p:cTn fill="hold" grpId="1" id="38" nodeType="withEffect" presetClass="emph" presetID="26" presetSubtype="0">
                                  <p:stCondLst>
                                    <p:cond delay="700"/>
                                  </p:stCondLst>
                                  <p:childTnLst>
                                    <p:animEffect filter="fade" transition="out">
                                      <p:cBhvr>
                                        <p:cTn dur="300" id="39" tmFilter="0, 0; .2, .5; .8, .5; 1, 0"/>
                                        <p:tgtEl>
                                          <p:spTgt spid="6"/>
                                        </p:tgtEl>
                                      </p:cBhvr>
                                    </p:animEffect>
                                    <p:animScale>
                                      <p:cBhvr>
                                        <p:cTn autoRev="1" dur="150" fill="hold" id="40"/>
                                        <p:tgtEl>
                                          <p:spTgt spid="6"/>
                                        </p:tgtEl>
                                      </p:cBhvr>
                                      <p:by x="105000" y="105000"/>
                                    </p:animScale>
                                  </p:childTnLst>
                                </p:cTn>
                              </p:par>
                              <p:par>
                                <p:cTn fill="hold" grpId="0" id="41" nodeType="withEffect" presetClass="entr" presetID="23" presetSubtype="528">
                                  <p:stCondLst>
                                    <p:cond delay="500"/>
                                  </p:stCondLst>
                                  <p:childTnLst>
                                    <p:set>
                                      <p:cBhvr>
                                        <p:cTn dur="1" fill="hold" id="42">
                                          <p:stCondLst>
                                            <p:cond delay="0"/>
                                          </p:stCondLst>
                                        </p:cTn>
                                        <p:tgtEl>
                                          <p:spTgt spid="7"/>
                                        </p:tgtEl>
                                        <p:attrNameLst>
                                          <p:attrName>style.visibility</p:attrName>
                                        </p:attrNameLst>
                                      </p:cBhvr>
                                      <p:to>
                                        <p:strVal val="visible"/>
                                      </p:to>
                                    </p:set>
                                    <p:anim calcmode="lin" valueType="num">
                                      <p:cBhvr>
                                        <p:cTn dur="300" fill="hold" id="43"/>
                                        <p:tgtEl>
                                          <p:spTgt spid="7"/>
                                        </p:tgtEl>
                                        <p:attrNameLst>
                                          <p:attrName>ppt_w</p:attrName>
                                        </p:attrNameLst>
                                      </p:cBhvr>
                                      <p:tavLst>
                                        <p:tav tm="0">
                                          <p:val>
                                            <p:fltVal val="0"/>
                                          </p:val>
                                        </p:tav>
                                        <p:tav tm="100000">
                                          <p:val>
                                            <p:strVal val="#ppt_w"/>
                                          </p:val>
                                        </p:tav>
                                      </p:tavLst>
                                    </p:anim>
                                    <p:anim calcmode="lin" valueType="num">
                                      <p:cBhvr>
                                        <p:cTn dur="300" fill="hold" id="44"/>
                                        <p:tgtEl>
                                          <p:spTgt spid="7"/>
                                        </p:tgtEl>
                                        <p:attrNameLst>
                                          <p:attrName>ppt_h</p:attrName>
                                        </p:attrNameLst>
                                      </p:cBhvr>
                                      <p:tavLst>
                                        <p:tav tm="0">
                                          <p:val>
                                            <p:fltVal val="0"/>
                                          </p:val>
                                        </p:tav>
                                        <p:tav tm="100000">
                                          <p:val>
                                            <p:strVal val="#ppt_h"/>
                                          </p:val>
                                        </p:tav>
                                      </p:tavLst>
                                    </p:anim>
                                    <p:anim calcmode="lin" valueType="num">
                                      <p:cBhvr>
                                        <p:cTn dur="300" fill="hold" id="45"/>
                                        <p:tgtEl>
                                          <p:spTgt spid="7"/>
                                        </p:tgtEl>
                                        <p:attrNameLst>
                                          <p:attrName>ppt_x</p:attrName>
                                        </p:attrNameLst>
                                      </p:cBhvr>
                                      <p:tavLst>
                                        <p:tav tm="0">
                                          <p:val>
                                            <p:fltVal val="0.5"/>
                                          </p:val>
                                        </p:tav>
                                        <p:tav tm="100000">
                                          <p:val>
                                            <p:strVal val="#ppt_x"/>
                                          </p:val>
                                        </p:tav>
                                      </p:tavLst>
                                    </p:anim>
                                    <p:anim calcmode="lin" valueType="num">
                                      <p:cBhvr>
                                        <p:cTn dur="300" fill="hold" id="46"/>
                                        <p:tgtEl>
                                          <p:spTgt spid="7"/>
                                        </p:tgtEl>
                                        <p:attrNameLst>
                                          <p:attrName>ppt_y</p:attrName>
                                        </p:attrNameLst>
                                      </p:cBhvr>
                                      <p:tavLst>
                                        <p:tav tm="0">
                                          <p:val>
                                            <p:fltVal val="0.5"/>
                                          </p:val>
                                        </p:tav>
                                        <p:tav tm="100000">
                                          <p:val>
                                            <p:strVal val="#ppt_y"/>
                                          </p:val>
                                        </p:tav>
                                      </p:tavLst>
                                    </p:anim>
                                  </p:childTnLst>
                                </p:cTn>
                              </p:par>
                              <p:par>
                                <p:cTn fill="hold" grpId="1" id="47" nodeType="withEffect" presetClass="emph" presetID="26" presetSubtype="0">
                                  <p:stCondLst>
                                    <p:cond delay="800"/>
                                  </p:stCondLst>
                                  <p:childTnLst>
                                    <p:animEffect filter="fade" transition="out">
                                      <p:cBhvr>
                                        <p:cTn dur="300" id="48" tmFilter="0, 0; .2, .5; .8, .5; 1, 0"/>
                                        <p:tgtEl>
                                          <p:spTgt spid="7"/>
                                        </p:tgtEl>
                                      </p:cBhvr>
                                    </p:animEffect>
                                    <p:animScale>
                                      <p:cBhvr>
                                        <p:cTn autoRev="1" dur="150" fill="hold" id="49"/>
                                        <p:tgtEl>
                                          <p:spTgt spid="7"/>
                                        </p:tgtEl>
                                      </p:cBhvr>
                                      <p:by x="105000" y="105000"/>
                                    </p:animScale>
                                  </p:childTnLst>
                                </p:cTn>
                              </p:par>
                              <p:par>
                                <p:cTn fill="hold" grpId="0" id="50" nodeType="withEffect" presetClass="entr" presetID="23" presetSubtype="528">
                                  <p:stCondLst>
                                    <p:cond delay="600"/>
                                  </p:stCondLst>
                                  <p:childTnLst>
                                    <p:set>
                                      <p:cBhvr>
                                        <p:cTn dur="1" fill="hold" id="51">
                                          <p:stCondLst>
                                            <p:cond delay="0"/>
                                          </p:stCondLst>
                                        </p:cTn>
                                        <p:tgtEl>
                                          <p:spTgt spid="8"/>
                                        </p:tgtEl>
                                        <p:attrNameLst>
                                          <p:attrName>style.visibility</p:attrName>
                                        </p:attrNameLst>
                                      </p:cBhvr>
                                      <p:to>
                                        <p:strVal val="visible"/>
                                      </p:to>
                                    </p:set>
                                    <p:anim calcmode="lin" valueType="num">
                                      <p:cBhvr>
                                        <p:cTn dur="300" fill="hold" id="52"/>
                                        <p:tgtEl>
                                          <p:spTgt spid="8"/>
                                        </p:tgtEl>
                                        <p:attrNameLst>
                                          <p:attrName>ppt_w</p:attrName>
                                        </p:attrNameLst>
                                      </p:cBhvr>
                                      <p:tavLst>
                                        <p:tav tm="0">
                                          <p:val>
                                            <p:fltVal val="0"/>
                                          </p:val>
                                        </p:tav>
                                        <p:tav tm="100000">
                                          <p:val>
                                            <p:strVal val="#ppt_w"/>
                                          </p:val>
                                        </p:tav>
                                      </p:tavLst>
                                    </p:anim>
                                    <p:anim calcmode="lin" valueType="num">
                                      <p:cBhvr>
                                        <p:cTn dur="300" fill="hold" id="53"/>
                                        <p:tgtEl>
                                          <p:spTgt spid="8"/>
                                        </p:tgtEl>
                                        <p:attrNameLst>
                                          <p:attrName>ppt_h</p:attrName>
                                        </p:attrNameLst>
                                      </p:cBhvr>
                                      <p:tavLst>
                                        <p:tav tm="0">
                                          <p:val>
                                            <p:fltVal val="0"/>
                                          </p:val>
                                        </p:tav>
                                        <p:tav tm="100000">
                                          <p:val>
                                            <p:strVal val="#ppt_h"/>
                                          </p:val>
                                        </p:tav>
                                      </p:tavLst>
                                    </p:anim>
                                    <p:anim calcmode="lin" valueType="num">
                                      <p:cBhvr>
                                        <p:cTn dur="300" fill="hold" id="54"/>
                                        <p:tgtEl>
                                          <p:spTgt spid="8"/>
                                        </p:tgtEl>
                                        <p:attrNameLst>
                                          <p:attrName>ppt_x</p:attrName>
                                        </p:attrNameLst>
                                      </p:cBhvr>
                                      <p:tavLst>
                                        <p:tav tm="0">
                                          <p:val>
                                            <p:fltVal val="0.5"/>
                                          </p:val>
                                        </p:tav>
                                        <p:tav tm="100000">
                                          <p:val>
                                            <p:strVal val="#ppt_x"/>
                                          </p:val>
                                        </p:tav>
                                      </p:tavLst>
                                    </p:anim>
                                    <p:anim calcmode="lin" valueType="num">
                                      <p:cBhvr>
                                        <p:cTn dur="300" fill="hold" id="55"/>
                                        <p:tgtEl>
                                          <p:spTgt spid="8"/>
                                        </p:tgtEl>
                                        <p:attrNameLst>
                                          <p:attrName>ppt_y</p:attrName>
                                        </p:attrNameLst>
                                      </p:cBhvr>
                                      <p:tavLst>
                                        <p:tav tm="0">
                                          <p:val>
                                            <p:fltVal val="0.5"/>
                                          </p:val>
                                        </p:tav>
                                        <p:tav tm="100000">
                                          <p:val>
                                            <p:strVal val="#ppt_y"/>
                                          </p:val>
                                        </p:tav>
                                      </p:tavLst>
                                    </p:anim>
                                  </p:childTnLst>
                                </p:cTn>
                              </p:par>
                              <p:par>
                                <p:cTn fill="hold" grpId="1" id="56" nodeType="withEffect" presetClass="emph" presetID="26" presetSubtype="0">
                                  <p:stCondLst>
                                    <p:cond delay="900"/>
                                  </p:stCondLst>
                                  <p:childTnLst>
                                    <p:animEffect filter="fade" transition="out">
                                      <p:cBhvr>
                                        <p:cTn dur="300" id="57" tmFilter="0, 0; .2, .5; .8, .5; 1, 0"/>
                                        <p:tgtEl>
                                          <p:spTgt spid="8"/>
                                        </p:tgtEl>
                                      </p:cBhvr>
                                    </p:animEffect>
                                    <p:animScale>
                                      <p:cBhvr>
                                        <p:cTn autoRev="1" dur="150" fill="hold" id="58"/>
                                        <p:tgtEl>
                                          <p:spTgt spid="8"/>
                                        </p:tgtEl>
                                      </p:cBhvr>
                                      <p:by x="105000" y="105000"/>
                                    </p:animScale>
                                  </p:childTnLst>
                                </p:cTn>
                              </p:par>
                              <p:par>
                                <p:cTn fill="hold" grpId="0" id="59" nodeType="withEffect" presetClass="entr" presetID="23" presetSubtype="528">
                                  <p:stCondLst>
                                    <p:cond delay="700"/>
                                  </p:stCondLst>
                                  <p:childTnLst>
                                    <p:set>
                                      <p:cBhvr>
                                        <p:cTn dur="1" fill="hold" id="60">
                                          <p:stCondLst>
                                            <p:cond delay="0"/>
                                          </p:stCondLst>
                                        </p:cTn>
                                        <p:tgtEl>
                                          <p:spTgt spid="9"/>
                                        </p:tgtEl>
                                        <p:attrNameLst>
                                          <p:attrName>style.visibility</p:attrName>
                                        </p:attrNameLst>
                                      </p:cBhvr>
                                      <p:to>
                                        <p:strVal val="visible"/>
                                      </p:to>
                                    </p:set>
                                    <p:anim calcmode="lin" valueType="num">
                                      <p:cBhvr>
                                        <p:cTn dur="300" fill="hold" id="61"/>
                                        <p:tgtEl>
                                          <p:spTgt spid="9"/>
                                        </p:tgtEl>
                                        <p:attrNameLst>
                                          <p:attrName>ppt_w</p:attrName>
                                        </p:attrNameLst>
                                      </p:cBhvr>
                                      <p:tavLst>
                                        <p:tav tm="0">
                                          <p:val>
                                            <p:fltVal val="0"/>
                                          </p:val>
                                        </p:tav>
                                        <p:tav tm="100000">
                                          <p:val>
                                            <p:strVal val="#ppt_w"/>
                                          </p:val>
                                        </p:tav>
                                      </p:tavLst>
                                    </p:anim>
                                    <p:anim calcmode="lin" valueType="num">
                                      <p:cBhvr>
                                        <p:cTn dur="300" fill="hold" id="62"/>
                                        <p:tgtEl>
                                          <p:spTgt spid="9"/>
                                        </p:tgtEl>
                                        <p:attrNameLst>
                                          <p:attrName>ppt_h</p:attrName>
                                        </p:attrNameLst>
                                      </p:cBhvr>
                                      <p:tavLst>
                                        <p:tav tm="0">
                                          <p:val>
                                            <p:fltVal val="0"/>
                                          </p:val>
                                        </p:tav>
                                        <p:tav tm="100000">
                                          <p:val>
                                            <p:strVal val="#ppt_h"/>
                                          </p:val>
                                        </p:tav>
                                      </p:tavLst>
                                    </p:anim>
                                    <p:anim calcmode="lin" valueType="num">
                                      <p:cBhvr>
                                        <p:cTn dur="300" fill="hold" id="63"/>
                                        <p:tgtEl>
                                          <p:spTgt spid="9"/>
                                        </p:tgtEl>
                                        <p:attrNameLst>
                                          <p:attrName>ppt_x</p:attrName>
                                        </p:attrNameLst>
                                      </p:cBhvr>
                                      <p:tavLst>
                                        <p:tav tm="0">
                                          <p:val>
                                            <p:fltVal val="0.5"/>
                                          </p:val>
                                        </p:tav>
                                        <p:tav tm="100000">
                                          <p:val>
                                            <p:strVal val="#ppt_x"/>
                                          </p:val>
                                        </p:tav>
                                      </p:tavLst>
                                    </p:anim>
                                    <p:anim calcmode="lin" valueType="num">
                                      <p:cBhvr>
                                        <p:cTn dur="300" fill="hold" id="64"/>
                                        <p:tgtEl>
                                          <p:spTgt spid="9"/>
                                        </p:tgtEl>
                                        <p:attrNameLst>
                                          <p:attrName>ppt_y</p:attrName>
                                        </p:attrNameLst>
                                      </p:cBhvr>
                                      <p:tavLst>
                                        <p:tav tm="0">
                                          <p:val>
                                            <p:fltVal val="0.5"/>
                                          </p:val>
                                        </p:tav>
                                        <p:tav tm="100000">
                                          <p:val>
                                            <p:strVal val="#ppt_y"/>
                                          </p:val>
                                        </p:tav>
                                      </p:tavLst>
                                    </p:anim>
                                  </p:childTnLst>
                                </p:cTn>
                              </p:par>
                              <p:par>
                                <p:cTn fill="hold" grpId="1" id="65" nodeType="withEffect" presetClass="emph" presetID="26" presetSubtype="0">
                                  <p:stCondLst>
                                    <p:cond delay="1000"/>
                                  </p:stCondLst>
                                  <p:childTnLst>
                                    <p:animEffect filter="fade" transition="out">
                                      <p:cBhvr>
                                        <p:cTn dur="300" id="66" tmFilter="0, 0; .2, .5; .8, .5; 1, 0"/>
                                        <p:tgtEl>
                                          <p:spTgt spid="9"/>
                                        </p:tgtEl>
                                      </p:cBhvr>
                                    </p:animEffect>
                                    <p:animScale>
                                      <p:cBhvr>
                                        <p:cTn autoRev="1" dur="150" fill="hold" id="67"/>
                                        <p:tgtEl>
                                          <p:spTgt spid="9"/>
                                        </p:tgtEl>
                                      </p:cBhvr>
                                      <p:by x="105000" y="105000"/>
                                    </p:animScale>
                                  </p:childTnLst>
                                </p:cTn>
                              </p:par>
                              <p:par>
                                <p:cTn fill="hold" grpId="0" id="68" nodeType="withEffect" presetClass="entr" presetID="23" presetSubtype="528">
                                  <p:stCondLst>
                                    <p:cond delay="800"/>
                                  </p:stCondLst>
                                  <p:childTnLst>
                                    <p:set>
                                      <p:cBhvr>
                                        <p:cTn dur="1" fill="hold" id="69">
                                          <p:stCondLst>
                                            <p:cond delay="0"/>
                                          </p:stCondLst>
                                        </p:cTn>
                                        <p:tgtEl>
                                          <p:spTgt spid="10"/>
                                        </p:tgtEl>
                                        <p:attrNameLst>
                                          <p:attrName>style.visibility</p:attrName>
                                        </p:attrNameLst>
                                      </p:cBhvr>
                                      <p:to>
                                        <p:strVal val="visible"/>
                                      </p:to>
                                    </p:set>
                                    <p:anim calcmode="lin" valueType="num">
                                      <p:cBhvr>
                                        <p:cTn dur="300" fill="hold" id="70"/>
                                        <p:tgtEl>
                                          <p:spTgt spid="10"/>
                                        </p:tgtEl>
                                        <p:attrNameLst>
                                          <p:attrName>ppt_w</p:attrName>
                                        </p:attrNameLst>
                                      </p:cBhvr>
                                      <p:tavLst>
                                        <p:tav tm="0">
                                          <p:val>
                                            <p:fltVal val="0"/>
                                          </p:val>
                                        </p:tav>
                                        <p:tav tm="100000">
                                          <p:val>
                                            <p:strVal val="#ppt_w"/>
                                          </p:val>
                                        </p:tav>
                                      </p:tavLst>
                                    </p:anim>
                                    <p:anim calcmode="lin" valueType="num">
                                      <p:cBhvr>
                                        <p:cTn dur="300" fill="hold" id="71"/>
                                        <p:tgtEl>
                                          <p:spTgt spid="10"/>
                                        </p:tgtEl>
                                        <p:attrNameLst>
                                          <p:attrName>ppt_h</p:attrName>
                                        </p:attrNameLst>
                                      </p:cBhvr>
                                      <p:tavLst>
                                        <p:tav tm="0">
                                          <p:val>
                                            <p:fltVal val="0"/>
                                          </p:val>
                                        </p:tav>
                                        <p:tav tm="100000">
                                          <p:val>
                                            <p:strVal val="#ppt_h"/>
                                          </p:val>
                                        </p:tav>
                                      </p:tavLst>
                                    </p:anim>
                                    <p:anim calcmode="lin" valueType="num">
                                      <p:cBhvr>
                                        <p:cTn dur="300" fill="hold" id="72"/>
                                        <p:tgtEl>
                                          <p:spTgt spid="10"/>
                                        </p:tgtEl>
                                        <p:attrNameLst>
                                          <p:attrName>ppt_x</p:attrName>
                                        </p:attrNameLst>
                                      </p:cBhvr>
                                      <p:tavLst>
                                        <p:tav tm="0">
                                          <p:val>
                                            <p:fltVal val="0.5"/>
                                          </p:val>
                                        </p:tav>
                                        <p:tav tm="100000">
                                          <p:val>
                                            <p:strVal val="#ppt_x"/>
                                          </p:val>
                                        </p:tav>
                                      </p:tavLst>
                                    </p:anim>
                                    <p:anim calcmode="lin" valueType="num">
                                      <p:cBhvr>
                                        <p:cTn dur="300" fill="hold" id="73"/>
                                        <p:tgtEl>
                                          <p:spTgt spid="10"/>
                                        </p:tgtEl>
                                        <p:attrNameLst>
                                          <p:attrName>ppt_y</p:attrName>
                                        </p:attrNameLst>
                                      </p:cBhvr>
                                      <p:tavLst>
                                        <p:tav tm="0">
                                          <p:val>
                                            <p:fltVal val="0.5"/>
                                          </p:val>
                                        </p:tav>
                                        <p:tav tm="100000">
                                          <p:val>
                                            <p:strVal val="#ppt_y"/>
                                          </p:val>
                                        </p:tav>
                                      </p:tavLst>
                                    </p:anim>
                                  </p:childTnLst>
                                </p:cTn>
                              </p:par>
                              <p:par>
                                <p:cTn fill="hold" grpId="1" id="74" nodeType="withEffect" presetClass="emph" presetID="26" presetSubtype="0">
                                  <p:stCondLst>
                                    <p:cond delay="1100"/>
                                  </p:stCondLst>
                                  <p:childTnLst>
                                    <p:animEffect filter="fade" transition="out">
                                      <p:cBhvr>
                                        <p:cTn dur="300" id="75" tmFilter="0, 0; .2, .5; .8, .5; 1, 0"/>
                                        <p:tgtEl>
                                          <p:spTgt spid="10"/>
                                        </p:tgtEl>
                                      </p:cBhvr>
                                    </p:animEffect>
                                    <p:animScale>
                                      <p:cBhvr>
                                        <p:cTn autoRev="1" dur="150" fill="hold" id="76"/>
                                        <p:tgtEl>
                                          <p:spTgt spid="10"/>
                                        </p:tgtEl>
                                      </p:cBhvr>
                                      <p:by x="105000" y="105000"/>
                                    </p:animScale>
                                  </p:childTnLst>
                                </p:cTn>
                              </p:par>
                              <p:par>
                                <p:cTn fill="hold" grpId="0" id="77" nodeType="withEffect" presetClass="entr" presetID="23" presetSubtype="528">
                                  <p:stCondLst>
                                    <p:cond delay="900"/>
                                  </p:stCondLst>
                                  <p:childTnLst>
                                    <p:set>
                                      <p:cBhvr>
                                        <p:cTn dur="1" fill="hold" id="78">
                                          <p:stCondLst>
                                            <p:cond delay="0"/>
                                          </p:stCondLst>
                                        </p:cTn>
                                        <p:tgtEl>
                                          <p:spTgt spid="11"/>
                                        </p:tgtEl>
                                        <p:attrNameLst>
                                          <p:attrName>style.visibility</p:attrName>
                                        </p:attrNameLst>
                                      </p:cBhvr>
                                      <p:to>
                                        <p:strVal val="visible"/>
                                      </p:to>
                                    </p:set>
                                    <p:anim calcmode="lin" valueType="num">
                                      <p:cBhvr>
                                        <p:cTn dur="300" fill="hold" id="79"/>
                                        <p:tgtEl>
                                          <p:spTgt spid="11"/>
                                        </p:tgtEl>
                                        <p:attrNameLst>
                                          <p:attrName>ppt_w</p:attrName>
                                        </p:attrNameLst>
                                      </p:cBhvr>
                                      <p:tavLst>
                                        <p:tav tm="0">
                                          <p:val>
                                            <p:fltVal val="0"/>
                                          </p:val>
                                        </p:tav>
                                        <p:tav tm="100000">
                                          <p:val>
                                            <p:strVal val="#ppt_w"/>
                                          </p:val>
                                        </p:tav>
                                      </p:tavLst>
                                    </p:anim>
                                    <p:anim calcmode="lin" valueType="num">
                                      <p:cBhvr>
                                        <p:cTn dur="300" fill="hold" id="80"/>
                                        <p:tgtEl>
                                          <p:spTgt spid="11"/>
                                        </p:tgtEl>
                                        <p:attrNameLst>
                                          <p:attrName>ppt_h</p:attrName>
                                        </p:attrNameLst>
                                      </p:cBhvr>
                                      <p:tavLst>
                                        <p:tav tm="0">
                                          <p:val>
                                            <p:fltVal val="0"/>
                                          </p:val>
                                        </p:tav>
                                        <p:tav tm="100000">
                                          <p:val>
                                            <p:strVal val="#ppt_h"/>
                                          </p:val>
                                        </p:tav>
                                      </p:tavLst>
                                    </p:anim>
                                    <p:anim calcmode="lin" valueType="num">
                                      <p:cBhvr>
                                        <p:cTn dur="300" fill="hold" id="81"/>
                                        <p:tgtEl>
                                          <p:spTgt spid="11"/>
                                        </p:tgtEl>
                                        <p:attrNameLst>
                                          <p:attrName>ppt_x</p:attrName>
                                        </p:attrNameLst>
                                      </p:cBhvr>
                                      <p:tavLst>
                                        <p:tav tm="0">
                                          <p:val>
                                            <p:fltVal val="0.5"/>
                                          </p:val>
                                        </p:tav>
                                        <p:tav tm="100000">
                                          <p:val>
                                            <p:strVal val="#ppt_x"/>
                                          </p:val>
                                        </p:tav>
                                      </p:tavLst>
                                    </p:anim>
                                    <p:anim calcmode="lin" valueType="num">
                                      <p:cBhvr>
                                        <p:cTn dur="300" fill="hold" id="82"/>
                                        <p:tgtEl>
                                          <p:spTgt spid="11"/>
                                        </p:tgtEl>
                                        <p:attrNameLst>
                                          <p:attrName>ppt_y</p:attrName>
                                        </p:attrNameLst>
                                      </p:cBhvr>
                                      <p:tavLst>
                                        <p:tav tm="0">
                                          <p:val>
                                            <p:fltVal val="0.5"/>
                                          </p:val>
                                        </p:tav>
                                        <p:tav tm="100000">
                                          <p:val>
                                            <p:strVal val="#ppt_y"/>
                                          </p:val>
                                        </p:tav>
                                      </p:tavLst>
                                    </p:anim>
                                  </p:childTnLst>
                                </p:cTn>
                              </p:par>
                              <p:par>
                                <p:cTn fill="hold" grpId="1" id="83" nodeType="withEffect" presetClass="emph" presetID="26" presetSubtype="0">
                                  <p:stCondLst>
                                    <p:cond delay="1200"/>
                                  </p:stCondLst>
                                  <p:childTnLst>
                                    <p:animEffect filter="fade" transition="out">
                                      <p:cBhvr>
                                        <p:cTn dur="300" id="84" tmFilter="0, 0; .2, .5; .8, .5; 1, 0"/>
                                        <p:tgtEl>
                                          <p:spTgt spid="11"/>
                                        </p:tgtEl>
                                      </p:cBhvr>
                                    </p:animEffect>
                                    <p:animScale>
                                      <p:cBhvr>
                                        <p:cTn autoRev="1" dur="150" fill="hold" id="85"/>
                                        <p:tgtEl>
                                          <p:spTgt spid="11"/>
                                        </p:tgtEl>
                                      </p:cBhvr>
                                      <p:by x="105000" y="105000"/>
                                    </p:animScale>
                                  </p:childTnLst>
                                </p:cTn>
                              </p:par>
                            </p:childTnLst>
                          </p:cTn>
                        </p:par>
                        <p:par>
                          <p:cTn fill="hold" id="86" nodeType="afterGroup">
                            <p:stCondLst>
                              <p:cond delay="1500"/>
                            </p:stCondLst>
                            <p:childTnLst>
                              <p:par>
                                <p:cTn fill="hold" grpId="0" id="87" nodeType="afterEffect" presetClass="entr" presetID="14" presetSubtype="10">
                                  <p:stCondLst>
                                    <p:cond delay="0"/>
                                  </p:stCondLst>
                                  <p:childTnLst>
                                    <p:set>
                                      <p:cBhvr>
                                        <p:cTn dur="1" fill="hold" id="88">
                                          <p:stCondLst>
                                            <p:cond delay="0"/>
                                          </p:stCondLst>
                                        </p:cTn>
                                        <p:tgtEl>
                                          <p:spTgt spid="12"/>
                                        </p:tgtEl>
                                        <p:attrNameLst>
                                          <p:attrName>style.visibility</p:attrName>
                                        </p:attrNameLst>
                                      </p:cBhvr>
                                      <p:to>
                                        <p:strVal val="visible"/>
                                      </p:to>
                                    </p:set>
                                    <p:animEffect filter="randombar(horizontal)" transition="in">
                                      <p:cBhvr>
                                        <p:cTn dur="500" id="89"/>
                                        <p:tgtEl>
                                          <p:spTgt spid="12"/>
                                        </p:tgtEl>
                                      </p:cBhvr>
                                    </p:animEffect>
                                  </p:childTnLst>
                                </p:cTn>
                              </p:par>
                              <p:par>
                                <p:cTn fill="hold" grpId="0" id="90" nodeType="withEffect" presetClass="entr" presetID="14" presetSubtype="10">
                                  <p:stCondLst>
                                    <p:cond delay="200"/>
                                  </p:stCondLst>
                                  <p:childTnLst>
                                    <p:set>
                                      <p:cBhvr>
                                        <p:cTn dur="1" fill="hold" id="91">
                                          <p:stCondLst>
                                            <p:cond delay="0"/>
                                          </p:stCondLst>
                                        </p:cTn>
                                        <p:tgtEl>
                                          <p:spTgt spid="15"/>
                                        </p:tgtEl>
                                        <p:attrNameLst>
                                          <p:attrName>style.visibility</p:attrName>
                                        </p:attrNameLst>
                                      </p:cBhvr>
                                      <p:to>
                                        <p:strVal val="visible"/>
                                      </p:to>
                                    </p:set>
                                    <p:animEffect filter="randombar(horizontal)" transition="in">
                                      <p:cBhvr>
                                        <p:cTn dur="500" id="92"/>
                                        <p:tgtEl>
                                          <p:spTgt spid="15"/>
                                        </p:tgtEl>
                                      </p:cBhvr>
                                    </p:animEffect>
                                  </p:childTnLst>
                                </p:cTn>
                              </p:par>
                              <p:par>
                                <p:cTn fill="hold" grpId="0" id="93" nodeType="withEffect" presetClass="entr" presetID="14" presetSubtype="10">
                                  <p:stCondLst>
                                    <p:cond delay="400"/>
                                  </p:stCondLst>
                                  <p:childTnLst>
                                    <p:set>
                                      <p:cBhvr>
                                        <p:cTn dur="1" fill="hold" id="94">
                                          <p:stCondLst>
                                            <p:cond delay="0"/>
                                          </p:stCondLst>
                                        </p:cTn>
                                        <p:tgtEl>
                                          <p:spTgt spid="13"/>
                                        </p:tgtEl>
                                        <p:attrNameLst>
                                          <p:attrName>style.visibility</p:attrName>
                                        </p:attrNameLst>
                                      </p:cBhvr>
                                      <p:to>
                                        <p:strVal val="visible"/>
                                      </p:to>
                                    </p:set>
                                    <p:animEffect filter="randombar(horizontal)" transition="in">
                                      <p:cBhvr>
                                        <p:cTn dur="500" id="95"/>
                                        <p:tgtEl>
                                          <p:spTgt spid="13"/>
                                        </p:tgtEl>
                                      </p:cBhvr>
                                    </p:animEffect>
                                  </p:childTnLst>
                                </p:cTn>
                              </p:par>
                              <p:par>
                                <p:cTn fill="hold" grpId="0" id="96" nodeType="withEffect" presetClass="entr" presetID="14" presetSubtype="10">
                                  <p:stCondLst>
                                    <p:cond delay="300"/>
                                  </p:stCondLst>
                                  <p:childTnLst>
                                    <p:set>
                                      <p:cBhvr>
                                        <p:cTn dur="1" fill="hold" id="97">
                                          <p:stCondLst>
                                            <p:cond delay="0"/>
                                          </p:stCondLst>
                                        </p:cTn>
                                        <p:tgtEl>
                                          <p:spTgt spid="14"/>
                                        </p:tgtEl>
                                        <p:attrNameLst>
                                          <p:attrName>style.visibility</p:attrName>
                                        </p:attrNameLst>
                                      </p:cBhvr>
                                      <p:to>
                                        <p:strVal val="visible"/>
                                      </p:to>
                                    </p:set>
                                    <p:animEffect filter="randombar(horizontal)" transition="in">
                                      <p:cBhvr>
                                        <p:cTn dur="500" id="98"/>
                                        <p:tgtEl>
                                          <p:spTgt spid="14"/>
                                        </p:tgtEl>
                                      </p:cBhvr>
                                    </p:animEffect>
                                  </p:childTnLst>
                                </p:cTn>
                              </p:par>
                              <p:par>
                                <p:cTn fill="hold" grpId="0" id="99" nodeType="withEffect" presetClass="entr" presetID="14" presetSubtype="10">
                                  <p:stCondLst>
                                    <p:cond delay="500"/>
                                  </p:stCondLst>
                                  <p:childTnLst>
                                    <p:set>
                                      <p:cBhvr>
                                        <p:cTn dur="1" fill="hold" id="100">
                                          <p:stCondLst>
                                            <p:cond delay="0"/>
                                          </p:stCondLst>
                                        </p:cTn>
                                        <p:tgtEl>
                                          <p:spTgt spid="16"/>
                                        </p:tgtEl>
                                        <p:attrNameLst>
                                          <p:attrName>style.visibility</p:attrName>
                                        </p:attrNameLst>
                                      </p:cBhvr>
                                      <p:to>
                                        <p:strVal val="visible"/>
                                      </p:to>
                                    </p:set>
                                    <p:animEffect filter="randombar(horizontal)" transition="in">
                                      <p:cBhvr>
                                        <p:cTn dur="500" id="101"/>
                                        <p:tgtEl>
                                          <p:spTgt spid="16"/>
                                        </p:tgtEl>
                                      </p:cBhvr>
                                    </p:animEffect>
                                  </p:childTnLst>
                                </p:cTn>
                              </p:par>
                            </p:childTnLst>
                          </p:cTn>
                        </p:par>
                        <p:par>
                          <p:cTn fill="hold" id="102" nodeType="afterGroup">
                            <p:stCondLst>
                              <p:cond delay="2500"/>
                            </p:stCondLst>
                            <p:childTnLst>
                              <p:par>
                                <p:cTn fill="hold" grpId="0" id="103" nodeType="afterEffect" presetClass="entr" presetID="22" presetSubtype="8">
                                  <p:stCondLst>
                                    <p:cond delay="0"/>
                                  </p:stCondLst>
                                  <p:childTnLst>
                                    <p:set>
                                      <p:cBhvr>
                                        <p:cTn dur="1" fill="hold" id="104">
                                          <p:stCondLst>
                                            <p:cond delay="0"/>
                                          </p:stCondLst>
                                        </p:cTn>
                                        <p:tgtEl>
                                          <p:spTgt spid="17"/>
                                        </p:tgtEl>
                                        <p:attrNameLst>
                                          <p:attrName>style.visibility</p:attrName>
                                        </p:attrNameLst>
                                      </p:cBhvr>
                                      <p:to>
                                        <p:strVal val="visible"/>
                                      </p:to>
                                    </p:set>
                                    <p:animEffect filter="wipe(left)" transition="in">
                                      <p:cBhvr>
                                        <p:cTn dur="1000" id="105"/>
                                        <p:tgtEl>
                                          <p:spTgt spid="17"/>
                                        </p:tgtEl>
                                      </p:cBhvr>
                                    </p:animEffect>
                                  </p:childTnLst>
                                </p:cTn>
                              </p:par>
                            </p:childTnLst>
                          </p:cTn>
                        </p:par>
                        <p:par>
                          <p:cTn fill="hold" id="106" nodeType="afterGroup">
                            <p:stCondLst>
                              <p:cond delay="3500"/>
                            </p:stCondLst>
                            <p:childTnLst>
                              <p:par>
                                <p:cTn fill="hold" grpId="0" id="107" nodeType="afterEffect" presetClass="entr" presetID="22" presetSubtype="8">
                                  <p:stCondLst>
                                    <p:cond delay="0"/>
                                  </p:stCondLst>
                                  <p:childTnLst>
                                    <p:set>
                                      <p:cBhvr>
                                        <p:cTn dur="1" fill="hold" id="108">
                                          <p:stCondLst>
                                            <p:cond delay="0"/>
                                          </p:stCondLst>
                                        </p:cTn>
                                        <p:tgtEl>
                                          <p:spTgt spid="18"/>
                                        </p:tgtEl>
                                        <p:attrNameLst>
                                          <p:attrName>style.visibility</p:attrName>
                                        </p:attrNameLst>
                                      </p:cBhvr>
                                      <p:to>
                                        <p:strVal val="visible"/>
                                      </p:to>
                                    </p:set>
                                    <p:animEffect filter="wipe(left)" transition="in">
                                      <p:cBhvr>
                                        <p:cTn dur="1000" id="109"/>
                                        <p:tgtEl>
                                          <p:spTgt spid="18"/>
                                        </p:tgtEl>
                                      </p:cBhvr>
                                    </p:animEffect>
                                  </p:childTnLst>
                                </p:cTn>
                              </p:par>
                            </p:childTnLst>
                          </p:cTn>
                        </p:par>
                        <p:par>
                          <p:cTn fill="hold" id="110" nodeType="afterGroup">
                            <p:stCondLst>
                              <p:cond delay="4500"/>
                            </p:stCondLst>
                            <p:childTnLst>
                              <p:par>
                                <p:cTn fill="hold" grpId="0" id="111" nodeType="afterEffect" presetClass="entr" presetID="22" presetSubtype="8">
                                  <p:stCondLst>
                                    <p:cond delay="0"/>
                                  </p:stCondLst>
                                  <p:childTnLst>
                                    <p:set>
                                      <p:cBhvr>
                                        <p:cTn dur="1" fill="hold" id="112">
                                          <p:stCondLst>
                                            <p:cond delay="0"/>
                                          </p:stCondLst>
                                        </p:cTn>
                                        <p:tgtEl>
                                          <p:spTgt spid="19"/>
                                        </p:tgtEl>
                                        <p:attrNameLst>
                                          <p:attrName>style.visibility</p:attrName>
                                        </p:attrNameLst>
                                      </p:cBhvr>
                                      <p:to>
                                        <p:strVal val="visible"/>
                                      </p:to>
                                    </p:set>
                                    <p:animEffect filter="wipe(left)" transition="in">
                                      <p:cBhvr>
                                        <p:cTn dur="1000" id="113"/>
                                        <p:tgtEl>
                                          <p:spTgt spid="19"/>
                                        </p:tgtEl>
                                      </p:cBhvr>
                                    </p:animEffect>
                                  </p:childTnLst>
                                </p:cTn>
                              </p:par>
                            </p:childTnLst>
                          </p:cTn>
                        </p:par>
                        <p:par>
                          <p:cTn fill="hold" id="114" nodeType="afterGroup">
                            <p:stCondLst>
                              <p:cond delay="5500"/>
                            </p:stCondLst>
                            <p:childTnLst>
                              <p:par>
                                <p:cTn fill="hold" grpId="0" id="115" nodeType="afterEffect" presetClass="entr" presetID="22" presetSubtype="8">
                                  <p:stCondLst>
                                    <p:cond delay="0"/>
                                  </p:stCondLst>
                                  <p:childTnLst>
                                    <p:set>
                                      <p:cBhvr>
                                        <p:cTn dur="1" fill="hold" id="116">
                                          <p:stCondLst>
                                            <p:cond delay="0"/>
                                          </p:stCondLst>
                                        </p:cTn>
                                        <p:tgtEl>
                                          <p:spTgt spid="20"/>
                                        </p:tgtEl>
                                        <p:attrNameLst>
                                          <p:attrName>style.visibility</p:attrName>
                                        </p:attrNameLst>
                                      </p:cBhvr>
                                      <p:to>
                                        <p:strVal val="visible"/>
                                      </p:to>
                                    </p:set>
                                    <p:animEffect filter="wipe(left)" transition="in">
                                      <p:cBhvr>
                                        <p:cTn dur="1000" id="117"/>
                                        <p:tgtEl>
                                          <p:spTgt spid="20"/>
                                        </p:tgtEl>
                                      </p:cBhvr>
                                    </p:animEffect>
                                  </p:childTnLst>
                                </p:cTn>
                              </p:par>
                            </p:childTnLst>
                          </p:cTn>
                        </p:par>
                        <p:par>
                          <p:cTn fill="hold" id="118" nodeType="afterGroup">
                            <p:stCondLst>
                              <p:cond delay="6500"/>
                            </p:stCondLst>
                            <p:childTnLst>
                              <p:par>
                                <p:cTn fill="hold" grpId="0" id="119" nodeType="afterEffect" presetClass="entr" presetID="22" presetSubtype="8">
                                  <p:stCondLst>
                                    <p:cond delay="0"/>
                                  </p:stCondLst>
                                  <p:childTnLst>
                                    <p:set>
                                      <p:cBhvr>
                                        <p:cTn dur="1" fill="hold" id="120">
                                          <p:stCondLst>
                                            <p:cond delay="0"/>
                                          </p:stCondLst>
                                        </p:cTn>
                                        <p:tgtEl>
                                          <p:spTgt spid="21"/>
                                        </p:tgtEl>
                                        <p:attrNameLst>
                                          <p:attrName>style.visibility</p:attrName>
                                        </p:attrNameLst>
                                      </p:cBhvr>
                                      <p:to>
                                        <p:strVal val="visible"/>
                                      </p:to>
                                    </p:set>
                                    <p:animEffect filter="wipe(left)" transition="in">
                                      <p:cBhvr>
                                        <p:cTn dur="1000" id="12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P grpId="1" spid="4"/>
      <p:bldP grpId="0" spid="5"/>
      <p:bldP grpId="1" spid="5"/>
      <p:bldP grpId="0" spid="6"/>
      <p:bldP grpId="1" spid="6"/>
      <p:bldP grpId="0" spid="7"/>
      <p:bldP grpId="1" spid="7"/>
      <p:bldP grpId="0" spid="8"/>
      <p:bldP grpId="1" spid="8"/>
      <p:bldP grpId="0" spid="9"/>
      <p:bldP grpId="1" spid="9"/>
      <p:bldP grpId="0" spid="10"/>
      <p:bldP grpId="1" spid="10"/>
      <p:bldP grpId="0" spid="11"/>
      <p:bldP grpId="1" spid="11"/>
      <p:bldP grpId="0" spid="12"/>
      <p:bldP grpId="0" spid="13"/>
      <p:bldP grpId="0" spid="14"/>
      <p:bldP grpId="0" spid="15"/>
      <p:bldP grpId="0" spid="16"/>
      <p:bldP grpId="0" spid="17"/>
      <p:bldP grpId="0" spid="18"/>
      <p:bldP grpId="0" spid="19"/>
      <p:bldP grpId="0" spid="20"/>
      <p:bldP grpId="0" spid="2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24"/>
          <p:cNvSpPr/>
          <p:nvPr/>
        </p:nvSpPr>
        <p:spPr>
          <a:xfrm>
            <a:off x="0" y="1887674"/>
            <a:ext cx="9144000" cy="1368152"/>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p:cNvGrpSpPr/>
          <p:nvPr/>
        </p:nvGrpSpPr>
        <p:grpSpPr>
          <a:xfrm>
            <a:off x="1331640" y="1363871"/>
            <a:ext cx="2160240" cy="2287879"/>
            <a:chOff x="1331640" y="1363871"/>
            <a:chExt cx="2160240" cy="2287879"/>
          </a:xfrm>
        </p:grpSpPr>
        <p:sp>
          <p:nvSpPr>
            <p:cNvPr id="27" name="椭圆 26"/>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algn="ctr" blurRad="444500" dir="8100000" dist="63500">
                <a:srgbClr val="000000">
                  <a:alpha val="5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1511760" y="1671750"/>
              <a:ext cx="1800000" cy="1800000"/>
            </a:xfrm>
            <a:prstGeom prst="ellipse">
              <a:avLst/>
            </a:prstGeom>
            <a:solidFill>
              <a:srgbClr val="C00000"/>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28"/>
            <p:cNvSpPr txBox="1"/>
            <p:nvPr/>
          </p:nvSpPr>
          <p:spPr>
            <a:xfrm>
              <a:off x="1943708" y="1363871"/>
              <a:ext cx="936104" cy="2194560"/>
            </a:xfrm>
            <a:prstGeom prst="rect">
              <a:avLst/>
            </a:prstGeom>
            <a:noFill/>
          </p:spPr>
          <p:txBody>
            <a:bodyPr rtlCol="0" wrap="square">
              <a:spAutoFit/>
            </a:bodyPr>
            <a:lstStyle/>
            <a:p>
              <a:pPr algn="ctr"/>
              <a:r>
                <a:rPr altLang="zh-CN" lang="en-US" smtClean="0" sz="13800">
                  <a:solidFill>
                    <a:schemeClr val="bg1"/>
                  </a:solidFill>
                  <a:latin charset="-128" pitchFamily="1" typeface="DFGothic-EB"/>
                  <a:ea charset="-128" pitchFamily="1" typeface="DFGothic-EB"/>
                </a:rPr>
                <a:t>4</a:t>
              </a:r>
            </a:p>
          </p:txBody>
        </p:sp>
      </p:grpSp>
      <p:sp>
        <p:nvSpPr>
          <p:cNvPr id="30" name="矩形 29"/>
          <p:cNvSpPr/>
          <p:nvPr/>
        </p:nvSpPr>
        <p:spPr>
          <a:xfrm>
            <a:off x="3707904" y="2279362"/>
            <a:ext cx="1808480" cy="579120"/>
          </a:xfrm>
          <a:prstGeom prst="rect">
            <a:avLst/>
          </a:prstGeom>
        </p:spPr>
        <p:txBody>
          <a:bodyPr wrap="none">
            <a:spAutoFit/>
          </a:bodyPr>
          <a:lstStyle/>
          <a:p>
            <a:pPr>
              <a:spcBef>
                <a:spcPct val="0"/>
              </a:spcBef>
            </a:pPr>
            <a:r>
              <a:rPr altLang="en-US" b="1" lang="zh-CN" sz="3200">
                <a:solidFill>
                  <a:schemeClr val="bg1"/>
                </a:solidFill>
                <a:latin charset="-122" pitchFamily="34" typeface="微软雅黑"/>
                <a:ea charset="-122" pitchFamily="34" typeface="微软雅黑"/>
              </a:rPr>
              <a:t>国际业务</a:t>
            </a:r>
          </a:p>
        </p:txBody>
      </p:sp>
      <p:grpSp>
        <p:nvGrpSpPr>
          <p:cNvPr id="31" name="组合 30"/>
          <p:cNvGrpSpPr/>
          <p:nvPr/>
        </p:nvGrpSpPr>
        <p:grpSpPr>
          <a:xfrm>
            <a:off x="3775471" y="1469202"/>
            <a:ext cx="343825" cy="309997"/>
            <a:chOff x="4634991" y="2138335"/>
            <a:chExt cx="428348" cy="386204"/>
          </a:xfrm>
        </p:grpSpPr>
        <p:sp>
          <p:nvSpPr>
            <p:cNvPr id="32" name="Freeform 5"/>
            <p:cNvSpPr/>
            <p:nvPr/>
          </p:nvSpPr>
          <p:spPr bwMode="auto">
            <a:xfrm>
              <a:off x="4634991"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33" name="KSO_Shape"/>
            <p:cNvSpPr/>
            <p:nvPr/>
          </p:nvSpPr>
          <p:spPr bwMode="auto">
            <a:xfrm>
              <a:off x="4711293" y="2236765"/>
              <a:ext cx="275742" cy="189342"/>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34" name="组合 33"/>
          <p:cNvGrpSpPr/>
          <p:nvPr/>
        </p:nvGrpSpPr>
        <p:grpSpPr>
          <a:xfrm>
            <a:off x="5405067" y="1469202"/>
            <a:ext cx="343825" cy="309997"/>
            <a:chOff x="5076056" y="2138335"/>
            <a:chExt cx="428348" cy="386204"/>
          </a:xfrm>
        </p:grpSpPr>
        <p:sp>
          <p:nvSpPr>
            <p:cNvPr id="35" name="Freeform 5"/>
            <p:cNvSpPr/>
            <p:nvPr/>
          </p:nvSpPr>
          <p:spPr bwMode="auto">
            <a:xfrm>
              <a:off x="5076056"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36" name="KSO_Shape"/>
            <p:cNvSpPr/>
            <p:nvPr/>
          </p:nvSpPr>
          <p:spPr bwMode="auto">
            <a:xfrm>
              <a:off x="5175472" y="2244479"/>
              <a:ext cx="229514" cy="195468"/>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37" name="组合 36"/>
          <p:cNvGrpSpPr/>
          <p:nvPr/>
        </p:nvGrpSpPr>
        <p:grpSpPr>
          <a:xfrm>
            <a:off x="4165480" y="1469176"/>
            <a:ext cx="343825" cy="309997"/>
            <a:chOff x="5557128" y="2138335"/>
            <a:chExt cx="428348" cy="386204"/>
          </a:xfrm>
        </p:grpSpPr>
        <p:sp>
          <p:nvSpPr>
            <p:cNvPr id="38" name="Freeform 5"/>
            <p:cNvSpPr/>
            <p:nvPr/>
          </p:nvSpPr>
          <p:spPr bwMode="auto">
            <a:xfrm>
              <a:off x="5557128"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39" name="KSO_Shape"/>
            <p:cNvSpPr/>
            <p:nvPr/>
          </p:nvSpPr>
          <p:spPr bwMode="auto">
            <a:xfrm>
              <a:off x="5652120" y="2208685"/>
              <a:ext cx="238362" cy="235978"/>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40" name="组合 39"/>
          <p:cNvGrpSpPr/>
          <p:nvPr/>
        </p:nvGrpSpPr>
        <p:grpSpPr>
          <a:xfrm>
            <a:off x="4969630" y="1469202"/>
            <a:ext cx="343825" cy="309997"/>
            <a:chOff x="6068610" y="2138335"/>
            <a:chExt cx="428348" cy="386204"/>
          </a:xfrm>
        </p:grpSpPr>
        <p:sp>
          <p:nvSpPr>
            <p:cNvPr id="41" name="Freeform 5"/>
            <p:cNvSpPr/>
            <p:nvPr/>
          </p:nvSpPr>
          <p:spPr bwMode="auto">
            <a:xfrm>
              <a:off x="6068610"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42" name="KSO_Shape"/>
            <p:cNvSpPr/>
            <p:nvPr/>
          </p:nvSpPr>
          <p:spPr bwMode="auto">
            <a:xfrm>
              <a:off x="6173883" y="2215236"/>
              <a:ext cx="232088" cy="197274"/>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43" name="组合 42"/>
          <p:cNvGrpSpPr/>
          <p:nvPr/>
        </p:nvGrpSpPr>
        <p:grpSpPr>
          <a:xfrm>
            <a:off x="4572000" y="1465352"/>
            <a:ext cx="343825" cy="309997"/>
            <a:chOff x="6623914" y="2138335"/>
            <a:chExt cx="428348" cy="386204"/>
          </a:xfrm>
        </p:grpSpPr>
        <p:sp>
          <p:nvSpPr>
            <p:cNvPr id="44" name="Freeform 5"/>
            <p:cNvSpPr/>
            <p:nvPr/>
          </p:nvSpPr>
          <p:spPr bwMode="auto">
            <a:xfrm>
              <a:off x="6623914"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45" name="KSO_Shape"/>
            <p:cNvSpPr/>
            <p:nvPr/>
          </p:nvSpPr>
          <p:spPr bwMode="auto">
            <a:xfrm>
              <a:off x="6715817" y="2193847"/>
              <a:ext cx="230254" cy="221044"/>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sp>
        <p:nvSpPr>
          <p:cNvPr id="46" name="TextBox 45"/>
          <p:cNvSpPr txBox="1"/>
          <p:nvPr/>
        </p:nvSpPr>
        <p:spPr>
          <a:xfrm>
            <a:off x="3707905" y="3363838"/>
            <a:ext cx="4104456" cy="731520"/>
          </a:xfrm>
          <a:prstGeom prst="rect">
            <a:avLst/>
          </a:prstGeom>
          <a:noFill/>
          <a:ln>
            <a:solidFill>
              <a:schemeClr val="tx1"/>
            </a:solidFill>
          </a:ln>
        </p:spPr>
        <p:txBody>
          <a:bodyPr rtlCol="0" wrap="square">
            <a:spAutoFit/>
          </a:bodyPr>
          <a:lstStyle/>
          <a:p>
            <a:r>
              <a:rPr altLang="zh-CN" lang="en-US" sz="1400">
                <a:latin charset="-122" pitchFamily="34" typeface="微软雅黑"/>
                <a:ea charset="-122" pitchFamily="34" typeface="微软雅黑"/>
              </a:rPr>
              <a:t>4、国际业务：我们走出去找市场，开发出了一些国际业务，了解了更多的市场信息，使国际业务增长很快，国际业务完成计划进度居全省前三。</a:t>
            </a:r>
          </a:p>
        </p:txBody>
      </p:sp>
      <p:pic>
        <p:nvPicPr>
          <p:cNvPr id="47" name="图片 46"/>
          <p:cNvPicPr>
            <a:picLocks noChangeAspect="1"/>
          </p:cNvPicPr>
          <p:nvPr/>
        </p:nvPicPr>
        <p:blipFill>
          <a:blip r:embed="rId3">
            <a:extLst>
              <a:ext uri="{28A0092B-C50C-407E-A947-70E740481C1C}">
                <a14:useLocalDpi val="0"/>
              </a:ext>
            </a:extLst>
          </a:blip>
          <a:stretch>
            <a:fillRect/>
          </a:stretch>
        </p:blipFill>
        <p:spPr>
          <a:xfrm>
            <a:off x="6804248" y="167465"/>
            <a:ext cx="1990961" cy="388061"/>
          </a:xfrm>
          <a:prstGeom prst="rect">
            <a:avLst/>
          </a:prstGeom>
        </p:spPr>
      </p:pic>
    </p:spTree>
    <p:extLst>
      <p:ext uri="{BB962C8B-B14F-4D97-AF65-F5344CB8AC3E}">
        <p14:creationId val="1424060733"/>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5"/>
                                        </p:tgtEl>
                                        <p:attrNameLst>
                                          <p:attrName>style.visibility</p:attrName>
                                        </p:attrNameLst>
                                      </p:cBhvr>
                                      <p:to>
                                        <p:strVal val="visible"/>
                                      </p:to>
                                    </p:set>
                                    <p:animEffect filter="barn(inVertical)"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p:cTn dur="500" fill="hold" id="11"/>
                                        <p:tgtEl>
                                          <p:spTgt spid="26"/>
                                        </p:tgtEl>
                                        <p:attrNameLst>
                                          <p:attrName>ppt_w</p:attrName>
                                        </p:attrNameLst>
                                      </p:cBhvr>
                                      <p:tavLst>
                                        <p:tav tm="0">
                                          <p:val>
                                            <p:fltVal val="0"/>
                                          </p:val>
                                        </p:tav>
                                        <p:tav tm="100000">
                                          <p:val>
                                            <p:strVal val="#ppt_w"/>
                                          </p:val>
                                        </p:tav>
                                      </p:tavLst>
                                    </p:anim>
                                    <p:anim calcmode="lin" valueType="num">
                                      <p:cBhvr>
                                        <p:cTn dur="500" fill="hold" id="12"/>
                                        <p:tgtEl>
                                          <p:spTgt spid="26"/>
                                        </p:tgtEl>
                                        <p:attrNameLst>
                                          <p:attrName>ppt_h</p:attrName>
                                        </p:attrNameLst>
                                      </p:cBhvr>
                                      <p:tavLst>
                                        <p:tav tm="0">
                                          <p:val>
                                            <p:fltVal val="0"/>
                                          </p:val>
                                        </p:tav>
                                        <p:tav tm="100000">
                                          <p:val>
                                            <p:strVal val="#ppt_h"/>
                                          </p:val>
                                        </p:tav>
                                      </p:tavLst>
                                    </p:anim>
                                    <p:animEffect filter="fade" transition="in">
                                      <p:cBhvr>
                                        <p:cTn dur="500" id="13"/>
                                        <p:tgtEl>
                                          <p:spTgt spid="26"/>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30"/>
                                        </p:tgtEl>
                                        <p:attrNameLst>
                                          <p:attrName>style.visibility</p:attrName>
                                        </p:attrNameLst>
                                      </p:cBhvr>
                                      <p:to>
                                        <p:strVal val="visible"/>
                                      </p:to>
                                    </p:set>
                                    <p:animEffect filter="wipe(left)" transition="in">
                                      <p:cBhvr>
                                        <p:cTn dur="500" id="17"/>
                                        <p:tgtEl>
                                          <p:spTgt spid="30"/>
                                        </p:tgtEl>
                                      </p:cBhvr>
                                    </p:animEffect>
                                  </p:childTnLst>
                                </p:cTn>
                              </p:par>
                            </p:childTnLst>
                          </p:cTn>
                        </p:par>
                        <p:par>
                          <p:cTn fill="hold" id="18" nodeType="afterGroup">
                            <p:stCondLst>
                              <p:cond delay="1500"/>
                            </p:stCondLst>
                            <p:childTnLst>
                              <p:par>
                                <p:cTn fill="hold" id="19" nodeType="afterEffect" presetClass="entr" presetID="47"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1000" id="21"/>
                                        <p:tgtEl>
                                          <p:spTgt spid="31"/>
                                        </p:tgtEl>
                                      </p:cBhvr>
                                    </p:animEffect>
                                    <p:anim calcmode="lin" valueType="num">
                                      <p:cBhvr>
                                        <p:cTn dur="1000" fill="hold" id="22"/>
                                        <p:tgtEl>
                                          <p:spTgt spid="31"/>
                                        </p:tgtEl>
                                        <p:attrNameLst>
                                          <p:attrName>ppt_x</p:attrName>
                                        </p:attrNameLst>
                                      </p:cBhvr>
                                      <p:tavLst>
                                        <p:tav tm="0">
                                          <p:val>
                                            <p:strVal val="#ppt_x"/>
                                          </p:val>
                                        </p:tav>
                                        <p:tav tm="100000">
                                          <p:val>
                                            <p:strVal val="#ppt_x"/>
                                          </p:val>
                                        </p:tav>
                                      </p:tavLst>
                                    </p:anim>
                                    <p:anim calcmode="lin" valueType="num">
                                      <p:cBhvr>
                                        <p:cTn dur="1000" fill="hold" id="23"/>
                                        <p:tgtEl>
                                          <p:spTgt spid="31"/>
                                        </p:tgtEl>
                                        <p:attrNameLst>
                                          <p:attrName>ppt_y</p:attrName>
                                        </p:attrNameLst>
                                      </p:cBhvr>
                                      <p:tavLst>
                                        <p:tav tm="0">
                                          <p:val>
                                            <p:strVal val="#ppt_y-.1"/>
                                          </p:val>
                                        </p:tav>
                                        <p:tav tm="100000">
                                          <p:val>
                                            <p:strVal val="#ppt_y"/>
                                          </p:val>
                                        </p:tav>
                                      </p:tavLst>
                                    </p:anim>
                                  </p:childTnLst>
                                </p:cTn>
                              </p:par>
                              <p:par>
                                <p:cTn fill="hold" id="24" nodeType="withEffect" presetClass="entr" presetID="47" presetSubtype="0">
                                  <p:stCondLst>
                                    <p:cond delay="300"/>
                                  </p:stCondLst>
                                  <p:childTnLst>
                                    <p:set>
                                      <p:cBhvr>
                                        <p:cTn dur="1" fill="hold" id="25">
                                          <p:stCondLst>
                                            <p:cond delay="0"/>
                                          </p:stCondLst>
                                        </p:cTn>
                                        <p:tgtEl>
                                          <p:spTgt spid="37"/>
                                        </p:tgtEl>
                                        <p:attrNameLst>
                                          <p:attrName>style.visibility</p:attrName>
                                        </p:attrNameLst>
                                      </p:cBhvr>
                                      <p:to>
                                        <p:strVal val="visible"/>
                                      </p:to>
                                    </p:set>
                                    <p:animEffect filter="fade" transition="in">
                                      <p:cBhvr>
                                        <p:cTn dur="1000" id="26"/>
                                        <p:tgtEl>
                                          <p:spTgt spid="37"/>
                                        </p:tgtEl>
                                      </p:cBhvr>
                                    </p:animEffect>
                                    <p:anim calcmode="lin" valueType="num">
                                      <p:cBhvr>
                                        <p:cTn dur="1000" fill="hold" id="27"/>
                                        <p:tgtEl>
                                          <p:spTgt spid="37"/>
                                        </p:tgtEl>
                                        <p:attrNameLst>
                                          <p:attrName>ppt_x</p:attrName>
                                        </p:attrNameLst>
                                      </p:cBhvr>
                                      <p:tavLst>
                                        <p:tav tm="0">
                                          <p:val>
                                            <p:strVal val="#ppt_x"/>
                                          </p:val>
                                        </p:tav>
                                        <p:tav tm="100000">
                                          <p:val>
                                            <p:strVal val="#ppt_x"/>
                                          </p:val>
                                        </p:tav>
                                      </p:tavLst>
                                    </p:anim>
                                    <p:anim calcmode="lin" valueType="num">
                                      <p:cBhvr>
                                        <p:cTn dur="1000" fill="hold" id="28"/>
                                        <p:tgtEl>
                                          <p:spTgt spid="37"/>
                                        </p:tgtEl>
                                        <p:attrNameLst>
                                          <p:attrName>ppt_y</p:attrName>
                                        </p:attrNameLst>
                                      </p:cBhvr>
                                      <p:tavLst>
                                        <p:tav tm="0">
                                          <p:val>
                                            <p:strVal val="#ppt_y-.1"/>
                                          </p:val>
                                        </p:tav>
                                        <p:tav tm="100000">
                                          <p:val>
                                            <p:strVal val="#ppt_y"/>
                                          </p:val>
                                        </p:tav>
                                      </p:tavLst>
                                    </p:anim>
                                  </p:childTnLst>
                                </p:cTn>
                              </p:par>
                              <p:par>
                                <p:cTn fill="hold" id="29" nodeType="withEffect" presetClass="entr" presetID="47" presetSubtype="0">
                                  <p:stCondLst>
                                    <p:cond delay="600"/>
                                  </p:stCondLst>
                                  <p:childTnLst>
                                    <p:set>
                                      <p:cBhvr>
                                        <p:cTn dur="1" fill="hold" id="30">
                                          <p:stCondLst>
                                            <p:cond delay="0"/>
                                          </p:stCondLst>
                                        </p:cTn>
                                        <p:tgtEl>
                                          <p:spTgt spid="43"/>
                                        </p:tgtEl>
                                        <p:attrNameLst>
                                          <p:attrName>style.visibility</p:attrName>
                                        </p:attrNameLst>
                                      </p:cBhvr>
                                      <p:to>
                                        <p:strVal val="visible"/>
                                      </p:to>
                                    </p:set>
                                    <p:animEffect filter="fade" transition="in">
                                      <p:cBhvr>
                                        <p:cTn dur="1000" id="31"/>
                                        <p:tgtEl>
                                          <p:spTgt spid="43"/>
                                        </p:tgtEl>
                                      </p:cBhvr>
                                    </p:animEffect>
                                    <p:anim calcmode="lin" valueType="num">
                                      <p:cBhvr>
                                        <p:cTn dur="1000" fill="hold" id="32"/>
                                        <p:tgtEl>
                                          <p:spTgt spid="43"/>
                                        </p:tgtEl>
                                        <p:attrNameLst>
                                          <p:attrName>ppt_x</p:attrName>
                                        </p:attrNameLst>
                                      </p:cBhvr>
                                      <p:tavLst>
                                        <p:tav tm="0">
                                          <p:val>
                                            <p:strVal val="#ppt_x"/>
                                          </p:val>
                                        </p:tav>
                                        <p:tav tm="100000">
                                          <p:val>
                                            <p:strVal val="#ppt_x"/>
                                          </p:val>
                                        </p:tav>
                                      </p:tavLst>
                                    </p:anim>
                                    <p:anim calcmode="lin" valueType="num">
                                      <p:cBhvr>
                                        <p:cTn dur="1000" fill="hold" id="33"/>
                                        <p:tgtEl>
                                          <p:spTgt spid="43"/>
                                        </p:tgtEl>
                                        <p:attrNameLst>
                                          <p:attrName>ppt_y</p:attrName>
                                        </p:attrNameLst>
                                      </p:cBhvr>
                                      <p:tavLst>
                                        <p:tav tm="0">
                                          <p:val>
                                            <p:strVal val="#ppt_y-.1"/>
                                          </p:val>
                                        </p:tav>
                                        <p:tav tm="100000">
                                          <p:val>
                                            <p:strVal val="#ppt_y"/>
                                          </p:val>
                                        </p:tav>
                                      </p:tavLst>
                                    </p:anim>
                                  </p:childTnLst>
                                </p:cTn>
                              </p:par>
                              <p:par>
                                <p:cTn fill="hold" id="34" nodeType="withEffect" presetClass="entr" presetID="47" presetSubtype="0">
                                  <p:stCondLst>
                                    <p:cond delay="900"/>
                                  </p:stCondLst>
                                  <p:childTnLst>
                                    <p:set>
                                      <p:cBhvr>
                                        <p:cTn dur="1" fill="hold" id="35">
                                          <p:stCondLst>
                                            <p:cond delay="0"/>
                                          </p:stCondLst>
                                        </p:cTn>
                                        <p:tgtEl>
                                          <p:spTgt spid="40"/>
                                        </p:tgtEl>
                                        <p:attrNameLst>
                                          <p:attrName>style.visibility</p:attrName>
                                        </p:attrNameLst>
                                      </p:cBhvr>
                                      <p:to>
                                        <p:strVal val="visible"/>
                                      </p:to>
                                    </p:set>
                                    <p:animEffect filter="fade" transition="in">
                                      <p:cBhvr>
                                        <p:cTn dur="1000" id="36"/>
                                        <p:tgtEl>
                                          <p:spTgt spid="40"/>
                                        </p:tgtEl>
                                      </p:cBhvr>
                                    </p:animEffect>
                                    <p:anim calcmode="lin" valueType="num">
                                      <p:cBhvr>
                                        <p:cTn dur="1000" fill="hold" id="37"/>
                                        <p:tgtEl>
                                          <p:spTgt spid="40"/>
                                        </p:tgtEl>
                                        <p:attrNameLst>
                                          <p:attrName>ppt_x</p:attrName>
                                        </p:attrNameLst>
                                      </p:cBhvr>
                                      <p:tavLst>
                                        <p:tav tm="0">
                                          <p:val>
                                            <p:strVal val="#ppt_x"/>
                                          </p:val>
                                        </p:tav>
                                        <p:tav tm="100000">
                                          <p:val>
                                            <p:strVal val="#ppt_x"/>
                                          </p:val>
                                        </p:tav>
                                      </p:tavLst>
                                    </p:anim>
                                    <p:anim calcmode="lin" valueType="num">
                                      <p:cBhvr>
                                        <p:cTn dur="1000" fill="hold" id="38"/>
                                        <p:tgtEl>
                                          <p:spTgt spid="40"/>
                                        </p:tgtEl>
                                        <p:attrNameLst>
                                          <p:attrName>ppt_y</p:attrName>
                                        </p:attrNameLst>
                                      </p:cBhvr>
                                      <p:tavLst>
                                        <p:tav tm="0">
                                          <p:val>
                                            <p:strVal val="#ppt_y-.1"/>
                                          </p:val>
                                        </p:tav>
                                        <p:tav tm="100000">
                                          <p:val>
                                            <p:strVal val="#ppt_y"/>
                                          </p:val>
                                        </p:tav>
                                      </p:tavLst>
                                    </p:anim>
                                  </p:childTnLst>
                                </p:cTn>
                              </p:par>
                              <p:par>
                                <p:cTn fill="hold" id="39" nodeType="withEffect" presetClass="entr" presetID="47" presetSubtype="0">
                                  <p:stCondLst>
                                    <p:cond delay="1400"/>
                                  </p:stCondLst>
                                  <p:childTnLst>
                                    <p:set>
                                      <p:cBhvr>
                                        <p:cTn dur="1" fill="hold" id="40">
                                          <p:stCondLst>
                                            <p:cond delay="0"/>
                                          </p:stCondLst>
                                        </p:cTn>
                                        <p:tgtEl>
                                          <p:spTgt spid="34"/>
                                        </p:tgtEl>
                                        <p:attrNameLst>
                                          <p:attrName>style.visibility</p:attrName>
                                        </p:attrNameLst>
                                      </p:cBhvr>
                                      <p:to>
                                        <p:strVal val="visible"/>
                                      </p:to>
                                    </p:set>
                                    <p:animEffect filter="fade" transition="in">
                                      <p:cBhvr>
                                        <p:cTn dur="1000" id="41"/>
                                        <p:tgtEl>
                                          <p:spTgt spid="34"/>
                                        </p:tgtEl>
                                      </p:cBhvr>
                                    </p:animEffect>
                                    <p:anim calcmode="lin" valueType="num">
                                      <p:cBhvr>
                                        <p:cTn dur="1000" fill="hold" id="42"/>
                                        <p:tgtEl>
                                          <p:spTgt spid="34"/>
                                        </p:tgtEl>
                                        <p:attrNameLst>
                                          <p:attrName>ppt_x</p:attrName>
                                        </p:attrNameLst>
                                      </p:cBhvr>
                                      <p:tavLst>
                                        <p:tav tm="0">
                                          <p:val>
                                            <p:strVal val="#ppt_x"/>
                                          </p:val>
                                        </p:tav>
                                        <p:tav tm="100000">
                                          <p:val>
                                            <p:strVal val="#ppt_x"/>
                                          </p:val>
                                        </p:tav>
                                      </p:tavLst>
                                    </p:anim>
                                    <p:anim calcmode="lin" valueType="num">
                                      <p:cBhvr>
                                        <p:cTn dur="1000" fill="hold" id="43"/>
                                        <p:tgtEl>
                                          <p:spTgt spid="34"/>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900"/>
                            </p:stCondLst>
                            <p:childTnLst>
                              <p:par>
                                <p:cTn fill="hold" grpId="0" id="45" nodeType="afterEffect" presetClass="entr" presetID="42" presetSubtype="0">
                                  <p:stCondLst>
                                    <p:cond delay="0"/>
                                  </p:stCondLst>
                                  <p:childTnLst>
                                    <p:set>
                                      <p:cBhvr>
                                        <p:cTn dur="1" fill="hold" id="46">
                                          <p:stCondLst>
                                            <p:cond delay="0"/>
                                          </p:stCondLst>
                                        </p:cTn>
                                        <p:tgtEl>
                                          <p:spTgt spid="46"/>
                                        </p:tgtEl>
                                        <p:attrNameLst>
                                          <p:attrName>style.visibility</p:attrName>
                                        </p:attrNameLst>
                                      </p:cBhvr>
                                      <p:to>
                                        <p:strVal val="visible"/>
                                      </p:to>
                                    </p:set>
                                    <p:animEffect filter="fade" transition="in">
                                      <p:cBhvr>
                                        <p:cTn dur="1000" id="47"/>
                                        <p:tgtEl>
                                          <p:spTgt spid="46"/>
                                        </p:tgtEl>
                                      </p:cBhvr>
                                    </p:animEffect>
                                    <p:anim calcmode="lin" valueType="num">
                                      <p:cBhvr>
                                        <p:cTn dur="1000" fill="hold" id="48"/>
                                        <p:tgtEl>
                                          <p:spTgt spid="46"/>
                                        </p:tgtEl>
                                        <p:attrNameLst>
                                          <p:attrName>ppt_x</p:attrName>
                                        </p:attrNameLst>
                                      </p:cBhvr>
                                      <p:tavLst>
                                        <p:tav tm="0">
                                          <p:val>
                                            <p:strVal val="#ppt_x"/>
                                          </p:val>
                                        </p:tav>
                                        <p:tav tm="100000">
                                          <p:val>
                                            <p:strVal val="#ppt_x"/>
                                          </p:val>
                                        </p:tav>
                                      </p:tavLst>
                                    </p:anim>
                                    <p:anim calcmode="lin" valueType="num">
                                      <p:cBhvr>
                                        <p:cTn dur="1000" fill="hold" id="49"/>
                                        <p:tgtEl>
                                          <p:spTgt spid="4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900"/>
                            </p:stCondLst>
                            <p:childTnLst>
                              <p:par>
                                <p:cTn fill="hold" id="51" nodeType="afterEffect" presetClass="entr" presetID="2" presetSubtype="2">
                                  <p:stCondLst>
                                    <p:cond delay="0"/>
                                  </p:stCondLst>
                                  <p:childTnLst>
                                    <p:set>
                                      <p:cBhvr>
                                        <p:cTn dur="1" fill="hold" id="52">
                                          <p:stCondLst>
                                            <p:cond delay="0"/>
                                          </p:stCondLst>
                                        </p:cTn>
                                        <p:tgtEl>
                                          <p:spTgt spid="47"/>
                                        </p:tgtEl>
                                        <p:attrNameLst>
                                          <p:attrName>style.visibility</p:attrName>
                                        </p:attrNameLst>
                                      </p:cBhvr>
                                      <p:to>
                                        <p:strVal val="visible"/>
                                      </p:to>
                                    </p:set>
                                    <p:anim calcmode="lin" valueType="num">
                                      <p:cBhvr additive="base">
                                        <p:cTn dur="500" fill="hold" id="53"/>
                                        <p:tgtEl>
                                          <p:spTgt spid="47"/>
                                        </p:tgtEl>
                                        <p:attrNameLst>
                                          <p:attrName>ppt_x</p:attrName>
                                        </p:attrNameLst>
                                      </p:cBhvr>
                                      <p:tavLst>
                                        <p:tav tm="0">
                                          <p:val>
                                            <p:strVal val="1+#ppt_w/2"/>
                                          </p:val>
                                        </p:tav>
                                        <p:tav tm="100000">
                                          <p:val>
                                            <p:strVal val="#ppt_x"/>
                                          </p:val>
                                        </p:tav>
                                      </p:tavLst>
                                    </p:anim>
                                    <p:anim calcmode="lin" valueType="num">
                                      <p:cBhvr additive="base">
                                        <p:cTn dur="500" fill="hold" id="54"/>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0"/>
      <p:bldP grpId="0" spid="4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3"/>
          <p:cNvSpPr>
            <a:spLocks noChangeArrowheads="1"/>
          </p:cNvSpPr>
          <p:nvPr/>
        </p:nvSpPr>
        <p:spPr bwMode="auto">
          <a:xfrm>
            <a:off x="2119424" y="2018987"/>
            <a:ext cx="1932568" cy="1933127"/>
          </a:xfrm>
          <a:prstGeom prst="ellipse">
            <a:avLst/>
          </a:prstGeom>
          <a:solidFill>
            <a:srgbClr val="C00000">
              <a:alpha val="74000"/>
            </a:srgbClr>
          </a:solidFill>
          <a:ln>
            <a:noFill/>
          </a:ln>
        </p:spPr>
        <p:txBody>
          <a:bodyPr anchor="ctr" bIns="34272" lIns="68543" rIns="68543" tIns="34272"/>
          <a:lstStyle/>
          <a:p>
            <a:pPr algn="ctr"/>
            <a:endParaRPr altLang="zh-CN" lang="zh-CN">
              <a:solidFill>
                <a:schemeClr val="bg1"/>
              </a:solidFill>
              <a:latin charset="-122" panose="02010600030101010101" pitchFamily="2" typeface="宋体"/>
              <a:sym charset="-122" panose="02010600030101010101" pitchFamily="2" typeface="宋体"/>
            </a:endParaRPr>
          </a:p>
        </p:txBody>
      </p:sp>
      <p:sp>
        <p:nvSpPr>
          <p:cNvPr id="4" name="椭圆 3"/>
          <p:cNvSpPr>
            <a:spLocks noChangeArrowheads="1"/>
          </p:cNvSpPr>
          <p:nvPr/>
        </p:nvSpPr>
        <p:spPr bwMode="auto">
          <a:xfrm>
            <a:off x="1926643" y="1827341"/>
            <a:ext cx="2318130" cy="2318801"/>
          </a:xfrm>
          <a:prstGeom prst="ellipse">
            <a:avLst/>
          </a:prstGeom>
          <a:noFill/>
          <a:ln cap="flat" cmpd="sng" w="25400">
            <a:solidFill>
              <a:srgbClr val="E62129"/>
            </a:solidFill>
            <a:bevel/>
          </a:ln>
          <a:extLst>
            <a:ext uri="{909E8E84-426E-40DD-AFC4-6F175D3DCCD1}">
              <a14:hiddenFill>
                <a:solidFill>
                  <a:srgbClr val="FFFFFF"/>
                </a:solidFill>
              </a14:hiddenFill>
            </a:ext>
          </a:extLst>
        </p:spPr>
        <p:txBody>
          <a:bodyPr anchor="ctr" bIns="34272" lIns="68543" rIns="68543" tIns="34272"/>
          <a:lstStyle/>
          <a:p>
            <a:pPr algn="ctr"/>
            <a:endParaRPr altLang="zh-CN" lang="zh-CN">
              <a:solidFill>
                <a:schemeClr val="bg1"/>
              </a:solidFill>
              <a:latin charset="-122" panose="02010600030101010101" pitchFamily="2" typeface="宋体"/>
              <a:sym charset="-122" panose="02010600030101010101" pitchFamily="2" typeface="宋体"/>
            </a:endParaRPr>
          </a:p>
        </p:txBody>
      </p:sp>
      <p:sp>
        <p:nvSpPr>
          <p:cNvPr id="5" name="椭圆 4"/>
          <p:cNvSpPr>
            <a:spLocks noChangeArrowheads="1"/>
          </p:cNvSpPr>
          <p:nvPr/>
        </p:nvSpPr>
        <p:spPr bwMode="auto">
          <a:xfrm>
            <a:off x="1764802" y="1664262"/>
            <a:ext cx="2641812" cy="2642576"/>
          </a:xfrm>
          <a:prstGeom prst="ellipse">
            <a:avLst/>
          </a:prstGeom>
          <a:noFill/>
          <a:ln cap="flat" cmpd="sng" w="25400">
            <a:solidFill>
              <a:srgbClr val="E62129"/>
            </a:solidFill>
            <a:bevel/>
          </a:ln>
          <a:extLst>
            <a:ext uri="{909E8E84-426E-40DD-AFC4-6F175D3DCCD1}">
              <a14:hiddenFill>
                <a:solidFill>
                  <a:srgbClr val="FFFFFF"/>
                </a:solidFill>
              </a14:hiddenFill>
            </a:ext>
          </a:extLst>
        </p:spPr>
        <p:txBody>
          <a:bodyPr anchor="ctr" bIns="34272" lIns="68543" rIns="68543" tIns="34272"/>
          <a:lstStyle/>
          <a:p>
            <a:pPr algn="ctr"/>
            <a:endParaRPr altLang="zh-CN" lang="zh-CN">
              <a:solidFill>
                <a:schemeClr val="bg1"/>
              </a:solidFill>
              <a:latin charset="-122" panose="02010600030101010101" pitchFamily="2" typeface="宋体"/>
              <a:sym charset="-122" panose="02010600030101010101" pitchFamily="2" typeface="宋体"/>
            </a:endParaRPr>
          </a:p>
        </p:txBody>
      </p:sp>
      <p:sp>
        <p:nvSpPr>
          <p:cNvPr id="6" name="椭圆 10"/>
          <p:cNvSpPr>
            <a:spLocks noChangeArrowheads="1"/>
          </p:cNvSpPr>
          <p:nvPr/>
        </p:nvSpPr>
        <p:spPr bwMode="auto">
          <a:xfrm>
            <a:off x="7268081" y="1348755"/>
            <a:ext cx="587863" cy="588033"/>
          </a:xfrm>
          <a:prstGeom prst="ellipse">
            <a:avLst/>
          </a:prstGeom>
          <a:solidFill>
            <a:srgbClr val="2F318B"/>
          </a:solidFill>
          <a:ln>
            <a:noFill/>
          </a:ln>
          <a:extLst/>
        </p:spPr>
        <p:txBody>
          <a:bodyPr anchor="ctr" bIns="34272" lIns="68543" rIns="68543" tIns="34272"/>
          <a:lstStyle/>
          <a:p>
            <a:pPr algn="ctr"/>
            <a:endParaRPr altLang="zh-CN" lang="zh-CN">
              <a:solidFill>
                <a:schemeClr val="bg1"/>
              </a:solidFill>
              <a:latin charset="-122" panose="02010600030101010101" pitchFamily="2" typeface="宋体"/>
              <a:sym charset="-122" panose="02010600030101010101" pitchFamily="2" typeface="宋体"/>
            </a:endParaRPr>
          </a:p>
        </p:txBody>
      </p:sp>
      <p:sp>
        <p:nvSpPr>
          <p:cNvPr id="7" name="椭圆 11"/>
          <p:cNvSpPr>
            <a:spLocks noChangeArrowheads="1"/>
          </p:cNvSpPr>
          <p:nvPr/>
        </p:nvSpPr>
        <p:spPr bwMode="auto">
          <a:xfrm>
            <a:off x="7268081" y="2272541"/>
            <a:ext cx="587863" cy="588033"/>
          </a:xfrm>
          <a:prstGeom prst="ellipse">
            <a:avLst/>
          </a:prstGeom>
          <a:solidFill>
            <a:srgbClr val="2F318B"/>
          </a:solidFill>
          <a:ln>
            <a:noFill/>
          </a:ln>
          <a:extLst/>
        </p:spPr>
        <p:txBody>
          <a:bodyPr anchor="ctr" bIns="34272" lIns="68543" rIns="68543" tIns="34272"/>
          <a:lstStyle/>
          <a:p>
            <a:pPr algn="ctr"/>
            <a:endParaRPr altLang="zh-CN" lang="zh-CN">
              <a:solidFill>
                <a:schemeClr val="bg1"/>
              </a:solidFill>
              <a:latin charset="-122" panose="02010600030101010101" pitchFamily="2" typeface="宋体"/>
              <a:sym charset="-122" panose="02010600030101010101" pitchFamily="2" typeface="宋体"/>
            </a:endParaRPr>
          </a:p>
        </p:txBody>
      </p:sp>
      <p:sp>
        <p:nvSpPr>
          <p:cNvPr id="8" name="椭圆 12"/>
          <p:cNvSpPr>
            <a:spLocks noChangeArrowheads="1"/>
          </p:cNvSpPr>
          <p:nvPr/>
        </p:nvSpPr>
        <p:spPr bwMode="auto">
          <a:xfrm>
            <a:off x="7268081" y="3136437"/>
            <a:ext cx="587863" cy="588033"/>
          </a:xfrm>
          <a:prstGeom prst="ellipse">
            <a:avLst/>
          </a:prstGeom>
          <a:solidFill>
            <a:srgbClr val="2F318B"/>
          </a:solidFill>
          <a:ln>
            <a:noFill/>
          </a:ln>
          <a:extLst/>
        </p:spPr>
        <p:txBody>
          <a:bodyPr anchor="ctr" bIns="34272" lIns="68543" rIns="68543" tIns="34272"/>
          <a:lstStyle/>
          <a:p>
            <a:pPr algn="ctr"/>
            <a:endParaRPr altLang="zh-CN" lang="zh-CN">
              <a:solidFill>
                <a:schemeClr val="bg1"/>
              </a:solidFill>
              <a:latin charset="-122" panose="02010600030101010101" pitchFamily="2" typeface="宋体"/>
              <a:sym charset="-122" panose="02010600030101010101" pitchFamily="2" typeface="宋体"/>
            </a:endParaRPr>
          </a:p>
        </p:txBody>
      </p:sp>
      <p:sp>
        <p:nvSpPr>
          <p:cNvPr id="9" name="椭圆 13"/>
          <p:cNvSpPr>
            <a:spLocks noChangeArrowheads="1"/>
          </p:cNvSpPr>
          <p:nvPr/>
        </p:nvSpPr>
        <p:spPr bwMode="auto">
          <a:xfrm>
            <a:off x="7268081" y="4000332"/>
            <a:ext cx="587863" cy="588033"/>
          </a:xfrm>
          <a:prstGeom prst="ellipse">
            <a:avLst/>
          </a:prstGeom>
          <a:solidFill>
            <a:srgbClr val="2F318B"/>
          </a:solidFill>
          <a:ln>
            <a:noFill/>
          </a:ln>
          <a:extLst/>
        </p:spPr>
        <p:txBody>
          <a:bodyPr anchor="ctr" bIns="34272" lIns="68543" rIns="68543" tIns="34272"/>
          <a:lstStyle/>
          <a:p>
            <a:pPr algn="ctr"/>
            <a:endParaRPr altLang="zh-CN" lang="zh-CN">
              <a:solidFill>
                <a:schemeClr val="bg1"/>
              </a:solidFill>
              <a:latin charset="-122" panose="02010600030101010101" pitchFamily="2" typeface="宋体"/>
              <a:sym charset="-122" panose="02010600030101010101" pitchFamily="2" typeface="宋体"/>
            </a:endParaRPr>
          </a:p>
        </p:txBody>
      </p:sp>
      <p:sp>
        <p:nvSpPr>
          <p:cNvPr id="10" name="Freeform 145"/>
          <p:cNvSpPr>
            <a:spLocks noChangeArrowheads="1" noEditPoints="1"/>
          </p:cNvSpPr>
          <p:nvPr/>
        </p:nvSpPr>
        <p:spPr bwMode="auto">
          <a:xfrm>
            <a:off x="7394221" y="3291182"/>
            <a:ext cx="357002" cy="330917"/>
          </a:xfrm>
          <a:custGeom>
            <a:gdLst>
              <a:gd fmla="*/ 197 w 197" name="T0"/>
              <a:gd fmla="*/ 29 h 183" name="T1"/>
              <a:gd fmla="*/ 99 w 197" name="T2"/>
              <a:gd fmla="*/ 0 h 183" name="T3"/>
              <a:gd fmla="*/ 0 w 197" name="T4"/>
              <a:gd fmla="*/ 29 h 183" name="T5"/>
              <a:gd fmla="*/ 1 w 197" name="T6"/>
              <a:gd fmla="*/ 30 h 183" name="T7"/>
              <a:gd fmla="*/ 0 w 197" name="T8"/>
              <a:gd fmla="*/ 30 h 183" name="T9"/>
              <a:gd fmla="*/ 75 w 197" name="T10"/>
              <a:gd fmla="*/ 130 h 183" name="T11"/>
              <a:gd fmla="*/ 75 w 197" name="T12"/>
              <a:gd fmla="*/ 171 h 183" name="T13"/>
              <a:gd fmla="*/ 99 w 197" name="T14"/>
              <a:gd fmla="*/ 183 h 183" name="T15"/>
              <a:gd fmla="*/ 122 w 197" name="T16"/>
              <a:gd fmla="*/ 171 h 183" name="T17"/>
              <a:gd fmla="*/ 122 w 197" name="T18"/>
              <a:gd fmla="*/ 130 h 183" name="T19"/>
              <a:gd fmla="*/ 197 w 197" name="T20"/>
              <a:gd fmla="*/ 30 h 183" name="T21"/>
              <a:gd fmla="*/ 196 w 197" name="T22"/>
              <a:gd fmla="*/ 30 h 183" name="T23"/>
              <a:gd fmla="*/ 197 w 197" name="T24"/>
              <a:gd fmla="*/ 29 h 183" name="T25"/>
              <a:gd fmla="*/ 99 w 197" name="T26"/>
              <a:gd fmla="*/ 53 h 183" name="T27"/>
              <a:gd fmla="*/ 13 w 197" name="T28"/>
              <a:gd fmla="*/ 31 h 183" name="T29"/>
              <a:gd fmla="*/ 99 w 197" name="T30"/>
              <a:gd fmla="*/ 6 h 183" name="T31"/>
              <a:gd fmla="*/ 186 w 197" name="T32"/>
              <a:gd fmla="*/ 31 h 183" name="T33"/>
              <a:gd fmla="*/ 99 w 197" name="T34"/>
              <a:gd fmla="*/ 53 h 18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97" name="T54"/>
              <a:gd fmla="*/ 0 h 183" name="T55"/>
              <a:gd fmla="*/ 197 w 197" name="T56"/>
              <a:gd fmla="*/ 183 h 18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83" w="197">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bIns="34272" lIns="68543" rIns="68543" tIns="34272"/>
          <a:lstStyle/>
          <a:p>
            <a:endParaRPr altLang="zh-CN" lang="zh-CN">
              <a:latin charset="0" pitchFamily="34" typeface="Calibri"/>
              <a:sym charset="-122" panose="02010600030101010101" pitchFamily="2" typeface="宋体"/>
            </a:endParaRPr>
          </a:p>
        </p:txBody>
      </p:sp>
      <p:grpSp>
        <p:nvGrpSpPr>
          <p:cNvPr id="11" name="Group 32"/>
          <p:cNvGrpSpPr/>
          <p:nvPr/>
        </p:nvGrpSpPr>
        <p:grpSpPr>
          <a:xfrm>
            <a:off x="7463242" y="1478504"/>
            <a:ext cx="197541" cy="358295"/>
            <a:chExt cx="409575" cy="742950"/>
          </a:xfrm>
        </p:grpSpPr>
        <p:sp>
          <p:nvSpPr>
            <p:cNvPr id="12" name="Freeform 189"/>
            <p:cNvSpPr>
              <a:spLocks noChangeArrowheads="1"/>
            </p:cNvSpPr>
            <p:nvPr/>
          </p:nvSpPr>
          <p:spPr bwMode="auto">
            <a:xfrm>
              <a:off x="60325" y="390525"/>
              <a:ext cx="293688" cy="352425"/>
            </a:xfrm>
            <a:custGeom>
              <a:gdLst>
                <a:gd fmla="*/ 72 w 78" name="T0"/>
                <a:gd fmla="*/ 8 h 94" name="T1"/>
                <a:gd fmla="*/ 65 w 78" name="T2"/>
                <a:gd fmla="*/ 12 h 94" name="T3"/>
                <a:gd fmla="*/ 63 w 78" name="T4"/>
                <a:gd fmla="*/ 12 h 94" name="T5"/>
                <a:gd fmla="*/ 52 w 78" name="T6"/>
                <a:gd fmla="*/ 15 h 94" name="T7"/>
                <a:gd fmla="*/ 37 w 78" name="T8"/>
                <a:gd fmla="*/ 11 h 94" name="T9"/>
                <a:gd fmla="*/ 24 w 78" name="T10"/>
                <a:gd fmla="*/ 14 h 94" name="T11"/>
                <a:gd fmla="*/ 13 w 78" name="T12"/>
                <a:gd fmla="*/ 12 h 94" name="T13"/>
                <a:gd fmla="*/ 11 w 78" name="T14"/>
                <a:gd fmla="*/ 11 h 94" name="T15"/>
                <a:gd fmla="*/ 7 w 78" name="T16"/>
                <a:gd fmla="*/ 9 h 94" name="T17"/>
                <a:gd fmla="*/ 0 w 78" name="T18"/>
                <a:gd fmla="*/ 3 h 94" name="T19"/>
                <a:gd fmla="*/ 0 w 78" name="T20"/>
                <a:gd fmla="*/ 87 h 94" name="T21"/>
                <a:gd fmla="*/ 4 w 78" name="T22"/>
                <a:gd fmla="*/ 93 h 94" name="T23"/>
                <a:gd fmla="*/ 7 w 78" name="T24"/>
                <a:gd fmla="*/ 94 h 94" name="T25"/>
                <a:gd fmla="*/ 11 w 78" name="T26"/>
                <a:gd fmla="*/ 92 h 94" name="T27"/>
                <a:gd fmla="*/ 39 w 78" name="T28"/>
                <a:gd fmla="*/ 64 h 94" name="T29"/>
                <a:gd fmla="*/ 67 w 78" name="T30"/>
                <a:gd fmla="*/ 92 h 94" name="T31"/>
                <a:gd fmla="*/ 74 w 78" name="T32"/>
                <a:gd fmla="*/ 93 h 94" name="T33"/>
                <a:gd fmla="*/ 78 w 78" name="T34"/>
                <a:gd fmla="*/ 87 h 94" name="T35"/>
                <a:gd fmla="*/ 78 w 78" name="T36"/>
                <a:gd fmla="*/ 0 h 94" name="T37"/>
                <a:gd fmla="*/ 72 w 78" name="T38"/>
                <a:gd fmla="*/ 8 h 9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78" name="T60"/>
                <a:gd fmla="*/ 0 h 94" name="T61"/>
                <a:gd fmla="*/ 78 w 78" name="T62"/>
                <a:gd fmla="*/ 94 h 94"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94" w="78">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latin charset="0" pitchFamily="34" typeface="Calibri"/>
                <a:sym charset="-122" panose="02010600030101010101" pitchFamily="2" typeface="宋体"/>
              </a:endParaRPr>
            </a:p>
          </p:txBody>
        </p:sp>
        <p:sp>
          <p:nvSpPr>
            <p:cNvPr id="13" name="Freeform 190"/>
            <p:cNvSpPr>
              <a:spLocks noChangeArrowheads="1" noEditPoints="1"/>
            </p:cNvSpPr>
            <p:nvPr/>
          </p:nvSpPr>
          <p:spPr bwMode="auto">
            <a:xfrm>
              <a:off x="0" y="0"/>
              <a:ext cx="409575" cy="396875"/>
            </a:xfrm>
            <a:custGeom>
              <a:gdLst>
                <a:gd fmla="*/ 104 w 109" name="T0"/>
                <a:gd fmla="*/ 29 h 106" name="T1"/>
                <a:gd fmla="*/ 101 w 109" name="T2"/>
                <a:gd fmla="*/ 26 h 106" name="T3"/>
                <a:gd fmla="*/ 98 w 109" name="T4"/>
                <a:gd fmla="*/ 24 h 106" name="T5"/>
                <a:gd fmla="*/ 94 w 109" name="T6"/>
                <a:gd fmla="*/ 22 h 106" name="T7"/>
                <a:gd fmla="*/ 90 w 109" name="T8"/>
                <a:gd fmla="*/ 21 h 106" name="T9"/>
                <a:gd fmla="*/ 75 w 109" name="T10"/>
                <a:gd fmla="*/ 2 h 106" name="T11"/>
                <a:gd fmla="*/ 71 w 109" name="T12"/>
                <a:gd fmla="*/ 1 h 106" name="T13"/>
                <a:gd fmla="*/ 66 w 109" name="T14"/>
                <a:gd fmla="*/ 1 h 106" name="T15"/>
                <a:gd fmla="*/ 63 w 109" name="T16"/>
                <a:gd fmla="*/ 2 h 106" name="T17"/>
                <a:gd fmla="*/ 58 w 109" name="T18"/>
                <a:gd fmla="*/ 5 h 106" name="T19"/>
                <a:gd fmla="*/ 54 w 109" name="T20"/>
                <a:gd fmla="*/ 5 h 106" name="T21"/>
                <a:gd fmla="*/ 52 w 109" name="T22"/>
                <a:gd fmla="*/ 3 h 106" name="T23"/>
                <a:gd fmla="*/ 47 w 109" name="T24"/>
                <a:gd fmla="*/ 1 h 106" name="T25"/>
                <a:gd fmla="*/ 44 w 109" name="T26"/>
                <a:gd fmla="*/ 0 h 106" name="T27"/>
                <a:gd fmla="*/ 38 w 109" name="T28"/>
                <a:gd fmla="*/ 1 h 106" name="T29"/>
                <a:gd fmla="*/ 23 w 109" name="T30"/>
                <a:gd fmla="*/ 20 h 106" name="T31"/>
                <a:gd fmla="*/ 18 w 109" name="T32"/>
                <a:gd fmla="*/ 20 h 106" name="T33"/>
                <a:gd fmla="*/ 14 w 109" name="T34"/>
                <a:gd fmla="*/ 21 h 106" name="T35"/>
                <a:gd fmla="*/ 11 w 109" name="T36"/>
                <a:gd fmla="*/ 23 h 106" name="T37"/>
                <a:gd fmla="*/ 8 w 109" name="T38"/>
                <a:gd fmla="*/ 26 h 106" name="T39"/>
                <a:gd fmla="*/ 4 w 109" name="T40"/>
                <a:gd fmla="*/ 31 h 106" name="T41"/>
                <a:gd fmla="*/ 5 w 109" name="T42"/>
                <a:gd fmla="*/ 75 h 106" name="T43"/>
                <a:gd fmla="*/ 7 w 109" name="T44"/>
                <a:gd fmla="*/ 79 h 106" name="T45"/>
                <a:gd fmla="*/ 11 w 109" name="T46"/>
                <a:gd fmla="*/ 81 h 106" name="T47"/>
                <a:gd fmla="*/ 14 w 109" name="T48"/>
                <a:gd fmla="*/ 83 h 106" name="T49"/>
                <a:gd fmla="*/ 17 w 109" name="T50"/>
                <a:gd fmla="*/ 84 h 106" name="T51"/>
                <a:gd fmla="*/ 21 w 109" name="T52"/>
                <a:gd fmla="*/ 84 h 106" name="T53"/>
                <a:gd fmla="*/ 29 w 109" name="T54"/>
                <a:gd fmla="*/ 101 h 106" name="T55"/>
                <a:gd fmla="*/ 36 w 109" name="T56"/>
                <a:gd fmla="*/ 104 h 106" name="T57"/>
                <a:gd fmla="*/ 41 w 109" name="T58"/>
                <a:gd fmla="*/ 105 h 106" name="T59"/>
                <a:gd fmla="*/ 44 w 109" name="T60"/>
                <a:gd fmla="*/ 104 h 106" name="T61"/>
                <a:gd fmla="*/ 49 w 109" name="T62"/>
                <a:gd fmla="*/ 102 h 106" name="T63"/>
                <a:gd fmla="*/ 52 w 109" name="T64"/>
                <a:gd fmla="*/ 100 h 106" name="T65"/>
                <a:gd fmla="*/ 56 w 109" name="T66"/>
                <a:gd fmla="*/ 101 h 106" name="T67"/>
                <a:gd fmla="*/ 60 w 109" name="T68"/>
                <a:gd fmla="*/ 104 h 106" name="T69"/>
                <a:gd fmla="*/ 64 w 109" name="T70"/>
                <a:gd fmla="*/ 105 h 106" name="T71"/>
                <a:gd fmla="*/ 69 w 109" name="T72"/>
                <a:gd fmla="*/ 105 h 106" name="T73"/>
                <a:gd fmla="*/ 72 w 109" name="T74"/>
                <a:gd fmla="*/ 105 h 106" name="T75"/>
                <a:gd fmla="*/ 86 w 109" name="T76"/>
                <a:gd fmla="*/ 86 h 106" name="T77"/>
                <a:gd fmla="*/ 90 w 109" name="T78"/>
                <a:gd fmla="*/ 86 h 106" name="T79"/>
                <a:gd fmla="*/ 94 w 109" name="T80"/>
                <a:gd fmla="*/ 85 h 106" name="T81"/>
                <a:gd fmla="*/ 97 w 109" name="T82"/>
                <a:gd fmla="*/ 84 h 106" name="T83"/>
                <a:gd fmla="*/ 100 w 109" name="T84"/>
                <a:gd fmla="*/ 82 h 106" name="T85"/>
                <a:gd fmla="*/ 103 w 109" name="T86"/>
                <a:gd fmla="*/ 78 h 106" name="T87"/>
                <a:gd fmla="*/ 100 w 109" name="T88"/>
                <a:gd fmla="*/ 54 h 106" name="T89"/>
                <a:gd fmla="*/ 70 w 109" name="T90"/>
                <a:gd fmla="*/ 62 h 106" name="T91"/>
                <a:gd fmla="*/ 68 w 109" name="T92"/>
                <a:gd fmla="*/ 64 h 106" name="T93"/>
                <a:gd fmla="*/ 66 w 109" name="T94"/>
                <a:gd fmla="*/ 66 h 106" name="T95"/>
                <a:gd fmla="*/ 62 w 109" name="T96"/>
                <a:gd fmla="*/ 69 h 106" name="T97"/>
                <a:gd fmla="*/ 60 w 109" name="T98"/>
                <a:gd fmla="*/ 70 h 106" name="T99"/>
                <a:gd fmla="*/ 55 w 109" name="T100"/>
                <a:gd fmla="*/ 71 h 106" name="T101"/>
                <a:gd fmla="*/ 54 w 109" name="T102"/>
                <a:gd fmla="*/ 71 h 106" name="T103"/>
                <a:gd fmla="*/ 51 w 109" name="T104"/>
                <a:gd fmla="*/ 70 h 106" name="T105"/>
                <a:gd fmla="*/ 48 w 109" name="T106"/>
                <a:gd fmla="*/ 69 h 106" name="T107"/>
                <a:gd fmla="*/ 40 w 109" name="T108"/>
                <a:gd fmla="*/ 44 h 106" name="T109"/>
                <a:gd fmla="*/ 41 w 109" name="T110"/>
                <a:gd fmla="*/ 41 h 106" name="T111"/>
                <a:gd fmla="*/ 45 w 109" name="T112"/>
                <a:gd fmla="*/ 38 h 106" name="T113"/>
                <a:gd fmla="*/ 48 w 109" name="T114"/>
                <a:gd fmla="*/ 37 h 106" name="T115"/>
                <a:gd fmla="*/ 52 w 109" name="T116"/>
                <a:gd fmla="*/ 35 h 106" name="T117"/>
                <a:gd fmla="*/ 55 w 109" name="T118"/>
                <a:gd fmla="*/ 35 h 106" name="T119"/>
                <a:gd fmla="*/ 57 w 109" name="T120"/>
                <a:gd fmla="*/ 35 h 106" name="T121"/>
                <a:gd fmla="*/ 60 w 109" name="T122"/>
                <a:gd fmla="*/ 36 h 106" name="T123"/>
                <a:gd fmla="*/ 71 w 109" name="T124"/>
                <a:gd fmla="*/ 60 h 10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09" name="T189"/>
                <a:gd fmla="*/ 0 h 106" name="T190"/>
                <a:gd fmla="*/ 109 w 109" name="T191"/>
                <a:gd fmla="*/ 106 h 106"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05" w="109">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latin charset="0" pitchFamily="34" typeface="Calibri"/>
                <a:sym charset="-122" panose="02010600030101010101" pitchFamily="2" typeface="宋体"/>
              </a:endParaRPr>
            </a:p>
          </p:txBody>
        </p:sp>
      </p:grpSp>
      <p:sp>
        <p:nvSpPr>
          <p:cNvPr id="14" name="Freeform 755"/>
          <p:cNvSpPr>
            <a:spLocks noChangeArrowheads="1"/>
          </p:cNvSpPr>
          <p:nvPr/>
        </p:nvSpPr>
        <p:spPr bwMode="auto">
          <a:xfrm>
            <a:off x="7477522" y="4106274"/>
            <a:ext cx="182071" cy="355914"/>
          </a:xfrm>
          <a:custGeom>
            <a:gdLst>
              <a:gd fmla="*/ 101 w 101" name="T0"/>
              <a:gd fmla="*/ 50 h 197" name="T1"/>
              <a:gd fmla="*/ 50 w 101" name="T2"/>
              <a:gd fmla="*/ 0 h 197" name="T3"/>
              <a:gd fmla="*/ 0 w 101" name="T4"/>
              <a:gd fmla="*/ 50 h 197" name="T5"/>
              <a:gd fmla="*/ 14 w 101" name="T6"/>
              <a:gd fmla="*/ 63 h 197" name="T7"/>
              <a:gd fmla="*/ 28 w 101" name="T8"/>
              <a:gd fmla="*/ 50 h 197" name="T9"/>
              <a:gd fmla="*/ 50 w 101" name="T10"/>
              <a:gd fmla="*/ 27 h 197" name="T11"/>
              <a:gd fmla="*/ 73 w 101" name="T12"/>
              <a:gd fmla="*/ 50 h 197" name="T13"/>
              <a:gd fmla="*/ 50 w 101" name="T14"/>
              <a:gd fmla="*/ 78 h 197" name="T15"/>
              <a:gd fmla="*/ 49 w 101" name="T16"/>
              <a:gd fmla="*/ 78 h 197" name="T17"/>
              <a:gd fmla="*/ 0 w 101" name="T18"/>
              <a:gd fmla="*/ 121 h 197" name="T19"/>
              <a:gd fmla="*/ 0 w 101" name="T20"/>
              <a:gd fmla="*/ 183 h 197" name="T21"/>
              <a:gd fmla="*/ 14 w 101" name="T22"/>
              <a:gd fmla="*/ 197 h 197" name="T23"/>
              <a:gd fmla="*/ 87 w 101" name="T24"/>
              <a:gd fmla="*/ 197 h 197" name="T25"/>
              <a:gd fmla="*/ 101 w 101" name="T26"/>
              <a:gd fmla="*/ 183 h 197" name="T27"/>
              <a:gd fmla="*/ 101 w 101" name="T28"/>
              <a:gd fmla="*/ 130 h 197" name="T29"/>
              <a:gd fmla="*/ 101 w 101" name="T30"/>
              <a:gd fmla="*/ 57 h 197" name="T31"/>
              <a:gd fmla="*/ 101 w 101" name="T32"/>
              <a:gd fmla="*/ 50 h 197"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01" name="T51"/>
              <a:gd fmla="*/ 0 h 197" name="T52"/>
              <a:gd fmla="*/ 101 w 101" name="T53"/>
              <a:gd fmla="*/ 197 h 197"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97" w="100">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bIns="34272" lIns="68543" rIns="68543" tIns="34272"/>
          <a:lstStyle/>
          <a:p>
            <a:endParaRPr altLang="zh-CN" lang="zh-CN">
              <a:latin charset="0" pitchFamily="34" typeface="Calibri"/>
              <a:sym charset="-122" panose="02010600030101010101" pitchFamily="2" typeface="宋体"/>
            </a:endParaRPr>
          </a:p>
        </p:txBody>
      </p:sp>
      <p:grpSp>
        <p:nvGrpSpPr>
          <p:cNvPr id="15" name="Group 36"/>
          <p:cNvGrpSpPr/>
          <p:nvPr/>
        </p:nvGrpSpPr>
        <p:grpSpPr>
          <a:xfrm>
            <a:off x="7390652" y="2435618"/>
            <a:ext cx="357002" cy="333298"/>
            <a:chExt cx="739775" cy="690562"/>
          </a:xfrm>
        </p:grpSpPr>
        <p:sp>
          <p:nvSpPr>
            <p:cNvPr id="16" name="Freeform 876"/>
            <p:cNvSpPr>
              <a:spLocks noChangeArrowheads="1"/>
            </p:cNvSpPr>
            <p:nvPr/>
          </p:nvSpPr>
          <p:spPr bwMode="auto">
            <a:xfrm>
              <a:off x="608013" y="71437"/>
              <a:ext cx="115888" cy="101600"/>
            </a:xfrm>
            <a:custGeom>
              <a:gdLst>
                <a:gd fmla="*/ 2 w 31" name="T0"/>
                <a:gd fmla="*/ 25 h 27" name="T1"/>
                <a:gd fmla="*/ 2 w 31" name="T2"/>
                <a:gd fmla="*/ 27 h 27" name="T3"/>
                <a:gd fmla="*/ 4 w 31" name="T4"/>
                <a:gd fmla="*/ 27 h 27" name="T5"/>
                <a:gd fmla="*/ 28 w 31" name="T6"/>
                <a:gd fmla="*/ 9 h 27" name="T7"/>
                <a:gd fmla="*/ 30 w 31" name="T8"/>
                <a:gd fmla="*/ 6 h 27" name="T9"/>
                <a:gd fmla="*/ 30 w 31" name="T10"/>
                <a:gd fmla="*/ 3 h 27" name="T11"/>
                <a:gd fmla="*/ 23 w 31" name="T12"/>
                <a:gd fmla="*/ 1 h 27" name="T13"/>
                <a:gd fmla="*/ 0 w 31" name="T14"/>
                <a:gd fmla="*/ 18 h 27" name="T15"/>
                <a:gd fmla="*/ 1 w 31" name="T16"/>
                <a:gd fmla="*/ 20 h 27" name="T17"/>
                <a:gd fmla="*/ 2 w 31" name="T18"/>
                <a:gd fmla="*/ 25 h 2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1" name="T30"/>
                <a:gd fmla="*/ 0 h 27" name="T31"/>
                <a:gd fmla="*/ 31 w 31" name="T32"/>
                <a:gd fmla="*/ 27 h 2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7" w="31">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latin charset="0" pitchFamily="34" typeface="Calibri"/>
                <a:sym charset="-122" panose="02010600030101010101" pitchFamily="2" typeface="宋体"/>
              </a:endParaRPr>
            </a:p>
          </p:txBody>
        </p:sp>
        <p:sp>
          <p:nvSpPr>
            <p:cNvPr id="17" name="Freeform 877"/>
            <p:cNvSpPr>
              <a:spLocks noChangeArrowheads="1"/>
            </p:cNvSpPr>
            <p:nvPr/>
          </p:nvSpPr>
          <p:spPr bwMode="auto">
            <a:xfrm>
              <a:off x="612775" y="225425"/>
              <a:ext cx="127000" cy="55563"/>
            </a:xfrm>
            <a:custGeom>
              <a:gdLst>
                <a:gd fmla="*/ 33 w 34" name="T0"/>
                <a:gd fmla="*/ 7 h 15" name="T1"/>
                <a:gd fmla="*/ 30 w 34" name="T2"/>
                <a:gd fmla="*/ 5 h 15" name="T3"/>
                <a:gd fmla="*/ 1 w 34" name="T4"/>
                <a:gd fmla="*/ 0 h 15" name="T5"/>
                <a:gd fmla="*/ 1 w 34" name="T6"/>
                <a:gd fmla="*/ 3 h 15" name="T7"/>
                <a:gd fmla="*/ 1 w 34" name="T8"/>
                <a:gd fmla="*/ 7 h 15" name="T9"/>
                <a:gd fmla="*/ 0 w 34" name="T10"/>
                <a:gd fmla="*/ 10 h 15" name="T11"/>
                <a:gd fmla="*/ 28 w 34" name="T12"/>
                <a:gd fmla="*/ 15 h 15" name="T13"/>
                <a:gd fmla="*/ 29 w 34" name="T14"/>
                <a:gd fmla="*/ 15 h 15" name="T15"/>
                <a:gd fmla="*/ 34 w 34" name="T16"/>
                <a:gd fmla="*/ 11 h 15" name="T17"/>
                <a:gd fmla="*/ 33 w 34" name="T18"/>
                <a:gd fmla="*/ 7 h 1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4" name="T30"/>
                <a:gd fmla="*/ 0 h 15" name="T31"/>
                <a:gd fmla="*/ 34 w 34" name="T32"/>
                <a:gd fmla="*/ 15 h 1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5" w="34">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latin charset="0" pitchFamily="34" typeface="Calibri"/>
                <a:sym charset="-122" panose="02010600030101010101" pitchFamily="2" typeface="宋体"/>
              </a:endParaRPr>
            </a:p>
          </p:txBody>
        </p:sp>
        <p:sp>
          <p:nvSpPr>
            <p:cNvPr id="18" name="Freeform 878"/>
            <p:cNvSpPr>
              <a:spLocks noChangeArrowheads="1"/>
            </p:cNvSpPr>
            <p:nvPr/>
          </p:nvSpPr>
          <p:spPr bwMode="auto">
            <a:xfrm>
              <a:off x="585788" y="304800"/>
              <a:ext cx="93663" cy="127000"/>
            </a:xfrm>
            <a:custGeom>
              <a:gdLst>
                <a:gd fmla="*/ 6 w 25" name="T0"/>
                <a:gd fmla="*/ 2 h 34" name="T1"/>
                <a:gd fmla="*/ 4 w 25" name="T2"/>
                <a:gd fmla="*/ 0 h 34" name="T3"/>
                <a:gd fmla="*/ 3 w 25" name="T4"/>
                <a:gd fmla="*/ 3 h 34" name="T5"/>
                <a:gd fmla="*/ 1 w 25" name="T6"/>
                <a:gd fmla="*/ 7 h 34" name="T7"/>
                <a:gd fmla="*/ 0 w 25" name="T8"/>
                <a:gd fmla="*/ 10 h 34" name="T9"/>
                <a:gd fmla="*/ 16 w 25" name="T10"/>
                <a:gd fmla="*/ 32 h 34" name="T11"/>
                <a:gd fmla="*/ 19 w 25" name="T12"/>
                <a:gd fmla="*/ 34 h 34" name="T13"/>
                <a:gd fmla="*/ 20 w 25" name="T14"/>
                <a:gd fmla="*/ 34 h 34" name="T15"/>
                <a:gd fmla="*/ 22 w 25" name="T16"/>
                <a:gd fmla="*/ 33 h 34" name="T17"/>
                <a:gd fmla="*/ 24 w 25" name="T18"/>
                <a:gd fmla="*/ 30 h 34" name="T19"/>
                <a:gd fmla="*/ 24 w 25" name="T20"/>
                <a:gd fmla="*/ 27 h 34" name="T21"/>
                <a:gd fmla="*/ 6 w 25" name="T22"/>
                <a:gd fmla="*/ 2 h 3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5" name="T36"/>
                <a:gd fmla="*/ 0 h 34" name="T37"/>
                <a:gd fmla="*/ 25 w 25" name="T38"/>
                <a:gd fmla="*/ 34 h 3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4" w="25">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latin charset="0" pitchFamily="34" typeface="Calibri"/>
                <a:sym charset="-122" panose="02010600030101010101" pitchFamily="2" typeface="宋体"/>
              </a:endParaRPr>
            </a:p>
          </p:txBody>
        </p:sp>
        <p:sp>
          <p:nvSpPr>
            <p:cNvPr id="19" name="Freeform 879"/>
            <p:cNvSpPr>
              <a:spLocks noChangeArrowheads="1"/>
            </p:cNvSpPr>
            <p:nvPr/>
          </p:nvSpPr>
          <p:spPr bwMode="auto">
            <a:xfrm>
              <a:off x="15875" y="71437"/>
              <a:ext cx="112713" cy="101600"/>
            </a:xfrm>
            <a:custGeom>
              <a:gdLst>
                <a:gd fmla="*/ 2 w 30" name="T0"/>
                <a:gd fmla="*/ 9 h 27" name="T1"/>
                <a:gd fmla="*/ 27 w 30" name="T2"/>
                <a:gd fmla="*/ 27 h 27" name="T3"/>
                <a:gd fmla="*/ 28 w 30" name="T4"/>
                <a:gd fmla="*/ 27 h 27" name="T5"/>
                <a:gd fmla="*/ 28 w 30" name="T6"/>
                <a:gd fmla="*/ 24 h 27" name="T7"/>
                <a:gd fmla="*/ 29 w 30" name="T8"/>
                <a:gd fmla="*/ 20 h 27" name="T9"/>
                <a:gd fmla="*/ 30 w 30" name="T10"/>
                <a:gd fmla="*/ 17 h 27" name="T11"/>
                <a:gd fmla="*/ 8 w 30" name="T12"/>
                <a:gd fmla="*/ 1 h 27" name="T13"/>
                <a:gd fmla="*/ 1 w 30" name="T14"/>
                <a:gd fmla="*/ 3 h 27" name="T15"/>
                <a:gd fmla="*/ 0 w 30" name="T16"/>
                <a:gd fmla="*/ 6 h 27" name="T17"/>
                <a:gd fmla="*/ 2 w 30" name="T18"/>
                <a:gd fmla="*/ 9 h 2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0" name="T30"/>
                <a:gd fmla="*/ 0 h 27" name="T31"/>
                <a:gd fmla="*/ 30 w 30" name="T32"/>
                <a:gd fmla="*/ 27 h 2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7" w="30">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latin charset="0" pitchFamily="34" typeface="Calibri"/>
                <a:sym charset="-122" panose="02010600030101010101" pitchFamily="2" typeface="宋体"/>
              </a:endParaRPr>
            </a:p>
          </p:txBody>
        </p:sp>
        <p:sp>
          <p:nvSpPr>
            <p:cNvPr id="20" name="Freeform 880"/>
            <p:cNvSpPr>
              <a:spLocks noChangeArrowheads="1"/>
            </p:cNvSpPr>
            <p:nvPr/>
          </p:nvSpPr>
          <p:spPr bwMode="auto">
            <a:xfrm>
              <a:off x="0" y="225425"/>
              <a:ext cx="120650" cy="55563"/>
            </a:xfrm>
            <a:custGeom>
              <a:gdLst>
                <a:gd fmla="*/ 32 w 32" name="T0"/>
                <a:gd fmla="*/ 7 h 15" name="T1"/>
                <a:gd fmla="*/ 31 w 32" name="T2"/>
                <a:gd fmla="*/ 3 h 15" name="T3"/>
                <a:gd fmla="*/ 31 w 32" name="T4"/>
                <a:gd fmla="*/ 0 h 15" name="T5"/>
                <a:gd fmla="*/ 4 w 32" name="T6"/>
                <a:gd fmla="*/ 5 h 15" name="T7"/>
                <a:gd fmla="*/ 1 w 32" name="T8"/>
                <a:gd fmla="*/ 7 h 15" name="T9"/>
                <a:gd fmla="*/ 0 w 32" name="T10"/>
                <a:gd fmla="*/ 11 h 15" name="T11"/>
                <a:gd fmla="*/ 5 w 32" name="T12"/>
                <a:gd fmla="*/ 15 h 15" name="T13"/>
                <a:gd fmla="*/ 5 w 32" name="T14"/>
                <a:gd fmla="*/ 15 h 15" name="T15"/>
                <a:gd fmla="*/ 32 w 32" name="T16"/>
                <a:gd fmla="*/ 10 h 15" name="T17"/>
                <a:gd fmla="*/ 32 w 32" name="T18"/>
                <a:gd fmla="*/ 7 h 1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2" name="T30"/>
                <a:gd fmla="*/ 0 h 15" name="T31"/>
                <a:gd fmla="*/ 32 w 32" name="T32"/>
                <a:gd fmla="*/ 15 h 1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5" w="32">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latin charset="0" pitchFamily="34" typeface="Calibri"/>
                <a:sym charset="-122" panose="02010600030101010101" pitchFamily="2" typeface="宋体"/>
              </a:endParaRPr>
            </a:p>
          </p:txBody>
        </p:sp>
        <p:sp>
          <p:nvSpPr>
            <p:cNvPr id="21" name="Freeform 881"/>
            <p:cNvSpPr>
              <a:spLocks noChangeArrowheads="1"/>
            </p:cNvSpPr>
            <p:nvPr/>
          </p:nvSpPr>
          <p:spPr bwMode="auto">
            <a:xfrm>
              <a:off x="60325" y="307975"/>
              <a:ext cx="90488" cy="123825"/>
            </a:xfrm>
            <a:custGeom>
              <a:gdLst>
                <a:gd fmla="*/ 21 w 24" name="T0"/>
                <a:gd fmla="*/ 2 h 33" name="T1"/>
                <a:gd fmla="*/ 20 w 24" name="T2"/>
                <a:gd fmla="*/ 0 h 33" name="T3"/>
                <a:gd fmla="*/ 18 w 24" name="T4"/>
                <a:gd fmla="*/ 1 h 33" name="T5"/>
                <a:gd fmla="*/ 1 w 24" name="T6"/>
                <a:gd fmla="*/ 26 h 33" name="T7"/>
                <a:gd fmla="*/ 0 w 24" name="T8"/>
                <a:gd fmla="*/ 29 h 33" name="T9"/>
                <a:gd fmla="*/ 2 w 24" name="T10"/>
                <a:gd fmla="*/ 32 h 33" name="T11"/>
                <a:gd fmla="*/ 5 w 24" name="T12"/>
                <a:gd fmla="*/ 33 h 33" name="T13"/>
                <a:gd fmla="*/ 6 w 24" name="T14"/>
                <a:gd fmla="*/ 33 h 33" name="T15"/>
                <a:gd fmla="*/ 9 w 24" name="T16"/>
                <a:gd fmla="*/ 31 h 33" name="T17"/>
                <a:gd fmla="*/ 24 w 24" name="T18"/>
                <a:gd fmla="*/ 10 h 33" name="T19"/>
                <a:gd fmla="*/ 23 w 24" name="T20"/>
                <a:gd fmla="*/ 7 h 33" name="T21"/>
                <a:gd fmla="*/ 21 w 24" name="T22"/>
                <a:gd fmla="*/ 2 h 3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4" name="T36"/>
                <a:gd fmla="*/ 0 h 33" name="T37"/>
                <a:gd fmla="*/ 24 w 24" name="T38"/>
                <a:gd fmla="*/ 33 h 3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3" w="24">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latin charset="0" pitchFamily="34" typeface="Calibri"/>
                <a:sym charset="-122" panose="02010600030101010101" pitchFamily="2" typeface="宋体"/>
              </a:endParaRPr>
            </a:p>
          </p:txBody>
        </p:sp>
        <p:sp>
          <p:nvSpPr>
            <p:cNvPr id="22" name="Freeform 882"/>
            <p:cNvSpPr>
              <a:spLocks noChangeArrowheads="1" noEditPoints="1"/>
            </p:cNvSpPr>
            <p:nvPr/>
          </p:nvSpPr>
          <p:spPr bwMode="auto">
            <a:xfrm>
              <a:off x="158750" y="0"/>
              <a:ext cx="419100" cy="506413"/>
            </a:xfrm>
            <a:custGeom>
              <a:gdLst>
                <a:gd fmla="*/ 56 w 112" name="T0"/>
                <a:gd fmla="*/ 0 h 135" name="T1"/>
                <a:gd fmla="*/ 0 w 112" name="T2"/>
                <a:gd fmla="*/ 56 h 135" name="T3"/>
                <a:gd fmla="*/ 17 w 112" name="T4"/>
                <a:gd fmla="*/ 101 h 135" name="T5"/>
                <a:gd fmla="*/ 18 w 112" name="T6"/>
                <a:gd fmla="*/ 101 h 135" name="T7"/>
                <a:gd fmla="*/ 30 w 112" name="T8"/>
                <a:gd fmla="*/ 128 h 135" name="T9"/>
                <a:gd fmla="*/ 37 w 112" name="T10"/>
                <a:gd fmla="*/ 135 h 135" name="T11"/>
                <a:gd fmla="*/ 74 w 112" name="T12"/>
                <a:gd fmla="*/ 135 h 135" name="T13"/>
                <a:gd fmla="*/ 74 w 112" name="T14"/>
                <a:gd fmla="*/ 135 h 135" name="T15"/>
                <a:gd fmla="*/ 77 w 112" name="T16"/>
                <a:gd fmla="*/ 134 h 135" name="T17"/>
                <a:gd fmla="*/ 81 w 112" name="T18"/>
                <a:gd fmla="*/ 128 h 135" name="T19"/>
                <a:gd fmla="*/ 94 w 112" name="T20"/>
                <a:gd fmla="*/ 101 h 135" name="T21"/>
                <a:gd fmla="*/ 95 w 112" name="T22"/>
                <a:gd fmla="*/ 100 h 135" name="T23"/>
                <a:gd fmla="*/ 112 w 112" name="T24"/>
                <a:gd fmla="*/ 56 h 135" name="T25"/>
                <a:gd fmla="*/ 56 w 112" name="T26"/>
                <a:gd fmla="*/ 0 h 135" name="T27"/>
                <a:gd fmla="*/ 83 w 112" name="T28"/>
                <a:gd fmla="*/ 93 h 135" name="T29"/>
                <a:gd fmla="*/ 82 w 112" name="T30"/>
                <a:gd fmla="*/ 94 h 135" name="T31"/>
                <a:gd fmla="*/ 68 w 112" name="T32"/>
                <a:gd fmla="*/ 121 h 135" name="T33"/>
                <a:gd fmla="*/ 43 w 112" name="T34"/>
                <a:gd fmla="*/ 121 h 135" name="T35"/>
                <a:gd fmla="*/ 29 w 112" name="T36"/>
                <a:gd fmla="*/ 93 h 135" name="T37"/>
                <a:gd fmla="*/ 28 w 112" name="T38"/>
                <a:gd fmla="*/ 93 h 135" name="T39"/>
                <a:gd fmla="*/ 14 w 112" name="T40"/>
                <a:gd fmla="*/ 56 h 135" name="T41"/>
                <a:gd fmla="*/ 56 w 112" name="T42"/>
                <a:gd fmla="*/ 14 h 135" name="T43"/>
                <a:gd fmla="*/ 98 w 112" name="T44"/>
                <a:gd fmla="*/ 56 h 135" name="T45"/>
                <a:gd fmla="*/ 83 w 112" name="T46"/>
                <a:gd fmla="*/ 93 h 13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12" name="T72"/>
                <a:gd fmla="*/ 0 h 135" name="T73"/>
                <a:gd fmla="*/ 112 w 112" name="T74"/>
                <a:gd fmla="*/ 135 h 13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35" w="112">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latin charset="0" pitchFamily="34" typeface="Calibri"/>
                <a:sym charset="-122" panose="02010600030101010101" pitchFamily="2" typeface="宋体"/>
              </a:endParaRPr>
            </a:p>
          </p:txBody>
        </p:sp>
        <p:sp>
          <p:nvSpPr>
            <p:cNvPr id="23" name="Freeform 883"/>
            <p:cNvSpPr>
              <a:spLocks noChangeArrowheads="1"/>
            </p:cNvSpPr>
            <p:nvPr/>
          </p:nvSpPr>
          <p:spPr bwMode="auto">
            <a:xfrm>
              <a:off x="288925" y="547687"/>
              <a:ext cx="158750" cy="142875"/>
            </a:xfrm>
            <a:custGeom>
              <a:gdLst>
                <a:gd fmla="*/ 36 w 42" name="T0"/>
                <a:gd fmla="*/ 0 h 38" name="T1"/>
                <a:gd fmla="*/ 5 w 42" name="T2"/>
                <a:gd fmla="*/ 0 h 38" name="T3"/>
                <a:gd fmla="*/ 0 w 42" name="T4"/>
                <a:gd fmla="*/ 6 h 38" name="T5"/>
                <a:gd fmla="*/ 0 w 42" name="T6"/>
                <a:gd fmla="*/ 27 h 38" name="T7"/>
                <a:gd fmla="*/ 5 w 42" name="T8"/>
                <a:gd fmla="*/ 33 h 38" name="T9"/>
                <a:gd fmla="*/ 10 w 42" name="T10"/>
                <a:gd fmla="*/ 33 h 38" name="T11"/>
                <a:gd fmla="*/ 13 w 42" name="T12"/>
                <a:gd fmla="*/ 36 h 38" name="T13"/>
                <a:gd fmla="*/ 17 w 42" name="T14"/>
                <a:gd fmla="*/ 38 h 38" name="T15"/>
                <a:gd fmla="*/ 24 w 42" name="T16"/>
                <a:gd fmla="*/ 38 h 38" name="T17"/>
                <a:gd fmla="*/ 28 w 42" name="T18"/>
                <a:gd fmla="*/ 36 h 38" name="T19"/>
                <a:gd fmla="*/ 31 w 42" name="T20"/>
                <a:gd fmla="*/ 33 h 38" name="T21"/>
                <a:gd fmla="*/ 36 w 42" name="T22"/>
                <a:gd fmla="*/ 33 h 38" name="T23"/>
                <a:gd fmla="*/ 42 w 42" name="T24"/>
                <a:gd fmla="*/ 27 h 38" name="T25"/>
                <a:gd fmla="*/ 42 w 42" name="T26"/>
                <a:gd fmla="*/ 6 h 38" name="T27"/>
                <a:gd fmla="*/ 36 w 42" name="T28"/>
                <a:gd fmla="*/ 0 h 3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2" name="T45"/>
                <a:gd fmla="*/ 0 h 38" name="T46"/>
                <a:gd fmla="*/ 42 w 42" name="T47"/>
                <a:gd fmla="*/ 38 h 38"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38" w="42">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latin charset="0" pitchFamily="34" typeface="Calibri"/>
                <a:sym charset="-122" panose="02010600030101010101" pitchFamily="2" typeface="宋体"/>
              </a:endParaRPr>
            </a:p>
          </p:txBody>
        </p:sp>
      </p:grpSp>
      <p:sp>
        <p:nvSpPr>
          <p:cNvPr id="24" name="矩形 23"/>
          <p:cNvSpPr>
            <a:spLocks noChangeArrowheads="1"/>
          </p:cNvSpPr>
          <p:nvPr/>
        </p:nvSpPr>
        <p:spPr bwMode="auto">
          <a:xfrm>
            <a:off x="4891817" y="1347630"/>
            <a:ext cx="2318390" cy="434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p>
            <a:pPr algn="r"/>
            <a:r>
              <a:rPr altLang="en-US" lang="zh-CN" smtClean="0" sz="1200">
                <a:latin charset="-122" pitchFamily="34" typeface="Adobe 黑体 Std R"/>
                <a:ea charset="-122" pitchFamily="34" typeface="Adobe 黑体 Std R"/>
              </a:rPr>
              <a:t>此处输入您的文字文本，或者复制您的文字文本粘贴到此处。</a:t>
            </a:r>
          </a:p>
        </p:txBody>
      </p:sp>
      <p:sp>
        <p:nvSpPr>
          <p:cNvPr id="25" name="矩形 24"/>
          <p:cNvSpPr>
            <a:spLocks noChangeArrowheads="1"/>
          </p:cNvSpPr>
          <p:nvPr/>
        </p:nvSpPr>
        <p:spPr bwMode="auto">
          <a:xfrm>
            <a:off x="4891817" y="2242773"/>
            <a:ext cx="2318390" cy="434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p>
            <a:pPr algn="r"/>
            <a:r>
              <a:rPr altLang="en-US" lang="zh-CN" smtClean="0" sz="1200">
                <a:latin charset="-122" pitchFamily="34" typeface="Adobe 黑体 Std R"/>
                <a:ea charset="-122" pitchFamily="34" typeface="Adobe 黑体 Std R"/>
              </a:rPr>
              <a:t>此处输入您的文字文本，或者复制您的文字文本粘贴到此处。</a:t>
            </a:r>
          </a:p>
        </p:txBody>
      </p:sp>
      <p:sp>
        <p:nvSpPr>
          <p:cNvPr id="26" name="矩形 25"/>
          <p:cNvSpPr>
            <a:spLocks noChangeArrowheads="1"/>
          </p:cNvSpPr>
          <p:nvPr/>
        </p:nvSpPr>
        <p:spPr bwMode="auto">
          <a:xfrm>
            <a:off x="4891817" y="3128393"/>
            <a:ext cx="2318390" cy="434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p>
            <a:pPr algn="r"/>
            <a:r>
              <a:rPr altLang="en-US" lang="zh-CN" smtClean="0" sz="1200">
                <a:latin charset="-122" pitchFamily="34" typeface="Adobe 黑体 Std R"/>
                <a:ea charset="-122" pitchFamily="34" typeface="Adobe 黑体 Std R"/>
              </a:rPr>
              <a:t>此处输入您的文字文本，或者复制您的文字文本粘贴到此处。</a:t>
            </a:r>
          </a:p>
        </p:txBody>
      </p:sp>
      <p:sp>
        <p:nvSpPr>
          <p:cNvPr id="27" name="矩形 26"/>
          <p:cNvSpPr>
            <a:spLocks noChangeArrowheads="1"/>
          </p:cNvSpPr>
          <p:nvPr/>
        </p:nvSpPr>
        <p:spPr bwMode="auto">
          <a:xfrm>
            <a:off x="4891817" y="3974732"/>
            <a:ext cx="2318390" cy="434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p>
            <a:pPr algn="r"/>
            <a:r>
              <a:rPr altLang="en-US" lang="zh-CN" smtClean="0" sz="1200">
                <a:latin charset="-122" pitchFamily="34" typeface="Adobe 黑体 Std R"/>
                <a:ea charset="-122" pitchFamily="34" typeface="Adobe 黑体 Std R"/>
              </a:rPr>
              <a:t>此处输入您的文字文本，或者复制您的文字文本粘贴到此处。</a:t>
            </a:r>
          </a:p>
        </p:txBody>
      </p:sp>
      <p:sp>
        <p:nvSpPr>
          <p:cNvPr id="28" name="TextBox 27"/>
          <p:cNvSpPr txBox="1"/>
          <p:nvPr/>
        </p:nvSpPr>
        <p:spPr>
          <a:xfrm>
            <a:off x="2667260" y="2392646"/>
            <a:ext cx="975286" cy="1074384"/>
          </a:xfrm>
          <a:prstGeom prst="rect">
            <a:avLst/>
          </a:prstGeom>
          <a:noFill/>
        </p:spPr>
        <p:txBody>
          <a:bodyPr bIns="34272" lIns="68543" rIns="68543" rtlCol="0" tIns="34272" wrap="none">
            <a:spAutoFit/>
          </a:bodyPr>
          <a:lstStyle/>
          <a:p>
            <a:pPr algn="ctr"/>
            <a:r>
              <a:rPr altLang="en-US" lang="zh-CN" sz="3300">
                <a:solidFill>
                  <a:schemeClr val="bg1"/>
                </a:solidFill>
                <a:latin charset="-122" pitchFamily="34" typeface="微软雅黑"/>
                <a:ea charset="-122" pitchFamily="34" typeface="微软雅黑"/>
              </a:rPr>
              <a:t>输入</a:t>
            </a:r>
          </a:p>
          <a:p>
            <a:pPr algn="ctr"/>
            <a:r>
              <a:rPr altLang="en-US" lang="zh-CN" sz="3300">
                <a:solidFill>
                  <a:schemeClr val="bg1"/>
                </a:solidFill>
                <a:latin charset="-122" pitchFamily="34" typeface="微软雅黑"/>
                <a:ea charset="-122" pitchFamily="34" typeface="微软雅黑"/>
              </a:rPr>
              <a:t>标题</a:t>
            </a:r>
          </a:p>
        </p:txBody>
      </p:sp>
      <p:grpSp>
        <p:nvGrpSpPr>
          <p:cNvPr id="29" name="组合 28"/>
          <p:cNvGrpSpPr/>
          <p:nvPr/>
        </p:nvGrpSpPr>
        <p:grpSpPr>
          <a:xfrm>
            <a:off x="1331640" y="1203598"/>
            <a:ext cx="3524795" cy="3456775"/>
            <a:chOff x="1083121" y="1628006"/>
            <a:chExt cx="4702175" cy="4610100"/>
          </a:xfrm>
        </p:grpSpPr>
        <p:sp>
          <p:nvSpPr>
            <p:cNvPr id="30" name="椭圆 6"/>
            <p:cNvSpPr>
              <a:spLocks noChangeArrowheads="1"/>
            </p:cNvSpPr>
            <p:nvPr/>
          </p:nvSpPr>
          <p:spPr bwMode="auto">
            <a:xfrm>
              <a:off x="1083121" y="3318693"/>
              <a:ext cx="1373188" cy="1373188"/>
            </a:xfrm>
            <a:prstGeom prst="ellipse">
              <a:avLst/>
            </a:prstGeom>
            <a:solidFill>
              <a:srgbClr val="2F318B"/>
            </a:solid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chemeClr val="bg1"/>
                </a:solidFill>
                <a:latin charset="-122" panose="02010600030101010101" pitchFamily="2" typeface="宋体"/>
                <a:sym charset="-122" panose="02010600030101010101" pitchFamily="2" typeface="宋体"/>
              </a:endParaRPr>
            </a:p>
          </p:txBody>
        </p:sp>
        <p:sp>
          <p:nvSpPr>
            <p:cNvPr id="31" name="椭圆 7"/>
            <p:cNvSpPr>
              <a:spLocks noChangeArrowheads="1"/>
            </p:cNvSpPr>
            <p:nvPr/>
          </p:nvSpPr>
          <p:spPr bwMode="auto">
            <a:xfrm>
              <a:off x="2737296" y="1628006"/>
              <a:ext cx="1373188" cy="1373187"/>
            </a:xfrm>
            <a:prstGeom prst="ellipse">
              <a:avLst/>
            </a:prstGeom>
            <a:solidFill>
              <a:srgbClr val="2F318B"/>
            </a:solid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chemeClr val="bg1"/>
                </a:solidFill>
                <a:latin charset="-122" panose="02010600030101010101" pitchFamily="2" typeface="宋体"/>
                <a:sym charset="-122" panose="02010600030101010101" pitchFamily="2" typeface="宋体"/>
              </a:endParaRPr>
            </a:p>
          </p:txBody>
        </p:sp>
        <p:sp>
          <p:nvSpPr>
            <p:cNvPr id="32" name="椭圆 8"/>
            <p:cNvSpPr>
              <a:spLocks noChangeArrowheads="1"/>
            </p:cNvSpPr>
            <p:nvPr/>
          </p:nvSpPr>
          <p:spPr bwMode="auto">
            <a:xfrm>
              <a:off x="4410521" y="3318693"/>
              <a:ext cx="1374775" cy="1373188"/>
            </a:xfrm>
            <a:prstGeom prst="ellipse">
              <a:avLst/>
            </a:prstGeom>
            <a:solidFill>
              <a:srgbClr val="2F318B"/>
            </a:solid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chemeClr val="bg1"/>
                </a:solidFill>
                <a:latin charset="-122" panose="02010600030101010101" pitchFamily="2" typeface="宋体"/>
                <a:sym charset="-122" panose="02010600030101010101" pitchFamily="2" typeface="宋体"/>
              </a:endParaRPr>
            </a:p>
          </p:txBody>
        </p:sp>
        <p:sp>
          <p:nvSpPr>
            <p:cNvPr id="33" name="椭圆 9"/>
            <p:cNvSpPr>
              <a:spLocks noChangeArrowheads="1"/>
            </p:cNvSpPr>
            <p:nvPr/>
          </p:nvSpPr>
          <p:spPr bwMode="auto">
            <a:xfrm>
              <a:off x="2772221" y="4864918"/>
              <a:ext cx="1373188" cy="1373188"/>
            </a:xfrm>
            <a:prstGeom prst="ellipse">
              <a:avLst/>
            </a:prstGeom>
            <a:solidFill>
              <a:srgbClr val="2F318B"/>
            </a:solid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chemeClr val="bg1"/>
                </a:solidFill>
                <a:latin charset="-122" panose="02010600030101010101" pitchFamily="2" typeface="宋体"/>
                <a:sym charset="-122" panose="02010600030101010101" pitchFamily="2" typeface="宋体"/>
              </a:endParaRPr>
            </a:p>
          </p:txBody>
        </p:sp>
        <p:sp>
          <p:nvSpPr>
            <p:cNvPr id="34" name="矩形 33"/>
            <p:cNvSpPr>
              <a:spLocks noChangeArrowheads="1"/>
            </p:cNvSpPr>
            <p:nvPr/>
          </p:nvSpPr>
          <p:spPr bwMode="auto">
            <a:xfrm>
              <a:off x="1232969" y="3616139"/>
              <a:ext cx="1057191" cy="772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lang="zh-CN" smtClean="0" sz="1600">
                  <a:solidFill>
                    <a:schemeClr val="bg1"/>
                  </a:solidFill>
                  <a:latin charset="-122" pitchFamily="34" typeface="微软雅黑"/>
                  <a:ea charset="-122" pitchFamily="34" typeface="微软雅黑"/>
                  <a:sym charset="-122" panose="02010600030101010101" pitchFamily="2" typeface="宋体"/>
                </a:rPr>
                <a:t>服务不</a:t>
              </a:r>
            </a:p>
            <a:p>
              <a:pPr algn="ctr"/>
              <a:r>
                <a:rPr altLang="en-US" lang="zh-CN" smtClean="0" sz="1600">
                  <a:solidFill>
                    <a:schemeClr val="bg1"/>
                  </a:solidFill>
                  <a:latin charset="-122" pitchFamily="34" typeface="微软雅黑"/>
                  <a:ea charset="-122" pitchFamily="34" typeface="微软雅黑"/>
                  <a:sym charset="-122" panose="02010600030101010101" pitchFamily="2" typeface="宋体"/>
                </a:rPr>
                <a:t>足之一</a:t>
              </a:r>
            </a:p>
          </p:txBody>
        </p:sp>
        <p:sp>
          <p:nvSpPr>
            <p:cNvPr id="35" name="矩形 34"/>
            <p:cNvSpPr>
              <a:spLocks noChangeArrowheads="1"/>
            </p:cNvSpPr>
            <p:nvPr/>
          </p:nvSpPr>
          <p:spPr bwMode="auto">
            <a:xfrm>
              <a:off x="4545236" y="3616139"/>
              <a:ext cx="1191582" cy="772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lang="zh-CN" smtClean="0" sz="1600">
                  <a:solidFill>
                    <a:schemeClr val="bg1"/>
                  </a:solidFill>
                  <a:latin charset="-122" pitchFamily="34" typeface="微软雅黑"/>
                  <a:ea charset="-122" pitchFamily="34" typeface="微软雅黑"/>
                  <a:sym charset="-122" panose="02010600030101010101" pitchFamily="2" typeface="宋体"/>
                </a:rPr>
                <a:t>服务不足之一</a:t>
              </a:r>
            </a:p>
          </p:txBody>
        </p:sp>
        <p:sp>
          <p:nvSpPr>
            <p:cNvPr id="36" name="矩形 35"/>
            <p:cNvSpPr>
              <a:spLocks noChangeArrowheads="1"/>
            </p:cNvSpPr>
            <p:nvPr/>
          </p:nvSpPr>
          <p:spPr bwMode="auto">
            <a:xfrm>
              <a:off x="2858815" y="1962537"/>
              <a:ext cx="1108389" cy="772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lang="zh-CN" smtClean="0" sz="1600">
                  <a:solidFill>
                    <a:schemeClr val="bg1"/>
                  </a:solidFill>
                  <a:latin charset="-122" pitchFamily="34" typeface="微软雅黑"/>
                  <a:ea charset="-122" pitchFamily="34" typeface="微软雅黑"/>
                  <a:sym charset="-122" panose="02010600030101010101" pitchFamily="2" typeface="宋体"/>
                </a:rPr>
                <a:t>服务不足之一</a:t>
              </a:r>
            </a:p>
          </p:txBody>
        </p:sp>
        <p:sp>
          <p:nvSpPr>
            <p:cNvPr id="37" name="矩形 36"/>
            <p:cNvSpPr>
              <a:spLocks noChangeArrowheads="1"/>
            </p:cNvSpPr>
            <p:nvPr/>
          </p:nvSpPr>
          <p:spPr bwMode="auto">
            <a:xfrm>
              <a:off x="2930218" y="5162366"/>
              <a:ext cx="1057191" cy="772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lang="zh-CN" smtClean="0" sz="1600">
                  <a:solidFill>
                    <a:schemeClr val="bg1"/>
                  </a:solidFill>
                  <a:latin charset="-122" pitchFamily="34" typeface="微软雅黑"/>
                  <a:ea charset="-122" pitchFamily="34" typeface="微软雅黑"/>
                  <a:sym charset="-122" panose="02010600030101010101" pitchFamily="2" typeface="宋体"/>
                </a:rPr>
                <a:t>服务不</a:t>
              </a:r>
            </a:p>
            <a:p>
              <a:pPr algn="ctr"/>
              <a:r>
                <a:rPr altLang="en-US" lang="zh-CN" smtClean="0" sz="1600">
                  <a:solidFill>
                    <a:schemeClr val="bg1"/>
                  </a:solidFill>
                  <a:latin charset="-122" pitchFamily="34" typeface="微软雅黑"/>
                  <a:ea charset="-122" pitchFamily="34" typeface="微软雅黑"/>
                  <a:sym charset="-122" panose="02010600030101010101" pitchFamily="2" typeface="宋体"/>
                </a:rPr>
                <a:t>足之一</a:t>
              </a:r>
            </a:p>
          </p:txBody>
        </p:sp>
      </p:grpSp>
      <p:sp>
        <p:nvSpPr>
          <p:cNvPr id="38" name="TextBox 37"/>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361240421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28"/>
                                        </p:tgtEl>
                                        <p:attrNameLst>
                                          <p:attrName>style.visibility</p:attrName>
                                        </p:attrNameLst>
                                      </p:cBhvr>
                                      <p:to>
                                        <p:strVal val="visible"/>
                                      </p:to>
                                    </p:set>
                                    <p:anim calcmode="lin" valueType="num">
                                      <p:cBhvr>
                                        <p:cTn dur="500" fill="hold" id="13"/>
                                        <p:tgtEl>
                                          <p:spTgt spid="28"/>
                                        </p:tgtEl>
                                        <p:attrNameLst>
                                          <p:attrName>ppt_w</p:attrName>
                                        </p:attrNameLst>
                                      </p:cBhvr>
                                      <p:tavLst>
                                        <p:tav tm="0">
                                          <p:val>
                                            <p:fltVal val="0"/>
                                          </p:val>
                                        </p:tav>
                                        <p:tav tm="100000">
                                          <p:val>
                                            <p:strVal val="#ppt_w"/>
                                          </p:val>
                                        </p:tav>
                                      </p:tavLst>
                                    </p:anim>
                                    <p:anim calcmode="lin" valueType="num">
                                      <p:cBhvr>
                                        <p:cTn dur="500" fill="hold" id="14"/>
                                        <p:tgtEl>
                                          <p:spTgt spid="28"/>
                                        </p:tgtEl>
                                        <p:attrNameLst>
                                          <p:attrName>ppt_h</p:attrName>
                                        </p:attrNameLst>
                                      </p:cBhvr>
                                      <p:tavLst>
                                        <p:tav tm="0">
                                          <p:val>
                                            <p:fltVal val="0"/>
                                          </p:val>
                                        </p:tav>
                                        <p:tav tm="100000">
                                          <p:val>
                                            <p:strVal val="#ppt_h"/>
                                          </p:val>
                                        </p:tav>
                                      </p:tavLst>
                                    </p:anim>
                                    <p:animEffect filter="fade" transition="in">
                                      <p:cBhvr>
                                        <p:cTn dur="500" id="15"/>
                                        <p:tgtEl>
                                          <p:spTgt spid="28"/>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1000" fill="hold" id="19"/>
                                        <p:tgtEl>
                                          <p:spTgt spid="4"/>
                                        </p:tgtEl>
                                        <p:attrNameLst>
                                          <p:attrName>ppt_w</p:attrName>
                                        </p:attrNameLst>
                                      </p:cBhvr>
                                      <p:tavLst>
                                        <p:tav tm="0">
                                          <p:val>
                                            <p:fltVal val="0"/>
                                          </p:val>
                                        </p:tav>
                                        <p:tav tm="100000">
                                          <p:val>
                                            <p:strVal val="#ppt_w"/>
                                          </p:val>
                                        </p:tav>
                                      </p:tavLst>
                                    </p:anim>
                                    <p:anim calcmode="lin" valueType="num">
                                      <p:cBhvr>
                                        <p:cTn dur="1000" fill="hold" id="20"/>
                                        <p:tgtEl>
                                          <p:spTgt spid="4"/>
                                        </p:tgtEl>
                                        <p:attrNameLst>
                                          <p:attrName>ppt_h</p:attrName>
                                        </p:attrNameLst>
                                      </p:cBhvr>
                                      <p:tavLst>
                                        <p:tav tm="0">
                                          <p:val>
                                            <p:fltVal val="0"/>
                                          </p:val>
                                        </p:tav>
                                        <p:tav tm="100000">
                                          <p:val>
                                            <p:strVal val="#ppt_h"/>
                                          </p:val>
                                        </p:tav>
                                      </p:tavLst>
                                    </p:anim>
                                    <p:animEffect filter="fade" transition="in">
                                      <p:cBhvr>
                                        <p:cTn dur="1000" id="21"/>
                                        <p:tgtEl>
                                          <p:spTgt spid="4"/>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1000" fill="hold" id="25"/>
                                        <p:tgtEl>
                                          <p:spTgt spid="5"/>
                                        </p:tgtEl>
                                        <p:attrNameLst>
                                          <p:attrName>ppt_w</p:attrName>
                                        </p:attrNameLst>
                                      </p:cBhvr>
                                      <p:tavLst>
                                        <p:tav tm="0">
                                          <p:val>
                                            <p:fltVal val="0"/>
                                          </p:val>
                                        </p:tav>
                                        <p:tav tm="100000">
                                          <p:val>
                                            <p:strVal val="#ppt_w"/>
                                          </p:val>
                                        </p:tav>
                                      </p:tavLst>
                                    </p:anim>
                                    <p:anim calcmode="lin" valueType="num">
                                      <p:cBhvr>
                                        <p:cTn dur="1000" fill="hold" id="26"/>
                                        <p:tgtEl>
                                          <p:spTgt spid="5"/>
                                        </p:tgtEl>
                                        <p:attrNameLst>
                                          <p:attrName>ppt_h</p:attrName>
                                        </p:attrNameLst>
                                      </p:cBhvr>
                                      <p:tavLst>
                                        <p:tav tm="0">
                                          <p:val>
                                            <p:fltVal val="0"/>
                                          </p:val>
                                        </p:tav>
                                        <p:tav tm="100000">
                                          <p:val>
                                            <p:strVal val="#ppt_h"/>
                                          </p:val>
                                        </p:tav>
                                      </p:tavLst>
                                    </p:anim>
                                    <p:animEffect filter="fade" transition="in">
                                      <p:cBhvr>
                                        <p:cTn dur="1000" id="27"/>
                                        <p:tgtEl>
                                          <p:spTgt spid="5"/>
                                        </p:tgtEl>
                                      </p:cBhvr>
                                    </p:animEffect>
                                  </p:childTnLst>
                                </p:cTn>
                              </p:par>
                            </p:childTnLst>
                          </p:cTn>
                        </p:par>
                        <p:par>
                          <p:cTn fill="hold" id="28" nodeType="afterGroup">
                            <p:stCondLst>
                              <p:cond delay="3000"/>
                            </p:stCondLst>
                            <p:childTnLst>
                              <p:par>
                                <p:cTn fill="hold" id="29" nodeType="afterEffect" presetClass="entr" presetID="53" presetSubtype="0">
                                  <p:stCondLst>
                                    <p:cond delay="0"/>
                                  </p:stCondLst>
                                  <p:childTnLst>
                                    <p:set>
                                      <p:cBhvr>
                                        <p:cTn dur="1" fill="hold" id="30">
                                          <p:stCondLst>
                                            <p:cond delay="0"/>
                                          </p:stCondLst>
                                        </p:cTn>
                                        <p:tgtEl>
                                          <p:spTgt spid="29"/>
                                        </p:tgtEl>
                                        <p:attrNameLst>
                                          <p:attrName>style.visibility</p:attrName>
                                        </p:attrNameLst>
                                      </p:cBhvr>
                                      <p:to>
                                        <p:strVal val="visible"/>
                                      </p:to>
                                    </p:set>
                                    <p:anim calcmode="lin" valueType="num">
                                      <p:cBhvr>
                                        <p:cTn dur="1000" fill="hold" id="31"/>
                                        <p:tgtEl>
                                          <p:spTgt spid="29"/>
                                        </p:tgtEl>
                                        <p:attrNameLst>
                                          <p:attrName>ppt_w</p:attrName>
                                        </p:attrNameLst>
                                      </p:cBhvr>
                                      <p:tavLst>
                                        <p:tav tm="0">
                                          <p:val>
                                            <p:fltVal val="0"/>
                                          </p:val>
                                        </p:tav>
                                        <p:tav tm="100000">
                                          <p:val>
                                            <p:strVal val="#ppt_w"/>
                                          </p:val>
                                        </p:tav>
                                      </p:tavLst>
                                    </p:anim>
                                    <p:anim calcmode="lin" valueType="num">
                                      <p:cBhvr>
                                        <p:cTn dur="1000" fill="hold" id="32"/>
                                        <p:tgtEl>
                                          <p:spTgt spid="29"/>
                                        </p:tgtEl>
                                        <p:attrNameLst>
                                          <p:attrName>ppt_h</p:attrName>
                                        </p:attrNameLst>
                                      </p:cBhvr>
                                      <p:tavLst>
                                        <p:tav tm="0">
                                          <p:val>
                                            <p:fltVal val="0"/>
                                          </p:val>
                                        </p:tav>
                                        <p:tav tm="100000">
                                          <p:val>
                                            <p:strVal val="#ppt_h"/>
                                          </p:val>
                                        </p:tav>
                                      </p:tavLst>
                                    </p:anim>
                                    <p:animEffect filter="fade" transition="in">
                                      <p:cBhvr>
                                        <p:cTn dur="1000" id="33"/>
                                        <p:tgtEl>
                                          <p:spTgt spid="29"/>
                                        </p:tgtEl>
                                      </p:cBhvr>
                                    </p:animEffect>
                                  </p:childTnLst>
                                </p:cTn>
                              </p:par>
                            </p:childTnLst>
                          </p:cTn>
                        </p:par>
                        <p:par>
                          <p:cTn fill="hold" id="34" nodeType="afterGroup">
                            <p:stCondLst>
                              <p:cond delay="4000"/>
                            </p:stCondLst>
                            <p:childTnLst>
                              <p:par>
                                <p:cTn fill="hold" grpId="0" id="35" nodeType="afterEffect" presetClass="entr" presetID="2" presetSubtype="2">
                                  <p:stCondLst>
                                    <p:cond delay="0"/>
                                  </p:stCondLst>
                                  <p:childTnLst>
                                    <p:set>
                                      <p:cBhvr>
                                        <p:cTn dur="1" fill="hold" id="36">
                                          <p:stCondLst>
                                            <p:cond delay="0"/>
                                          </p:stCondLst>
                                        </p:cTn>
                                        <p:tgtEl>
                                          <p:spTgt spid="6"/>
                                        </p:tgtEl>
                                        <p:attrNameLst>
                                          <p:attrName>style.visibility</p:attrName>
                                        </p:attrNameLst>
                                      </p:cBhvr>
                                      <p:to>
                                        <p:strVal val="visible"/>
                                      </p:to>
                                    </p:set>
                                    <p:anim calcmode="lin" valueType="num">
                                      <p:cBhvr additive="base">
                                        <p:cTn dur="500" fill="hold" id="37"/>
                                        <p:tgtEl>
                                          <p:spTgt spid="6"/>
                                        </p:tgtEl>
                                        <p:attrNameLst>
                                          <p:attrName>ppt_x</p:attrName>
                                        </p:attrNameLst>
                                      </p:cBhvr>
                                      <p:tavLst>
                                        <p:tav tm="0">
                                          <p:val>
                                            <p:strVal val="1+#ppt_w/2"/>
                                          </p:val>
                                        </p:tav>
                                        <p:tav tm="100000">
                                          <p:val>
                                            <p:strVal val="#ppt_x"/>
                                          </p:val>
                                        </p:tav>
                                      </p:tavLst>
                                    </p:anim>
                                    <p:anim calcmode="lin" valueType="num">
                                      <p:cBhvr additive="base">
                                        <p:cTn dur="500" fill="hold" id="38"/>
                                        <p:tgtEl>
                                          <p:spTgt spid="6"/>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0"/>
                                  </p:stCondLst>
                                  <p:childTnLst>
                                    <p:set>
                                      <p:cBhvr>
                                        <p:cTn dur="1" fill="hold" id="40">
                                          <p:stCondLst>
                                            <p:cond delay="0"/>
                                          </p:stCondLst>
                                        </p:cTn>
                                        <p:tgtEl>
                                          <p:spTgt spid="7"/>
                                        </p:tgtEl>
                                        <p:attrNameLst>
                                          <p:attrName>style.visibility</p:attrName>
                                        </p:attrNameLst>
                                      </p:cBhvr>
                                      <p:to>
                                        <p:strVal val="visible"/>
                                      </p:to>
                                    </p:set>
                                    <p:anim calcmode="lin" valueType="num">
                                      <p:cBhvr additive="base">
                                        <p:cTn dur="500" fill="hold" id="41"/>
                                        <p:tgtEl>
                                          <p:spTgt spid="7"/>
                                        </p:tgtEl>
                                        <p:attrNameLst>
                                          <p:attrName>ppt_x</p:attrName>
                                        </p:attrNameLst>
                                      </p:cBhvr>
                                      <p:tavLst>
                                        <p:tav tm="0">
                                          <p:val>
                                            <p:strVal val="1+#ppt_w/2"/>
                                          </p:val>
                                        </p:tav>
                                        <p:tav tm="100000">
                                          <p:val>
                                            <p:strVal val="#ppt_x"/>
                                          </p:val>
                                        </p:tav>
                                      </p:tavLst>
                                    </p:anim>
                                    <p:anim calcmode="lin" valueType="num">
                                      <p:cBhvr additive="base">
                                        <p:cTn dur="500" fill="hold" id="42"/>
                                        <p:tgtEl>
                                          <p:spTgt spid="7"/>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0"/>
                                  </p:stCondLst>
                                  <p:childTnLst>
                                    <p:set>
                                      <p:cBhvr>
                                        <p:cTn dur="1" fill="hold" id="44">
                                          <p:stCondLst>
                                            <p:cond delay="0"/>
                                          </p:stCondLst>
                                        </p:cTn>
                                        <p:tgtEl>
                                          <p:spTgt spid="8"/>
                                        </p:tgtEl>
                                        <p:attrNameLst>
                                          <p:attrName>style.visibility</p:attrName>
                                        </p:attrNameLst>
                                      </p:cBhvr>
                                      <p:to>
                                        <p:strVal val="visible"/>
                                      </p:to>
                                    </p:set>
                                    <p:anim calcmode="lin" valueType="num">
                                      <p:cBhvr additive="base">
                                        <p:cTn dur="500" fill="hold" id="45"/>
                                        <p:tgtEl>
                                          <p:spTgt spid="8"/>
                                        </p:tgtEl>
                                        <p:attrNameLst>
                                          <p:attrName>ppt_x</p:attrName>
                                        </p:attrNameLst>
                                      </p:cBhvr>
                                      <p:tavLst>
                                        <p:tav tm="0">
                                          <p:val>
                                            <p:strVal val="1+#ppt_w/2"/>
                                          </p:val>
                                        </p:tav>
                                        <p:tav tm="100000">
                                          <p:val>
                                            <p:strVal val="#ppt_x"/>
                                          </p:val>
                                        </p:tav>
                                      </p:tavLst>
                                    </p:anim>
                                    <p:anim calcmode="lin" valueType="num">
                                      <p:cBhvr additive="base">
                                        <p:cTn dur="500" fill="hold" id="46"/>
                                        <p:tgtEl>
                                          <p:spTgt spid="8"/>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additive="base">
                                        <p:cTn dur="500" fill="hold" id="49"/>
                                        <p:tgtEl>
                                          <p:spTgt spid="9"/>
                                        </p:tgtEl>
                                        <p:attrNameLst>
                                          <p:attrName>ppt_x</p:attrName>
                                        </p:attrNameLst>
                                      </p:cBhvr>
                                      <p:tavLst>
                                        <p:tav tm="0">
                                          <p:val>
                                            <p:strVal val="1+#ppt_w/2"/>
                                          </p:val>
                                        </p:tav>
                                        <p:tav tm="100000">
                                          <p:val>
                                            <p:strVal val="#ppt_x"/>
                                          </p:val>
                                        </p:tav>
                                      </p:tavLst>
                                    </p:anim>
                                    <p:anim calcmode="lin" valueType="num">
                                      <p:cBhvr additive="base">
                                        <p:cTn dur="500" fill="hold" id="50"/>
                                        <p:tgtEl>
                                          <p:spTgt spid="9"/>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0"/>
                                  </p:stCondLst>
                                  <p:childTnLst>
                                    <p:set>
                                      <p:cBhvr>
                                        <p:cTn dur="1" fill="hold" id="52">
                                          <p:stCondLst>
                                            <p:cond delay="0"/>
                                          </p:stCondLst>
                                        </p:cTn>
                                        <p:tgtEl>
                                          <p:spTgt spid="10"/>
                                        </p:tgtEl>
                                        <p:attrNameLst>
                                          <p:attrName>style.visibility</p:attrName>
                                        </p:attrNameLst>
                                      </p:cBhvr>
                                      <p:to>
                                        <p:strVal val="visible"/>
                                      </p:to>
                                    </p:set>
                                    <p:anim calcmode="lin" valueType="num">
                                      <p:cBhvr additive="base">
                                        <p:cTn dur="500" fill="hold" id="53"/>
                                        <p:tgtEl>
                                          <p:spTgt spid="10"/>
                                        </p:tgtEl>
                                        <p:attrNameLst>
                                          <p:attrName>ppt_x</p:attrName>
                                        </p:attrNameLst>
                                      </p:cBhvr>
                                      <p:tavLst>
                                        <p:tav tm="0">
                                          <p:val>
                                            <p:strVal val="1+#ppt_w/2"/>
                                          </p:val>
                                        </p:tav>
                                        <p:tav tm="100000">
                                          <p:val>
                                            <p:strVal val="#ppt_x"/>
                                          </p:val>
                                        </p:tav>
                                      </p:tavLst>
                                    </p:anim>
                                    <p:anim calcmode="lin" valueType="num">
                                      <p:cBhvr additive="base">
                                        <p:cTn dur="500" fill="hold" id="54"/>
                                        <p:tgtEl>
                                          <p:spTgt spid="10"/>
                                        </p:tgtEl>
                                        <p:attrNameLst>
                                          <p:attrName>ppt_y</p:attrName>
                                        </p:attrNameLst>
                                      </p:cBhvr>
                                      <p:tavLst>
                                        <p:tav tm="0">
                                          <p:val>
                                            <p:strVal val="#ppt_y"/>
                                          </p:val>
                                        </p:tav>
                                        <p:tav tm="100000">
                                          <p:val>
                                            <p:strVal val="#ppt_y"/>
                                          </p:val>
                                        </p:tav>
                                      </p:tavLst>
                                    </p:anim>
                                  </p:childTnLst>
                                </p:cTn>
                              </p:par>
                              <p:par>
                                <p:cTn fill="hold" id="55" nodeType="withEffect" presetClass="entr" presetID="2" presetSubtype="2">
                                  <p:stCondLst>
                                    <p:cond delay="0"/>
                                  </p:stCondLst>
                                  <p:childTnLst>
                                    <p:set>
                                      <p:cBhvr>
                                        <p:cTn dur="1" fill="hold" id="56">
                                          <p:stCondLst>
                                            <p:cond delay="0"/>
                                          </p:stCondLst>
                                        </p:cTn>
                                        <p:tgtEl>
                                          <p:spTgt spid="11"/>
                                        </p:tgtEl>
                                        <p:attrNameLst>
                                          <p:attrName>style.visibility</p:attrName>
                                        </p:attrNameLst>
                                      </p:cBhvr>
                                      <p:to>
                                        <p:strVal val="visible"/>
                                      </p:to>
                                    </p:set>
                                    <p:anim calcmode="lin" valueType="num">
                                      <p:cBhvr additive="base">
                                        <p:cTn dur="500" fill="hold" id="57"/>
                                        <p:tgtEl>
                                          <p:spTgt spid="11"/>
                                        </p:tgtEl>
                                        <p:attrNameLst>
                                          <p:attrName>ppt_x</p:attrName>
                                        </p:attrNameLst>
                                      </p:cBhvr>
                                      <p:tavLst>
                                        <p:tav tm="0">
                                          <p:val>
                                            <p:strVal val="1+#ppt_w/2"/>
                                          </p:val>
                                        </p:tav>
                                        <p:tav tm="100000">
                                          <p:val>
                                            <p:strVal val="#ppt_x"/>
                                          </p:val>
                                        </p:tav>
                                      </p:tavLst>
                                    </p:anim>
                                    <p:anim calcmode="lin" valueType="num">
                                      <p:cBhvr additive="base">
                                        <p:cTn dur="500" fill="hold" id="58"/>
                                        <p:tgtEl>
                                          <p:spTgt spid="11"/>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0"/>
                                  </p:stCondLst>
                                  <p:childTnLst>
                                    <p:set>
                                      <p:cBhvr>
                                        <p:cTn dur="1" fill="hold" id="60">
                                          <p:stCondLst>
                                            <p:cond delay="0"/>
                                          </p:stCondLst>
                                        </p:cTn>
                                        <p:tgtEl>
                                          <p:spTgt spid="14"/>
                                        </p:tgtEl>
                                        <p:attrNameLst>
                                          <p:attrName>style.visibility</p:attrName>
                                        </p:attrNameLst>
                                      </p:cBhvr>
                                      <p:to>
                                        <p:strVal val="visible"/>
                                      </p:to>
                                    </p:set>
                                    <p:anim calcmode="lin" valueType="num">
                                      <p:cBhvr additive="base">
                                        <p:cTn dur="500" fill="hold" id="61"/>
                                        <p:tgtEl>
                                          <p:spTgt spid="14"/>
                                        </p:tgtEl>
                                        <p:attrNameLst>
                                          <p:attrName>ppt_x</p:attrName>
                                        </p:attrNameLst>
                                      </p:cBhvr>
                                      <p:tavLst>
                                        <p:tav tm="0">
                                          <p:val>
                                            <p:strVal val="1+#ppt_w/2"/>
                                          </p:val>
                                        </p:tav>
                                        <p:tav tm="100000">
                                          <p:val>
                                            <p:strVal val="#ppt_x"/>
                                          </p:val>
                                        </p:tav>
                                      </p:tavLst>
                                    </p:anim>
                                    <p:anim calcmode="lin" valueType="num">
                                      <p:cBhvr additive="base">
                                        <p:cTn dur="500" fill="hold" id="62"/>
                                        <p:tgtEl>
                                          <p:spTgt spid="14"/>
                                        </p:tgtEl>
                                        <p:attrNameLst>
                                          <p:attrName>ppt_y</p:attrName>
                                        </p:attrNameLst>
                                      </p:cBhvr>
                                      <p:tavLst>
                                        <p:tav tm="0">
                                          <p:val>
                                            <p:strVal val="#ppt_y"/>
                                          </p:val>
                                        </p:tav>
                                        <p:tav tm="100000">
                                          <p:val>
                                            <p:strVal val="#ppt_y"/>
                                          </p:val>
                                        </p:tav>
                                      </p:tavLst>
                                    </p:anim>
                                  </p:childTnLst>
                                </p:cTn>
                              </p:par>
                              <p:par>
                                <p:cTn fill="hold" id="63" nodeType="withEffect" presetClass="entr" presetID="2" presetSubtype="2">
                                  <p:stCondLst>
                                    <p:cond delay="0"/>
                                  </p:stCondLst>
                                  <p:childTnLst>
                                    <p:set>
                                      <p:cBhvr>
                                        <p:cTn dur="1" fill="hold" id="64">
                                          <p:stCondLst>
                                            <p:cond delay="0"/>
                                          </p:stCondLst>
                                        </p:cTn>
                                        <p:tgtEl>
                                          <p:spTgt spid="15"/>
                                        </p:tgtEl>
                                        <p:attrNameLst>
                                          <p:attrName>style.visibility</p:attrName>
                                        </p:attrNameLst>
                                      </p:cBhvr>
                                      <p:to>
                                        <p:strVal val="visible"/>
                                      </p:to>
                                    </p:set>
                                    <p:anim calcmode="lin" valueType="num">
                                      <p:cBhvr additive="base">
                                        <p:cTn dur="500" fill="hold" id="65"/>
                                        <p:tgtEl>
                                          <p:spTgt spid="15"/>
                                        </p:tgtEl>
                                        <p:attrNameLst>
                                          <p:attrName>ppt_x</p:attrName>
                                        </p:attrNameLst>
                                      </p:cBhvr>
                                      <p:tavLst>
                                        <p:tav tm="0">
                                          <p:val>
                                            <p:strVal val="1+#ppt_w/2"/>
                                          </p:val>
                                        </p:tav>
                                        <p:tav tm="100000">
                                          <p:val>
                                            <p:strVal val="#ppt_x"/>
                                          </p:val>
                                        </p:tav>
                                      </p:tavLst>
                                    </p:anim>
                                    <p:anim calcmode="lin" valueType="num">
                                      <p:cBhvr additive="base">
                                        <p:cTn dur="500" fill="hold" id="66"/>
                                        <p:tgtEl>
                                          <p:spTgt spid="15"/>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4500"/>
                            </p:stCondLst>
                            <p:childTnLst>
                              <p:par>
                                <p:cTn fill="hold" grpId="0" id="68" nodeType="afterEffect" presetClass="entr" presetID="42" presetSubtype="0">
                                  <p:stCondLst>
                                    <p:cond delay="0"/>
                                  </p:stCondLst>
                                  <p:iterate type="lt">
                                    <p:tmPct val="10000"/>
                                  </p:iterate>
                                  <p:childTnLst>
                                    <p:set>
                                      <p:cBhvr>
                                        <p:cTn dur="1" fill="hold" id="69">
                                          <p:stCondLst>
                                            <p:cond delay="0"/>
                                          </p:stCondLst>
                                        </p:cTn>
                                        <p:tgtEl>
                                          <p:spTgt spid="24"/>
                                        </p:tgtEl>
                                        <p:attrNameLst>
                                          <p:attrName>style.visibility</p:attrName>
                                        </p:attrNameLst>
                                      </p:cBhvr>
                                      <p:to>
                                        <p:strVal val="visible"/>
                                      </p:to>
                                    </p:set>
                                    <p:animEffect filter="fade" transition="in">
                                      <p:cBhvr>
                                        <p:cTn dur="500" id="70"/>
                                        <p:tgtEl>
                                          <p:spTgt spid="24"/>
                                        </p:tgtEl>
                                      </p:cBhvr>
                                    </p:animEffect>
                                    <p:anim calcmode="lin" valueType="num">
                                      <p:cBhvr>
                                        <p:cTn dur="500" fill="hold" id="71"/>
                                        <p:tgtEl>
                                          <p:spTgt spid="24"/>
                                        </p:tgtEl>
                                        <p:attrNameLst>
                                          <p:attrName>ppt_x</p:attrName>
                                        </p:attrNameLst>
                                      </p:cBhvr>
                                      <p:tavLst>
                                        <p:tav tm="0">
                                          <p:val>
                                            <p:strVal val="#ppt_x"/>
                                          </p:val>
                                        </p:tav>
                                        <p:tav tm="100000">
                                          <p:val>
                                            <p:strVal val="#ppt_x"/>
                                          </p:val>
                                        </p:tav>
                                      </p:tavLst>
                                    </p:anim>
                                    <p:anim calcmode="lin" valueType="num">
                                      <p:cBhvr>
                                        <p:cTn dur="500" fill="hold" id="72"/>
                                        <p:tgtEl>
                                          <p:spTgt spid="24"/>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0"/>
                                  </p:stCondLst>
                                  <p:iterate type="lt">
                                    <p:tmPct val="10000"/>
                                  </p:iterate>
                                  <p:childTnLst>
                                    <p:set>
                                      <p:cBhvr>
                                        <p:cTn dur="1" fill="hold" id="74">
                                          <p:stCondLst>
                                            <p:cond delay="0"/>
                                          </p:stCondLst>
                                        </p:cTn>
                                        <p:tgtEl>
                                          <p:spTgt spid="25"/>
                                        </p:tgtEl>
                                        <p:attrNameLst>
                                          <p:attrName>style.visibility</p:attrName>
                                        </p:attrNameLst>
                                      </p:cBhvr>
                                      <p:to>
                                        <p:strVal val="visible"/>
                                      </p:to>
                                    </p:set>
                                    <p:animEffect filter="fade" transition="in">
                                      <p:cBhvr>
                                        <p:cTn dur="500" id="75"/>
                                        <p:tgtEl>
                                          <p:spTgt spid="25"/>
                                        </p:tgtEl>
                                      </p:cBhvr>
                                    </p:animEffect>
                                    <p:anim calcmode="lin" valueType="num">
                                      <p:cBhvr>
                                        <p:cTn dur="500" fill="hold" id="76"/>
                                        <p:tgtEl>
                                          <p:spTgt spid="25"/>
                                        </p:tgtEl>
                                        <p:attrNameLst>
                                          <p:attrName>ppt_x</p:attrName>
                                        </p:attrNameLst>
                                      </p:cBhvr>
                                      <p:tavLst>
                                        <p:tav tm="0">
                                          <p:val>
                                            <p:strVal val="#ppt_x"/>
                                          </p:val>
                                        </p:tav>
                                        <p:tav tm="100000">
                                          <p:val>
                                            <p:strVal val="#ppt_x"/>
                                          </p:val>
                                        </p:tav>
                                      </p:tavLst>
                                    </p:anim>
                                    <p:anim calcmode="lin" valueType="num">
                                      <p:cBhvr>
                                        <p:cTn dur="500" fill="hold" id="77"/>
                                        <p:tgtEl>
                                          <p:spTgt spid="25"/>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iterate type="lt">
                                    <p:tmPct val="10000"/>
                                  </p:iterate>
                                  <p:childTnLst>
                                    <p:set>
                                      <p:cBhvr>
                                        <p:cTn dur="1" fill="hold" id="79">
                                          <p:stCondLst>
                                            <p:cond delay="0"/>
                                          </p:stCondLst>
                                        </p:cTn>
                                        <p:tgtEl>
                                          <p:spTgt spid="26"/>
                                        </p:tgtEl>
                                        <p:attrNameLst>
                                          <p:attrName>style.visibility</p:attrName>
                                        </p:attrNameLst>
                                      </p:cBhvr>
                                      <p:to>
                                        <p:strVal val="visible"/>
                                      </p:to>
                                    </p:set>
                                    <p:animEffect filter="fade" transition="in">
                                      <p:cBhvr>
                                        <p:cTn dur="500" id="80"/>
                                        <p:tgtEl>
                                          <p:spTgt spid="26"/>
                                        </p:tgtEl>
                                      </p:cBhvr>
                                    </p:animEffect>
                                    <p:anim calcmode="lin" valueType="num">
                                      <p:cBhvr>
                                        <p:cTn dur="500" fill="hold" id="81"/>
                                        <p:tgtEl>
                                          <p:spTgt spid="26"/>
                                        </p:tgtEl>
                                        <p:attrNameLst>
                                          <p:attrName>ppt_x</p:attrName>
                                        </p:attrNameLst>
                                      </p:cBhvr>
                                      <p:tavLst>
                                        <p:tav tm="0">
                                          <p:val>
                                            <p:strVal val="#ppt_x"/>
                                          </p:val>
                                        </p:tav>
                                        <p:tav tm="100000">
                                          <p:val>
                                            <p:strVal val="#ppt_x"/>
                                          </p:val>
                                        </p:tav>
                                      </p:tavLst>
                                    </p:anim>
                                    <p:anim calcmode="lin" valueType="num">
                                      <p:cBhvr>
                                        <p:cTn dur="500" fill="hold" id="82"/>
                                        <p:tgtEl>
                                          <p:spTgt spid="26"/>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iterate type="lt">
                                    <p:tmPct val="10000"/>
                                  </p:iterate>
                                  <p:childTnLst>
                                    <p:set>
                                      <p:cBhvr>
                                        <p:cTn dur="1" fill="hold" id="84">
                                          <p:stCondLst>
                                            <p:cond delay="0"/>
                                          </p:stCondLst>
                                        </p:cTn>
                                        <p:tgtEl>
                                          <p:spTgt spid="27"/>
                                        </p:tgtEl>
                                        <p:attrNameLst>
                                          <p:attrName>style.visibility</p:attrName>
                                        </p:attrNameLst>
                                      </p:cBhvr>
                                      <p:to>
                                        <p:strVal val="visible"/>
                                      </p:to>
                                    </p:set>
                                    <p:animEffect filter="fade" transition="in">
                                      <p:cBhvr>
                                        <p:cTn dur="500" id="85"/>
                                        <p:tgtEl>
                                          <p:spTgt spid="27"/>
                                        </p:tgtEl>
                                      </p:cBhvr>
                                    </p:animEffect>
                                    <p:anim calcmode="lin" valueType="num">
                                      <p:cBhvr>
                                        <p:cTn dur="500" fill="hold" id="86"/>
                                        <p:tgtEl>
                                          <p:spTgt spid="27"/>
                                        </p:tgtEl>
                                        <p:attrNameLst>
                                          <p:attrName>ppt_x</p:attrName>
                                        </p:attrNameLst>
                                      </p:cBhvr>
                                      <p:tavLst>
                                        <p:tav tm="0">
                                          <p:val>
                                            <p:strVal val="#ppt_x"/>
                                          </p:val>
                                        </p:tav>
                                        <p:tav tm="100000">
                                          <p:val>
                                            <p:strVal val="#ppt_x"/>
                                          </p:val>
                                        </p:tav>
                                      </p:tavLst>
                                    </p:anim>
                                    <p:anim calcmode="lin" valueType="num">
                                      <p:cBhvr>
                                        <p:cTn dur="500" fill="hold" id="87"/>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4"/>
      <p:bldP grpId="0" spid="24"/>
      <p:bldP grpId="0" spid="25"/>
      <p:bldP grpId="0" spid="26"/>
      <p:bldP grpId="0" spid="27"/>
      <p:bldP grpId="0" spid="28"/>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十字箭头 2"/>
          <p:cNvSpPr/>
          <p:nvPr/>
        </p:nvSpPr>
        <p:spPr>
          <a:xfrm>
            <a:off x="3138091" y="1314938"/>
            <a:ext cx="2867819" cy="2867819"/>
          </a:xfrm>
          <a:prstGeom prst="quadArrow">
            <a:avLst>
              <a:gd fmla="val 2000" name="adj1"/>
              <a:gd fmla="val 4000" name="adj2"/>
              <a:gd fmla="val 5000" name="adj3"/>
            </a:avLst>
          </a:prstGeom>
          <a:solidFill>
            <a:schemeClr val="bg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grpSp>
        <p:nvGrpSpPr>
          <p:cNvPr id="4" name="组合 3"/>
          <p:cNvGrpSpPr/>
          <p:nvPr/>
        </p:nvGrpSpPr>
        <p:grpSpPr>
          <a:xfrm>
            <a:off x="3324500" y="1501347"/>
            <a:ext cx="1147127" cy="1147127"/>
            <a:chOff x="4432666" y="1953520"/>
            <a:chExt cx="1529503" cy="1529503"/>
          </a:xfrm>
        </p:grpSpPr>
        <p:sp>
          <p:nvSpPr>
            <p:cNvPr id="5" name="任意多边形 4"/>
            <p:cNvSpPr/>
            <p:nvPr/>
          </p:nvSpPr>
          <p:spPr>
            <a:xfrm>
              <a:off x="4432666" y="1953520"/>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2F318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5634" lIns="215634" numCol="1" rIns="215634" spcCol="1270" spcFirstLastPara="0" tIns="215634" vert="horz" wrap="square">
              <a:noAutofit/>
            </a:bodyPr>
            <a:lstStyle/>
            <a:p>
              <a:pPr algn="ctr" defTabSz="1233488">
                <a:lnSpc>
                  <a:spcPct val="90000"/>
                </a:lnSpc>
                <a:spcBef>
                  <a:spcPct val="0"/>
                </a:spcBef>
                <a:spcAft>
                  <a:spcPct val="35000"/>
                </a:spcAft>
              </a:pPr>
              <a:endParaRPr altLang="en-US" lang="zh-CN" sz="2800">
                <a:solidFill>
                  <a:schemeClr val="tx1"/>
                </a:solidFill>
              </a:endParaRPr>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4795114" y="2315966"/>
              <a:ext cx="804605" cy="804605"/>
            </a:xfrm>
            <a:prstGeom prst="rect">
              <a:avLst/>
            </a:prstGeom>
          </p:spPr>
        </p:pic>
      </p:grpSp>
      <p:grpSp>
        <p:nvGrpSpPr>
          <p:cNvPr id="7" name="组合 6"/>
          <p:cNvGrpSpPr/>
          <p:nvPr/>
        </p:nvGrpSpPr>
        <p:grpSpPr>
          <a:xfrm>
            <a:off x="3324500" y="2849221"/>
            <a:ext cx="1147127" cy="1147127"/>
            <a:chOff x="4432666" y="3750686"/>
            <a:chExt cx="1529503" cy="1529503"/>
          </a:xfrm>
        </p:grpSpPr>
        <p:sp>
          <p:nvSpPr>
            <p:cNvPr id="8" name="任意多边形 7"/>
            <p:cNvSpPr/>
            <p:nvPr/>
          </p:nvSpPr>
          <p:spPr>
            <a:xfrm>
              <a:off x="4432666" y="3750686"/>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2F318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5634" lIns="215634" numCol="1" rIns="215634" spcCol="1270" spcFirstLastPara="0" tIns="215634" vert="horz" wrap="square">
              <a:noAutofit/>
            </a:bodyPr>
            <a:lstStyle/>
            <a:p>
              <a:pPr algn="ctr" defTabSz="1233488">
                <a:lnSpc>
                  <a:spcPct val="90000"/>
                </a:lnSpc>
                <a:spcBef>
                  <a:spcPct val="0"/>
                </a:spcBef>
                <a:spcAft>
                  <a:spcPct val="35000"/>
                </a:spcAft>
              </a:pPr>
              <a:endParaRPr altLang="en-US" lang="zh-CN" sz="2800">
                <a:solidFill>
                  <a:schemeClr val="tx1"/>
                </a:solidFill>
              </a:endParaRPr>
            </a:p>
          </p:txBody>
        </p:sp>
        <p:pic>
          <p:nvPicPr>
            <p:cNvPr id="9" name="图片 8"/>
            <p:cNvPicPr>
              <a:picLocks noChangeAspect="1"/>
            </p:cNvPicPr>
            <p:nvPr/>
          </p:nvPicPr>
          <p:blipFill>
            <a:blip r:embed="rId4">
              <a:extLst>
                <a:ext uri="{28A0092B-C50C-407E-A947-70E740481C1C}">
                  <a14:useLocalDpi val="0"/>
                </a:ext>
              </a:extLst>
            </a:blip>
            <a:stretch>
              <a:fillRect/>
            </a:stretch>
          </p:blipFill>
          <p:spPr>
            <a:xfrm>
              <a:off x="4724774" y="4043880"/>
              <a:ext cx="945284" cy="945284"/>
            </a:xfrm>
            <a:prstGeom prst="rect">
              <a:avLst/>
            </a:prstGeom>
          </p:spPr>
        </p:pic>
      </p:grpSp>
      <p:grpSp>
        <p:nvGrpSpPr>
          <p:cNvPr id="10" name="组合 9"/>
          <p:cNvGrpSpPr/>
          <p:nvPr/>
        </p:nvGrpSpPr>
        <p:grpSpPr>
          <a:xfrm>
            <a:off x="4672375" y="1501347"/>
            <a:ext cx="1147127" cy="1147127"/>
            <a:chOff x="6229832" y="1953520"/>
            <a:chExt cx="1529503" cy="1529503"/>
          </a:xfrm>
        </p:grpSpPr>
        <p:sp>
          <p:nvSpPr>
            <p:cNvPr id="11" name="任意多边形 10"/>
            <p:cNvSpPr/>
            <p:nvPr/>
          </p:nvSpPr>
          <p:spPr>
            <a:xfrm>
              <a:off x="6229832" y="1953520"/>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5634" lIns="215634" numCol="1" rIns="215634" spcCol="1270" spcFirstLastPara="0" tIns="215634" vert="horz" wrap="square">
              <a:noAutofit/>
            </a:bodyPr>
            <a:lstStyle/>
            <a:p>
              <a:pPr algn="ctr" defTabSz="1233488">
                <a:lnSpc>
                  <a:spcPct val="90000"/>
                </a:lnSpc>
                <a:spcBef>
                  <a:spcPct val="0"/>
                </a:spcBef>
                <a:spcAft>
                  <a:spcPct val="35000"/>
                </a:spcAft>
              </a:pPr>
              <a:endParaRPr altLang="en-US" lang="zh-CN" sz="2800">
                <a:solidFill>
                  <a:schemeClr val="tx1"/>
                </a:solidFill>
              </a:endParaRPr>
            </a:p>
          </p:txBody>
        </p:sp>
        <p:pic>
          <p:nvPicPr>
            <p:cNvPr id="12" name="图片 11"/>
            <p:cNvPicPr>
              <a:picLocks noChangeAspect="1"/>
            </p:cNvPicPr>
            <p:nvPr/>
          </p:nvPicPr>
          <p:blipFill>
            <a:blip r:embed="rId5">
              <a:extLst>
                <a:ext uri="{28A0092B-C50C-407E-A947-70E740481C1C}">
                  <a14:useLocalDpi val="0"/>
                </a:ext>
              </a:extLst>
            </a:blip>
            <a:stretch>
              <a:fillRect/>
            </a:stretch>
          </p:blipFill>
          <p:spPr>
            <a:xfrm>
              <a:off x="6470767" y="2435557"/>
              <a:ext cx="1046362" cy="565425"/>
            </a:xfrm>
            <a:prstGeom prst="rect">
              <a:avLst/>
            </a:prstGeom>
          </p:spPr>
        </p:pic>
      </p:grpSp>
      <p:grpSp>
        <p:nvGrpSpPr>
          <p:cNvPr id="13" name="组合 12"/>
          <p:cNvGrpSpPr/>
          <p:nvPr/>
        </p:nvGrpSpPr>
        <p:grpSpPr>
          <a:xfrm>
            <a:off x="4672375" y="2849221"/>
            <a:ext cx="1147127" cy="1147127"/>
            <a:chOff x="6229832" y="3750686"/>
            <a:chExt cx="1529503" cy="1529503"/>
          </a:xfrm>
        </p:grpSpPr>
        <p:sp>
          <p:nvSpPr>
            <p:cNvPr id="14" name="任意多边形 13"/>
            <p:cNvSpPr/>
            <p:nvPr/>
          </p:nvSpPr>
          <p:spPr>
            <a:xfrm>
              <a:off x="6229832" y="3750686"/>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2F318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5634" lIns="215634" numCol="1" rIns="215634" spcCol="1270" spcFirstLastPara="0" tIns="215634" vert="horz" wrap="square">
              <a:noAutofit/>
            </a:bodyPr>
            <a:lstStyle/>
            <a:p>
              <a:pPr algn="ctr" defTabSz="1233488">
                <a:lnSpc>
                  <a:spcPct val="90000"/>
                </a:lnSpc>
                <a:spcBef>
                  <a:spcPct val="0"/>
                </a:spcBef>
                <a:spcAft>
                  <a:spcPct val="35000"/>
                </a:spcAft>
              </a:pPr>
              <a:endParaRPr altLang="en-US" lang="zh-CN" sz="2800">
                <a:solidFill>
                  <a:schemeClr val="tx1"/>
                </a:solidFill>
              </a:endParaRPr>
            </a:p>
          </p:txBody>
        </p:sp>
        <p:pic>
          <p:nvPicPr>
            <p:cNvPr id="15" name="图片 14"/>
            <p:cNvPicPr>
              <a:picLocks noChangeAspect="1"/>
            </p:cNvPicPr>
            <p:nvPr/>
          </p:nvPicPr>
          <p:blipFill>
            <a:blip r:embed="rId6">
              <a:extLst>
                <a:ext uri="{28A0092B-C50C-407E-A947-70E740481C1C}">
                  <a14:useLocalDpi val="0"/>
                </a:ext>
              </a:extLst>
            </a:blip>
            <a:stretch>
              <a:fillRect/>
            </a:stretch>
          </p:blipFill>
          <p:spPr>
            <a:xfrm>
              <a:off x="6566360" y="4090165"/>
              <a:ext cx="855175" cy="855175"/>
            </a:xfrm>
            <a:prstGeom prst="rect">
              <a:avLst/>
            </a:prstGeom>
          </p:spPr>
        </p:pic>
      </p:grpSp>
      <p:grpSp>
        <p:nvGrpSpPr>
          <p:cNvPr id="16" name="组合 15"/>
          <p:cNvGrpSpPr/>
          <p:nvPr/>
        </p:nvGrpSpPr>
        <p:grpSpPr>
          <a:xfrm>
            <a:off x="845625" y="1480060"/>
            <a:ext cx="2106059" cy="718402"/>
            <a:chOff x="1127500" y="1925139"/>
            <a:chExt cx="2808078" cy="957870"/>
          </a:xfrm>
        </p:grpSpPr>
        <p:sp>
          <p:nvSpPr>
            <p:cNvPr id="17" name="文本框 33"/>
            <p:cNvSpPr txBox="1"/>
            <p:nvPr/>
          </p:nvSpPr>
          <p:spPr>
            <a:xfrm>
              <a:off x="1127501" y="1925139"/>
              <a:ext cx="2808075" cy="414528"/>
            </a:xfrm>
            <a:prstGeom prst="rect">
              <a:avLst/>
            </a:prstGeom>
            <a:noFill/>
          </p:spPr>
          <p:txBody>
            <a:bodyPr rtlCol="0" wrap="square">
              <a:spAutoFit/>
            </a:bodyPr>
            <a:lstStyle/>
            <a:p>
              <a:pPr algn="r">
                <a:lnSpc>
                  <a:spcPct val="90000"/>
                </a:lnSpc>
                <a:spcBef>
                  <a:spcPts val="750"/>
                </a:spcBef>
              </a:pPr>
              <a:r>
                <a:rPr altLang="en-US" b="1" lang="zh-CN" sz="1600">
                  <a:latin charset="-122" pitchFamily="34" typeface="微软雅黑"/>
                  <a:ea charset="-122" pitchFamily="34" typeface="微软雅黑"/>
                </a:rPr>
                <a:t>添加标题</a:t>
              </a:r>
            </a:p>
          </p:txBody>
        </p:sp>
        <p:sp>
          <p:nvSpPr>
            <p:cNvPr id="18" name="文本框 34"/>
            <p:cNvSpPr txBox="1"/>
            <p:nvPr/>
          </p:nvSpPr>
          <p:spPr>
            <a:xfrm>
              <a:off x="1127500" y="2201626"/>
              <a:ext cx="2808078" cy="703072"/>
            </a:xfrm>
            <a:prstGeom prst="rect">
              <a:avLst/>
            </a:prstGeom>
            <a:noFill/>
          </p:spPr>
          <p:txBody>
            <a:bodyPr rtlCol="0" wrap="square">
              <a:spAutoFit/>
            </a:bodyPr>
            <a:lstStyle/>
            <a:p>
              <a:pPr algn="just">
                <a:lnSpc>
                  <a:spcPct val="130000"/>
                </a:lnSpc>
              </a:pPr>
              <a:r>
                <a:rPr altLang="en-US" lang="zh-CN" smtClean="0" sz="1100">
                  <a:latin charset="-122" pitchFamily="34" typeface="微软雅黑"/>
                  <a:ea charset="-122" pitchFamily="34" typeface="微软雅黑"/>
                </a:rPr>
                <a:t>此处输入您的文字文本，或者复制您的文字文本粘贴到此处。</a:t>
              </a:r>
            </a:p>
          </p:txBody>
        </p:sp>
      </p:grpSp>
      <p:grpSp>
        <p:nvGrpSpPr>
          <p:cNvPr id="19" name="组合 18"/>
          <p:cNvGrpSpPr/>
          <p:nvPr/>
        </p:nvGrpSpPr>
        <p:grpSpPr>
          <a:xfrm>
            <a:off x="845625" y="2827935"/>
            <a:ext cx="2106059" cy="718403"/>
            <a:chOff x="1127500" y="3722304"/>
            <a:chExt cx="2808078" cy="957871"/>
          </a:xfrm>
        </p:grpSpPr>
        <p:sp>
          <p:nvSpPr>
            <p:cNvPr id="20" name="文本框 37"/>
            <p:cNvSpPr txBox="1"/>
            <p:nvPr/>
          </p:nvSpPr>
          <p:spPr>
            <a:xfrm>
              <a:off x="1127501" y="3722304"/>
              <a:ext cx="2808075" cy="414528"/>
            </a:xfrm>
            <a:prstGeom prst="rect">
              <a:avLst/>
            </a:prstGeom>
            <a:noFill/>
          </p:spPr>
          <p:txBody>
            <a:bodyPr rtlCol="0" wrap="square">
              <a:spAutoFit/>
            </a:bodyPr>
            <a:lstStyle/>
            <a:p>
              <a:pPr algn="r">
                <a:lnSpc>
                  <a:spcPct val="90000"/>
                </a:lnSpc>
                <a:spcBef>
                  <a:spcPts val="750"/>
                </a:spcBef>
              </a:pPr>
              <a:r>
                <a:rPr altLang="en-US" b="1" lang="zh-CN" sz="1600">
                  <a:latin charset="-122" pitchFamily="34" typeface="微软雅黑"/>
                  <a:ea charset="-122" pitchFamily="34" typeface="微软雅黑"/>
                </a:rPr>
                <a:t>添加标题</a:t>
              </a:r>
            </a:p>
          </p:txBody>
        </p:sp>
        <p:sp>
          <p:nvSpPr>
            <p:cNvPr id="21" name="文本框 38"/>
            <p:cNvSpPr txBox="1"/>
            <p:nvPr/>
          </p:nvSpPr>
          <p:spPr>
            <a:xfrm>
              <a:off x="1127500" y="3998793"/>
              <a:ext cx="2808078" cy="703072"/>
            </a:xfrm>
            <a:prstGeom prst="rect">
              <a:avLst/>
            </a:prstGeom>
            <a:noFill/>
          </p:spPr>
          <p:txBody>
            <a:bodyPr rtlCol="0" wrap="square">
              <a:spAutoFit/>
            </a:bodyPr>
            <a:lstStyle/>
            <a:p>
              <a:pPr algn="just">
                <a:lnSpc>
                  <a:spcPct val="130000"/>
                </a:lnSpc>
              </a:pPr>
              <a:r>
                <a:rPr altLang="en-US" lang="zh-CN" smtClean="0" sz="1100">
                  <a:latin charset="-122" pitchFamily="34" typeface="微软雅黑"/>
                  <a:ea charset="-122" pitchFamily="34" typeface="微软雅黑"/>
                </a:rPr>
                <a:t>此处输入您的文字文本，或者复制您的文字文本粘贴到此处。</a:t>
              </a:r>
            </a:p>
          </p:txBody>
        </p:sp>
      </p:grpSp>
      <p:grpSp>
        <p:nvGrpSpPr>
          <p:cNvPr id="22" name="组合 21"/>
          <p:cNvGrpSpPr/>
          <p:nvPr/>
        </p:nvGrpSpPr>
        <p:grpSpPr>
          <a:xfrm>
            <a:off x="6186610" y="1480060"/>
            <a:ext cx="2106059" cy="718402"/>
            <a:chOff x="8248814" y="1925139"/>
            <a:chExt cx="2808078" cy="957870"/>
          </a:xfrm>
        </p:grpSpPr>
        <p:sp>
          <p:nvSpPr>
            <p:cNvPr id="23" name="文本框 39"/>
            <p:cNvSpPr txBox="1"/>
            <p:nvPr/>
          </p:nvSpPr>
          <p:spPr>
            <a:xfrm>
              <a:off x="8248815" y="1925139"/>
              <a:ext cx="2808075" cy="414528"/>
            </a:xfrm>
            <a:prstGeom prst="rect">
              <a:avLst/>
            </a:prstGeom>
            <a:noFill/>
          </p:spPr>
          <p:txBody>
            <a:bodyPr rtlCol="0" wrap="square">
              <a:spAutoFit/>
            </a:bodyPr>
            <a:lstStyle/>
            <a:p>
              <a:pPr>
                <a:lnSpc>
                  <a:spcPct val="90000"/>
                </a:lnSpc>
                <a:spcBef>
                  <a:spcPts val="750"/>
                </a:spcBef>
              </a:pPr>
              <a:r>
                <a:rPr altLang="en-US" b="1" lang="zh-CN" sz="1600">
                  <a:latin charset="-122" pitchFamily="34" typeface="微软雅黑"/>
                  <a:ea charset="-122" pitchFamily="34" typeface="微软雅黑"/>
                </a:rPr>
                <a:t>添加标题</a:t>
              </a:r>
            </a:p>
          </p:txBody>
        </p:sp>
        <p:sp>
          <p:nvSpPr>
            <p:cNvPr id="24" name="文本框 40"/>
            <p:cNvSpPr txBox="1"/>
            <p:nvPr/>
          </p:nvSpPr>
          <p:spPr>
            <a:xfrm>
              <a:off x="8248814" y="2201626"/>
              <a:ext cx="2808078" cy="703072"/>
            </a:xfrm>
            <a:prstGeom prst="rect">
              <a:avLst/>
            </a:prstGeom>
            <a:noFill/>
          </p:spPr>
          <p:txBody>
            <a:bodyPr rtlCol="0" wrap="square">
              <a:spAutoFit/>
            </a:bodyPr>
            <a:lstStyle/>
            <a:p>
              <a:pPr algn="just">
                <a:lnSpc>
                  <a:spcPct val="130000"/>
                </a:lnSpc>
              </a:pPr>
              <a:r>
                <a:rPr altLang="en-US" lang="zh-CN" smtClean="0" sz="1100">
                  <a:latin charset="-122" pitchFamily="34" typeface="微软雅黑"/>
                  <a:ea charset="-122" pitchFamily="34" typeface="微软雅黑"/>
                </a:rPr>
                <a:t>此处输入您的文字文本，或者复制您的文字文本粘贴到此处。</a:t>
              </a:r>
            </a:p>
          </p:txBody>
        </p:sp>
      </p:grpSp>
      <p:grpSp>
        <p:nvGrpSpPr>
          <p:cNvPr id="25" name="组合 24"/>
          <p:cNvGrpSpPr/>
          <p:nvPr/>
        </p:nvGrpSpPr>
        <p:grpSpPr>
          <a:xfrm>
            <a:off x="6186610" y="2827935"/>
            <a:ext cx="2106059" cy="718403"/>
            <a:chOff x="8248814" y="3722304"/>
            <a:chExt cx="2808078" cy="957871"/>
          </a:xfrm>
        </p:grpSpPr>
        <p:sp>
          <p:nvSpPr>
            <p:cNvPr id="26" name="文本框 41"/>
            <p:cNvSpPr txBox="1"/>
            <p:nvPr/>
          </p:nvSpPr>
          <p:spPr>
            <a:xfrm>
              <a:off x="8248815" y="3722304"/>
              <a:ext cx="2808075" cy="414528"/>
            </a:xfrm>
            <a:prstGeom prst="rect">
              <a:avLst/>
            </a:prstGeom>
            <a:noFill/>
          </p:spPr>
          <p:txBody>
            <a:bodyPr rtlCol="0" wrap="square">
              <a:spAutoFit/>
            </a:bodyPr>
            <a:lstStyle/>
            <a:p>
              <a:pPr>
                <a:lnSpc>
                  <a:spcPct val="90000"/>
                </a:lnSpc>
                <a:spcBef>
                  <a:spcPts val="750"/>
                </a:spcBef>
              </a:pPr>
              <a:r>
                <a:rPr altLang="en-US" b="1" lang="zh-CN" sz="1600">
                  <a:latin charset="-122" pitchFamily="34" typeface="微软雅黑"/>
                  <a:ea charset="-122" pitchFamily="34" typeface="微软雅黑"/>
                </a:rPr>
                <a:t>添加标题</a:t>
              </a:r>
            </a:p>
          </p:txBody>
        </p:sp>
        <p:sp>
          <p:nvSpPr>
            <p:cNvPr id="27" name="文本框 42"/>
            <p:cNvSpPr txBox="1"/>
            <p:nvPr/>
          </p:nvSpPr>
          <p:spPr>
            <a:xfrm>
              <a:off x="8248814" y="3998793"/>
              <a:ext cx="2808078" cy="703072"/>
            </a:xfrm>
            <a:prstGeom prst="rect">
              <a:avLst/>
            </a:prstGeom>
            <a:noFill/>
          </p:spPr>
          <p:txBody>
            <a:bodyPr rtlCol="0" wrap="square">
              <a:spAutoFit/>
            </a:bodyPr>
            <a:lstStyle/>
            <a:p>
              <a:pPr algn="just">
                <a:lnSpc>
                  <a:spcPct val="130000"/>
                </a:lnSpc>
              </a:pPr>
              <a:r>
                <a:rPr altLang="en-US" lang="zh-CN" smtClean="0" sz="1100">
                  <a:latin charset="-122" pitchFamily="34" typeface="微软雅黑"/>
                  <a:ea charset="-122" pitchFamily="34" typeface="微软雅黑"/>
                </a:rPr>
                <a:t>此处输入您的文字文本，或者复制您的文字文本粘贴到此处。</a:t>
              </a:r>
            </a:p>
          </p:txBody>
        </p:sp>
      </p:grpSp>
      <p:sp>
        <p:nvSpPr>
          <p:cNvPr id="28" name="TextBox 27"/>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1291569701"/>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circle(out)" transition="in">
                                      <p:cBhvr>
                                        <p:cTn dur="1000" id="7"/>
                                        <p:tgtEl>
                                          <p:spTgt spid="3"/>
                                        </p:tgtEl>
                                      </p:cBhvr>
                                    </p:animEffect>
                                  </p:childTnLst>
                                </p:cTn>
                              </p:par>
                            </p:childTnLst>
                          </p:cTn>
                        </p:par>
                        <p:par>
                          <p:cTn fill="hold" id="8" nodeType="afterGroup">
                            <p:stCondLst>
                              <p:cond delay="1000"/>
                            </p:stCondLst>
                            <p:childTnLst>
                              <p:par>
                                <p:cTn fill="hold" id="9" nodeType="afterEffect" presetClass="entr" presetID="18" presetSubtype="9">
                                  <p:stCondLst>
                                    <p:cond delay="0"/>
                                  </p:stCondLst>
                                  <p:childTnLst>
                                    <p:set>
                                      <p:cBhvr>
                                        <p:cTn dur="1" fill="hold" id="10">
                                          <p:stCondLst>
                                            <p:cond delay="0"/>
                                          </p:stCondLst>
                                        </p:cTn>
                                        <p:tgtEl>
                                          <p:spTgt spid="4"/>
                                        </p:tgtEl>
                                        <p:attrNameLst>
                                          <p:attrName>style.visibility</p:attrName>
                                        </p:attrNameLst>
                                      </p:cBhvr>
                                      <p:to>
                                        <p:strVal val="visible"/>
                                      </p:to>
                                    </p:set>
                                    <p:animEffect filter="strips(upLeft)" transition="in">
                                      <p:cBhvr>
                                        <p:cTn dur="500" id="11"/>
                                        <p:tgtEl>
                                          <p:spTgt spid="4"/>
                                        </p:tgtEl>
                                      </p:cBhvr>
                                    </p:animEffect>
                                  </p:childTnLst>
                                </p:cTn>
                              </p:par>
                              <p:par>
                                <p:cTn fill="hold" id="12" nodeType="withEffect" presetClass="entr" presetID="18" presetSubtype="3">
                                  <p:stCondLst>
                                    <p:cond delay="0"/>
                                  </p:stCondLst>
                                  <p:childTnLst>
                                    <p:set>
                                      <p:cBhvr>
                                        <p:cTn dur="1" fill="hold" id="13">
                                          <p:stCondLst>
                                            <p:cond delay="0"/>
                                          </p:stCondLst>
                                        </p:cTn>
                                        <p:tgtEl>
                                          <p:spTgt spid="10"/>
                                        </p:tgtEl>
                                        <p:attrNameLst>
                                          <p:attrName>style.visibility</p:attrName>
                                        </p:attrNameLst>
                                      </p:cBhvr>
                                      <p:to>
                                        <p:strVal val="visible"/>
                                      </p:to>
                                    </p:set>
                                    <p:animEffect filter="strips(upRight)" transition="in">
                                      <p:cBhvr>
                                        <p:cTn dur="500" id="14"/>
                                        <p:tgtEl>
                                          <p:spTgt spid="10"/>
                                        </p:tgtEl>
                                      </p:cBhvr>
                                    </p:animEffect>
                                  </p:childTnLst>
                                </p:cTn>
                              </p:par>
                              <p:par>
                                <p:cTn fill="hold" id="15" nodeType="withEffect" presetClass="entr" presetID="18" presetSubtype="6">
                                  <p:stCondLst>
                                    <p:cond delay="0"/>
                                  </p:stCondLst>
                                  <p:childTnLst>
                                    <p:set>
                                      <p:cBhvr>
                                        <p:cTn dur="1" fill="hold" id="16">
                                          <p:stCondLst>
                                            <p:cond delay="0"/>
                                          </p:stCondLst>
                                        </p:cTn>
                                        <p:tgtEl>
                                          <p:spTgt spid="13"/>
                                        </p:tgtEl>
                                        <p:attrNameLst>
                                          <p:attrName>style.visibility</p:attrName>
                                        </p:attrNameLst>
                                      </p:cBhvr>
                                      <p:to>
                                        <p:strVal val="visible"/>
                                      </p:to>
                                    </p:set>
                                    <p:animEffect filter="strips(downRight)" transition="in">
                                      <p:cBhvr>
                                        <p:cTn dur="500" id="17"/>
                                        <p:tgtEl>
                                          <p:spTgt spid="13"/>
                                        </p:tgtEl>
                                      </p:cBhvr>
                                    </p:animEffect>
                                  </p:childTnLst>
                                </p:cTn>
                              </p:par>
                              <p:par>
                                <p:cTn fill="hold" id="18" nodeType="withEffect" presetClass="entr" presetID="18" presetSubtype="12">
                                  <p:stCondLst>
                                    <p:cond delay="0"/>
                                  </p:stCondLst>
                                  <p:childTnLst>
                                    <p:set>
                                      <p:cBhvr>
                                        <p:cTn dur="1" fill="hold" id="19">
                                          <p:stCondLst>
                                            <p:cond delay="0"/>
                                          </p:stCondLst>
                                        </p:cTn>
                                        <p:tgtEl>
                                          <p:spTgt spid="7"/>
                                        </p:tgtEl>
                                        <p:attrNameLst>
                                          <p:attrName>style.visibility</p:attrName>
                                        </p:attrNameLst>
                                      </p:cBhvr>
                                      <p:to>
                                        <p:strVal val="visible"/>
                                      </p:to>
                                    </p:set>
                                    <p:animEffect filter="strips(downLeft)" transition="in">
                                      <p:cBhvr>
                                        <p:cTn dur="500" id="20"/>
                                        <p:tgtEl>
                                          <p:spTgt spid="7"/>
                                        </p:tgtEl>
                                      </p:cBhvr>
                                    </p:animEffect>
                                  </p:childTnLst>
                                </p:cTn>
                              </p:par>
                            </p:childTnLst>
                          </p:cTn>
                        </p:par>
                        <p:par>
                          <p:cTn fill="hold" id="21" nodeType="afterGroup">
                            <p:stCondLst>
                              <p:cond delay="1500"/>
                            </p:stCondLst>
                            <p:childTnLst>
                              <p:par>
                                <p:cTn decel="100000" fill="hold" id="22" nodeType="afterEffect" presetClass="entr" presetID="49" presetSubtype="0">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 calcmode="lin" valueType="num">
                                      <p:cBhvr>
                                        <p:cTn dur="500" fill="hold" id="26"/>
                                        <p:tgtEl>
                                          <p:spTgt spid="16"/>
                                        </p:tgtEl>
                                        <p:attrNameLst>
                                          <p:attrName>style.rotation</p:attrName>
                                        </p:attrNameLst>
                                      </p:cBhvr>
                                      <p:tavLst>
                                        <p:tav tm="0">
                                          <p:val>
                                            <p:fltVal val="360"/>
                                          </p:val>
                                        </p:tav>
                                        <p:tav tm="100000">
                                          <p:val>
                                            <p:fltVal val="0"/>
                                          </p:val>
                                        </p:tav>
                                      </p:tavLst>
                                    </p:anim>
                                    <p:animEffect filter="fade" transition="in">
                                      <p:cBhvr>
                                        <p:cTn dur="500" id="27"/>
                                        <p:tgtEl>
                                          <p:spTgt spid="16"/>
                                        </p:tgtEl>
                                      </p:cBhvr>
                                    </p:animEffect>
                                  </p:childTnLst>
                                </p:cTn>
                              </p:par>
                              <p:par>
                                <p:cTn decel="100000" fill="hold" id="28" nodeType="withEffect" presetClass="entr" presetID="49" presetSubtype="0">
                                  <p:stCondLst>
                                    <p:cond delay="0"/>
                                  </p:stCondLst>
                                  <p:childTnLst>
                                    <p:set>
                                      <p:cBhvr>
                                        <p:cTn dur="1" fill="hold" id="29">
                                          <p:stCondLst>
                                            <p:cond delay="0"/>
                                          </p:stCondLst>
                                        </p:cTn>
                                        <p:tgtEl>
                                          <p:spTgt spid="19"/>
                                        </p:tgtEl>
                                        <p:attrNameLst>
                                          <p:attrName>style.visibility</p:attrName>
                                        </p:attrNameLst>
                                      </p:cBhvr>
                                      <p:to>
                                        <p:strVal val="visible"/>
                                      </p:to>
                                    </p:set>
                                    <p:anim calcmode="lin" valueType="num">
                                      <p:cBhvr>
                                        <p:cTn dur="500" fill="hold" id="30"/>
                                        <p:tgtEl>
                                          <p:spTgt spid="19"/>
                                        </p:tgtEl>
                                        <p:attrNameLst>
                                          <p:attrName>ppt_w</p:attrName>
                                        </p:attrNameLst>
                                      </p:cBhvr>
                                      <p:tavLst>
                                        <p:tav tm="0">
                                          <p:val>
                                            <p:fltVal val="0"/>
                                          </p:val>
                                        </p:tav>
                                        <p:tav tm="100000">
                                          <p:val>
                                            <p:strVal val="#ppt_w"/>
                                          </p:val>
                                        </p:tav>
                                      </p:tavLst>
                                    </p:anim>
                                    <p:anim calcmode="lin" valueType="num">
                                      <p:cBhvr>
                                        <p:cTn dur="500" fill="hold" id="31"/>
                                        <p:tgtEl>
                                          <p:spTgt spid="19"/>
                                        </p:tgtEl>
                                        <p:attrNameLst>
                                          <p:attrName>ppt_h</p:attrName>
                                        </p:attrNameLst>
                                      </p:cBhvr>
                                      <p:tavLst>
                                        <p:tav tm="0">
                                          <p:val>
                                            <p:fltVal val="0"/>
                                          </p:val>
                                        </p:tav>
                                        <p:tav tm="100000">
                                          <p:val>
                                            <p:strVal val="#ppt_h"/>
                                          </p:val>
                                        </p:tav>
                                      </p:tavLst>
                                    </p:anim>
                                    <p:anim calcmode="lin" valueType="num">
                                      <p:cBhvr>
                                        <p:cTn dur="500" fill="hold" id="32"/>
                                        <p:tgtEl>
                                          <p:spTgt spid="19"/>
                                        </p:tgtEl>
                                        <p:attrNameLst>
                                          <p:attrName>style.rotation</p:attrName>
                                        </p:attrNameLst>
                                      </p:cBhvr>
                                      <p:tavLst>
                                        <p:tav tm="0">
                                          <p:val>
                                            <p:fltVal val="360"/>
                                          </p:val>
                                        </p:tav>
                                        <p:tav tm="100000">
                                          <p:val>
                                            <p:fltVal val="0"/>
                                          </p:val>
                                        </p:tav>
                                      </p:tavLst>
                                    </p:anim>
                                    <p:animEffect filter="fade" transition="in">
                                      <p:cBhvr>
                                        <p:cTn dur="500" id="33"/>
                                        <p:tgtEl>
                                          <p:spTgt spid="19"/>
                                        </p:tgtEl>
                                      </p:cBhvr>
                                    </p:animEffect>
                                  </p:childTnLst>
                                </p:cTn>
                              </p:par>
                              <p:par>
                                <p:cTn decel="100000" fill="hold" id="34" nodeType="withEffect" presetClass="entr" presetID="49" presetSubtype="0">
                                  <p:stCondLst>
                                    <p:cond delay="0"/>
                                  </p:stCondLst>
                                  <p:childTnLst>
                                    <p:set>
                                      <p:cBhvr>
                                        <p:cTn dur="1" fill="hold" id="35">
                                          <p:stCondLst>
                                            <p:cond delay="0"/>
                                          </p:stCondLst>
                                        </p:cTn>
                                        <p:tgtEl>
                                          <p:spTgt spid="22"/>
                                        </p:tgtEl>
                                        <p:attrNameLst>
                                          <p:attrName>style.visibility</p:attrName>
                                        </p:attrNameLst>
                                      </p:cBhvr>
                                      <p:to>
                                        <p:strVal val="visible"/>
                                      </p:to>
                                    </p:set>
                                    <p:anim calcmode="lin" valueType="num">
                                      <p:cBhvr>
                                        <p:cTn dur="500" fill="hold" id="36"/>
                                        <p:tgtEl>
                                          <p:spTgt spid="22"/>
                                        </p:tgtEl>
                                        <p:attrNameLst>
                                          <p:attrName>ppt_w</p:attrName>
                                        </p:attrNameLst>
                                      </p:cBhvr>
                                      <p:tavLst>
                                        <p:tav tm="0">
                                          <p:val>
                                            <p:fltVal val="0"/>
                                          </p:val>
                                        </p:tav>
                                        <p:tav tm="100000">
                                          <p:val>
                                            <p:strVal val="#ppt_w"/>
                                          </p:val>
                                        </p:tav>
                                      </p:tavLst>
                                    </p:anim>
                                    <p:anim calcmode="lin" valueType="num">
                                      <p:cBhvr>
                                        <p:cTn dur="500" fill="hold" id="37"/>
                                        <p:tgtEl>
                                          <p:spTgt spid="22"/>
                                        </p:tgtEl>
                                        <p:attrNameLst>
                                          <p:attrName>ppt_h</p:attrName>
                                        </p:attrNameLst>
                                      </p:cBhvr>
                                      <p:tavLst>
                                        <p:tav tm="0">
                                          <p:val>
                                            <p:fltVal val="0"/>
                                          </p:val>
                                        </p:tav>
                                        <p:tav tm="100000">
                                          <p:val>
                                            <p:strVal val="#ppt_h"/>
                                          </p:val>
                                        </p:tav>
                                      </p:tavLst>
                                    </p:anim>
                                    <p:anim calcmode="lin" valueType="num">
                                      <p:cBhvr>
                                        <p:cTn dur="500" fill="hold" id="38"/>
                                        <p:tgtEl>
                                          <p:spTgt spid="22"/>
                                        </p:tgtEl>
                                        <p:attrNameLst>
                                          <p:attrName>style.rotation</p:attrName>
                                        </p:attrNameLst>
                                      </p:cBhvr>
                                      <p:tavLst>
                                        <p:tav tm="0">
                                          <p:val>
                                            <p:fltVal val="360"/>
                                          </p:val>
                                        </p:tav>
                                        <p:tav tm="100000">
                                          <p:val>
                                            <p:fltVal val="0"/>
                                          </p:val>
                                        </p:tav>
                                      </p:tavLst>
                                    </p:anim>
                                    <p:animEffect filter="fade" transition="in">
                                      <p:cBhvr>
                                        <p:cTn dur="500" id="39"/>
                                        <p:tgtEl>
                                          <p:spTgt spid="22"/>
                                        </p:tgtEl>
                                      </p:cBhvr>
                                    </p:animEffect>
                                  </p:childTnLst>
                                </p:cTn>
                              </p:par>
                              <p:par>
                                <p:cTn decel="100000" fill="hold" id="40" nodeType="withEffect" presetClass="entr" presetID="49" presetSubtype="0">
                                  <p:stCondLst>
                                    <p:cond delay="0"/>
                                  </p:stCondLst>
                                  <p:childTnLst>
                                    <p:set>
                                      <p:cBhvr>
                                        <p:cTn dur="1" fill="hold" id="41">
                                          <p:stCondLst>
                                            <p:cond delay="0"/>
                                          </p:stCondLst>
                                        </p:cTn>
                                        <p:tgtEl>
                                          <p:spTgt spid="25"/>
                                        </p:tgtEl>
                                        <p:attrNameLst>
                                          <p:attrName>style.visibility</p:attrName>
                                        </p:attrNameLst>
                                      </p:cBhvr>
                                      <p:to>
                                        <p:strVal val="visible"/>
                                      </p:to>
                                    </p:set>
                                    <p:anim calcmode="lin" valueType="num">
                                      <p:cBhvr>
                                        <p:cTn dur="500" fill="hold" id="42"/>
                                        <p:tgtEl>
                                          <p:spTgt spid="25"/>
                                        </p:tgtEl>
                                        <p:attrNameLst>
                                          <p:attrName>ppt_w</p:attrName>
                                        </p:attrNameLst>
                                      </p:cBhvr>
                                      <p:tavLst>
                                        <p:tav tm="0">
                                          <p:val>
                                            <p:fltVal val="0"/>
                                          </p:val>
                                        </p:tav>
                                        <p:tav tm="100000">
                                          <p:val>
                                            <p:strVal val="#ppt_w"/>
                                          </p:val>
                                        </p:tav>
                                      </p:tavLst>
                                    </p:anim>
                                    <p:anim calcmode="lin" valueType="num">
                                      <p:cBhvr>
                                        <p:cTn dur="500" fill="hold" id="43"/>
                                        <p:tgtEl>
                                          <p:spTgt spid="25"/>
                                        </p:tgtEl>
                                        <p:attrNameLst>
                                          <p:attrName>ppt_h</p:attrName>
                                        </p:attrNameLst>
                                      </p:cBhvr>
                                      <p:tavLst>
                                        <p:tav tm="0">
                                          <p:val>
                                            <p:fltVal val="0"/>
                                          </p:val>
                                        </p:tav>
                                        <p:tav tm="100000">
                                          <p:val>
                                            <p:strVal val="#ppt_h"/>
                                          </p:val>
                                        </p:tav>
                                      </p:tavLst>
                                    </p:anim>
                                    <p:anim calcmode="lin" valueType="num">
                                      <p:cBhvr>
                                        <p:cTn dur="500" fill="hold" id="44"/>
                                        <p:tgtEl>
                                          <p:spTgt spid="25"/>
                                        </p:tgtEl>
                                        <p:attrNameLst>
                                          <p:attrName>style.rotation</p:attrName>
                                        </p:attrNameLst>
                                      </p:cBhvr>
                                      <p:tavLst>
                                        <p:tav tm="0">
                                          <p:val>
                                            <p:fltVal val="360"/>
                                          </p:val>
                                        </p:tav>
                                        <p:tav tm="100000">
                                          <p:val>
                                            <p:fltVal val="0"/>
                                          </p:val>
                                        </p:tav>
                                      </p:tavLst>
                                    </p:anim>
                                    <p:animEffect filter="fade" transition="in">
                                      <p:cBhvr>
                                        <p:cTn dur="500" id="4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icture 2"/>
          <p:cNvPicPr>
            <a:picLocks noChangeArrowheads="1" noChangeAspect="1"/>
          </p:cNvPicPr>
          <p:nvPr/>
        </p:nvPicPr>
        <p:blipFill>
          <a:blip r:embed="rId3">
            <a:extLst>
              <a:ext uri="{28A0092B-C50C-407E-A947-70E740481C1C}">
                <a14:useLocalDpi val="0"/>
              </a:ext>
            </a:extLst>
          </a:blip>
          <a:stretch>
            <a:fillRect/>
          </a:stretch>
        </p:blipFill>
        <p:spPr bwMode="auto">
          <a:xfrm>
            <a:off x="18818" y="385088"/>
            <a:ext cx="4765003" cy="47650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Oval 10"/>
          <p:cNvSpPr>
            <a:spLocks noChangeArrowheads="1"/>
          </p:cNvSpPr>
          <p:nvPr/>
        </p:nvSpPr>
        <p:spPr bwMode="auto">
          <a:xfrm>
            <a:off x="4035308" y="1160959"/>
            <a:ext cx="439112" cy="439239"/>
          </a:xfrm>
          <a:prstGeom prst="ellipse">
            <a:avLst/>
          </a:prstGeom>
          <a:solidFill>
            <a:srgbClr val="2F318B"/>
          </a:solidFill>
          <a:ln>
            <a:noFill/>
          </a:ln>
        </p:spPr>
        <p:txBody>
          <a:bodyPr bIns="34272" lIns="68543" rIns="68543" tIns="34272"/>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eaLnBrk="1" hangingPunct="1">
              <a:spcBef>
                <a:spcPct val="0"/>
              </a:spcBef>
              <a:buFontTx/>
              <a:buNone/>
            </a:pPr>
            <a:r>
              <a:rPr altLang="zh-CN" b="1" lang="en-US" sz="1800">
                <a:solidFill>
                  <a:schemeClr val="bg1"/>
                </a:solidFill>
                <a:latin charset="-122" pitchFamily="34" typeface="微软雅黑"/>
              </a:rPr>
              <a:t>1</a:t>
            </a:r>
          </a:p>
        </p:txBody>
      </p:sp>
      <p:sp>
        <p:nvSpPr>
          <p:cNvPr id="4" name="Oval 11"/>
          <p:cNvSpPr>
            <a:spLocks noChangeArrowheads="1"/>
          </p:cNvSpPr>
          <p:nvPr/>
        </p:nvSpPr>
        <p:spPr bwMode="auto">
          <a:xfrm>
            <a:off x="4035308" y="4148735"/>
            <a:ext cx="439112" cy="439239"/>
          </a:xfrm>
          <a:prstGeom prst="ellipse">
            <a:avLst/>
          </a:prstGeom>
          <a:solidFill>
            <a:srgbClr val="2F318B"/>
          </a:solidFill>
          <a:ln>
            <a:noFill/>
          </a:ln>
        </p:spPr>
        <p:txBody>
          <a:bodyPr bIns="34272" lIns="68543" rIns="68543" tIns="34272"/>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eaLnBrk="1" hangingPunct="1">
              <a:spcBef>
                <a:spcPct val="0"/>
              </a:spcBef>
              <a:buFontTx/>
              <a:buNone/>
            </a:pPr>
            <a:r>
              <a:rPr altLang="zh-CN" b="1" lang="en-US" sz="1800">
                <a:solidFill>
                  <a:schemeClr val="bg1"/>
                </a:solidFill>
                <a:latin charset="-122" pitchFamily="34" typeface="微软雅黑"/>
              </a:rPr>
              <a:t>5</a:t>
            </a:r>
          </a:p>
        </p:txBody>
      </p:sp>
      <p:sp>
        <p:nvSpPr>
          <p:cNvPr id="5" name="Oval 12"/>
          <p:cNvSpPr>
            <a:spLocks noChangeArrowheads="1"/>
          </p:cNvSpPr>
          <p:nvPr/>
        </p:nvSpPr>
        <p:spPr bwMode="auto">
          <a:xfrm>
            <a:off x="4563671" y="3454762"/>
            <a:ext cx="440302" cy="439239"/>
          </a:xfrm>
          <a:prstGeom prst="ellipse">
            <a:avLst/>
          </a:prstGeom>
          <a:solidFill>
            <a:srgbClr val="2F318B"/>
          </a:solidFill>
          <a:ln>
            <a:noFill/>
          </a:ln>
        </p:spPr>
        <p:txBody>
          <a:bodyPr bIns="34272" lIns="68543" rIns="68543" tIns="34272"/>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eaLnBrk="1" hangingPunct="1">
              <a:spcBef>
                <a:spcPct val="0"/>
              </a:spcBef>
              <a:buFontTx/>
              <a:buNone/>
            </a:pPr>
            <a:r>
              <a:rPr altLang="zh-CN" b="1" lang="en-US" sz="1800">
                <a:solidFill>
                  <a:schemeClr val="bg1"/>
                </a:solidFill>
                <a:latin charset="-122" pitchFamily="34" typeface="微软雅黑"/>
              </a:rPr>
              <a:t>4</a:t>
            </a:r>
          </a:p>
        </p:txBody>
      </p:sp>
      <p:sp>
        <p:nvSpPr>
          <p:cNvPr id="6" name="Oval 13"/>
          <p:cNvSpPr>
            <a:spLocks noChangeArrowheads="1"/>
          </p:cNvSpPr>
          <p:nvPr/>
        </p:nvSpPr>
        <p:spPr bwMode="auto">
          <a:xfrm>
            <a:off x="4563671" y="1854933"/>
            <a:ext cx="440302" cy="439239"/>
          </a:xfrm>
          <a:prstGeom prst="ellipse">
            <a:avLst/>
          </a:prstGeom>
          <a:solidFill>
            <a:srgbClr val="2F318B"/>
          </a:solidFill>
          <a:ln>
            <a:noFill/>
          </a:ln>
        </p:spPr>
        <p:txBody>
          <a:bodyPr bIns="34272" lIns="68543" rIns="68543" tIns="34272"/>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eaLnBrk="1" hangingPunct="1">
              <a:spcBef>
                <a:spcPct val="0"/>
              </a:spcBef>
              <a:buFontTx/>
              <a:buNone/>
            </a:pPr>
            <a:r>
              <a:rPr altLang="zh-CN" b="1" lang="en-US" sz="1800">
                <a:solidFill>
                  <a:schemeClr val="bg1"/>
                </a:solidFill>
                <a:latin charset="-122" pitchFamily="34" typeface="微软雅黑"/>
              </a:rPr>
              <a:t>2</a:t>
            </a:r>
          </a:p>
        </p:txBody>
      </p:sp>
      <p:sp>
        <p:nvSpPr>
          <p:cNvPr id="7" name="Oval 14"/>
          <p:cNvSpPr>
            <a:spLocks noChangeArrowheads="1"/>
          </p:cNvSpPr>
          <p:nvPr/>
        </p:nvSpPr>
        <p:spPr bwMode="auto">
          <a:xfrm>
            <a:off x="4735032" y="2654847"/>
            <a:ext cx="439112" cy="439239"/>
          </a:xfrm>
          <a:prstGeom prst="ellipse">
            <a:avLst/>
          </a:prstGeom>
          <a:solidFill>
            <a:srgbClr val="2F318B"/>
          </a:solidFill>
          <a:ln>
            <a:noFill/>
          </a:ln>
        </p:spPr>
        <p:txBody>
          <a:bodyPr bIns="34272" lIns="68543" rIns="68543" tIns="34272"/>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eaLnBrk="1" hangingPunct="1">
              <a:spcBef>
                <a:spcPct val="0"/>
              </a:spcBef>
              <a:buFontTx/>
              <a:buNone/>
            </a:pPr>
            <a:r>
              <a:rPr altLang="zh-CN" b="1" lang="en-US" sz="1800">
                <a:solidFill>
                  <a:schemeClr val="bg1"/>
                </a:solidFill>
                <a:latin charset="-122" pitchFamily="34" typeface="微软雅黑"/>
              </a:rPr>
              <a:t>3</a:t>
            </a:r>
          </a:p>
        </p:txBody>
      </p:sp>
      <p:sp>
        <p:nvSpPr>
          <p:cNvPr id="8" name="TextBox 19"/>
          <p:cNvSpPr txBox="1">
            <a:spLocks noChangeArrowheads="1"/>
          </p:cNvSpPr>
          <p:nvPr/>
        </p:nvSpPr>
        <p:spPr bwMode="auto">
          <a:xfrm>
            <a:off x="4670670" y="1192083"/>
            <a:ext cx="1557514" cy="373344"/>
          </a:xfrm>
          <a:prstGeom prst="rect">
            <a:avLst/>
          </a:prstGeom>
          <a:extLst/>
        </p:spPr>
        <p:style>
          <a:lnRef idx="2">
            <a:schemeClr val="dk1"/>
          </a:lnRef>
          <a:fillRef idx="1">
            <a:schemeClr val="lt1"/>
          </a:fillRef>
          <a:effectRef idx="0">
            <a:schemeClr val="dk1"/>
          </a:effectRef>
          <a:fontRef idx="minor">
            <a:schemeClr val="dk1"/>
          </a:fontRef>
        </p:style>
        <p:txBody>
          <a:bodyPr bIns="34272" lIns="68543" rIns="68543" tIns="34272" wrap="square">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b="1" lang="zh-CN">
                <a:solidFill>
                  <a:srgbClr val="2F318B"/>
                </a:solidFill>
                <a:latin charset="-122" pitchFamily="34" typeface="微软雅黑"/>
              </a:rPr>
              <a:t>速递专业</a:t>
            </a:r>
          </a:p>
        </p:txBody>
      </p:sp>
      <p:sp>
        <p:nvSpPr>
          <p:cNvPr id="9" name="TextBox 19"/>
          <p:cNvSpPr txBox="1">
            <a:spLocks noChangeArrowheads="1"/>
          </p:cNvSpPr>
          <p:nvPr/>
        </p:nvSpPr>
        <p:spPr bwMode="auto">
          <a:xfrm>
            <a:off x="5102718" y="1886057"/>
            <a:ext cx="2061570" cy="373344"/>
          </a:xfrm>
          <a:prstGeom prst="rect">
            <a:avLst/>
          </a:prstGeom>
          <a:extLst/>
        </p:spPr>
        <p:style>
          <a:lnRef idx="2">
            <a:schemeClr val="dk1"/>
          </a:lnRef>
          <a:fillRef idx="1">
            <a:schemeClr val="lt1"/>
          </a:fillRef>
          <a:effectRef idx="0">
            <a:schemeClr val="dk1"/>
          </a:effectRef>
          <a:fontRef idx="minor">
            <a:schemeClr val="dk1"/>
          </a:fontRef>
        </p:style>
        <p:txBody>
          <a:bodyPr bIns="34272" lIns="68543" rIns="68543" tIns="34272" wrap="square">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b="1" lang="zh-CN">
                <a:solidFill>
                  <a:srgbClr val="2F318B"/>
                </a:solidFill>
                <a:latin charset="-122" pitchFamily="34" typeface="微软雅黑"/>
              </a:rPr>
              <a:t>代收货款类业务</a:t>
            </a:r>
          </a:p>
        </p:txBody>
      </p:sp>
      <p:sp>
        <p:nvSpPr>
          <p:cNvPr id="10" name="TextBox 9"/>
          <p:cNvSpPr txBox="1">
            <a:spLocks noChangeArrowheads="1"/>
          </p:cNvSpPr>
          <p:nvPr/>
        </p:nvSpPr>
        <p:spPr bwMode="auto">
          <a:xfrm>
            <a:off x="5292080" y="2681210"/>
            <a:ext cx="1872208" cy="373344"/>
          </a:xfrm>
          <a:prstGeom prst="rect">
            <a:avLst/>
          </a:prstGeom>
          <a:extLst/>
        </p:spPr>
        <p:style>
          <a:lnRef idx="2">
            <a:schemeClr val="dk1"/>
          </a:lnRef>
          <a:fillRef idx="1">
            <a:schemeClr val="lt1"/>
          </a:fillRef>
          <a:effectRef idx="0">
            <a:schemeClr val="dk1"/>
          </a:effectRef>
          <a:fontRef idx="minor">
            <a:schemeClr val="dk1"/>
          </a:fontRef>
        </p:style>
        <p:txBody>
          <a:bodyPr bIns="34272" lIns="68543" rIns="68543" tIns="34272" wrap="square">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b="1" lang="zh-CN">
                <a:solidFill>
                  <a:srgbClr val="2F318B"/>
                </a:solidFill>
                <a:latin charset="-122" pitchFamily="34" typeface="微软雅黑"/>
              </a:rPr>
              <a:t>单证照类业务</a:t>
            </a:r>
          </a:p>
        </p:txBody>
      </p:sp>
      <p:sp>
        <p:nvSpPr>
          <p:cNvPr id="11" name="TextBox 19"/>
          <p:cNvSpPr txBox="1">
            <a:spLocks noChangeArrowheads="1"/>
          </p:cNvSpPr>
          <p:nvPr/>
        </p:nvSpPr>
        <p:spPr bwMode="auto">
          <a:xfrm>
            <a:off x="5076056" y="3485886"/>
            <a:ext cx="1800200" cy="373344"/>
          </a:xfrm>
          <a:prstGeom prst="rect">
            <a:avLst/>
          </a:prstGeom>
          <a:extLst/>
        </p:spPr>
        <p:style>
          <a:lnRef idx="2">
            <a:schemeClr val="dk1"/>
          </a:lnRef>
          <a:fillRef idx="1">
            <a:schemeClr val="lt1"/>
          </a:fillRef>
          <a:effectRef idx="0">
            <a:schemeClr val="dk1"/>
          </a:effectRef>
          <a:fontRef idx="minor">
            <a:schemeClr val="dk1"/>
          </a:fontRef>
        </p:style>
        <p:txBody>
          <a:bodyPr bIns="34272" lIns="68543" rIns="68543" tIns="34272" wrap="square">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b="1" lang="zh-CN">
                <a:solidFill>
                  <a:srgbClr val="2F318B"/>
                </a:solidFill>
                <a:latin charset="-122" pitchFamily="34" typeface="微软雅黑"/>
              </a:rPr>
              <a:t>国际业务</a:t>
            </a:r>
          </a:p>
        </p:txBody>
      </p:sp>
      <p:sp>
        <p:nvSpPr>
          <p:cNvPr id="12" name="TextBox 19"/>
          <p:cNvSpPr txBox="1">
            <a:spLocks noChangeArrowheads="1"/>
          </p:cNvSpPr>
          <p:nvPr/>
        </p:nvSpPr>
        <p:spPr bwMode="auto">
          <a:xfrm>
            <a:off x="4670670" y="4179859"/>
            <a:ext cx="1773538" cy="373344"/>
          </a:xfrm>
          <a:prstGeom prst="rect">
            <a:avLst/>
          </a:prstGeom>
          <a:extLst/>
        </p:spPr>
        <p:style>
          <a:lnRef idx="2">
            <a:schemeClr val="dk1"/>
          </a:lnRef>
          <a:fillRef idx="1">
            <a:schemeClr val="lt1"/>
          </a:fillRef>
          <a:effectRef idx="0">
            <a:schemeClr val="dk1"/>
          </a:effectRef>
          <a:fontRef idx="minor">
            <a:schemeClr val="dk1"/>
          </a:fontRef>
        </p:style>
        <p:txBody>
          <a:bodyPr bIns="34272" lIns="68543" rIns="68543" tIns="34272" wrap="square">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b="1" lang="zh-CN">
                <a:solidFill>
                  <a:srgbClr val="2F318B"/>
                </a:solidFill>
                <a:latin charset="-122" pitchFamily="34" typeface="微软雅黑"/>
              </a:rPr>
              <a:t>礼仪业务</a:t>
            </a:r>
          </a:p>
        </p:txBody>
      </p:sp>
      <p:sp>
        <p:nvSpPr>
          <p:cNvPr id="13" name="TextBox 12"/>
          <p:cNvSpPr txBox="1"/>
          <p:nvPr/>
        </p:nvSpPr>
        <p:spPr>
          <a:xfrm>
            <a:off x="189301" y="123478"/>
            <a:ext cx="2628292" cy="518160"/>
          </a:xfrm>
          <a:prstGeom prst="rect">
            <a:avLst/>
          </a:prstGeom>
          <a:noFill/>
        </p:spPr>
        <p:txBody>
          <a:bodyPr rtlCol="0" wrap="square">
            <a:spAutoFit/>
          </a:bodyPr>
          <a:lstStyle/>
          <a:p>
            <a:r>
              <a:rPr altLang="en-US" b="1" lang="zh-CN" smtClean="0" sz="2800">
                <a:latin charset="-122" pitchFamily="34" typeface="微软雅黑"/>
                <a:ea charset="-122" pitchFamily="34" typeface="微软雅黑"/>
              </a:rPr>
              <a:t>目  录</a:t>
            </a:r>
          </a:p>
        </p:txBody>
      </p:sp>
    </p:spTree>
    <p:extLst>
      <p:ext uri="{BB962C8B-B14F-4D97-AF65-F5344CB8AC3E}">
        <p14:creationId val="3648057657"/>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1000" fill="hold" id="11"/>
                                        <p:tgtEl>
                                          <p:spTgt spid="2"/>
                                        </p:tgtEl>
                                        <p:attrNameLst>
                                          <p:attrName>ppt_w</p:attrName>
                                        </p:attrNameLst>
                                      </p:cBhvr>
                                      <p:tavLst>
                                        <p:tav tm="0">
                                          <p:val>
                                            <p:fltVal val="0"/>
                                          </p:val>
                                        </p:tav>
                                        <p:tav tm="100000">
                                          <p:val>
                                            <p:strVal val="#ppt_w"/>
                                          </p:val>
                                        </p:tav>
                                      </p:tavLst>
                                    </p:anim>
                                    <p:anim calcmode="lin" valueType="num">
                                      <p:cBhvr>
                                        <p:cTn dur="1000" fill="hold" id="12"/>
                                        <p:tgtEl>
                                          <p:spTgt spid="2"/>
                                        </p:tgtEl>
                                        <p:attrNameLst>
                                          <p:attrName>ppt_h</p:attrName>
                                        </p:attrNameLst>
                                      </p:cBhvr>
                                      <p:tavLst>
                                        <p:tav tm="0">
                                          <p:val>
                                            <p:fltVal val="0"/>
                                          </p:val>
                                        </p:tav>
                                        <p:tav tm="100000">
                                          <p:val>
                                            <p:strVal val="#ppt_h"/>
                                          </p:val>
                                        </p:tav>
                                      </p:tavLst>
                                    </p:anim>
                                    <p:animEffect filter="fade" transition="in">
                                      <p:cBhvr>
                                        <p:cTn dur="1000" id="13"/>
                                        <p:tgtEl>
                                          <p:spTgt spid="2"/>
                                        </p:tgtEl>
                                      </p:cBhvr>
                                    </p:animEffect>
                                  </p:childTnLst>
                                </p:cTn>
                              </p:par>
                            </p:childTnLst>
                          </p:cTn>
                        </p:par>
                        <p:par>
                          <p:cTn fill="hold" id="14" nodeType="afterGroup">
                            <p:stCondLst>
                              <p:cond delay="1500"/>
                            </p:stCondLst>
                            <p:childTnLst>
                              <p:par>
                                <p:cTn fill="hold" grpId="0" id="15" nodeType="afterEffect" presetClass="entr" presetID="1" presetSubtype="0">
                                  <p:stCondLst>
                                    <p:cond delay="0"/>
                                  </p:stCondLst>
                                  <p:childTnLst>
                                    <p:set>
                                      <p:cBhvr>
                                        <p:cTn dur="1" fill="hold" id="16">
                                          <p:stCondLst>
                                            <p:cond delay="0"/>
                                          </p:stCondLst>
                                        </p:cTn>
                                        <p:tgtEl>
                                          <p:spTgt spid="3"/>
                                        </p:tgtEl>
                                        <p:attrNameLst>
                                          <p:attrName>style.visibility</p:attrName>
                                        </p:attrNameLst>
                                      </p:cBhvr>
                                      <p:to>
                                        <p:strVal val="visible"/>
                                      </p:to>
                                    </p:set>
                                  </p:childTnLst>
                                </p:cTn>
                              </p:par>
                              <p:par>
                                <p:cTn fill="hold" grpId="0" id="17" nodeType="withEffect" presetClass="entr" presetID="1" presetSubtype="0">
                                  <p:stCondLst>
                                    <p:cond delay="0"/>
                                  </p:stCondLst>
                                  <p:childTnLst>
                                    <p:set>
                                      <p:cBhvr>
                                        <p:cTn dur="1" fill="hold" id="18">
                                          <p:stCondLst>
                                            <p:cond delay="0"/>
                                          </p:stCondLst>
                                        </p:cTn>
                                        <p:tgtEl>
                                          <p:spTgt spid="6"/>
                                        </p:tgtEl>
                                        <p:attrNameLst>
                                          <p:attrName>style.visibility</p:attrName>
                                        </p:attrNameLst>
                                      </p:cBhvr>
                                      <p:to>
                                        <p:strVal val="visible"/>
                                      </p:to>
                                    </p:set>
                                  </p:childTnLst>
                                </p:cTn>
                              </p:par>
                              <p:par>
                                <p:cTn fill="hold" grpId="0" id="19" nodeType="withEffect" presetClass="entr" presetID="1" presetSubtype="0">
                                  <p:stCondLst>
                                    <p:cond delay="0"/>
                                  </p:stCondLst>
                                  <p:childTnLst>
                                    <p:set>
                                      <p:cBhvr>
                                        <p:cTn dur="1" fill="hold" id="20">
                                          <p:stCondLst>
                                            <p:cond delay="0"/>
                                          </p:stCondLst>
                                        </p:cTn>
                                        <p:tgtEl>
                                          <p:spTgt spid="7"/>
                                        </p:tgtEl>
                                        <p:attrNameLst>
                                          <p:attrName>style.visibility</p:attrName>
                                        </p:attrNameLst>
                                      </p:cBhvr>
                                      <p:to>
                                        <p:strVal val="visible"/>
                                      </p:to>
                                    </p:set>
                                  </p:childTnLst>
                                </p:cTn>
                              </p:par>
                              <p:par>
                                <p:cTn fill="hold" grpId="0" id="21" nodeType="withEffect" presetClass="entr" presetID="1" presetSubtype="0">
                                  <p:stCondLst>
                                    <p:cond delay="0"/>
                                  </p:stCondLst>
                                  <p:childTnLst>
                                    <p:set>
                                      <p:cBhvr>
                                        <p:cTn dur="1" fill="hold" id="22">
                                          <p:stCondLst>
                                            <p:cond delay="0"/>
                                          </p:stCondLst>
                                        </p:cTn>
                                        <p:tgtEl>
                                          <p:spTgt spid="5"/>
                                        </p:tgtEl>
                                        <p:attrNameLst>
                                          <p:attrName>style.visibility</p:attrName>
                                        </p:attrNameLst>
                                      </p:cBhvr>
                                      <p:to>
                                        <p:strVal val="visible"/>
                                      </p:to>
                                    </p:set>
                                  </p:childTnLst>
                                </p:cTn>
                              </p:par>
                              <p:par>
                                <p:cTn fill="hold" grpId="0" id="23" nodeType="withEffect" presetClass="entr" presetID="1" presetSubtype="0">
                                  <p:stCondLst>
                                    <p:cond delay="0"/>
                                  </p:stCondLst>
                                  <p:childTnLst>
                                    <p:set>
                                      <p:cBhvr>
                                        <p:cTn dur="1" fill="hold" id="24">
                                          <p:stCondLst>
                                            <p:cond delay="0"/>
                                          </p:stCondLst>
                                        </p:cTn>
                                        <p:tgtEl>
                                          <p:spTgt spid="4"/>
                                        </p:tgtEl>
                                        <p:attrNameLst>
                                          <p:attrName>style.visibility</p:attrName>
                                        </p:attrNameLst>
                                      </p:cBhvr>
                                      <p:to>
                                        <p:strVal val="visible"/>
                                      </p:to>
                                    </p:set>
                                  </p:childTnLst>
                                </p:cTn>
                              </p:par>
                              <p:par>
                                <p:cTn accel="50000" decel="50000" fill="hold" grpId="1" id="25" nodeType="withEffect" presetClass="path" presetID="35" presetSubtype="0">
                                  <p:stCondLst>
                                    <p:cond delay="0"/>
                                  </p:stCondLst>
                                  <p:childTnLst>
                                    <p:animMotion origin="layout" path="M 2.29608E-06 1.11111E-06 L -0.17354 0.29051" pathEditMode="relative" ptsTypes="AA" rAng="0">
                                      <p:cBhvr>
                                        <p:cTn dur="500" fill="hold" id="26" spd="-99900"/>
                                        <p:tgtEl>
                                          <p:spTgt spid="3"/>
                                        </p:tgtEl>
                                        <p:attrNameLst>
                                          <p:attrName>ppt_x,ppt_y</p:attrName>
                                        </p:attrNameLst>
                                      </p:cBhvr>
                                      <p:rCtr x="-8600" y="14500"/>
                                    </p:animMotion>
                                  </p:childTnLst>
                                </p:cTn>
                              </p:par>
                              <p:par>
                                <p:cTn accel="50000" decel="50000" fill="hold" grpId="1" id="27" nodeType="withEffect" presetClass="path" presetID="35" presetSubtype="0">
                                  <p:stCondLst>
                                    <p:cond delay="0"/>
                                  </p:stCondLst>
                                  <p:childTnLst>
                                    <p:animMotion origin="layout" path="M 2.35202E-06 -2.59259E-06 L -0.23143 0.15556" pathEditMode="relative" ptsTypes="AA" rAng="0">
                                      <p:cBhvr>
                                        <p:cTn dur="500" fill="hold" id="28" spd="-99900"/>
                                        <p:tgtEl>
                                          <p:spTgt spid="6"/>
                                        </p:tgtEl>
                                        <p:attrNameLst>
                                          <p:attrName>ppt_x,ppt_y</p:attrName>
                                        </p:attrNameLst>
                                      </p:cBhvr>
                                      <p:rCtr x="-11500" y="7800"/>
                                    </p:animMotion>
                                  </p:childTnLst>
                                </p:cTn>
                              </p:par>
                              <p:par>
                                <p:cTn accel="50000" decel="50000" fill="hold" grpId="1" id="29" nodeType="withEffect" presetClass="path" presetID="35" presetSubtype="0">
                                  <p:stCondLst>
                                    <p:cond delay="0"/>
                                  </p:stCondLst>
                                  <p:childTnLst>
                                    <p:animMotion origin="layout" path="M 0 0 L -0.25 0 E" pathEditMode="relative" ptsTypes="" rAng="0">
                                      <p:cBhvr>
                                        <p:cTn dur="500" fill="hold" id="30" spd="-99900"/>
                                        <p:tgtEl>
                                          <p:spTgt spid="7"/>
                                        </p:tgtEl>
                                        <p:attrNameLst>
                                          <p:attrName>ppt_x,ppt_y</p:attrName>
                                        </p:attrNameLst>
                                      </p:cBhvr>
                                      <p:rCtr x="0" y="0"/>
                                    </p:animMotion>
                                  </p:childTnLst>
                                </p:cTn>
                              </p:par>
                              <p:par>
                                <p:cTn accel="50000" decel="50000" fill="hold" grpId="1" id="31" nodeType="withEffect" presetClass="path" presetID="35" presetSubtype="0">
                                  <p:stCondLst>
                                    <p:cond delay="0"/>
                                  </p:stCondLst>
                                  <p:childTnLst>
                                    <p:animMotion origin="layout" path="M 2.35202E-06 -3.7037E-06 L -0.23143 -0.15555" pathEditMode="relative" ptsTypes="AA" rAng="0">
                                      <p:cBhvr>
                                        <p:cTn dur="500" fill="hold" id="32" spd="-99900"/>
                                        <p:tgtEl>
                                          <p:spTgt spid="5"/>
                                        </p:tgtEl>
                                        <p:attrNameLst>
                                          <p:attrName>ppt_x,ppt_y</p:attrName>
                                        </p:attrNameLst>
                                      </p:cBhvr>
                                      <p:rCtr x="-11500" y="-7700"/>
                                    </p:animMotion>
                                  </p:childTnLst>
                                </p:cTn>
                              </p:par>
                              <p:par>
                                <p:cTn accel="50000" decel="50000" fill="hold" grpId="1" id="33" nodeType="withEffect" presetClass="path" presetID="35" presetSubtype="0">
                                  <p:stCondLst>
                                    <p:cond delay="0"/>
                                  </p:stCondLst>
                                  <p:childTnLst>
                                    <p:animMotion origin="layout" path="M 2.29608E-06 2.59259E-06 L -0.17354 -0.29051" pathEditMode="relative" ptsTypes="AA" rAng="0">
                                      <p:cBhvr>
                                        <p:cTn dur="500" fill="hold" id="34" spd="-99900"/>
                                        <p:tgtEl>
                                          <p:spTgt spid="4"/>
                                        </p:tgtEl>
                                        <p:attrNameLst>
                                          <p:attrName>ppt_x,ppt_y</p:attrName>
                                        </p:attrNameLst>
                                      </p:cBhvr>
                                      <p:rCtr x="-8600" y="-14400"/>
                                    </p:animMotion>
                                  </p:childTnLst>
                                </p:cTn>
                              </p:par>
                            </p:childTnLst>
                          </p:cTn>
                        </p:par>
                        <p:par>
                          <p:cTn fill="hold" id="35" nodeType="afterGroup">
                            <p:stCondLst>
                              <p:cond delay="2000"/>
                            </p:stCondLst>
                            <p:childTnLst>
                              <p:par>
                                <p:cTn fill="hold" grpId="0" id="36" nodeType="afterEffect" presetClass="entr" presetID="22" presetSubtype="8">
                                  <p:stCondLst>
                                    <p:cond delay="0"/>
                                  </p:stCondLst>
                                  <p:childTnLst>
                                    <p:set>
                                      <p:cBhvr>
                                        <p:cTn dur="1" fill="hold" id="37">
                                          <p:stCondLst>
                                            <p:cond delay="0"/>
                                          </p:stCondLst>
                                        </p:cTn>
                                        <p:tgtEl>
                                          <p:spTgt spid="8"/>
                                        </p:tgtEl>
                                        <p:attrNameLst>
                                          <p:attrName>style.visibility</p:attrName>
                                        </p:attrNameLst>
                                      </p:cBhvr>
                                      <p:to>
                                        <p:strVal val="visible"/>
                                      </p:to>
                                    </p:set>
                                    <p:animEffect filter="wipe(left)" transition="in">
                                      <p:cBhvr>
                                        <p:cTn dur="500" id="38"/>
                                        <p:tgtEl>
                                          <p:spTgt spid="8"/>
                                        </p:tgtEl>
                                      </p:cBhvr>
                                    </p:animEffect>
                                  </p:childTnLst>
                                </p:cTn>
                              </p:par>
                            </p:childTnLst>
                          </p:cTn>
                        </p:par>
                        <p:par>
                          <p:cTn fill="hold" id="39" nodeType="afterGroup">
                            <p:stCondLst>
                              <p:cond delay="2500"/>
                            </p:stCondLst>
                            <p:childTnLst>
                              <p:par>
                                <p:cTn fill="hold" grpId="0" id="40" nodeType="afterEffect" presetClass="entr" presetID="22" presetSubtype="8">
                                  <p:stCondLst>
                                    <p:cond delay="0"/>
                                  </p:stCondLst>
                                  <p:childTnLst>
                                    <p:set>
                                      <p:cBhvr>
                                        <p:cTn dur="1" fill="hold" id="41">
                                          <p:stCondLst>
                                            <p:cond delay="0"/>
                                          </p:stCondLst>
                                        </p:cTn>
                                        <p:tgtEl>
                                          <p:spTgt spid="9"/>
                                        </p:tgtEl>
                                        <p:attrNameLst>
                                          <p:attrName>style.visibility</p:attrName>
                                        </p:attrNameLst>
                                      </p:cBhvr>
                                      <p:to>
                                        <p:strVal val="visible"/>
                                      </p:to>
                                    </p:set>
                                    <p:animEffect filter="wipe(left)" transition="in">
                                      <p:cBhvr>
                                        <p:cTn dur="500" id="42"/>
                                        <p:tgtEl>
                                          <p:spTgt spid="9"/>
                                        </p:tgtEl>
                                      </p:cBhvr>
                                    </p:animEffect>
                                  </p:childTnLst>
                                </p:cTn>
                              </p:par>
                            </p:childTnLst>
                          </p:cTn>
                        </p:par>
                        <p:par>
                          <p:cTn fill="hold" id="43" nodeType="afterGroup">
                            <p:stCondLst>
                              <p:cond delay="3000"/>
                            </p:stCondLst>
                            <p:childTnLst>
                              <p:par>
                                <p:cTn fill="hold" grpId="0" id="44" nodeType="afterEffect" presetClass="entr" presetID="22" presetSubtype="8">
                                  <p:stCondLst>
                                    <p:cond delay="0"/>
                                  </p:stCondLst>
                                  <p:childTnLst>
                                    <p:set>
                                      <p:cBhvr>
                                        <p:cTn dur="1" fill="hold" id="45">
                                          <p:stCondLst>
                                            <p:cond delay="0"/>
                                          </p:stCondLst>
                                        </p:cTn>
                                        <p:tgtEl>
                                          <p:spTgt spid="10"/>
                                        </p:tgtEl>
                                        <p:attrNameLst>
                                          <p:attrName>style.visibility</p:attrName>
                                        </p:attrNameLst>
                                      </p:cBhvr>
                                      <p:to>
                                        <p:strVal val="visible"/>
                                      </p:to>
                                    </p:set>
                                    <p:animEffect filter="wipe(left)" transition="in">
                                      <p:cBhvr>
                                        <p:cTn dur="500" id="46"/>
                                        <p:tgtEl>
                                          <p:spTgt spid="10"/>
                                        </p:tgtEl>
                                      </p:cBhvr>
                                    </p:animEffect>
                                  </p:childTnLst>
                                </p:cTn>
                              </p:par>
                            </p:childTnLst>
                          </p:cTn>
                        </p:par>
                        <p:par>
                          <p:cTn fill="hold" id="47" nodeType="afterGroup">
                            <p:stCondLst>
                              <p:cond delay="3500"/>
                            </p:stCondLst>
                            <p:childTnLst>
                              <p:par>
                                <p:cTn fill="hold" grpId="0" id="48" nodeType="afterEffect" presetClass="entr" presetID="22" presetSubtype="8">
                                  <p:stCondLst>
                                    <p:cond delay="0"/>
                                  </p:stCondLst>
                                  <p:childTnLst>
                                    <p:set>
                                      <p:cBhvr>
                                        <p:cTn dur="1" fill="hold" id="49">
                                          <p:stCondLst>
                                            <p:cond delay="0"/>
                                          </p:stCondLst>
                                        </p:cTn>
                                        <p:tgtEl>
                                          <p:spTgt spid="11"/>
                                        </p:tgtEl>
                                        <p:attrNameLst>
                                          <p:attrName>style.visibility</p:attrName>
                                        </p:attrNameLst>
                                      </p:cBhvr>
                                      <p:to>
                                        <p:strVal val="visible"/>
                                      </p:to>
                                    </p:set>
                                    <p:animEffect filter="wipe(left)" transition="in">
                                      <p:cBhvr>
                                        <p:cTn dur="500" id="50"/>
                                        <p:tgtEl>
                                          <p:spTgt spid="11"/>
                                        </p:tgtEl>
                                      </p:cBhvr>
                                    </p:animEffect>
                                  </p:childTnLst>
                                </p:cTn>
                              </p:par>
                            </p:childTnLst>
                          </p:cTn>
                        </p:par>
                        <p:par>
                          <p:cTn fill="hold" id="51" nodeType="afterGroup">
                            <p:stCondLst>
                              <p:cond delay="4000"/>
                            </p:stCondLst>
                            <p:childTnLst>
                              <p:par>
                                <p:cTn fill="hold" grpId="0" id="52" nodeType="afterEffect" presetClass="entr" presetID="22" presetSubtype="8">
                                  <p:stCondLst>
                                    <p:cond delay="0"/>
                                  </p:stCondLst>
                                  <p:childTnLst>
                                    <p:set>
                                      <p:cBhvr>
                                        <p:cTn dur="1" fill="hold" id="53">
                                          <p:stCondLst>
                                            <p:cond delay="0"/>
                                          </p:stCondLst>
                                        </p:cTn>
                                        <p:tgtEl>
                                          <p:spTgt spid="12"/>
                                        </p:tgtEl>
                                        <p:attrNameLst>
                                          <p:attrName>style.visibility</p:attrName>
                                        </p:attrNameLst>
                                      </p:cBhvr>
                                      <p:to>
                                        <p:strVal val="visible"/>
                                      </p:to>
                                    </p:set>
                                    <p:animEffect filter="wipe(left)" transition="in">
                                      <p:cBhvr>
                                        <p:cTn dur="500" id="5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P grpId="1" spid="4"/>
      <p:bldP grpId="0" spid="5"/>
      <p:bldP grpId="1" spid="5"/>
      <p:bldP grpId="0" spid="6"/>
      <p:bldP grpId="1" spid="6"/>
      <p:bldP grpId="0" spid="7"/>
      <p:bldP grpId="1" spid="7"/>
      <p:bldP grpId="0" spid="8"/>
      <p:bldP grpId="0" spid="9"/>
      <p:bldP grpId="0" spid="10"/>
      <p:bldP grpId="0" spid="11"/>
      <p:bldP grpId="0" spid="12"/>
      <p:bldP grpId="0" spid="1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梯形 2"/>
          <p:cNvSpPr/>
          <p:nvPr/>
        </p:nvSpPr>
        <p:spPr>
          <a:xfrm rot="16200000">
            <a:off x="6307263" y="1697313"/>
            <a:ext cx="1185864" cy="3113506"/>
          </a:xfrm>
          <a:prstGeom prst="trapezoid">
            <a:avLst>
              <a:gd fmla="val 15639" name="adj"/>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4" name="梯形 3"/>
          <p:cNvSpPr/>
          <p:nvPr/>
        </p:nvSpPr>
        <p:spPr>
          <a:xfrm rot="16200000">
            <a:off x="6307263" y="-76530"/>
            <a:ext cx="1185864" cy="3113506"/>
          </a:xfrm>
          <a:prstGeom prst="trapezoid">
            <a:avLst>
              <a:gd fmla="val 15639" name="adj"/>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 name="梯形 4"/>
          <p:cNvSpPr/>
          <p:nvPr/>
        </p:nvSpPr>
        <p:spPr>
          <a:xfrm flipH="1" rot="5400000">
            <a:off x="1650875" y="2582305"/>
            <a:ext cx="1185864" cy="3113506"/>
          </a:xfrm>
          <a:prstGeom prst="trapezoid">
            <a:avLst>
              <a:gd fmla="val 15639" name="adj"/>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6" name="梯形 5"/>
          <p:cNvSpPr/>
          <p:nvPr/>
        </p:nvSpPr>
        <p:spPr>
          <a:xfrm flipH="1" rot="5400000">
            <a:off x="1650875" y="809749"/>
            <a:ext cx="1185864" cy="3113506"/>
          </a:xfrm>
          <a:prstGeom prst="trapezoid">
            <a:avLst>
              <a:gd fmla="val 15639" name="adj"/>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7" name="组合 6"/>
          <p:cNvGrpSpPr/>
          <p:nvPr/>
        </p:nvGrpSpPr>
        <p:grpSpPr>
          <a:xfrm>
            <a:off x="3800560" y="1075223"/>
            <a:ext cx="1350000" cy="810000"/>
            <a:chOff x="5067414" y="1325994"/>
            <a:chExt cx="1800000" cy="1080000"/>
          </a:xfrm>
          <a:solidFill>
            <a:srgbClr val="E62129"/>
          </a:solidFill>
        </p:grpSpPr>
        <p:sp>
          <p:nvSpPr>
            <p:cNvPr id="8" name="矩形 7"/>
            <p:cNvSpPr/>
            <p:nvPr/>
          </p:nvSpPr>
          <p:spPr>
            <a:xfrm flipH="1">
              <a:off x="5067414" y="1325994"/>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3">
              <a:biLevel thresh="25000"/>
            </a:blip>
            <a:stretch>
              <a:fillRect/>
            </a:stretch>
          </p:blipFill>
          <p:spPr>
            <a:xfrm>
              <a:off x="5644794" y="1553735"/>
              <a:ext cx="844962" cy="551062"/>
            </a:xfrm>
            <a:prstGeom prst="rect">
              <a:avLst/>
            </a:prstGeom>
            <a:grpFill/>
          </p:spPr>
        </p:pic>
      </p:grpSp>
      <p:grpSp>
        <p:nvGrpSpPr>
          <p:cNvPr id="10" name="组合 9"/>
          <p:cNvGrpSpPr/>
          <p:nvPr/>
        </p:nvGrpSpPr>
        <p:grpSpPr>
          <a:xfrm>
            <a:off x="3993442" y="1961502"/>
            <a:ext cx="1350000" cy="810000"/>
            <a:chOff x="5324589" y="2507698"/>
            <a:chExt cx="1800000" cy="1080000"/>
          </a:xfrm>
          <a:solidFill>
            <a:srgbClr val="E62129"/>
          </a:solidFill>
        </p:grpSpPr>
        <p:sp>
          <p:nvSpPr>
            <p:cNvPr id="11" name="矩形 10"/>
            <p:cNvSpPr/>
            <p:nvPr/>
          </p:nvSpPr>
          <p:spPr>
            <a:xfrm flipH="1">
              <a:off x="5324589" y="25076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4">
              <a:biLevel thresh="25000"/>
            </a:blip>
            <a:stretch>
              <a:fillRect/>
            </a:stretch>
          </p:blipFill>
          <p:spPr>
            <a:xfrm>
              <a:off x="5793579" y="2605663"/>
              <a:ext cx="698315" cy="711327"/>
            </a:xfrm>
            <a:prstGeom prst="rect">
              <a:avLst/>
            </a:prstGeom>
            <a:grpFill/>
          </p:spPr>
        </p:pic>
      </p:grpSp>
      <p:grpSp>
        <p:nvGrpSpPr>
          <p:cNvPr id="13" name="组合 12"/>
          <p:cNvGrpSpPr/>
          <p:nvPr/>
        </p:nvGrpSpPr>
        <p:grpSpPr>
          <a:xfrm>
            <a:off x="3993442" y="3734058"/>
            <a:ext cx="1350000" cy="810000"/>
            <a:chOff x="5324589" y="4871107"/>
            <a:chExt cx="1800000" cy="1080000"/>
          </a:xfrm>
          <a:solidFill>
            <a:srgbClr val="E62129"/>
          </a:solidFill>
        </p:grpSpPr>
        <p:sp>
          <p:nvSpPr>
            <p:cNvPr id="14" name="矩形 13"/>
            <p:cNvSpPr/>
            <p:nvPr/>
          </p:nvSpPr>
          <p:spPr>
            <a:xfrm flipH="1">
              <a:off x="5324589" y="4871107"/>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p:cNvPicPr>
              <a:picLocks noChangeAspect="1"/>
            </p:cNvPicPr>
            <p:nvPr/>
          </p:nvPicPr>
          <p:blipFill>
            <a:blip r:embed="rId5">
              <a:biLevel thresh="25000"/>
            </a:blip>
            <a:stretch>
              <a:fillRect/>
            </a:stretch>
          </p:blipFill>
          <p:spPr>
            <a:xfrm>
              <a:off x="5736436" y="5117683"/>
              <a:ext cx="877882" cy="586845"/>
            </a:xfrm>
            <a:prstGeom prst="rect">
              <a:avLst/>
            </a:prstGeom>
            <a:grpFill/>
          </p:spPr>
        </p:pic>
      </p:grpSp>
      <p:grpSp>
        <p:nvGrpSpPr>
          <p:cNvPr id="16" name="组合 15"/>
          <p:cNvGrpSpPr/>
          <p:nvPr/>
        </p:nvGrpSpPr>
        <p:grpSpPr>
          <a:xfrm>
            <a:off x="3800560" y="2847779"/>
            <a:ext cx="1350000" cy="810000"/>
            <a:chOff x="5067414" y="3689402"/>
            <a:chExt cx="1800000" cy="1080000"/>
          </a:xfrm>
          <a:solidFill>
            <a:srgbClr val="E62129"/>
          </a:solidFill>
        </p:grpSpPr>
        <p:sp>
          <p:nvSpPr>
            <p:cNvPr id="17" name="矩形 16"/>
            <p:cNvSpPr/>
            <p:nvPr/>
          </p:nvSpPr>
          <p:spPr>
            <a:xfrm flipH="1">
              <a:off x="5067414" y="3689402"/>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p:cNvPicPr>
              <a:picLocks noChangeAspect="1"/>
            </p:cNvPicPr>
            <p:nvPr/>
          </p:nvPicPr>
          <p:blipFill>
            <a:blip r:embed="rId6">
              <a:biLevel thresh="25000"/>
            </a:blip>
            <a:stretch>
              <a:fillRect/>
            </a:stretch>
          </p:blipFill>
          <p:spPr>
            <a:xfrm>
              <a:off x="5617572" y="3836879"/>
              <a:ext cx="899408" cy="703885"/>
            </a:xfrm>
            <a:prstGeom prst="rect">
              <a:avLst/>
            </a:prstGeom>
            <a:grpFill/>
          </p:spPr>
        </p:pic>
      </p:grpSp>
      <p:grpSp>
        <p:nvGrpSpPr>
          <p:cNvPr id="19" name="组合 18"/>
          <p:cNvGrpSpPr/>
          <p:nvPr/>
        </p:nvGrpSpPr>
        <p:grpSpPr>
          <a:xfrm>
            <a:off x="6256542" y="1054223"/>
            <a:ext cx="2058785" cy="663516"/>
            <a:chOff x="8342056" y="1297995"/>
            <a:chExt cx="2745046" cy="884689"/>
          </a:xfrm>
        </p:grpSpPr>
        <p:sp>
          <p:nvSpPr>
            <p:cNvPr id="20" name="文本框 35"/>
            <p:cNvSpPr txBox="1"/>
            <p:nvPr/>
          </p:nvSpPr>
          <p:spPr>
            <a:xfrm flipH="1">
              <a:off x="8342058" y="1297995"/>
              <a:ext cx="2320903" cy="377952"/>
            </a:xfrm>
            <a:prstGeom prst="rect">
              <a:avLst/>
            </a:prstGeom>
            <a:noFill/>
          </p:spPr>
          <p:txBody>
            <a:bodyPr rtlCol="0" wrap="square">
              <a:spAutoFit/>
            </a:bodyPr>
            <a:lstStyle/>
            <a:p>
              <a:pPr>
                <a:lnSpc>
                  <a:spcPct val="90000"/>
                </a:lnSpc>
                <a:spcBef>
                  <a:spcPts val="750"/>
                </a:spcBef>
              </a:pPr>
              <a:r>
                <a:rPr altLang="en-US" b="1" lang="zh-CN" sz="1400">
                  <a:solidFill>
                    <a:srgbClr val="F0FAFA"/>
                  </a:solidFill>
                  <a:latin charset="-122" pitchFamily="34" typeface="微软雅黑"/>
                  <a:ea charset="-122" pitchFamily="34" typeface="微软雅黑"/>
                </a:rPr>
                <a:t>添加标题</a:t>
              </a:r>
            </a:p>
          </p:txBody>
        </p:sp>
        <p:sp>
          <p:nvSpPr>
            <p:cNvPr id="21" name="文本框 36"/>
            <p:cNvSpPr txBox="1"/>
            <p:nvPr/>
          </p:nvSpPr>
          <p:spPr>
            <a:xfrm flipH="1">
              <a:off x="8346044" y="1587990"/>
              <a:ext cx="2741059" cy="609601"/>
            </a:xfrm>
            <a:prstGeom prst="rect">
              <a:avLst/>
            </a:prstGeom>
            <a:noFill/>
          </p:spPr>
          <p:txBody>
            <a:bodyPr rtlCol="0" wrap="square">
              <a:spAutoFit/>
            </a:bodyPr>
            <a:lstStyle/>
            <a:p>
              <a:pPr>
                <a:lnSpc>
                  <a:spcPct val="120000"/>
                </a:lnSpc>
              </a:pPr>
              <a:r>
                <a:rPr altLang="en-US" lang="zh-CN" smtClean="0" sz="1000">
                  <a:solidFill>
                    <a:srgbClr val="F0FAFA"/>
                  </a:solidFill>
                  <a:latin charset="-122" pitchFamily="34" typeface="微软雅黑"/>
                  <a:ea charset="-122" pitchFamily="34" typeface="微软雅黑"/>
                </a:rPr>
                <a:t>此处输入您的文字文本，或者复制您的文字文本粘贴到此处。</a:t>
              </a:r>
            </a:p>
          </p:txBody>
        </p:sp>
      </p:grpSp>
      <p:sp>
        <p:nvSpPr>
          <p:cNvPr id="22" name="文本框 37"/>
          <p:cNvSpPr txBox="1"/>
          <p:nvPr/>
        </p:nvSpPr>
        <p:spPr>
          <a:xfrm>
            <a:off x="5462570" y="1168388"/>
            <a:ext cx="686435" cy="617220"/>
          </a:xfrm>
          <a:prstGeom prst="rect">
            <a:avLst/>
          </a:prstGeom>
          <a:noFill/>
        </p:spPr>
        <p:txBody>
          <a:bodyPr bIns="34290" lIns="68580" rIns="68580" rtlCol="0" tIns="34290" wrap="none">
            <a:spAutoFit/>
          </a:bodyPr>
          <a:lstStyle/>
          <a:p>
            <a:r>
              <a:rPr altLang="zh-CN" b="1" lang="en-US" sz="3600">
                <a:solidFill>
                  <a:schemeClr val="bg1"/>
                </a:solidFill>
                <a:latin charset="-127" panose="02030600000101010101" pitchFamily="18" typeface="Batang"/>
                <a:ea charset="-127" panose="02030600000101010101" pitchFamily="18" typeface="Batang"/>
              </a:rPr>
              <a:t>01</a:t>
            </a:r>
          </a:p>
        </p:txBody>
      </p:sp>
      <p:sp>
        <p:nvSpPr>
          <p:cNvPr id="23" name="文本框 38"/>
          <p:cNvSpPr txBox="1"/>
          <p:nvPr/>
        </p:nvSpPr>
        <p:spPr>
          <a:xfrm>
            <a:off x="3011091" y="2054877"/>
            <a:ext cx="686435" cy="617220"/>
          </a:xfrm>
          <a:prstGeom prst="rect">
            <a:avLst/>
          </a:prstGeom>
          <a:noFill/>
        </p:spPr>
        <p:txBody>
          <a:bodyPr bIns="34290" lIns="68580" rIns="68580" rtlCol="0" tIns="34290" wrap="none">
            <a:spAutoFit/>
          </a:bodyPr>
          <a:lstStyle/>
          <a:p>
            <a:r>
              <a:rPr altLang="zh-CN" b="1" lang="en-US" sz="3600">
                <a:solidFill>
                  <a:schemeClr val="bg1"/>
                </a:solidFill>
                <a:latin charset="-127" panose="02030600000101010101" pitchFamily="18" typeface="Batang"/>
                <a:ea charset="-127" panose="02030600000101010101" pitchFamily="18" typeface="Batang"/>
              </a:rPr>
              <a:t>02</a:t>
            </a:r>
          </a:p>
        </p:txBody>
      </p:sp>
      <p:sp>
        <p:nvSpPr>
          <p:cNvPr id="24" name="文本框 39"/>
          <p:cNvSpPr txBox="1"/>
          <p:nvPr/>
        </p:nvSpPr>
        <p:spPr>
          <a:xfrm>
            <a:off x="5459225" y="2941155"/>
            <a:ext cx="686435" cy="617220"/>
          </a:xfrm>
          <a:prstGeom prst="rect">
            <a:avLst/>
          </a:prstGeom>
          <a:noFill/>
        </p:spPr>
        <p:txBody>
          <a:bodyPr bIns="34290" lIns="68580" rIns="68580" rtlCol="0" tIns="34290" wrap="none">
            <a:spAutoFit/>
          </a:bodyPr>
          <a:lstStyle/>
          <a:p>
            <a:r>
              <a:rPr altLang="zh-CN" b="1" lang="en-US" sz="3600">
                <a:solidFill>
                  <a:schemeClr val="bg1"/>
                </a:solidFill>
                <a:latin charset="-127" panose="02030600000101010101" pitchFamily="18" typeface="Batang"/>
                <a:ea charset="-127" panose="02030600000101010101" pitchFamily="18" typeface="Batang"/>
              </a:rPr>
              <a:t>03</a:t>
            </a:r>
          </a:p>
        </p:txBody>
      </p:sp>
      <p:sp>
        <p:nvSpPr>
          <p:cNvPr id="25" name="文本框 40"/>
          <p:cNvSpPr txBox="1"/>
          <p:nvPr/>
        </p:nvSpPr>
        <p:spPr>
          <a:xfrm>
            <a:off x="3006191" y="3827433"/>
            <a:ext cx="686435" cy="617220"/>
          </a:xfrm>
          <a:prstGeom prst="rect">
            <a:avLst/>
          </a:prstGeom>
          <a:noFill/>
        </p:spPr>
        <p:txBody>
          <a:bodyPr bIns="34290" lIns="68580" rIns="68580" rtlCol="0" tIns="34290" wrap="none">
            <a:spAutoFit/>
          </a:bodyPr>
          <a:lstStyle/>
          <a:p>
            <a:r>
              <a:rPr altLang="zh-CN" b="1" lang="en-US" sz="3600">
                <a:solidFill>
                  <a:schemeClr val="bg1"/>
                </a:solidFill>
                <a:latin charset="-127" panose="02030600000101010101" pitchFamily="18" typeface="Batang"/>
                <a:ea charset="-127" panose="02030600000101010101" pitchFamily="18" typeface="Batang"/>
              </a:rPr>
              <a:t>04</a:t>
            </a:r>
          </a:p>
        </p:txBody>
      </p:sp>
      <p:grpSp>
        <p:nvGrpSpPr>
          <p:cNvPr id="26" name="组合 25"/>
          <p:cNvGrpSpPr/>
          <p:nvPr/>
        </p:nvGrpSpPr>
        <p:grpSpPr>
          <a:xfrm>
            <a:off x="6256543" y="2826779"/>
            <a:ext cx="2058784" cy="663516"/>
            <a:chOff x="7656515" y="2131419"/>
            <a:chExt cx="2830606" cy="884689"/>
          </a:xfrm>
        </p:grpSpPr>
        <p:sp>
          <p:nvSpPr>
            <p:cNvPr id="27" name="文本框 42"/>
            <p:cNvSpPr txBox="1"/>
            <p:nvPr/>
          </p:nvSpPr>
          <p:spPr>
            <a:xfrm flipH="1">
              <a:off x="7656515" y="2131419"/>
              <a:ext cx="2393245" cy="377952"/>
            </a:xfrm>
            <a:prstGeom prst="rect">
              <a:avLst/>
            </a:prstGeom>
            <a:noFill/>
          </p:spPr>
          <p:txBody>
            <a:bodyPr rtlCol="0" wrap="square">
              <a:spAutoFit/>
            </a:bodyPr>
            <a:lstStyle/>
            <a:p>
              <a:pPr>
                <a:lnSpc>
                  <a:spcPct val="90000"/>
                </a:lnSpc>
                <a:spcBef>
                  <a:spcPts val="750"/>
                </a:spcBef>
              </a:pPr>
              <a:r>
                <a:rPr altLang="en-US" b="1" lang="zh-CN" sz="1400">
                  <a:solidFill>
                    <a:srgbClr val="F0FAFA"/>
                  </a:solidFill>
                  <a:latin charset="-122" pitchFamily="34" typeface="微软雅黑"/>
                  <a:ea charset="-122" pitchFamily="34" typeface="微软雅黑"/>
                </a:rPr>
                <a:t>添加标题</a:t>
              </a:r>
            </a:p>
          </p:txBody>
        </p:sp>
        <p:sp>
          <p:nvSpPr>
            <p:cNvPr id="28" name="文本框 43"/>
            <p:cNvSpPr txBox="1"/>
            <p:nvPr/>
          </p:nvSpPr>
          <p:spPr>
            <a:xfrm flipH="1">
              <a:off x="7660625" y="2421414"/>
              <a:ext cx="2826496" cy="609601"/>
            </a:xfrm>
            <a:prstGeom prst="rect">
              <a:avLst/>
            </a:prstGeom>
            <a:noFill/>
          </p:spPr>
          <p:txBody>
            <a:bodyPr rtlCol="0" wrap="square">
              <a:spAutoFit/>
            </a:bodyPr>
            <a:lstStyle/>
            <a:p>
              <a:pPr>
                <a:lnSpc>
                  <a:spcPct val="120000"/>
                </a:lnSpc>
              </a:pPr>
              <a:r>
                <a:rPr altLang="en-US" lang="zh-CN" smtClean="0" sz="1000">
                  <a:solidFill>
                    <a:srgbClr val="F0FAFA"/>
                  </a:solidFill>
                  <a:latin charset="-122" pitchFamily="34" typeface="微软雅黑"/>
                  <a:ea charset="-122" pitchFamily="34" typeface="微软雅黑"/>
                </a:rPr>
                <a:t>此处输入您的文字文本，或者复制您的文字文本粘贴到此处。</a:t>
              </a:r>
            </a:p>
          </p:txBody>
        </p:sp>
      </p:grpSp>
      <p:grpSp>
        <p:nvGrpSpPr>
          <p:cNvPr id="29" name="组合 28"/>
          <p:cNvGrpSpPr/>
          <p:nvPr/>
        </p:nvGrpSpPr>
        <p:grpSpPr>
          <a:xfrm>
            <a:off x="875898" y="1940500"/>
            <a:ext cx="2064143" cy="663516"/>
            <a:chOff x="7649148" y="2131419"/>
            <a:chExt cx="2837973" cy="884689"/>
          </a:xfrm>
        </p:grpSpPr>
        <p:sp>
          <p:nvSpPr>
            <p:cNvPr id="30" name="文本框 45"/>
            <p:cNvSpPr txBox="1"/>
            <p:nvPr/>
          </p:nvSpPr>
          <p:spPr>
            <a:xfrm flipH="1">
              <a:off x="7649149" y="2131419"/>
              <a:ext cx="2767213" cy="377952"/>
            </a:xfrm>
            <a:prstGeom prst="rect">
              <a:avLst/>
            </a:prstGeom>
            <a:noFill/>
          </p:spPr>
          <p:txBody>
            <a:bodyPr rtlCol="0" wrap="square">
              <a:spAutoFit/>
            </a:bodyPr>
            <a:lstStyle/>
            <a:p>
              <a:pPr algn="r">
                <a:lnSpc>
                  <a:spcPct val="90000"/>
                </a:lnSpc>
                <a:spcBef>
                  <a:spcPts val="750"/>
                </a:spcBef>
              </a:pPr>
              <a:r>
                <a:rPr altLang="en-US" b="1" lang="zh-CN" sz="1400">
                  <a:solidFill>
                    <a:srgbClr val="F0FAFA"/>
                  </a:solidFill>
                  <a:latin charset="-122" pitchFamily="34" typeface="微软雅黑"/>
                  <a:ea charset="-122" pitchFamily="34" typeface="微软雅黑"/>
                </a:rPr>
                <a:t>添加标题</a:t>
              </a:r>
            </a:p>
          </p:txBody>
        </p:sp>
        <p:sp>
          <p:nvSpPr>
            <p:cNvPr id="31" name="文本框 46"/>
            <p:cNvSpPr txBox="1"/>
            <p:nvPr/>
          </p:nvSpPr>
          <p:spPr>
            <a:xfrm flipH="1">
              <a:off x="7660624" y="2421414"/>
              <a:ext cx="2826497" cy="609601"/>
            </a:xfrm>
            <a:prstGeom prst="rect">
              <a:avLst/>
            </a:prstGeom>
            <a:noFill/>
          </p:spPr>
          <p:txBody>
            <a:bodyPr rtlCol="0" wrap="square">
              <a:spAutoFit/>
            </a:bodyPr>
            <a:lstStyle/>
            <a:p>
              <a:pPr>
                <a:lnSpc>
                  <a:spcPct val="120000"/>
                </a:lnSpc>
              </a:pPr>
              <a:r>
                <a:rPr altLang="en-US" lang="zh-CN" smtClean="0" sz="1000">
                  <a:solidFill>
                    <a:srgbClr val="F0FAFA"/>
                  </a:solidFill>
                  <a:latin charset="-122" pitchFamily="34" typeface="微软雅黑"/>
                  <a:ea charset="-122" pitchFamily="34" typeface="微软雅黑"/>
                </a:rPr>
                <a:t>此处输入您的文字文本，或者复制您的文字文本粘贴到此处。</a:t>
              </a:r>
            </a:p>
          </p:txBody>
        </p:sp>
      </p:grpSp>
      <p:grpSp>
        <p:nvGrpSpPr>
          <p:cNvPr id="32" name="组合 31"/>
          <p:cNvGrpSpPr/>
          <p:nvPr/>
        </p:nvGrpSpPr>
        <p:grpSpPr>
          <a:xfrm>
            <a:off x="875898" y="3713056"/>
            <a:ext cx="2064142" cy="663516"/>
            <a:chOff x="7649149" y="2131419"/>
            <a:chExt cx="2837972" cy="884689"/>
          </a:xfrm>
        </p:grpSpPr>
        <p:sp>
          <p:nvSpPr>
            <p:cNvPr id="33" name="文本框 48"/>
            <p:cNvSpPr txBox="1"/>
            <p:nvPr/>
          </p:nvSpPr>
          <p:spPr>
            <a:xfrm flipH="1">
              <a:off x="7649150" y="2131420"/>
              <a:ext cx="2767213" cy="377952"/>
            </a:xfrm>
            <a:prstGeom prst="rect">
              <a:avLst/>
            </a:prstGeom>
            <a:noFill/>
          </p:spPr>
          <p:txBody>
            <a:bodyPr rtlCol="0" wrap="square">
              <a:spAutoFit/>
            </a:bodyPr>
            <a:lstStyle/>
            <a:p>
              <a:pPr algn="r">
                <a:lnSpc>
                  <a:spcPct val="90000"/>
                </a:lnSpc>
                <a:spcBef>
                  <a:spcPts val="750"/>
                </a:spcBef>
              </a:pPr>
              <a:r>
                <a:rPr altLang="en-US" b="1" lang="zh-CN" sz="1400">
                  <a:solidFill>
                    <a:srgbClr val="F0FAFA"/>
                  </a:solidFill>
                  <a:latin charset="-122" pitchFamily="34" typeface="微软雅黑"/>
                  <a:ea charset="-122" pitchFamily="34" typeface="微软雅黑"/>
                </a:rPr>
                <a:t>添加标题</a:t>
              </a:r>
            </a:p>
          </p:txBody>
        </p:sp>
        <p:sp>
          <p:nvSpPr>
            <p:cNvPr id="34" name="文本框 49"/>
            <p:cNvSpPr txBox="1"/>
            <p:nvPr/>
          </p:nvSpPr>
          <p:spPr>
            <a:xfrm flipH="1">
              <a:off x="7660625" y="2421414"/>
              <a:ext cx="2826497" cy="609601"/>
            </a:xfrm>
            <a:prstGeom prst="rect">
              <a:avLst/>
            </a:prstGeom>
            <a:noFill/>
          </p:spPr>
          <p:txBody>
            <a:bodyPr rtlCol="0" wrap="square">
              <a:spAutoFit/>
            </a:bodyPr>
            <a:lstStyle/>
            <a:p>
              <a:pPr>
                <a:lnSpc>
                  <a:spcPct val="120000"/>
                </a:lnSpc>
              </a:pPr>
              <a:r>
                <a:rPr altLang="en-US" lang="zh-CN" smtClean="0" sz="1000">
                  <a:solidFill>
                    <a:srgbClr val="F0FAFA"/>
                  </a:solidFill>
                  <a:latin charset="-122" pitchFamily="34" typeface="微软雅黑"/>
                  <a:ea charset="-122" pitchFamily="34" typeface="微软雅黑"/>
                </a:rPr>
                <a:t>此处输入您的文字文本，或者复制您的文字文本粘贴到此处。</a:t>
              </a:r>
            </a:p>
          </p:txBody>
        </p:sp>
      </p:grpSp>
      <p:sp>
        <p:nvSpPr>
          <p:cNvPr id="35" name="TextBox 34"/>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1066799436"/>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25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50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fill="hold" id="15"/>
                                        <p:tgtEl>
                                          <p:spTgt spid="16"/>
                                        </p:tgtEl>
                                        <p:attrNameLst>
                                          <p:attrName>ppt_x</p:attrName>
                                        </p:attrNameLst>
                                      </p:cBhvr>
                                      <p:tavLst>
                                        <p:tav tm="0">
                                          <p:val>
                                            <p:strVal val="#ppt_x"/>
                                          </p:val>
                                        </p:tav>
                                        <p:tav tm="100000">
                                          <p:val>
                                            <p:strVal val="#ppt_x"/>
                                          </p:val>
                                        </p:tav>
                                      </p:tavLst>
                                    </p:anim>
                                    <p:anim calcmode="lin" valueType="num">
                                      <p:cBhvr additive="base">
                                        <p:cTn dur="500" fill="hold" id="16"/>
                                        <p:tgtEl>
                                          <p:spTgt spid="16"/>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75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ppt_x"/>
                                          </p:val>
                                        </p:tav>
                                        <p:tav tm="100000">
                                          <p:val>
                                            <p:strVal val="#ppt_x"/>
                                          </p:val>
                                        </p:tav>
                                      </p:tavLst>
                                    </p:anim>
                                    <p:anim calcmode="lin" valueType="num">
                                      <p:cBhvr additive="base">
                                        <p:cTn dur="500" fill="hold" id="20"/>
                                        <p:tgtEl>
                                          <p:spTgt spid="13"/>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250"/>
                            </p:stCondLst>
                            <p:childTnLst>
                              <p:par>
                                <p:cTn fill="hold" grpId="0" id="22" nodeType="afterEffect" presetClass="entr" presetID="22" presetSubtype="8">
                                  <p:stCondLst>
                                    <p:cond delay="0"/>
                                  </p:stCondLst>
                                  <p:childTnLst>
                                    <p:set>
                                      <p:cBhvr>
                                        <p:cTn dur="1" fill="hold" id="23">
                                          <p:stCondLst>
                                            <p:cond delay="0"/>
                                          </p:stCondLst>
                                        </p:cTn>
                                        <p:tgtEl>
                                          <p:spTgt spid="4"/>
                                        </p:tgtEl>
                                        <p:attrNameLst>
                                          <p:attrName>style.visibility</p:attrName>
                                        </p:attrNameLst>
                                      </p:cBhvr>
                                      <p:to>
                                        <p:strVal val="visible"/>
                                      </p:to>
                                    </p:set>
                                    <p:animEffect filter="wipe(left)" transition="in">
                                      <p:cBhvr>
                                        <p:cTn dur="250" id="24"/>
                                        <p:tgtEl>
                                          <p:spTgt spid="4"/>
                                        </p:tgtEl>
                                      </p:cBhvr>
                                    </p:animEffect>
                                  </p:childTnLst>
                                </p:cTn>
                              </p:par>
                            </p:childTnLst>
                          </p:cTn>
                        </p:par>
                        <p:par>
                          <p:cTn fill="hold" id="25" nodeType="afterGroup">
                            <p:stCondLst>
                              <p:cond delay="1500"/>
                            </p:stCondLst>
                            <p:childTnLst>
                              <p:par>
                                <p:cTn fill="hold" grpId="0" id="26" nodeType="afterEffect" presetClass="entr" presetID="17" presetSubtype="8">
                                  <p:stCondLst>
                                    <p:cond delay="0"/>
                                  </p:stCondLst>
                                  <p:childTnLst>
                                    <p:set>
                                      <p:cBhvr>
                                        <p:cTn dur="1" fill="hold" id="27">
                                          <p:stCondLst>
                                            <p:cond delay="0"/>
                                          </p:stCondLst>
                                        </p:cTn>
                                        <p:tgtEl>
                                          <p:spTgt spid="22"/>
                                        </p:tgtEl>
                                        <p:attrNameLst>
                                          <p:attrName>style.visibility</p:attrName>
                                        </p:attrNameLst>
                                      </p:cBhvr>
                                      <p:to>
                                        <p:strVal val="visible"/>
                                      </p:to>
                                    </p:set>
                                    <p:anim calcmode="lin" valueType="num">
                                      <p:cBhvr>
                                        <p:cTn dur="500" fill="hold" id="28"/>
                                        <p:tgtEl>
                                          <p:spTgt spid="22"/>
                                        </p:tgtEl>
                                        <p:attrNameLst>
                                          <p:attrName>ppt_x</p:attrName>
                                        </p:attrNameLst>
                                      </p:cBhvr>
                                      <p:tavLst>
                                        <p:tav tm="0">
                                          <p:val>
                                            <p:strVal val="#ppt_x-#ppt_w/2"/>
                                          </p:val>
                                        </p:tav>
                                        <p:tav tm="100000">
                                          <p:val>
                                            <p:strVal val="#ppt_x"/>
                                          </p:val>
                                        </p:tav>
                                      </p:tavLst>
                                    </p:anim>
                                    <p:anim calcmode="lin" valueType="num">
                                      <p:cBhvr>
                                        <p:cTn dur="500" fill="hold" id="29"/>
                                        <p:tgtEl>
                                          <p:spTgt spid="22"/>
                                        </p:tgtEl>
                                        <p:attrNameLst>
                                          <p:attrName>ppt_y</p:attrName>
                                        </p:attrNameLst>
                                      </p:cBhvr>
                                      <p:tavLst>
                                        <p:tav tm="0">
                                          <p:val>
                                            <p:strVal val="#ppt_y"/>
                                          </p:val>
                                        </p:tav>
                                        <p:tav tm="100000">
                                          <p:val>
                                            <p:strVal val="#ppt_y"/>
                                          </p:val>
                                        </p:tav>
                                      </p:tavLst>
                                    </p:anim>
                                    <p:anim calcmode="lin" valueType="num">
                                      <p:cBhvr>
                                        <p:cTn dur="500" fill="hold" id="30"/>
                                        <p:tgtEl>
                                          <p:spTgt spid="22"/>
                                        </p:tgtEl>
                                        <p:attrNameLst>
                                          <p:attrName>ppt_w</p:attrName>
                                        </p:attrNameLst>
                                      </p:cBhvr>
                                      <p:tavLst>
                                        <p:tav tm="0">
                                          <p:val>
                                            <p:fltVal val="0"/>
                                          </p:val>
                                        </p:tav>
                                        <p:tav tm="100000">
                                          <p:val>
                                            <p:strVal val="#ppt_w"/>
                                          </p:val>
                                        </p:tav>
                                      </p:tavLst>
                                    </p:anim>
                                    <p:anim calcmode="lin" valueType="num">
                                      <p:cBhvr>
                                        <p:cTn dur="500" fill="hold" id="31"/>
                                        <p:tgtEl>
                                          <p:spTgt spid="22"/>
                                        </p:tgtEl>
                                        <p:attrNameLst>
                                          <p:attrName>ppt_h</p:attrName>
                                        </p:attrNameLst>
                                      </p:cBhvr>
                                      <p:tavLst>
                                        <p:tav tm="0">
                                          <p:val>
                                            <p:strVal val="#ppt_h"/>
                                          </p:val>
                                        </p:tav>
                                        <p:tav tm="100000">
                                          <p:val>
                                            <p:strVal val="#ppt_h"/>
                                          </p:val>
                                        </p:tav>
                                      </p:tavLst>
                                    </p:anim>
                                  </p:childTnLst>
                                </p:cTn>
                              </p:par>
                            </p:childTnLst>
                          </p:cTn>
                        </p:par>
                        <p:par>
                          <p:cTn fill="hold" id="32" nodeType="afterGroup">
                            <p:stCondLst>
                              <p:cond delay="2000"/>
                            </p:stCondLst>
                            <p:childTnLst>
                              <p:par>
                                <p:cTn fill="hold" id="33" nodeType="afterEffect" presetClass="entr" presetID="17" presetSubtype="8">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p:cTn dur="500" fill="hold" id="35"/>
                                        <p:tgtEl>
                                          <p:spTgt spid="19"/>
                                        </p:tgtEl>
                                        <p:attrNameLst>
                                          <p:attrName>ppt_x</p:attrName>
                                        </p:attrNameLst>
                                      </p:cBhvr>
                                      <p:tavLst>
                                        <p:tav tm="0">
                                          <p:val>
                                            <p:strVal val="#ppt_x-#ppt_w/2"/>
                                          </p:val>
                                        </p:tav>
                                        <p:tav tm="100000">
                                          <p:val>
                                            <p:strVal val="#ppt_x"/>
                                          </p:val>
                                        </p:tav>
                                      </p:tavLst>
                                    </p:anim>
                                    <p:anim calcmode="lin" valueType="num">
                                      <p:cBhvr>
                                        <p:cTn dur="500" fill="hold" id="36"/>
                                        <p:tgtEl>
                                          <p:spTgt spid="19"/>
                                        </p:tgtEl>
                                        <p:attrNameLst>
                                          <p:attrName>ppt_y</p:attrName>
                                        </p:attrNameLst>
                                      </p:cBhvr>
                                      <p:tavLst>
                                        <p:tav tm="0">
                                          <p:val>
                                            <p:strVal val="#ppt_y"/>
                                          </p:val>
                                        </p:tav>
                                        <p:tav tm="100000">
                                          <p:val>
                                            <p:strVal val="#ppt_y"/>
                                          </p:val>
                                        </p:tav>
                                      </p:tavLst>
                                    </p:anim>
                                    <p:anim calcmode="lin" valueType="num">
                                      <p:cBhvr>
                                        <p:cTn dur="500" fill="hold" id="37"/>
                                        <p:tgtEl>
                                          <p:spTgt spid="19"/>
                                        </p:tgtEl>
                                        <p:attrNameLst>
                                          <p:attrName>ppt_w</p:attrName>
                                        </p:attrNameLst>
                                      </p:cBhvr>
                                      <p:tavLst>
                                        <p:tav tm="0">
                                          <p:val>
                                            <p:fltVal val="0"/>
                                          </p:val>
                                        </p:tav>
                                        <p:tav tm="100000">
                                          <p:val>
                                            <p:strVal val="#ppt_w"/>
                                          </p:val>
                                        </p:tav>
                                      </p:tavLst>
                                    </p:anim>
                                    <p:anim calcmode="lin" valueType="num">
                                      <p:cBhvr>
                                        <p:cTn dur="500" fill="hold" id="38"/>
                                        <p:tgtEl>
                                          <p:spTgt spid="19"/>
                                        </p:tgtEl>
                                        <p:attrNameLst>
                                          <p:attrName>ppt_h</p:attrName>
                                        </p:attrNameLst>
                                      </p:cBhvr>
                                      <p:tavLst>
                                        <p:tav tm="0">
                                          <p:val>
                                            <p:strVal val="#ppt_h"/>
                                          </p:val>
                                        </p:tav>
                                        <p:tav tm="100000">
                                          <p:val>
                                            <p:strVal val="#ppt_h"/>
                                          </p:val>
                                        </p:tav>
                                      </p:tavLst>
                                    </p:anim>
                                  </p:childTnLst>
                                </p:cTn>
                              </p:par>
                            </p:childTnLst>
                          </p:cTn>
                        </p:par>
                        <p:par>
                          <p:cTn fill="hold" id="39" nodeType="afterGroup">
                            <p:stCondLst>
                              <p:cond delay="2500"/>
                            </p:stCondLst>
                            <p:childTnLst>
                              <p:par>
                                <p:cTn fill="hold" grpId="0" id="40" nodeType="afterEffect" presetClass="entr" presetID="22" presetSubtype="2">
                                  <p:stCondLst>
                                    <p:cond delay="0"/>
                                  </p:stCondLst>
                                  <p:childTnLst>
                                    <p:set>
                                      <p:cBhvr>
                                        <p:cTn dur="1" fill="hold" id="41">
                                          <p:stCondLst>
                                            <p:cond delay="0"/>
                                          </p:stCondLst>
                                        </p:cTn>
                                        <p:tgtEl>
                                          <p:spTgt spid="6"/>
                                        </p:tgtEl>
                                        <p:attrNameLst>
                                          <p:attrName>style.visibility</p:attrName>
                                        </p:attrNameLst>
                                      </p:cBhvr>
                                      <p:to>
                                        <p:strVal val="visible"/>
                                      </p:to>
                                    </p:set>
                                    <p:animEffect filter="wipe(right)" transition="in">
                                      <p:cBhvr>
                                        <p:cTn dur="250" id="42"/>
                                        <p:tgtEl>
                                          <p:spTgt spid="6"/>
                                        </p:tgtEl>
                                      </p:cBhvr>
                                    </p:animEffect>
                                  </p:childTnLst>
                                </p:cTn>
                              </p:par>
                            </p:childTnLst>
                          </p:cTn>
                        </p:par>
                        <p:par>
                          <p:cTn fill="hold" id="43" nodeType="afterGroup">
                            <p:stCondLst>
                              <p:cond delay="2750"/>
                            </p:stCondLst>
                            <p:childTnLst>
                              <p:par>
                                <p:cTn fill="hold" grpId="0" id="44" nodeType="afterEffect" presetClass="entr" presetID="17" presetSubtype="2">
                                  <p:stCondLst>
                                    <p:cond delay="0"/>
                                  </p:stCondLst>
                                  <p:childTnLst>
                                    <p:set>
                                      <p:cBhvr>
                                        <p:cTn dur="1" fill="hold" id="45">
                                          <p:stCondLst>
                                            <p:cond delay="0"/>
                                          </p:stCondLst>
                                        </p:cTn>
                                        <p:tgtEl>
                                          <p:spTgt spid="23"/>
                                        </p:tgtEl>
                                        <p:attrNameLst>
                                          <p:attrName>style.visibility</p:attrName>
                                        </p:attrNameLst>
                                      </p:cBhvr>
                                      <p:to>
                                        <p:strVal val="visible"/>
                                      </p:to>
                                    </p:set>
                                    <p:anim calcmode="lin" valueType="num">
                                      <p:cBhvr>
                                        <p:cTn dur="500" fill="hold" id="46"/>
                                        <p:tgtEl>
                                          <p:spTgt spid="23"/>
                                        </p:tgtEl>
                                        <p:attrNameLst>
                                          <p:attrName>ppt_x</p:attrName>
                                        </p:attrNameLst>
                                      </p:cBhvr>
                                      <p:tavLst>
                                        <p:tav tm="0">
                                          <p:val>
                                            <p:strVal val="#ppt_x+#ppt_w/2"/>
                                          </p:val>
                                        </p:tav>
                                        <p:tav tm="100000">
                                          <p:val>
                                            <p:strVal val="#ppt_x"/>
                                          </p:val>
                                        </p:tav>
                                      </p:tavLst>
                                    </p:anim>
                                    <p:anim calcmode="lin" valueType="num">
                                      <p:cBhvr>
                                        <p:cTn dur="500" fill="hold" id="47"/>
                                        <p:tgtEl>
                                          <p:spTgt spid="23"/>
                                        </p:tgtEl>
                                        <p:attrNameLst>
                                          <p:attrName>ppt_y</p:attrName>
                                        </p:attrNameLst>
                                      </p:cBhvr>
                                      <p:tavLst>
                                        <p:tav tm="0">
                                          <p:val>
                                            <p:strVal val="#ppt_y"/>
                                          </p:val>
                                        </p:tav>
                                        <p:tav tm="100000">
                                          <p:val>
                                            <p:strVal val="#ppt_y"/>
                                          </p:val>
                                        </p:tav>
                                      </p:tavLst>
                                    </p:anim>
                                    <p:anim calcmode="lin" valueType="num">
                                      <p:cBhvr>
                                        <p:cTn dur="500" fill="hold" id="48"/>
                                        <p:tgtEl>
                                          <p:spTgt spid="23"/>
                                        </p:tgtEl>
                                        <p:attrNameLst>
                                          <p:attrName>ppt_w</p:attrName>
                                        </p:attrNameLst>
                                      </p:cBhvr>
                                      <p:tavLst>
                                        <p:tav tm="0">
                                          <p:val>
                                            <p:fltVal val="0"/>
                                          </p:val>
                                        </p:tav>
                                        <p:tav tm="100000">
                                          <p:val>
                                            <p:strVal val="#ppt_w"/>
                                          </p:val>
                                        </p:tav>
                                      </p:tavLst>
                                    </p:anim>
                                    <p:anim calcmode="lin" valueType="num">
                                      <p:cBhvr>
                                        <p:cTn dur="500" fill="hold" id="49"/>
                                        <p:tgtEl>
                                          <p:spTgt spid="23"/>
                                        </p:tgtEl>
                                        <p:attrNameLst>
                                          <p:attrName>ppt_h</p:attrName>
                                        </p:attrNameLst>
                                      </p:cBhvr>
                                      <p:tavLst>
                                        <p:tav tm="0">
                                          <p:val>
                                            <p:strVal val="#ppt_h"/>
                                          </p:val>
                                        </p:tav>
                                        <p:tav tm="100000">
                                          <p:val>
                                            <p:strVal val="#ppt_h"/>
                                          </p:val>
                                        </p:tav>
                                      </p:tavLst>
                                    </p:anim>
                                  </p:childTnLst>
                                </p:cTn>
                              </p:par>
                            </p:childTnLst>
                          </p:cTn>
                        </p:par>
                        <p:par>
                          <p:cTn fill="hold" id="50" nodeType="afterGroup">
                            <p:stCondLst>
                              <p:cond delay="3250"/>
                            </p:stCondLst>
                            <p:childTnLst>
                              <p:par>
                                <p:cTn fill="hold" id="51" nodeType="afterEffect" presetClass="entr" presetID="17" presetSubtype="2">
                                  <p:stCondLst>
                                    <p:cond delay="0"/>
                                  </p:stCondLst>
                                  <p:childTnLst>
                                    <p:set>
                                      <p:cBhvr>
                                        <p:cTn dur="1" fill="hold" id="52">
                                          <p:stCondLst>
                                            <p:cond delay="0"/>
                                          </p:stCondLst>
                                        </p:cTn>
                                        <p:tgtEl>
                                          <p:spTgt spid="29"/>
                                        </p:tgtEl>
                                        <p:attrNameLst>
                                          <p:attrName>style.visibility</p:attrName>
                                        </p:attrNameLst>
                                      </p:cBhvr>
                                      <p:to>
                                        <p:strVal val="visible"/>
                                      </p:to>
                                    </p:set>
                                    <p:anim calcmode="lin" valueType="num">
                                      <p:cBhvr>
                                        <p:cTn dur="500" fill="hold" id="53"/>
                                        <p:tgtEl>
                                          <p:spTgt spid="29"/>
                                        </p:tgtEl>
                                        <p:attrNameLst>
                                          <p:attrName>ppt_x</p:attrName>
                                        </p:attrNameLst>
                                      </p:cBhvr>
                                      <p:tavLst>
                                        <p:tav tm="0">
                                          <p:val>
                                            <p:strVal val="#ppt_x+#ppt_w/2"/>
                                          </p:val>
                                        </p:tav>
                                        <p:tav tm="100000">
                                          <p:val>
                                            <p:strVal val="#ppt_x"/>
                                          </p:val>
                                        </p:tav>
                                      </p:tavLst>
                                    </p:anim>
                                    <p:anim calcmode="lin" valueType="num">
                                      <p:cBhvr>
                                        <p:cTn dur="500" fill="hold" id="54"/>
                                        <p:tgtEl>
                                          <p:spTgt spid="29"/>
                                        </p:tgtEl>
                                        <p:attrNameLst>
                                          <p:attrName>ppt_y</p:attrName>
                                        </p:attrNameLst>
                                      </p:cBhvr>
                                      <p:tavLst>
                                        <p:tav tm="0">
                                          <p:val>
                                            <p:strVal val="#ppt_y"/>
                                          </p:val>
                                        </p:tav>
                                        <p:tav tm="100000">
                                          <p:val>
                                            <p:strVal val="#ppt_y"/>
                                          </p:val>
                                        </p:tav>
                                      </p:tavLst>
                                    </p:anim>
                                    <p:anim calcmode="lin" valueType="num">
                                      <p:cBhvr>
                                        <p:cTn dur="500" fill="hold" id="55"/>
                                        <p:tgtEl>
                                          <p:spTgt spid="29"/>
                                        </p:tgtEl>
                                        <p:attrNameLst>
                                          <p:attrName>ppt_w</p:attrName>
                                        </p:attrNameLst>
                                      </p:cBhvr>
                                      <p:tavLst>
                                        <p:tav tm="0">
                                          <p:val>
                                            <p:fltVal val="0"/>
                                          </p:val>
                                        </p:tav>
                                        <p:tav tm="100000">
                                          <p:val>
                                            <p:strVal val="#ppt_w"/>
                                          </p:val>
                                        </p:tav>
                                      </p:tavLst>
                                    </p:anim>
                                    <p:anim calcmode="lin" valueType="num">
                                      <p:cBhvr>
                                        <p:cTn dur="500" fill="hold" id="56"/>
                                        <p:tgtEl>
                                          <p:spTgt spid="29"/>
                                        </p:tgtEl>
                                        <p:attrNameLst>
                                          <p:attrName>ppt_h</p:attrName>
                                        </p:attrNameLst>
                                      </p:cBhvr>
                                      <p:tavLst>
                                        <p:tav tm="0">
                                          <p:val>
                                            <p:strVal val="#ppt_h"/>
                                          </p:val>
                                        </p:tav>
                                        <p:tav tm="100000">
                                          <p:val>
                                            <p:strVal val="#ppt_h"/>
                                          </p:val>
                                        </p:tav>
                                      </p:tavLst>
                                    </p:anim>
                                  </p:childTnLst>
                                </p:cTn>
                              </p:par>
                            </p:childTnLst>
                          </p:cTn>
                        </p:par>
                        <p:par>
                          <p:cTn fill="hold" id="57" nodeType="afterGroup">
                            <p:stCondLst>
                              <p:cond delay="3750"/>
                            </p:stCondLst>
                            <p:childTnLst>
                              <p:par>
                                <p:cTn fill="hold" grpId="0" id="58" nodeType="afterEffect" presetClass="entr" presetID="22" presetSubtype="8">
                                  <p:stCondLst>
                                    <p:cond delay="0"/>
                                  </p:stCondLst>
                                  <p:childTnLst>
                                    <p:set>
                                      <p:cBhvr>
                                        <p:cTn dur="1" fill="hold" id="59">
                                          <p:stCondLst>
                                            <p:cond delay="0"/>
                                          </p:stCondLst>
                                        </p:cTn>
                                        <p:tgtEl>
                                          <p:spTgt spid="3"/>
                                        </p:tgtEl>
                                        <p:attrNameLst>
                                          <p:attrName>style.visibility</p:attrName>
                                        </p:attrNameLst>
                                      </p:cBhvr>
                                      <p:to>
                                        <p:strVal val="visible"/>
                                      </p:to>
                                    </p:set>
                                    <p:animEffect filter="wipe(left)" transition="in">
                                      <p:cBhvr>
                                        <p:cTn dur="250" id="60"/>
                                        <p:tgtEl>
                                          <p:spTgt spid="3"/>
                                        </p:tgtEl>
                                      </p:cBhvr>
                                    </p:animEffect>
                                  </p:childTnLst>
                                </p:cTn>
                              </p:par>
                            </p:childTnLst>
                          </p:cTn>
                        </p:par>
                        <p:par>
                          <p:cTn fill="hold" id="61" nodeType="afterGroup">
                            <p:stCondLst>
                              <p:cond delay="4000"/>
                            </p:stCondLst>
                            <p:childTnLst>
                              <p:par>
                                <p:cTn fill="hold" grpId="0" id="62" nodeType="afterEffect" presetClass="entr" presetID="17" presetSubtype="8">
                                  <p:stCondLst>
                                    <p:cond delay="0"/>
                                  </p:stCondLst>
                                  <p:childTnLst>
                                    <p:set>
                                      <p:cBhvr>
                                        <p:cTn dur="1" fill="hold" id="63">
                                          <p:stCondLst>
                                            <p:cond delay="0"/>
                                          </p:stCondLst>
                                        </p:cTn>
                                        <p:tgtEl>
                                          <p:spTgt spid="24"/>
                                        </p:tgtEl>
                                        <p:attrNameLst>
                                          <p:attrName>style.visibility</p:attrName>
                                        </p:attrNameLst>
                                      </p:cBhvr>
                                      <p:to>
                                        <p:strVal val="visible"/>
                                      </p:to>
                                    </p:set>
                                    <p:anim calcmode="lin" valueType="num">
                                      <p:cBhvr>
                                        <p:cTn dur="500" fill="hold" id="64"/>
                                        <p:tgtEl>
                                          <p:spTgt spid="24"/>
                                        </p:tgtEl>
                                        <p:attrNameLst>
                                          <p:attrName>ppt_x</p:attrName>
                                        </p:attrNameLst>
                                      </p:cBhvr>
                                      <p:tavLst>
                                        <p:tav tm="0">
                                          <p:val>
                                            <p:strVal val="#ppt_x-#ppt_w/2"/>
                                          </p:val>
                                        </p:tav>
                                        <p:tav tm="100000">
                                          <p:val>
                                            <p:strVal val="#ppt_x"/>
                                          </p:val>
                                        </p:tav>
                                      </p:tavLst>
                                    </p:anim>
                                    <p:anim calcmode="lin" valueType="num">
                                      <p:cBhvr>
                                        <p:cTn dur="500" fill="hold" id="65"/>
                                        <p:tgtEl>
                                          <p:spTgt spid="24"/>
                                        </p:tgtEl>
                                        <p:attrNameLst>
                                          <p:attrName>ppt_y</p:attrName>
                                        </p:attrNameLst>
                                      </p:cBhvr>
                                      <p:tavLst>
                                        <p:tav tm="0">
                                          <p:val>
                                            <p:strVal val="#ppt_y"/>
                                          </p:val>
                                        </p:tav>
                                        <p:tav tm="100000">
                                          <p:val>
                                            <p:strVal val="#ppt_y"/>
                                          </p:val>
                                        </p:tav>
                                      </p:tavLst>
                                    </p:anim>
                                    <p:anim calcmode="lin" valueType="num">
                                      <p:cBhvr>
                                        <p:cTn dur="500" fill="hold" id="66"/>
                                        <p:tgtEl>
                                          <p:spTgt spid="24"/>
                                        </p:tgtEl>
                                        <p:attrNameLst>
                                          <p:attrName>ppt_w</p:attrName>
                                        </p:attrNameLst>
                                      </p:cBhvr>
                                      <p:tavLst>
                                        <p:tav tm="0">
                                          <p:val>
                                            <p:fltVal val="0"/>
                                          </p:val>
                                        </p:tav>
                                        <p:tav tm="100000">
                                          <p:val>
                                            <p:strVal val="#ppt_w"/>
                                          </p:val>
                                        </p:tav>
                                      </p:tavLst>
                                    </p:anim>
                                    <p:anim calcmode="lin" valueType="num">
                                      <p:cBhvr>
                                        <p:cTn dur="500" fill="hold" id="67"/>
                                        <p:tgtEl>
                                          <p:spTgt spid="24"/>
                                        </p:tgtEl>
                                        <p:attrNameLst>
                                          <p:attrName>ppt_h</p:attrName>
                                        </p:attrNameLst>
                                      </p:cBhvr>
                                      <p:tavLst>
                                        <p:tav tm="0">
                                          <p:val>
                                            <p:strVal val="#ppt_h"/>
                                          </p:val>
                                        </p:tav>
                                        <p:tav tm="100000">
                                          <p:val>
                                            <p:strVal val="#ppt_h"/>
                                          </p:val>
                                        </p:tav>
                                      </p:tavLst>
                                    </p:anim>
                                  </p:childTnLst>
                                </p:cTn>
                              </p:par>
                            </p:childTnLst>
                          </p:cTn>
                        </p:par>
                        <p:par>
                          <p:cTn fill="hold" id="68" nodeType="afterGroup">
                            <p:stCondLst>
                              <p:cond delay="4500"/>
                            </p:stCondLst>
                            <p:childTnLst>
                              <p:par>
                                <p:cTn fill="hold" id="69" nodeType="afterEffect" presetClass="entr" presetID="17" presetSubtype="8">
                                  <p:stCondLst>
                                    <p:cond delay="0"/>
                                  </p:stCondLst>
                                  <p:childTnLst>
                                    <p:set>
                                      <p:cBhvr>
                                        <p:cTn dur="1" fill="hold" id="70">
                                          <p:stCondLst>
                                            <p:cond delay="0"/>
                                          </p:stCondLst>
                                        </p:cTn>
                                        <p:tgtEl>
                                          <p:spTgt spid="26"/>
                                        </p:tgtEl>
                                        <p:attrNameLst>
                                          <p:attrName>style.visibility</p:attrName>
                                        </p:attrNameLst>
                                      </p:cBhvr>
                                      <p:to>
                                        <p:strVal val="visible"/>
                                      </p:to>
                                    </p:set>
                                    <p:anim calcmode="lin" valueType="num">
                                      <p:cBhvr>
                                        <p:cTn dur="500" fill="hold" id="71"/>
                                        <p:tgtEl>
                                          <p:spTgt spid="26"/>
                                        </p:tgtEl>
                                        <p:attrNameLst>
                                          <p:attrName>ppt_x</p:attrName>
                                        </p:attrNameLst>
                                      </p:cBhvr>
                                      <p:tavLst>
                                        <p:tav tm="0">
                                          <p:val>
                                            <p:strVal val="#ppt_x-#ppt_w/2"/>
                                          </p:val>
                                        </p:tav>
                                        <p:tav tm="100000">
                                          <p:val>
                                            <p:strVal val="#ppt_x"/>
                                          </p:val>
                                        </p:tav>
                                      </p:tavLst>
                                    </p:anim>
                                    <p:anim calcmode="lin" valueType="num">
                                      <p:cBhvr>
                                        <p:cTn dur="500" fill="hold" id="72"/>
                                        <p:tgtEl>
                                          <p:spTgt spid="26"/>
                                        </p:tgtEl>
                                        <p:attrNameLst>
                                          <p:attrName>ppt_y</p:attrName>
                                        </p:attrNameLst>
                                      </p:cBhvr>
                                      <p:tavLst>
                                        <p:tav tm="0">
                                          <p:val>
                                            <p:strVal val="#ppt_y"/>
                                          </p:val>
                                        </p:tav>
                                        <p:tav tm="100000">
                                          <p:val>
                                            <p:strVal val="#ppt_y"/>
                                          </p:val>
                                        </p:tav>
                                      </p:tavLst>
                                    </p:anim>
                                    <p:anim calcmode="lin" valueType="num">
                                      <p:cBhvr>
                                        <p:cTn dur="500" fill="hold" id="73"/>
                                        <p:tgtEl>
                                          <p:spTgt spid="26"/>
                                        </p:tgtEl>
                                        <p:attrNameLst>
                                          <p:attrName>ppt_w</p:attrName>
                                        </p:attrNameLst>
                                      </p:cBhvr>
                                      <p:tavLst>
                                        <p:tav tm="0">
                                          <p:val>
                                            <p:fltVal val="0"/>
                                          </p:val>
                                        </p:tav>
                                        <p:tav tm="100000">
                                          <p:val>
                                            <p:strVal val="#ppt_w"/>
                                          </p:val>
                                        </p:tav>
                                      </p:tavLst>
                                    </p:anim>
                                    <p:anim calcmode="lin" valueType="num">
                                      <p:cBhvr>
                                        <p:cTn dur="500" fill="hold" id="74"/>
                                        <p:tgtEl>
                                          <p:spTgt spid="26"/>
                                        </p:tgtEl>
                                        <p:attrNameLst>
                                          <p:attrName>ppt_h</p:attrName>
                                        </p:attrNameLst>
                                      </p:cBhvr>
                                      <p:tavLst>
                                        <p:tav tm="0">
                                          <p:val>
                                            <p:strVal val="#ppt_h"/>
                                          </p:val>
                                        </p:tav>
                                        <p:tav tm="100000">
                                          <p:val>
                                            <p:strVal val="#ppt_h"/>
                                          </p:val>
                                        </p:tav>
                                      </p:tavLst>
                                    </p:anim>
                                  </p:childTnLst>
                                </p:cTn>
                              </p:par>
                            </p:childTnLst>
                          </p:cTn>
                        </p:par>
                        <p:par>
                          <p:cTn fill="hold" id="75" nodeType="afterGroup">
                            <p:stCondLst>
                              <p:cond delay="5000"/>
                            </p:stCondLst>
                            <p:childTnLst>
                              <p:par>
                                <p:cTn fill="hold" grpId="0" id="76" nodeType="afterEffect" presetClass="entr" presetID="22" presetSubtype="2">
                                  <p:stCondLst>
                                    <p:cond delay="0"/>
                                  </p:stCondLst>
                                  <p:childTnLst>
                                    <p:set>
                                      <p:cBhvr>
                                        <p:cTn dur="1" fill="hold" id="77">
                                          <p:stCondLst>
                                            <p:cond delay="0"/>
                                          </p:stCondLst>
                                        </p:cTn>
                                        <p:tgtEl>
                                          <p:spTgt spid="5"/>
                                        </p:tgtEl>
                                        <p:attrNameLst>
                                          <p:attrName>style.visibility</p:attrName>
                                        </p:attrNameLst>
                                      </p:cBhvr>
                                      <p:to>
                                        <p:strVal val="visible"/>
                                      </p:to>
                                    </p:set>
                                    <p:animEffect filter="wipe(right)" transition="in">
                                      <p:cBhvr>
                                        <p:cTn dur="250" id="78"/>
                                        <p:tgtEl>
                                          <p:spTgt spid="5"/>
                                        </p:tgtEl>
                                      </p:cBhvr>
                                    </p:animEffect>
                                  </p:childTnLst>
                                </p:cTn>
                              </p:par>
                            </p:childTnLst>
                          </p:cTn>
                        </p:par>
                        <p:par>
                          <p:cTn fill="hold" id="79" nodeType="afterGroup">
                            <p:stCondLst>
                              <p:cond delay="5250"/>
                            </p:stCondLst>
                            <p:childTnLst>
                              <p:par>
                                <p:cTn fill="hold" grpId="0" id="80" nodeType="afterEffect" presetClass="entr" presetID="17" presetSubtype="2">
                                  <p:stCondLst>
                                    <p:cond delay="0"/>
                                  </p:stCondLst>
                                  <p:childTnLst>
                                    <p:set>
                                      <p:cBhvr>
                                        <p:cTn dur="1" fill="hold" id="81">
                                          <p:stCondLst>
                                            <p:cond delay="0"/>
                                          </p:stCondLst>
                                        </p:cTn>
                                        <p:tgtEl>
                                          <p:spTgt spid="25"/>
                                        </p:tgtEl>
                                        <p:attrNameLst>
                                          <p:attrName>style.visibility</p:attrName>
                                        </p:attrNameLst>
                                      </p:cBhvr>
                                      <p:to>
                                        <p:strVal val="visible"/>
                                      </p:to>
                                    </p:set>
                                    <p:anim calcmode="lin" valueType="num">
                                      <p:cBhvr>
                                        <p:cTn dur="500" fill="hold" id="82"/>
                                        <p:tgtEl>
                                          <p:spTgt spid="25"/>
                                        </p:tgtEl>
                                        <p:attrNameLst>
                                          <p:attrName>ppt_x</p:attrName>
                                        </p:attrNameLst>
                                      </p:cBhvr>
                                      <p:tavLst>
                                        <p:tav tm="0">
                                          <p:val>
                                            <p:strVal val="#ppt_x+#ppt_w/2"/>
                                          </p:val>
                                        </p:tav>
                                        <p:tav tm="100000">
                                          <p:val>
                                            <p:strVal val="#ppt_x"/>
                                          </p:val>
                                        </p:tav>
                                      </p:tavLst>
                                    </p:anim>
                                    <p:anim calcmode="lin" valueType="num">
                                      <p:cBhvr>
                                        <p:cTn dur="500" fill="hold" id="83"/>
                                        <p:tgtEl>
                                          <p:spTgt spid="25"/>
                                        </p:tgtEl>
                                        <p:attrNameLst>
                                          <p:attrName>ppt_y</p:attrName>
                                        </p:attrNameLst>
                                      </p:cBhvr>
                                      <p:tavLst>
                                        <p:tav tm="0">
                                          <p:val>
                                            <p:strVal val="#ppt_y"/>
                                          </p:val>
                                        </p:tav>
                                        <p:tav tm="100000">
                                          <p:val>
                                            <p:strVal val="#ppt_y"/>
                                          </p:val>
                                        </p:tav>
                                      </p:tavLst>
                                    </p:anim>
                                    <p:anim calcmode="lin" valueType="num">
                                      <p:cBhvr>
                                        <p:cTn dur="500" fill="hold" id="84"/>
                                        <p:tgtEl>
                                          <p:spTgt spid="25"/>
                                        </p:tgtEl>
                                        <p:attrNameLst>
                                          <p:attrName>ppt_w</p:attrName>
                                        </p:attrNameLst>
                                      </p:cBhvr>
                                      <p:tavLst>
                                        <p:tav tm="0">
                                          <p:val>
                                            <p:fltVal val="0"/>
                                          </p:val>
                                        </p:tav>
                                        <p:tav tm="100000">
                                          <p:val>
                                            <p:strVal val="#ppt_w"/>
                                          </p:val>
                                        </p:tav>
                                      </p:tavLst>
                                    </p:anim>
                                    <p:anim calcmode="lin" valueType="num">
                                      <p:cBhvr>
                                        <p:cTn dur="500" fill="hold" id="85"/>
                                        <p:tgtEl>
                                          <p:spTgt spid="25"/>
                                        </p:tgtEl>
                                        <p:attrNameLst>
                                          <p:attrName>ppt_h</p:attrName>
                                        </p:attrNameLst>
                                      </p:cBhvr>
                                      <p:tavLst>
                                        <p:tav tm="0">
                                          <p:val>
                                            <p:strVal val="#ppt_h"/>
                                          </p:val>
                                        </p:tav>
                                        <p:tav tm="100000">
                                          <p:val>
                                            <p:strVal val="#ppt_h"/>
                                          </p:val>
                                        </p:tav>
                                      </p:tavLst>
                                    </p:anim>
                                  </p:childTnLst>
                                </p:cTn>
                              </p:par>
                            </p:childTnLst>
                          </p:cTn>
                        </p:par>
                        <p:par>
                          <p:cTn fill="hold" id="86" nodeType="afterGroup">
                            <p:stCondLst>
                              <p:cond delay="5750"/>
                            </p:stCondLst>
                            <p:childTnLst>
                              <p:par>
                                <p:cTn fill="hold" id="87" nodeType="afterEffect" presetClass="entr" presetID="17" presetSubtype="2">
                                  <p:stCondLst>
                                    <p:cond delay="0"/>
                                  </p:stCondLst>
                                  <p:childTnLst>
                                    <p:set>
                                      <p:cBhvr>
                                        <p:cTn dur="1" fill="hold" id="88">
                                          <p:stCondLst>
                                            <p:cond delay="0"/>
                                          </p:stCondLst>
                                        </p:cTn>
                                        <p:tgtEl>
                                          <p:spTgt spid="32"/>
                                        </p:tgtEl>
                                        <p:attrNameLst>
                                          <p:attrName>style.visibility</p:attrName>
                                        </p:attrNameLst>
                                      </p:cBhvr>
                                      <p:to>
                                        <p:strVal val="visible"/>
                                      </p:to>
                                    </p:set>
                                    <p:anim calcmode="lin" valueType="num">
                                      <p:cBhvr>
                                        <p:cTn dur="500" fill="hold" id="89"/>
                                        <p:tgtEl>
                                          <p:spTgt spid="32"/>
                                        </p:tgtEl>
                                        <p:attrNameLst>
                                          <p:attrName>ppt_x</p:attrName>
                                        </p:attrNameLst>
                                      </p:cBhvr>
                                      <p:tavLst>
                                        <p:tav tm="0">
                                          <p:val>
                                            <p:strVal val="#ppt_x+#ppt_w/2"/>
                                          </p:val>
                                        </p:tav>
                                        <p:tav tm="100000">
                                          <p:val>
                                            <p:strVal val="#ppt_x"/>
                                          </p:val>
                                        </p:tav>
                                      </p:tavLst>
                                    </p:anim>
                                    <p:anim calcmode="lin" valueType="num">
                                      <p:cBhvr>
                                        <p:cTn dur="500" fill="hold" id="90"/>
                                        <p:tgtEl>
                                          <p:spTgt spid="32"/>
                                        </p:tgtEl>
                                        <p:attrNameLst>
                                          <p:attrName>ppt_y</p:attrName>
                                        </p:attrNameLst>
                                      </p:cBhvr>
                                      <p:tavLst>
                                        <p:tav tm="0">
                                          <p:val>
                                            <p:strVal val="#ppt_y"/>
                                          </p:val>
                                        </p:tav>
                                        <p:tav tm="100000">
                                          <p:val>
                                            <p:strVal val="#ppt_y"/>
                                          </p:val>
                                        </p:tav>
                                      </p:tavLst>
                                    </p:anim>
                                    <p:anim calcmode="lin" valueType="num">
                                      <p:cBhvr>
                                        <p:cTn dur="500" fill="hold" id="91"/>
                                        <p:tgtEl>
                                          <p:spTgt spid="32"/>
                                        </p:tgtEl>
                                        <p:attrNameLst>
                                          <p:attrName>ppt_w</p:attrName>
                                        </p:attrNameLst>
                                      </p:cBhvr>
                                      <p:tavLst>
                                        <p:tav tm="0">
                                          <p:val>
                                            <p:fltVal val="0"/>
                                          </p:val>
                                        </p:tav>
                                        <p:tav tm="100000">
                                          <p:val>
                                            <p:strVal val="#ppt_w"/>
                                          </p:val>
                                        </p:tav>
                                      </p:tavLst>
                                    </p:anim>
                                    <p:anim calcmode="lin" valueType="num">
                                      <p:cBhvr>
                                        <p:cTn dur="500" fill="hold" id="92"/>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22"/>
      <p:bldP grpId="0" spid="23"/>
      <p:bldP grpId="0" spid="24"/>
      <p:bldP grpId="0" spid="25"/>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p:cNvSpPr/>
          <p:nvPr/>
        </p:nvSpPr>
        <p:spPr>
          <a:xfrm>
            <a:off x="5592617" y="1591518"/>
            <a:ext cx="2658957" cy="2658957"/>
          </a:xfrm>
          <a:prstGeom prst="ellipse">
            <a:avLst/>
          </a:prstGeom>
          <a:no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4" name="椭圆 3"/>
          <p:cNvSpPr/>
          <p:nvPr/>
        </p:nvSpPr>
        <p:spPr>
          <a:xfrm>
            <a:off x="6049690" y="2048591"/>
            <a:ext cx="1744812" cy="1744812"/>
          </a:xfrm>
          <a:prstGeom prst="ellipse">
            <a:avLst/>
          </a:prstGeom>
          <a:solidFill>
            <a:srgbClr val="E62129">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5" name="组合 4"/>
          <p:cNvGrpSpPr/>
          <p:nvPr/>
        </p:nvGrpSpPr>
        <p:grpSpPr>
          <a:xfrm>
            <a:off x="5433236" y="3248238"/>
            <a:ext cx="674996" cy="674997"/>
            <a:chOff x="7244314" y="4054233"/>
            <a:chExt cx="899995" cy="899996"/>
          </a:xfrm>
          <a:solidFill>
            <a:srgbClr val="2F318B"/>
          </a:solidFill>
        </p:grpSpPr>
        <p:sp>
          <p:nvSpPr>
            <p:cNvPr id="6" name="任意多边形 5"/>
            <p:cNvSpPr/>
            <p:nvPr/>
          </p:nvSpPr>
          <p:spPr>
            <a:xfrm>
              <a:off x="7244314" y="4054233"/>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96571" lIns="196571" numCol="1" rIns="196571" spcCol="1270" spcFirstLastPara="0" tIns="196571" vert="horz" wrap="square">
              <a:noAutofit/>
            </a:bodyPr>
            <a:lstStyle/>
            <a:p>
              <a:pPr algn="ctr" defTabSz="566738">
                <a:lnSpc>
                  <a:spcPct val="90000"/>
                </a:lnSpc>
                <a:spcBef>
                  <a:spcPct val="0"/>
                </a:spcBef>
                <a:spcAft>
                  <a:spcPct val="35000"/>
                </a:spcAft>
              </a:pPr>
              <a:endParaRPr altLang="en-US" lang="zh-CN" sz="1300"/>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7507220" y="4317140"/>
              <a:ext cx="374183" cy="374183"/>
            </a:xfrm>
            <a:prstGeom prst="rect">
              <a:avLst/>
            </a:prstGeom>
            <a:grpFill/>
          </p:spPr>
        </p:pic>
      </p:grpSp>
      <p:grpSp>
        <p:nvGrpSpPr>
          <p:cNvPr id="8" name="组合 7"/>
          <p:cNvGrpSpPr/>
          <p:nvPr/>
        </p:nvGrpSpPr>
        <p:grpSpPr>
          <a:xfrm>
            <a:off x="6584599" y="1254021"/>
            <a:ext cx="674996" cy="674997"/>
            <a:chOff x="8779464" y="1395277"/>
            <a:chExt cx="899995" cy="899996"/>
          </a:xfrm>
          <a:solidFill>
            <a:srgbClr val="2F318B"/>
          </a:solidFill>
        </p:grpSpPr>
        <p:sp>
          <p:nvSpPr>
            <p:cNvPr id="9" name="任意多边形 8"/>
            <p:cNvSpPr/>
            <p:nvPr/>
          </p:nvSpPr>
          <p:spPr>
            <a:xfrm>
              <a:off x="8779464" y="1395277"/>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96571" lIns="196571" numCol="1" rIns="196571" spcCol="1270" spcFirstLastPara="0" tIns="196571" vert="horz" wrap="square">
              <a:noAutofit/>
            </a:bodyPr>
            <a:lstStyle/>
            <a:p>
              <a:pPr algn="ctr" defTabSz="566738">
                <a:lnSpc>
                  <a:spcPct val="90000"/>
                </a:lnSpc>
                <a:spcBef>
                  <a:spcPct val="0"/>
                </a:spcBef>
                <a:spcAft>
                  <a:spcPct val="35000"/>
                </a:spcAft>
              </a:pPr>
              <a:endParaRPr altLang="en-US" lang="zh-CN" sz="1300"/>
            </a:p>
          </p:txBody>
        </p:sp>
        <p:pic>
          <p:nvPicPr>
            <p:cNvPr id="10" name="图片 9"/>
            <p:cNvPicPr>
              <a:picLocks noChangeAspect="1"/>
            </p:cNvPicPr>
            <p:nvPr/>
          </p:nvPicPr>
          <p:blipFill>
            <a:blip r:embed="rId4">
              <a:extLst>
                <a:ext uri="{28A0092B-C50C-407E-A947-70E740481C1C}">
                  <a14:useLocalDpi val="0"/>
                </a:ext>
              </a:extLst>
            </a:blip>
            <a:stretch>
              <a:fillRect/>
            </a:stretch>
          </p:blipFill>
          <p:spPr>
            <a:xfrm>
              <a:off x="9047757" y="1663571"/>
              <a:ext cx="363408" cy="363408"/>
            </a:xfrm>
            <a:prstGeom prst="rect">
              <a:avLst/>
            </a:prstGeom>
            <a:grpFill/>
          </p:spPr>
        </p:pic>
      </p:grpSp>
      <p:grpSp>
        <p:nvGrpSpPr>
          <p:cNvPr id="11" name="组合 10"/>
          <p:cNvGrpSpPr/>
          <p:nvPr/>
        </p:nvGrpSpPr>
        <p:grpSpPr>
          <a:xfrm>
            <a:off x="7735960" y="3248238"/>
            <a:ext cx="674996" cy="674997"/>
            <a:chOff x="10314613" y="4054233"/>
            <a:chExt cx="899995" cy="899996"/>
          </a:xfrm>
          <a:solidFill>
            <a:srgbClr val="2F318B"/>
          </a:solidFill>
        </p:grpSpPr>
        <p:sp>
          <p:nvSpPr>
            <p:cNvPr id="12" name="任意多边形 11"/>
            <p:cNvSpPr/>
            <p:nvPr/>
          </p:nvSpPr>
          <p:spPr>
            <a:xfrm>
              <a:off x="10314613" y="4054233"/>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96571" lIns="196571" numCol="1" rIns="196571" spcCol="1270" spcFirstLastPara="0" tIns="196571" vert="horz" wrap="square">
              <a:noAutofit/>
            </a:bodyPr>
            <a:lstStyle/>
            <a:p>
              <a:pPr algn="ctr" defTabSz="566738">
                <a:lnSpc>
                  <a:spcPct val="90000"/>
                </a:lnSpc>
                <a:spcBef>
                  <a:spcPct val="0"/>
                </a:spcBef>
                <a:spcAft>
                  <a:spcPct val="35000"/>
                </a:spcAft>
              </a:pPr>
              <a:endParaRPr altLang="en-US" lang="zh-CN" sz="1300"/>
            </a:p>
          </p:txBody>
        </p:sp>
        <p:pic>
          <p:nvPicPr>
            <p:cNvPr id="13" name="图片 12"/>
            <p:cNvPicPr>
              <a:picLocks noChangeAspect="1"/>
            </p:cNvPicPr>
            <p:nvPr/>
          </p:nvPicPr>
          <p:blipFill>
            <a:blip r:embed="rId5">
              <a:extLst>
                <a:ext uri="{28A0092B-C50C-407E-A947-70E740481C1C}">
                  <a14:useLocalDpi val="0"/>
                </a:ext>
              </a:extLst>
            </a:blip>
            <a:stretch>
              <a:fillRect/>
            </a:stretch>
          </p:blipFill>
          <p:spPr>
            <a:xfrm>
              <a:off x="10553852" y="4346162"/>
              <a:ext cx="421517" cy="316138"/>
            </a:xfrm>
            <a:prstGeom prst="rect">
              <a:avLst/>
            </a:prstGeom>
            <a:grpFill/>
          </p:spPr>
        </p:pic>
      </p:grpSp>
      <p:grpSp>
        <p:nvGrpSpPr>
          <p:cNvPr id="14" name="组合 13"/>
          <p:cNvGrpSpPr/>
          <p:nvPr/>
        </p:nvGrpSpPr>
        <p:grpSpPr>
          <a:xfrm>
            <a:off x="6584599" y="3912977"/>
            <a:ext cx="674996" cy="674997"/>
            <a:chOff x="8779464" y="4940552"/>
            <a:chExt cx="899995" cy="899996"/>
          </a:xfrm>
          <a:solidFill>
            <a:srgbClr val="2F318B"/>
          </a:solidFill>
        </p:grpSpPr>
        <p:sp>
          <p:nvSpPr>
            <p:cNvPr id="15" name="任意多边形 14"/>
            <p:cNvSpPr/>
            <p:nvPr/>
          </p:nvSpPr>
          <p:spPr>
            <a:xfrm>
              <a:off x="8779464" y="4940552"/>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42291" lIns="242291" numCol="1" rIns="242291" spcCol="1270" spcFirstLastPara="0" tIns="242291" vert="horz" wrap="square">
              <a:noAutofit/>
            </a:bodyPr>
            <a:lstStyle/>
            <a:p>
              <a:pPr algn="ctr" defTabSz="966788">
                <a:lnSpc>
                  <a:spcPct val="90000"/>
                </a:lnSpc>
                <a:spcBef>
                  <a:spcPct val="0"/>
                </a:spcBef>
                <a:spcAft>
                  <a:spcPct val="35000"/>
                </a:spcAft>
              </a:pPr>
              <a:endParaRPr altLang="en-US" lang="zh-CN" sz="2200"/>
            </a:p>
          </p:txBody>
        </p:sp>
        <p:pic>
          <p:nvPicPr>
            <p:cNvPr id="16" name="图片 15"/>
            <p:cNvPicPr>
              <a:picLocks noChangeAspect="1"/>
            </p:cNvPicPr>
            <p:nvPr/>
          </p:nvPicPr>
          <p:blipFill>
            <a:blip r:embed="rId6">
              <a:extLst>
                <a:ext uri="{28A0092B-C50C-407E-A947-70E740481C1C}">
                  <a14:useLocalDpi val="0"/>
                </a:ext>
              </a:extLst>
            </a:blip>
            <a:stretch>
              <a:fillRect/>
            </a:stretch>
          </p:blipFill>
          <p:spPr>
            <a:xfrm>
              <a:off x="9047347" y="5207893"/>
              <a:ext cx="367200" cy="368297"/>
            </a:xfrm>
            <a:prstGeom prst="rect">
              <a:avLst/>
            </a:prstGeom>
            <a:grpFill/>
          </p:spPr>
        </p:pic>
      </p:grpSp>
      <p:grpSp>
        <p:nvGrpSpPr>
          <p:cNvPr id="17" name="组合 16"/>
          <p:cNvGrpSpPr/>
          <p:nvPr/>
        </p:nvGrpSpPr>
        <p:grpSpPr>
          <a:xfrm>
            <a:off x="7735960" y="1918759"/>
            <a:ext cx="674996" cy="674997"/>
            <a:chOff x="10314613" y="2281595"/>
            <a:chExt cx="899995" cy="899996"/>
          </a:xfrm>
          <a:solidFill>
            <a:srgbClr val="2F318B"/>
          </a:solidFill>
        </p:grpSpPr>
        <p:sp>
          <p:nvSpPr>
            <p:cNvPr id="18" name="任意多边形 17"/>
            <p:cNvSpPr/>
            <p:nvPr/>
          </p:nvSpPr>
          <p:spPr>
            <a:xfrm>
              <a:off x="10314613" y="2281595"/>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96571" lIns="196571" numCol="1" rIns="196571" spcCol="1270" spcFirstLastPara="0" tIns="196571" vert="horz" wrap="square">
              <a:noAutofit/>
            </a:bodyPr>
            <a:lstStyle/>
            <a:p>
              <a:pPr algn="ctr" defTabSz="566738">
                <a:lnSpc>
                  <a:spcPct val="90000"/>
                </a:lnSpc>
                <a:spcBef>
                  <a:spcPct val="0"/>
                </a:spcBef>
                <a:spcAft>
                  <a:spcPct val="35000"/>
                </a:spcAft>
              </a:pPr>
              <a:endParaRPr altLang="en-US" lang="zh-CN" sz="1300"/>
            </a:p>
          </p:txBody>
        </p:sp>
        <p:pic>
          <p:nvPicPr>
            <p:cNvPr id="19" name="图片 18"/>
            <p:cNvPicPr>
              <a:picLocks noChangeAspect="1"/>
            </p:cNvPicPr>
            <p:nvPr/>
          </p:nvPicPr>
          <p:blipFill>
            <a:blip r:embed="rId7">
              <a:extLst>
                <a:ext uri="{28A0092B-C50C-407E-A947-70E740481C1C}">
                  <a14:useLocalDpi val="0"/>
                </a:ext>
              </a:extLst>
            </a:blip>
            <a:stretch>
              <a:fillRect/>
            </a:stretch>
          </p:blipFill>
          <p:spPr>
            <a:xfrm>
              <a:off x="10568702" y="2535685"/>
              <a:ext cx="391816" cy="391816"/>
            </a:xfrm>
            <a:prstGeom prst="rect">
              <a:avLst/>
            </a:prstGeom>
            <a:grpFill/>
          </p:spPr>
        </p:pic>
      </p:grpSp>
      <p:grpSp>
        <p:nvGrpSpPr>
          <p:cNvPr id="20" name="组合 19"/>
          <p:cNvGrpSpPr/>
          <p:nvPr/>
        </p:nvGrpSpPr>
        <p:grpSpPr>
          <a:xfrm>
            <a:off x="5433236" y="1918759"/>
            <a:ext cx="674996" cy="674997"/>
            <a:chOff x="7244314" y="2281595"/>
            <a:chExt cx="899995" cy="899996"/>
          </a:xfrm>
          <a:solidFill>
            <a:srgbClr val="2F318B"/>
          </a:solidFill>
        </p:grpSpPr>
        <p:sp>
          <p:nvSpPr>
            <p:cNvPr id="21" name="任意多边形 20"/>
            <p:cNvSpPr/>
            <p:nvPr/>
          </p:nvSpPr>
          <p:spPr>
            <a:xfrm>
              <a:off x="7244314" y="2281595"/>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96571" lIns="196571" numCol="1" rIns="196571" spcCol="1270" spcFirstLastPara="0" tIns="196571" vert="horz" wrap="square">
              <a:noAutofit/>
            </a:bodyPr>
            <a:lstStyle/>
            <a:p>
              <a:pPr algn="ctr" defTabSz="566738">
                <a:lnSpc>
                  <a:spcPct val="90000"/>
                </a:lnSpc>
                <a:spcBef>
                  <a:spcPct val="0"/>
                </a:spcBef>
                <a:spcAft>
                  <a:spcPct val="35000"/>
                </a:spcAft>
              </a:pPr>
              <a:endParaRPr altLang="en-US" lang="zh-CN" sz="1300"/>
            </a:p>
          </p:txBody>
        </p:sp>
        <p:pic>
          <p:nvPicPr>
            <p:cNvPr id="22" name="图片 21"/>
            <p:cNvPicPr>
              <a:picLocks noChangeAspect="1"/>
            </p:cNvPicPr>
            <p:nvPr/>
          </p:nvPicPr>
          <p:blipFill>
            <a:blip r:embed="rId8">
              <a:extLst>
                <a:ext uri="{28A0092B-C50C-407E-A947-70E740481C1C}">
                  <a14:useLocalDpi val="0"/>
                </a:ext>
              </a:extLst>
            </a:blip>
            <a:stretch>
              <a:fillRect/>
            </a:stretch>
          </p:blipFill>
          <p:spPr>
            <a:xfrm>
              <a:off x="7496866" y="2533422"/>
              <a:ext cx="394890" cy="396343"/>
            </a:xfrm>
            <a:prstGeom prst="rect">
              <a:avLst/>
            </a:prstGeom>
            <a:grpFill/>
          </p:spPr>
        </p:pic>
      </p:grpSp>
      <p:cxnSp>
        <p:nvCxnSpPr>
          <p:cNvPr id="23" name="直接连接符 22"/>
          <p:cNvCxnSpPr/>
          <p:nvPr/>
        </p:nvCxnSpPr>
        <p:spPr>
          <a:xfrm flipH="1">
            <a:off x="2843808" y="1724946"/>
            <a:ext cx="0" cy="2453840"/>
          </a:xfrm>
          <a:prstGeom prst="line">
            <a:avLst/>
          </a:prstGeom>
          <a:ln>
            <a:solidFill>
              <a:srgbClr val="2F318B"/>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70816" y="1718961"/>
            <a:ext cx="1884364" cy="715420"/>
            <a:chOff x="1294421" y="2015194"/>
            <a:chExt cx="2512484" cy="953892"/>
          </a:xfrm>
        </p:grpSpPr>
        <p:sp>
          <p:nvSpPr>
            <p:cNvPr id="25" name="文本框 72"/>
            <p:cNvSpPr txBox="1"/>
            <p:nvPr/>
          </p:nvSpPr>
          <p:spPr>
            <a:xfrm>
              <a:off x="1294421" y="2015194"/>
              <a:ext cx="2317999" cy="414527"/>
            </a:xfrm>
            <a:prstGeom prst="rect">
              <a:avLst/>
            </a:prstGeom>
            <a:noFill/>
          </p:spPr>
          <p:txBody>
            <a:bodyPr rtlCol="0" wrap="square">
              <a:spAutoFit/>
            </a:bodyPr>
            <a:lstStyle/>
            <a:p>
              <a:pPr>
                <a:lnSpc>
                  <a:spcPct val="90000"/>
                </a:lnSpc>
                <a:spcBef>
                  <a:spcPts val="750"/>
                </a:spcBef>
              </a:pPr>
              <a:r>
                <a:rPr altLang="en-US" b="1" lang="zh-CN" sz="1600">
                  <a:latin charset="-122" pitchFamily="34" typeface="微软雅黑"/>
                  <a:ea charset="-122" pitchFamily="34" typeface="微软雅黑"/>
                </a:rPr>
                <a:t>添加标题</a:t>
              </a:r>
            </a:p>
          </p:txBody>
        </p:sp>
        <p:sp>
          <p:nvSpPr>
            <p:cNvPr id="26" name="文本框 73"/>
            <p:cNvSpPr txBox="1"/>
            <p:nvPr/>
          </p:nvSpPr>
          <p:spPr>
            <a:xfrm>
              <a:off x="1301340" y="2287704"/>
              <a:ext cx="2505565" cy="703071"/>
            </a:xfrm>
            <a:prstGeom prst="rect">
              <a:avLst/>
            </a:prstGeom>
            <a:noFill/>
          </p:spPr>
          <p:txBody>
            <a:bodyPr rtlCol="0" wrap="square">
              <a:spAutoFit/>
            </a:bodyPr>
            <a:lstStyle/>
            <a:p>
              <a:pPr algn="just">
                <a:lnSpc>
                  <a:spcPct val="130000"/>
                </a:lnSpc>
              </a:pPr>
              <a:r>
                <a:rPr altLang="en-US" lang="zh-CN" sz="1100">
                  <a:latin charset="-122" pitchFamily="34" typeface="微软雅黑"/>
                  <a:ea charset="-122" pitchFamily="34" typeface="微软雅黑"/>
                </a:rPr>
                <a:t>单击添加文本单击添加文本单击添加文本单击添加文本</a:t>
              </a:r>
            </a:p>
          </p:txBody>
        </p:sp>
      </p:grpSp>
      <p:grpSp>
        <p:nvGrpSpPr>
          <p:cNvPr id="27" name="组合 26"/>
          <p:cNvGrpSpPr/>
          <p:nvPr/>
        </p:nvGrpSpPr>
        <p:grpSpPr>
          <a:xfrm>
            <a:off x="970816" y="2574934"/>
            <a:ext cx="1884364" cy="715420"/>
            <a:chOff x="1294421" y="3156490"/>
            <a:chExt cx="2512484" cy="953892"/>
          </a:xfrm>
        </p:grpSpPr>
        <p:sp>
          <p:nvSpPr>
            <p:cNvPr id="28" name="文本框 74"/>
            <p:cNvSpPr txBox="1"/>
            <p:nvPr/>
          </p:nvSpPr>
          <p:spPr>
            <a:xfrm>
              <a:off x="1294421" y="3156490"/>
              <a:ext cx="2317999" cy="414527"/>
            </a:xfrm>
            <a:prstGeom prst="rect">
              <a:avLst/>
            </a:prstGeom>
            <a:noFill/>
          </p:spPr>
          <p:txBody>
            <a:bodyPr rtlCol="0" wrap="square">
              <a:spAutoFit/>
            </a:bodyPr>
            <a:lstStyle/>
            <a:p>
              <a:pPr>
                <a:lnSpc>
                  <a:spcPct val="90000"/>
                </a:lnSpc>
                <a:spcBef>
                  <a:spcPts val="750"/>
                </a:spcBef>
              </a:pPr>
              <a:r>
                <a:rPr altLang="en-US" b="1" lang="zh-CN" sz="1600">
                  <a:latin charset="-122" pitchFamily="34" typeface="微软雅黑"/>
                  <a:ea charset="-122" pitchFamily="34" typeface="微软雅黑"/>
                </a:rPr>
                <a:t>添加标题</a:t>
              </a:r>
            </a:p>
          </p:txBody>
        </p:sp>
        <p:sp>
          <p:nvSpPr>
            <p:cNvPr id="29" name="文本框 75"/>
            <p:cNvSpPr txBox="1"/>
            <p:nvPr/>
          </p:nvSpPr>
          <p:spPr>
            <a:xfrm>
              <a:off x="1301340" y="3429000"/>
              <a:ext cx="2505565" cy="703071"/>
            </a:xfrm>
            <a:prstGeom prst="rect">
              <a:avLst/>
            </a:prstGeom>
            <a:noFill/>
          </p:spPr>
          <p:txBody>
            <a:bodyPr rtlCol="0" wrap="square">
              <a:spAutoFit/>
            </a:bodyPr>
            <a:lstStyle/>
            <a:p>
              <a:pPr algn="just">
                <a:lnSpc>
                  <a:spcPct val="130000"/>
                </a:lnSpc>
              </a:pPr>
              <a:r>
                <a:rPr altLang="en-US" lang="zh-CN" sz="1100">
                  <a:latin charset="-122" pitchFamily="34" typeface="微软雅黑"/>
                  <a:ea charset="-122" pitchFamily="34" typeface="微软雅黑"/>
                </a:rPr>
                <a:t>单击添加文本单击添加文本单击添加文本单击添加文本</a:t>
              </a:r>
            </a:p>
          </p:txBody>
        </p:sp>
      </p:grpSp>
      <p:grpSp>
        <p:nvGrpSpPr>
          <p:cNvPr id="30" name="组合 29"/>
          <p:cNvGrpSpPr/>
          <p:nvPr/>
        </p:nvGrpSpPr>
        <p:grpSpPr>
          <a:xfrm>
            <a:off x="970816" y="3418282"/>
            <a:ext cx="1884363" cy="715420"/>
            <a:chOff x="1294421" y="4280954"/>
            <a:chExt cx="2512483" cy="953892"/>
          </a:xfrm>
        </p:grpSpPr>
        <p:sp>
          <p:nvSpPr>
            <p:cNvPr id="31" name="文本框 76"/>
            <p:cNvSpPr txBox="1"/>
            <p:nvPr/>
          </p:nvSpPr>
          <p:spPr>
            <a:xfrm>
              <a:off x="1294421" y="4280953"/>
              <a:ext cx="2317999" cy="414527"/>
            </a:xfrm>
            <a:prstGeom prst="rect">
              <a:avLst/>
            </a:prstGeom>
            <a:noFill/>
          </p:spPr>
          <p:txBody>
            <a:bodyPr rtlCol="0" wrap="square">
              <a:spAutoFit/>
            </a:bodyPr>
            <a:lstStyle/>
            <a:p>
              <a:pPr>
                <a:lnSpc>
                  <a:spcPct val="90000"/>
                </a:lnSpc>
                <a:spcBef>
                  <a:spcPts val="750"/>
                </a:spcBef>
              </a:pPr>
              <a:r>
                <a:rPr altLang="en-US" b="1" lang="zh-CN" sz="1600">
                  <a:latin charset="-122" pitchFamily="34" typeface="微软雅黑"/>
                  <a:ea charset="-122" pitchFamily="34" typeface="微软雅黑"/>
                </a:rPr>
                <a:t>添加标题</a:t>
              </a:r>
            </a:p>
          </p:txBody>
        </p:sp>
        <p:sp>
          <p:nvSpPr>
            <p:cNvPr id="32" name="文本框 77"/>
            <p:cNvSpPr txBox="1"/>
            <p:nvPr/>
          </p:nvSpPr>
          <p:spPr>
            <a:xfrm>
              <a:off x="1301338" y="4553464"/>
              <a:ext cx="2505566" cy="703071"/>
            </a:xfrm>
            <a:prstGeom prst="rect">
              <a:avLst/>
            </a:prstGeom>
            <a:noFill/>
          </p:spPr>
          <p:txBody>
            <a:bodyPr rtlCol="0" wrap="square">
              <a:spAutoFit/>
            </a:bodyPr>
            <a:lstStyle/>
            <a:p>
              <a:pPr algn="just">
                <a:lnSpc>
                  <a:spcPct val="130000"/>
                </a:lnSpc>
              </a:pPr>
              <a:r>
                <a:rPr altLang="en-US" lang="zh-CN" sz="1100">
                  <a:latin charset="-122" pitchFamily="34" typeface="微软雅黑"/>
                  <a:ea charset="-122" pitchFamily="34" typeface="微软雅黑"/>
                </a:rPr>
                <a:t>单击添加文本单击添加文本单击添加文本单击添加文本</a:t>
              </a:r>
            </a:p>
          </p:txBody>
        </p:sp>
      </p:grpSp>
      <p:grpSp>
        <p:nvGrpSpPr>
          <p:cNvPr id="33" name="组合 32"/>
          <p:cNvGrpSpPr/>
          <p:nvPr/>
        </p:nvGrpSpPr>
        <p:grpSpPr>
          <a:xfrm>
            <a:off x="3205627" y="1718961"/>
            <a:ext cx="1942439" cy="715420"/>
            <a:chOff x="4274170" y="2015194"/>
            <a:chExt cx="2589918" cy="953892"/>
          </a:xfrm>
        </p:grpSpPr>
        <p:sp>
          <p:nvSpPr>
            <p:cNvPr id="34" name="文本框 78"/>
            <p:cNvSpPr txBox="1"/>
            <p:nvPr/>
          </p:nvSpPr>
          <p:spPr>
            <a:xfrm>
              <a:off x="4274170" y="2015194"/>
              <a:ext cx="2317999" cy="414527"/>
            </a:xfrm>
            <a:prstGeom prst="rect">
              <a:avLst/>
            </a:prstGeom>
            <a:noFill/>
          </p:spPr>
          <p:txBody>
            <a:bodyPr rtlCol="0" wrap="square">
              <a:spAutoFit/>
            </a:bodyPr>
            <a:lstStyle/>
            <a:p>
              <a:pPr>
                <a:lnSpc>
                  <a:spcPct val="90000"/>
                </a:lnSpc>
                <a:spcBef>
                  <a:spcPts val="750"/>
                </a:spcBef>
              </a:pPr>
              <a:r>
                <a:rPr altLang="en-US" b="1" lang="zh-CN" sz="1600">
                  <a:latin charset="-122" pitchFamily="34" typeface="微软雅黑"/>
                  <a:ea charset="-122" pitchFamily="34" typeface="微软雅黑"/>
                </a:rPr>
                <a:t>添加标题</a:t>
              </a:r>
            </a:p>
          </p:txBody>
        </p:sp>
        <p:sp>
          <p:nvSpPr>
            <p:cNvPr id="35" name="文本框 79"/>
            <p:cNvSpPr txBox="1"/>
            <p:nvPr/>
          </p:nvSpPr>
          <p:spPr>
            <a:xfrm>
              <a:off x="4281089" y="2287704"/>
              <a:ext cx="2582999" cy="703071"/>
            </a:xfrm>
            <a:prstGeom prst="rect">
              <a:avLst/>
            </a:prstGeom>
            <a:noFill/>
          </p:spPr>
          <p:txBody>
            <a:bodyPr rtlCol="0" wrap="square">
              <a:spAutoFit/>
            </a:bodyPr>
            <a:lstStyle/>
            <a:p>
              <a:pPr algn="just">
                <a:lnSpc>
                  <a:spcPct val="130000"/>
                </a:lnSpc>
              </a:pPr>
              <a:r>
                <a:rPr altLang="en-US" lang="zh-CN" sz="1100">
                  <a:latin charset="-122" pitchFamily="34" typeface="微软雅黑"/>
                  <a:ea charset="-122" pitchFamily="34" typeface="微软雅黑"/>
                </a:rPr>
                <a:t>单击添加文本单击添加文本单击添加文本单击添加文本</a:t>
              </a:r>
            </a:p>
          </p:txBody>
        </p:sp>
      </p:grpSp>
      <p:grpSp>
        <p:nvGrpSpPr>
          <p:cNvPr id="36" name="组合 35"/>
          <p:cNvGrpSpPr/>
          <p:nvPr/>
        </p:nvGrpSpPr>
        <p:grpSpPr>
          <a:xfrm>
            <a:off x="3205628" y="2574934"/>
            <a:ext cx="1942438" cy="715420"/>
            <a:chOff x="4274170" y="3156490"/>
            <a:chExt cx="2589916" cy="953892"/>
          </a:xfrm>
        </p:grpSpPr>
        <p:sp>
          <p:nvSpPr>
            <p:cNvPr id="37" name="文本框 80"/>
            <p:cNvSpPr txBox="1"/>
            <p:nvPr/>
          </p:nvSpPr>
          <p:spPr>
            <a:xfrm>
              <a:off x="4274170" y="3156490"/>
              <a:ext cx="2317999" cy="414527"/>
            </a:xfrm>
            <a:prstGeom prst="rect">
              <a:avLst/>
            </a:prstGeom>
            <a:noFill/>
          </p:spPr>
          <p:txBody>
            <a:bodyPr rtlCol="0" wrap="square">
              <a:spAutoFit/>
            </a:bodyPr>
            <a:lstStyle/>
            <a:p>
              <a:pPr>
                <a:lnSpc>
                  <a:spcPct val="90000"/>
                </a:lnSpc>
                <a:spcBef>
                  <a:spcPts val="750"/>
                </a:spcBef>
              </a:pPr>
              <a:r>
                <a:rPr altLang="en-US" b="1" lang="zh-CN" sz="1600">
                  <a:latin charset="-122" pitchFamily="34" typeface="微软雅黑"/>
                  <a:ea charset="-122" pitchFamily="34" typeface="微软雅黑"/>
                </a:rPr>
                <a:t>添加标题</a:t>
              </a:r>
            </a:p>
          </p:txBody>
        </p:sp>
        <p:sp>
          <p:nvSpPr>
            <p:cNvPr id="38" name="文本框 81"/>
            <p:cNvSpPr txBox="1"/>
            <p:nvPr/>
          </p:nvSpPr>
          <p:spPr>
            <a:xfrm>
              <a:off x="4281089" y="3429000"/>
              <a:ext cx="2582997" cy="703071"/>
            </a:xfrm>
            <a:prstGeom prst="rect">
              <a:avLst/>
            </a:prstGeom>
            <a:noFill/>
          </p:spPr>
          <p:txBody>
            <a:bodyPr rtlCol="0" wrap="square">
              <a:spAutoFit/>
            </a:bodyPr>
            <a:lstStyle/>
            <a:p>
              <a:pPr algn="just">
                <a:lnSpc>
                  <a:spcPct val="130000"/>
                </a:lnSpc>
              </a:pPr>
              <a:r>
                <a:rPr altLang="en-US" lang="zh-CN" sz="1100">
                  <a:latin charset="-122" pitchFamily="34" typeface="微软雅黑"/>
                  <a:ea charset="-122" pitchFamily="34" typeface="微软雅黑"/>
                </a:rPr>
                <a:t>单击添加文本单击添加文本单击添加文本单击添加文本</a:t>
              </a:r>
            </a:p>
          </p:txBody>
        </p:sp>
      </p:grpSp>
      <p:grpSp>
        <p:nvGrpSpPr>
          <p:cNvPr id="39" name="组合 38"/>
          <p:cNvGrpSpPr/>
          <p:nvPr/>
        </p:nvGrpSpPr>
        <p:grpSpPr>
          <a:xfrm>
            <a:off x="3205627" y="3418282"/>
            <a:ext cx="1942439" cy="715420"/>
            <a:chOff x="4274170" y="4280954"/>
            <a:chExt cx="2589918" cy="953892"/>
          </a:xfrm>
        </p:grpSpPr>
        <p:sp>
          <p:nvSpPr>
            <p:cNvPr id="40" name="文本框 82"/>
            <p:cNvSpPr txBox="1"/>
            <p:nvPr/>
          </p:nvSpPr>
          <p:spPr>
            <a:xfrm>
              <a:off x="4274170" y="4280953"/>
              <a:ext cx="2317999" cy="414527"/>
            </a:xfrm>
            <a:prstGeom prst="rect">
              <a:avLst/>
            </a:prstGeom>
            <a:noFill/>
          </p:spPr>
          <p:txBody>
            <a:bodyPr rtlCol="0" wrap="square">
              <a:spAutoFit/>
            </a:bodyPr>
            <a:lstStyle/>
            <a:p>
              <a:pPr>
                <a:lnSpc>
                  <a:spcPct val="90000"/>
                </a:lnSpc>
                <a:spcBef>
                  <a:spcPts val="750"/>
                </a:spcBef>
              </a:pPr>
              <a:r>
                <a:rPr altLang="en-US" b="1" lang="zh-CN" sz="1600">
                  <a:latin charset="-122" pitchFamily="34" typeface="微软雅黑"/>
                  <a:ea charset="-122" pitchFamily="34" typeface="微软雅黑"/>
                </a:rPr>
                <a:t>添加标题</a:t>
              </a:r>
            </a:p>
          </p:txBody>
        </p:sp>
        <p:sp>
          <p:nvSpPr>
            <p:cNvPr id="41" name="文本框 83"/>
            <p:cNvSpPr txBox="1"/>
            <p:nvPr/>
          </p:nvSpPr>
          <p:spPr>
            <a:xfrm>
              <a:off x="4281089" y="4553464"/>
              <a:ext cx="2582999" cy="703071"/>
            </a:xfrm>
            <a:prstGeom prst="rect">
              <a:avLst/>
            </a:prstGeom>
            <a:noFill/>
          </p:spPr>
          <p:txBody>
            <a:bodyPr rtlCol="0" wrap="square">
              <a:spAutoFit/>
            </a:bodyPr>
            <a:lstStyle/>
            <a:p>
              <a:pPr algn="just">
                <a:lnSpc>
                  <a:spcPct val="130000"/>
                </a:lnSpc>
              </a:pPr>
              <a:r>
                <a:rPr altLang="en-US" lang="zh-CN" sz="1100">
                  <a:latin charset="-122" pitchFamily="34" typeface="微软雅黑"/>
                  <a:ea charset="-122" pitchFamily="34" typeface="微软雅黑"/>
                </a:rPr>
                <a:t>单击添加文本单击添加文本单击添加文本单击添加文本</a:t>
              </a:r>
            </a:p>
          </p:txBody>
        </p:sp>
      </p:grpSp>
      <p:grpSp>
        <p:nvGrpSpPr>
          <p:cNvPr id="42" name="组合 41"/>
          <p:cNvGrpSpPr/>
          <p:nvPr/>
        </p:nvGrpSpPr>
        <p:grpSpPr>
          <a:xfrm>
            <a:off x="6335044" y="2404304"/>
            <a:ext cx="1173491" cy="1033385"/>
            <a:chOff x="8446724" y="2928989"/>
            <a:chExt cx="1564655" cy="1377846"/>
          </a:xfrm>
        </p:grpSpPr>
        <p:sp>
          <p:nvSpPr>
            <p:cNvPr id="43" name="椭圆 42"/>
            <p:cNvSpPr/>
            <p:nvPr/>
          </p:nvSpPr>
          <p:spPr>
            <a:xfrm>
              <a:off x="8540538" y="2928989"/>
              <a:ext cx="1377846" cy="13778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84"/>
            <p:cNvSpPr txBox="1"/>
            <p:nvPr/>
          </p:nvSpPr>
          <p:spPr>
            <a:xfrm>
              <a:off x="8446725" y="3410647"/>
              <a:ext cx="1564655" cy="414528"/>
            </a:xfrm>
            <a:prstGeom prst="rect">
              <a:avLst/>
            </a:prstGeom>
            <a:noFill/>
          </p:spPr>
          <p:txBody>
            <a:bodyPr anchor="ctr" rtlCol="0" wrap="square">
              <a:spAutoFit/>
            </a:bodyPr>
            <a:lstStyle/>
            <a:p>
              <a:pPr algn="ctr">
                <a:lnSpc>
                  <a:spcPct val="90000"/>
                </a:lnSpc>
                <a:spcBef>
                  <a:spcPts val="750"/>
                </a:spcBef>
              </a:pPr>
              <a:r>
                <a:rPr altLang="en-US" b="1" lang="zh-CN" sz="1600">
                  <a:solidFill>
                    <a:srgbClr val="DBF3F5"/>
                  </a:solidFill>
                  <a:latin charset="-122" pitchFamily="34" typeface="微软雅黑"/>
                  <a:ea charset="-122" pitchFamily="34" typeface="微软雅黑"/>
                </a:rPr>
                <a:t>添加标题</a:t>
              </a:r>
            </a:p>
          </p:txBody>
        </p:sp>
      </p:grpSp>
      <p:pic>
        <p:nvPicPr>
          <p:cNvPr id="45" name="图片 44"/>
          <p:cNvPicPr>
            <a:picLocks noChangeAspect="1"/>
          </p:cNvPicPr>
          <p:nvPr/>
        </p:nvPicPr>
        <p:blipFill>
          <a:blip r:embed="rId9">
            <a:biLevel thresh="50000"/>
            <a:extLst>
              <a:ext uri="{28A0092B-C50C-407E-A947-70E740481C1C}">
                <a14:useLocalDpi val="0"/>
              </a:ext>
            </a:extLst>
          </a:blip>
          <a:stretch>
            <a:fillRect/>
          </a:stretch>
        </p:blipFill>
        <p:spPr>
          <a:xfrm flipH="1">
            <a:off x="5621752" y="2107758"/>
            <a:ext cx="295913" cy="297000"/>
          </a:xfrm>
          <a:prstGeom prst="rect">
            <a:avLst/>
          </a:prstGeom>
          <a:solidFill>
            <a:srgbClr val="2F318B"/>
          </a:solidFill>
        </p:spPr>
      </p:pic>
      <p:pic>
        <p:nvPicPr>
          <p:cNvPr id="46" name="图片 45"/>
          <p:cNvPicPr>
            <a:picLocks noChangeAspect="1"/>
          </p:cNvPicPr>
          <p:nvPr/>
        </p:nvPicPr>
        <p:blipFill>
          <a:blip r:embed="rId10">
            <a:biLevel thresh="25000"/>
            <a:extLst>
              <a:ext uri="{28A0092B-C50C-407E-A947-70E740481C1C}">
                <a14:useLocalDpi val="0"/>
              </a:ext>
            </a:extLst>
          </a:blip>
          <a:stretch>
            <a:fillRect/>
          </a:stretch>
        </p:blipFill>
        <p:spPr>
          <a:xfrm>
            <a:off x="6785674" y="1456777"/>
            <a:ext cx="272700" cy="272700"/>
          </a:xfrm>
          <a:prstGeom prst="rect">
            <a:avLst/>
          </a:prstGeom>
          <a:solidFill>
            <a:srgbClr val="2F318B"/>
          </a:solidFill>
        </p:spPr>
      </p:pic>
      <p:pic>
        <p:nvPicPr>
          <p:cNvPr id="47" name="图片 46"/>
          <p:cNvPicPr>
            <a:picLocks noChangeAspect="1"/>
          </p:cNvPicPr>
          <p:nvPr/>
        </p:nvPicPr>
        <p:blipFill>
          <a:blip r:embed="rId11">
            <a:biLevel thresh="25000"/>
            <a:extLst>
              <a:ext uri="{28A0092B-C50C-407E-A947-70E740481C1C}">
                <a14:useLocalDpi val="0"/>
              </a:ext>
            </a:extLst>
          </a:blip>
          <a:stretch>
            <a:fillRect/>
          </a:stretch>
        </p:blipFill>
        <p:spPr>
          <a:xfrm>
            <a:off x="7929196" y="2115834"/>
            <a:ext cx="294300" cy="294300"/>
          </a:xfrm>
          <a:prstGeom prst="rect">
            <a:avLst/>
          </a:prstGeom>
          <a:solidFill>
            <a:srgbClr val="2F318B"/>
          </a:solidFill>
        </p:spPr>
      </p:pic>
      <p:pic>
        <p:nvPicPr>
          <p:cNvPr id="48" name="图片 47"/>
          <p:cNvPicPr>
            <a:picLocks noChangeAspect="1"/>
          </p:cNvPicPr>
          <p:nvPr/>
        </p:nvPicPr>
        <p:blipFill>
          <a:blip r:embed="rId12">
            <a:biLevel thresh="25000"/>
            <a:extLst>
              <a:ext uri="{28A0092B-C50C-407E-A947-70E740481C1C}">
                <a14:useLocalDpi val="0"/>
              </a:ext>
            </a:extLst>
          </a:blip>
          <a:stretch>
            <a:fillRect/>
          </a:stretch>
        </p:blipFill>
        <p:spPr>
          <a:xfrm>
            <a:off x="5629308" y="3445418"/>
            <a:ext cx="280800" cy="280800"/>
          </a:xfrm>
          <a:prstGeom prst="rect">
            <a:avLst/>
          </a:prstGeom>
          <a:solidFill>
            <a:srgbClr val="2F318B"/>
          </a:solidFill>
        </p:spPr>
      </p:pic>
      <p:pic>
        <p:nvPicPr>
          <p:cNvPr id="49" name="图片 48"/>
          <p:cNvPicPr>
            <a:picLocks noChangeAspect="1"/>
          </p:cNvPicPr>
          <p:nvPr/>
        </p:nvPicPr>
        <p:blipFill>
          <a:blip r:embed="rId13">
            <a:biLevel thresh="25000"/>
            <a:extLst>
              <a:ext uri="{28A0092B-C50C-407E-A947-70E740481C1C}">
                <a14:useLocalDpi val="0"/>
              </a:ext>
            </a:extLst>
          </a:blip>
          <a:stretch>
            <a:fillRect/>
          </a:stretch>
        </p:blipFill>
        <p:spPr>
          <a:xfrm>
            <a:off x="6785510" y="4113483"/>
            <a:ext cx="275400" cy="276221"/>
          </a:xfrm>
          <a:prstGeom prst="rect">
            <a:avLst/>
          </a:prstGeom>
          <a:solidFill>
            <a:srgbClr val="2F318B"/>
          </a:solidFill>
        </p:spPr>
      </p:pic>
      <p:pic>
        <p:nvPicPr>
          <p:cNvPr id="50" name="图片 49"/>
          <p:cNvPicPr>
            <a:picLocks noChangeAspect="1"/>
          </p:cNvPicPr>
          <p:nvPr/>
        </p:nvPicPr>
        <p:blipFill>
          <a:blip r:embed="rId14">
            <a:biLevel thresh="25000"/>
            <a:extLst>
              <a:ext uri="{28A0092B-C50C-407E-A947-70E740481C1C}">
                <a14:useLocalDpi val="0"/>
              </a:ext>
            </a:extLst>
          </a:blip>
          <a:stretch>
            <a:fillRect/>
          </a:stretch>
        </p:blipFill>
        <p:spPr>
          <a:xfrm>
            <a:off x="7913114" y="3461052"/>
            <a:ext cx="316800" cy="237600"/>
          </a:xfrm>
          <a:prstGeom prst="rect">
            <a:avLst/>
          </a:prstGeom>
          <a:solidFill>
            <a:srgbClr val="2F318B"/>
          </a:solidFill>
        </p:spPr>
      </p:pic>
      <p:sp>
        <p:nvSpPr>
          <p:cNvPr id="51" name="TextBox 50"/>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2214830976"/>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250" id="7"/>
                                        <p:tgtEl>
                                          <p:spTgt spid="42"/>
                                        </p:tgtEl>
                                      </p:cBhvr>
                                    </p:animEffect>
                                    <p:anim calcmode="lin" valueType="num">
                                      <p:cBhvr>
                                        <p:cTn dur="250" fill="hold" id="8"/>
                                        <p:tgtEl>
                                          <p:spTgt spid="42"/>
                                        </p:tgtEl>
                                        <p:attrNameLst>
                                          <p:attrName>ppt_x</p:attrName>
                                        </p:attrNameLst>
                                      </p:cBhvr>
                                      <p:tavLst>
                                        <p:tav tm="0">
                                          <p:val>
                                            <p:strVal val="#ppt_x"/>
                                          </p:val>
                                        </p:tav>
                                        <p:tav tm="100000">
                                          <p:val>
                                            <p:strVal val="#ppt_x"/>
                                          </p:val>
                                        </p:tav>
                                      </p:tavLst>
                                    </p:anim>
                                    <p:anim calcmode="lin" valueType="num">
                                      <p:cBhvr>
                                        <p:cTn dur="250" fill="hold" id="9"/>
                                        <p:tgtEl>
                                          <p:spTgt spid="42"/>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250" id="12"/>
                                        <p:tgtEl>
                                          <p:spTgt spid="4"/>
                                        </p:tgtEl>
                                      </p:cBhvr>
                                    </p:animEffect>
                                    <p:anim calcmode="lin" valueType="num">
                                      <p:cBhvr>
                                        <p:cTn dur="250" fill="hold" id="13"/>
                                        <p:tgtEl>
                                          <p:spTgt spid="4"/>
                                        </p:tgtEl>
                                        <p:attrNameLst>
                                          <p:attrName>ppt_x</p:attrName>
                                        </p:attrNameLst>
                                      </p:cBhvr>
                                      <p:tavLst>
                                        <p:tav tm="0">
                                          <p:val>
                                            <p:strVal val="#ppt_x"/>
                                          </p:val>
                                        </p:tav>
                                        <p:tav tm="100000">
                                          <p:val>
                                            <p:strVal val="#ppt_x"/>
                                          </p:val>
                                        </p:tav>
                                      </p:tavLst>
                                    </p:anim>
                                    <p:anim calcmode="lin" valueType="num">
                                      <p:cBhvr>
                                        <p:cTn dur="250" fill="hold" id="14"/>
                                        <p:tgtEl>
                                          <p:spTgt spid="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50"/>
                            </p:stCondLst>
                            <p:childTnLst>
                              <p:par>
                                <p:cTn fill="hold" grpId="0" id="16" nodeType="afterEffect" presetClass="entr" presetID="21" presetSubtype="1">
                                  <p:stCondLst>
                                    <p:cond delay="0"/>
                                  </p:stCondLst>
                                  <p:childTnLst>
                                    <p:set>
                                      <p:cBhvr>
                                        <p:cTn dur="1" fill="hold" id="17">
                                          <p:stCondLst>
                                            <p:cond delay="0"/>
                                          </p:stCondLst>
                                        </p:cTn>
                                        <p:tgtEl>
                                          <p:spTgt spid="3"/>
                                        </p:tgtEl>
                                        <p:attrNameLst>
                                          <p:attrName>style.visibility</p:attrName>
                                        </p:attrNameLst>
                                      </p:cBhvr>
                                      <p:to>
                                        <p:strVal val="visible"/>
                                      </p:to>
                                    </p:set>
                                    <p:animEffect filter="wheel(1)" transition="in">
                                      <p:cBhvr>
                                        <p:cTn dur="2000" id="18"/>
                                        <p:tgtEl>
                                          <p:spTgt spid="3"/>
                                        </p:tgtEl>
                                      </p:cBhvr>
                                    </p:animEffect>
                                  </p:childTnLst>
                                </p:cTn>
                              </p:par>
                              <p:par>
                                <p:cTn fill="hold" id="19" nodeType="withEffect" presetClass="entr" presetID="10"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250" id="21"/>
                                        <p:tgtEl>
                                          <p:spTgt spid="8"/>
                                        </p:tgtEl>
                                      </p:cBhvr>
                                    </p:animEffect>
                                  </p:childTnLst>
                                </p:cTn>
                              </p:par>
                              <p:par>
                                <p:cTn fill="hold" id="22" nodeType="withEffect" presetClass="entr" presetID="10" presetSubtype="0">
                                  <p:stCondLst>
                                    <p:cond delay="250"/>
                                  </p:stCondLst>
                                  <p:childTnLst>
                                    <p:set>
                                      <p:cBhvr>
                                        <p:cTn dur="1" fill="hold" id="23">
                                          <p:stCondLst>
                                            <p:cond delay="0"/>
                                          </p:stCondLst>
                                        </p:cTn>
                                        <p:tgtEl>
                                          <p:spTgt spid="17"/>
                                        </p:tgtEl>
                                        <p:attrNameLst>
                                          <p:attrName>style.visibility</p:attrName>
                                        </p:attrNameLst>
                                      </p:cBhvr>
                                      <p:to>
                                        <p:strVal val="visible"/>
                                      </p:to>
                                    </p:set>
                                    <p:animEffect filter="fade" transition="in">
                                      <p:cBhvr>
                                        <p:cTn dur="250" id="24"/>
                                        <p:tgtEl>
                                          <p:spTgt spid="17"/>
                                        </p:tgtEl>
                                      </p:cBhvr>
                                    </p:animEffect>
                                  </p:childTnLst>
                                </p:cTn>
                              </p:par>
                              <p:par>
                                <p:cTn fill="hold" id="25" nodeType="withEffect" presetClass="entr" presetID="10" presetSubtype="0">
                                  <p:stCondLst>
                                    <p:cond delay="500"/>
                                  </p:stCondLst>
                                  <p:childTnLst>
                                    <p:set>
                                      <p:cBhvr>
                                        <p:cTn dur="1" fill="hold" id="26">
                                          <p:stCondLst>
                                            <p:cond delay="0"/>
                                          </p:stCondLst>
                                        </p:cTn>
                                        <p:tgtEl>
                                          <p:spTgt spid="11"/>
                                        </p:tgtEl>
                                        <p:attrNameLst>
                                          <p:attrName>style.visibility</p:attrName>
                                        </p:attrNameLst>
                                      </p:cBhvr>
                                      <p:to>
                                        <p:strVal val="visible"/>
                                      </p:to>
                                    </p:set>
                                    <p:animEffect filter="fade" transition="in">
                                      <p:cBhvr>
                                        <p:cTn dur="250" id="27"/>
                                        <p:tgtEl>
                                          <p:spTgt spid="11"/>
                                        </p:tgtEl>
                                      </p:cBhvr>
                                    </p:animEffect>
                                  </p:childTnLst>
                                </p:cTn>
                              </p:par>
                              <p:par>
                                <p:cTn fill="hold" id="28" nodeType="withEffect" presetClass="entr" presetID="10" presetSubtype="0">
                                  <p:stCondLst>
                                    <p:cond delay="750"/>
                                  </p:stCondLst>
                                  <p:childTnLst>
                                    <p:set>
                                      <p:cBhvr>
                                        <p:cTn dur="1" fill="hold" id="29">
                                          <p:stCondLst>
                                            <p:cond delay="0"/>
                                          </p:stCondLst>
                                        </p:cTn>
                                        <p:tgtEl>
                                          <p:spTgt spid="14"/>
                                        </p:tgtEl>
                                        <p:attrNameLst>
                                          <p:attrName>style.visibility</p:attrName>
                                        </p:attrNameLst>
                                      </p:cBhvr>
                                      <p:to>
                                        <p:strVal val="visible"/>
                                      </p:to>
                                    </p:set>
                                    <p:animEffect filter="fade" transition="in">
                                      <p:cBhvr>
                                        <p:cTn dur="250" id="30"/>
                                        <p:tgtEl>
                                          <p:spTgt spid="14"/>
                                        </p:tgtEl>
                                      </p:cBhvr>
                                    </p:animEffect>
                                  </p:childTnLst>
                                </p:cTn>
                              </p:par>
                              <p:par>
                                <p:cTn fill="hold" id="31" nodeType="withEffect" presetClass="entr" presetID="10" presetSubtype="0">
                                  <p:stCondLst>
                                    <p:cond delay="1000"/>
                                  </p:stCondLst>
                                  <p:childTnLst>
                                    <p:set>
                                      <p:cBhvr>
                                        <p:cTn dur="1" fill="hold" id="32">
                                          <p:stCondLst>
                                            <p:cond delay="0"/>
                                          </p:stCondLst>
                                        </p:cTn>
                                        <p:tgtEl>
                                          <p:spTgt spid="5"/>
                                        </p:tgtEl>
                                        <p:attrNameLst>
                                          <p:attrName>style.visibility</p:attrName>
                                        </p:attrNameLst>
                                      </p:cBhvr>
                                      <p:to>
                                        <p:strVal val="visible"/>
                                      </p:to>
                                    </p:set>
                                    <p:animEffect filter="fade" transition="in">
                                      <p:cBhvr>
                                        <p:cTn dur="250" id="33"/>
                                        <p:tgtEl>
                                          <p:spTgt spid="5"/>
                                        </p:tgtEl>
                                      </p:cBhvr>
                                    </p:animEffect>
                                  </p:childTnLst>
                                </p:cTn>
                              </p:par>
                              <p:par>
                                <p:cTn fill="hold" id="34" nodeType="withEffect" presetClass="entr" presetID="10" presetSubtype="0">
                                  <p:stCondLst>
                                    <p:cond delay="1250"/>
                                  </p:stCondLst>
                                  <p:childTnLst>
                                    <p:set>
                                      <p:cBhvr>
                                        <p:cTn dur="1" fill="hold" id="35">
                                          <p:stCondLst>
                                            <p:cond delay="0"/>
                                          </p:stCondLst>
                                        </p:cTn>
                                        <p:tgtEl>
                                          <p:spTgt spid="20"/>
                                        </p:tgtEl>
                                        <p:attrNameLst>
                                          <p:attrName>style.visibility</p:attrName>
                                        </p:attrNameLst>
                                      </p:cBhvr>
                                      <p:to>
                                        <p:strVal val="visible"/>
                                      </p:to>
                                    </p:set>
                                    <p:animEffect filter="fade" transition="in">
                                      <p:cBhvr>
                                        <p:cTn dur="250" id="36"/>
                                        <p:tgtEl>
                                          <p:spTgt spid="20"/>
                                        </p:tgtEl>
                                      </p:cBhvr>
                                    </p:animEffect>
                                  </p:childTnLst>
                                </p:cTn>
                              </p:par>
                            </p:childTnLst>
                          </p:cTn>
                        </p:par>
                        <p:par>
                          <p:cTn fill="hold" id="37" nodeType="afterGroup">
                            <p:stCondLst>
                              <p:cond delay="2250"/>
                            </p:stCondLst>
                            <p:childTnLst>
                              <p:par>
                                <p:cTn decel="100000" fill="hold" id="38" nodeType="afterEffect" presetClass="entr" presetID="49" presetSubtype="0">
                                  <p:stCondLst>
                                    <p:cond delay="0"/>
                                  </p:stCondLst>
                                  <p:childTnLst>
                                    <p:set>
                                      <p:cBhvr>
                                        <p:cTn dur="1" fill="hold" id="39">
                                          <p:stCondLst>
                                            <p:cond delay="0"/>
                                          </p:stCondLst>
                                        </p:cTn>
                                        <p:tgtEl>
                                          <p:spTgt spid="23"/>
                                        </p:tgtEl>
                                        <p:attrNameLst>
                                          <p:attrName>style.visibility</p:attrName>
                                        </p:attrNameLst>
                                      </p:cBhvr>
                                      <p:to>
                                        <p:strVal val="visible"/>
                                      </p:to>
                                    </p:set>
                                    <p:anim calcmode="lin" valueType="num">
                                      <p:cBhvr>
                                        <p:cTn dur="500" fill="hold" id="40"/>
                                        <p:tgtEl>
                                          <p:spTgt spid="23"/>
                                        </p:tgtEl>
                                        <p:attrNameLst>
                                          <p:attrName>ppt_w</p:attrName>
                                        </p:attrNameLst>
                                      </p:cBhvr>
                                      <p:tavLst>
                                        <p:tav tm="0">
                                          <p:val>
                                            <p:fltVal val="0"/>
                                          </p:val>
                                        </p:tav>
                                        <p:tav tm="100000">
                                          <p:val>
                                            <p:strVal val="#ppt_w"/>
                                          </p:val>
                                        </p:tav>
                                      </p:tavLst>
                                    </p:anim>
                                    <p:anim calcmode="lin" valueType="num">
                                      <p:cBhvr>
                                        <p:cTn dur="500" fill="hold" id="41"/>
                                        <p:tgtEl>
                                          <p:spTgt spid="23"/>
                                        </p:tgtEl>
                                        <p:attrNameLst>
                                          <p:attrName>ppt_h</p:attrName>
                                        </p:attrNameLst>
                                      </p:cBhvr>
                                      <p:tavLst>
                                        <p:tav tm="0">
                                          <p:val>
                                            <p:fltVal val="0"/>
                                          </p:val>
                                        </p:tav>
                                        <p:tav tm="100000">
                                          <p:val>
                                            <p:strVal val="#ppt_h"/>
                                          </p:val>
                                        </p:tav>
                                      </p:tavLst>
                                    </p:anim>
                                    <p:anim calcmode="lin" valueType="num">
                                      <p:cBhvr>
                                        <p:cTn dur="500" fill="hold" id="42"/>
                                        <p:tgtEl>
                                          <p:spTgt spid="23"/>
                                        </p:tgtEl>
                                        <p:attrNameLst>
                                          <p:attrName>style.rotation</p:attrName>
                                        </p:attrNameLst>
                                      </p:cBhvr>
                                      <p:tavLst>
                                        <p:tav tm="0">
                                          <p:val>
                                            <p:fltVal val="360"/>
                                          </p:val>
                                        </p:tav>
                                        <p:tav tm="100000">
                                          <p:val>
                                            <p:fltVal val="0"/>
                                          </p:val>
                                        </p:tav>
                                      </p:tavLst>
                                    </p:anim>
                                    <p:animEffect filter="fade" transition="in">
                                      <p:cBhvr>
                                        <p:cTn dur="500" id="43"/>
                                        <p:tgtEl>
                                          <p:spTgt spid="23"/>
                                        </p:tgtEl>
                                      </p:cBhvr>
                                    </p:animEffect>
                                  </p:childTnLst>
                                </p:cTn>
                              </p:par>
                            </p:childTnLst>
                          </p:cTn>
                        </p:par>
                        <p:par>
                          <p:cTn fill="hold" id="44" nodeType="afterGroup">
                            <p:stCondLst>
                              <p:cond delay="2750"/>
                            </p:stCondLst>
                            <p:childTnLst>
                              <p:par>
                                <p:cTn fill="hold" id="45" nodeType="afterEffect" presetClass="entr" presetID="1" presetSubtype="0">
                                  <p:stCondLst>
                                    <p:cond delay="0"/>
                                  </p:stCondLst>
                                  <p:childTnLst>
                                    <p:set>
                                      <p:cBhvr>
                                        <p:cTn dur="1" fill="hold" id="46">
                                          <p:stCondLst>
                                            <p:cond delay="0"/>
                                          </p:stCondLst>
                                        </p:cTn>
                                        <p:tgtEl>
                                          <p:spTgt spid="45"/>
                                        </p:tgtEl>
                                        <p:attrNameLst>
                                          <p:attrName>style.visibility</p:attrName>
                                        </p:attrNameLst>
                                      </p:cBhvr>
                                      <p:to>
                                        <p:strVal val="visible"/>
                                      </p:to>
                                    </p:set>
                                  </p:childTnLst>
                                </p:cTn>
                              </p:par>
                              <p:par>
                                <p:cTn fill="hold" id="47" nodeType="withEffect" presetClass="emph" presetID="6" presetSubtype="0">
                                  <p:stCondLst>
                                    <p:cond delay="0"/>
                                  </p:stCondLst>
                                  <p:childTnLst>
                                    <p:animScale>
                                      <p:cBhvr>
                                        <p:cTn dur="750" fill="hold" id="48"/>
                                        <p:tgtEl>
                                          <p:spTgt spid="45"/>
                                        </p:tgtEl>
                                      </p:cBhvr>
                                      <p:by x="50000" y="50000"/>
                                    </p:animScale>
                                  </p:childTnLst>
                                </p:cTn>
                              </p:par>
                              <p:par>
                                <p:cTn accel="50000" decel="50000" fill="hold" id="49" nodeType="withEffect" presetClass="path" presetID="35" presetSubtype="0">
                                  <p:stCondLst>
                                    <p:cond delay="0"/>
                                  </p:stCondLst>
                                  <p:childTnLst>
                                    <p:animMotion origin="layout" path="M 4.16667E-07 1.85185E-06 L -0.53724 -0.08148" pathEditMode="relative" ptsTypes="AA" rAng="0">
                                      <p:cBhvr>
                                        <p:cTn dur="1000" fill="hold" id="50"/>
                                        <p:tgtEl>
                                          <p:spTgt spid="45"/>
                                        </p:tgtEl>
                                        <p:attrNameLst>
                                          <p:attrName>ppt_x</p:attrName>
                                          <p:attrName>ppt_y</p:attrName>
                                        </p:attrNameLst>
                                      </p:cBhvr>
                                      <p:rCtr x="-26862" y="-4074"/>
                                    </p:animMotion>
                                  </p:childTnLst>
                                </p:cTn>
                              </p:par>
                            </p:childTnLst>
                          </p:cTn>
                        </p:par>
                        <p:par>
                          <p:cTn fill="hold" id="51" nodeType="afterGroup">
                            <p:stCondLst>
                              <p:cond delay="3750"/>
                            </p:stCondLst>
                            <p:childTnLst>
                              <p:par>
                                <p:cTn fill="hold" id="52" nodeType="afterEffect" presetClass="entr" presetID="22" presetSubtype="8">
                                  <p:stCondLst>
                                    <p:cond delay="0"/>
                                  </p:stCondLst>
                                  <p:childTnLst>
                                    <p:set>
                                      <p:cBhvr>
                                        <p:cTn dur="1" fill="hold" id="53">
                                          <p:stCondLst>
                                            <p:cond delay="0"/>
                                          </p:stCondLst>
                                        </p:cTn>
                                        <p:tgtEl>
                                          <p:spTgt spid="24"/>
                                        </p:tgtEl>
                                        <p:attrNameLst>
                                          <p:attrName>style.visibility</p:attrName>
                                        </p:attrNameLst>
                                      </p:cBhvr>
                                      <p:to>
                                        <p:strVal val="visible"/>
                                      </p:to>
                                    </p:set>
                                    <p:animEffect filter="wipe(left)" transition="in">
                                      <p:cBhvr>
                                        <p:cTn dur="500" id="54"/>
                                        <p:tgtEl>
                                          <p:spTgt spid="24"/>
                                        </p:tgtEl>
                                      </p:cBhvr>
                                    </p:animEffect>
                                  </p:childTnLst>
                                </p:cTn>
                              </p:par>
                            </p:childTnLst>
                          </p:cTn>
                        </p:par>
                        <p:par>
                          <p:cTn fill="hold" id="55" nodeType="afterGroup">
                            <p:stCondLst>
                              <p:cond delay="4250"/>
                            </p:stCondLst>
                            <p:childTnLst>
                              <p:par>
                                <p:cTn fill="hold" id="56" nodeType="afterEffect" presetClass="entr" presetID="1" presetSubtype="0">
                                  <p:stCondLst>
                                    <p:cond delay="0"/>
                                  </p:stCondLst>
                                  <p:childTnLst>
                                    <p:set>
                                      <p:cBhvr>
                                        <p:cTn dur="1" fill="hold" id="57">
                                          <p:stCondLst>
                                            <p:cond delay="0"/>
                                          </p:stCondLst>
                                        </p:cTn>
                                        <p:tgtEl>
                                          <p:spTgt spid="46"/>
                                        </p:tgtEl>
                                        <p:attrNameLst>
                                          <p:attrName>style.visibility</p:attrName>
                                        </p:attrNameLst>
                                      </p:cBhvr>
                                      <p:to>
                                        <p:strVal val="visible"/>
                                      </p:to>
                                    </p:set>
                                  </p:childTnLst>
                                </p:cTn>
                              </p:par>
                              <p:par>
                                <p:cTn fill="hold" id="58" nodeType="withEffect" presetClass="emph" presetID="6" presetSubtype="0">
                                  <p:stCondLst>
                                    <p:cond delay="0"/>
                                  </p:stCondLst>
                                  <p:childTnLst>
                                    <p:animScale>
                                      <p:cBhvr>
                                        <p:cTn dur="750" fill="hold" id="59"/>
                                        <p:tgtEl>
                                          <p:spTgt spid="46"/>
                                        </p:tgtEl>
                                      </p:cBhvr>
                                      <p:by x="50000" y="50000"/>
                                    </p:animScale>
                                  </p:childTnLst>
                                </p:cTn>
                              </p:par>
                              <p:par>
                                <p:cTn accel="50000" decel="50000" fill="hold" id="60" nodeType="withEffect" presetClass="path" presetID="35" presetSubtype="0">
                                  <p:stCondLst>
                                    <p:cond delay="0"/>
                                  </p:stCondLst>
                                  <p:childTnLst>
                                    <p:animMotion origin="layout" path="M -1.04167E-06 -2.96296E-06 L -0.6638 0.21505" pathEditMode="relative" ptsTypes="AA" rAng="0">
                                      <p:cBhvr>
                                        <p:cTn dur="1000" fill="hold" id="61"/>
                                        <p:tgtEl>
                                          <p:spTgt spid="46"/>
                                        </p:tgtEl>
                                        <p:attrNameLst>
                                          <p:attrName>ppt_x</p:attrName>
                                          <p:attrName>ppt_y</p:attrName>
                                        </p:attrNameLst>
                                      </p:cBhvr>
                                      <p:rCtr x="-33190" y="10741"/>
                                    </p:animMotion>
                                  </p:childTnLst>
                                </p:cTn>
                              </p:par>
                            </p:childTnLst>
                          </p:cTn>
                        </p:par>
                        <p:par>
                          <p:cTn fill="hold" id="62" nodeType="afterGroup">
                            <p:stCondLst>
                              <p:cond delay="5250"/>
                            </p:stCondLst>
                            <p:childTnLst>
                              <p:par>
                                <p:cTn fill="hold" id="63" nodeType="afterEffect" presetClass="entr" presetID="22" presetSubtype="8">
                                  <p:stCondLst>
                                    <p:cond delay="0"/>
                                  </p:stCondLst>
                                  <p:childTnLst>
                                    <p:set>
                                      <p:cBhvr>
                                        <p:cTn dur="1" fill="hold" id="64">
                                          <p:stCondLst>
                                            <p:cond delay="0"/>
                                          </p:stCondLst>
                                        </p:cTn>
                                        <p:tgtEl>
                                          <p:spTgt spid="27"/>
                                        </p:tgtEl>
                                        <p:attrNameLst>
                                          <p:attrName>style.visibility</p:attrName>
                                        </p:attrNameLst>
                                      </p:cBhvr>
                                      <p:to>
                                        <p:strVal val="visible"/>
                                      </p:to>
                                    </p:set>
                                    <p:animEffect filter="wipe(left)" transition="in">
                                      <p:cBhvr>
                                        <p:cTn dur="500" id="65"/>
                                        <p:tgtEl>
                                          <p:spTgt spid="27"/>
                                        </p:tgtEl>
                                      </p:cBhvr>
                                    </p:animEffect>
                                  </p:childTnLst>
                                </p:cTn>
                              </p:par>
                            </p:childTnLst>
                          </p:cTn>
                        </p:par>
                        <p:par>
                          <p:cTn fill="hold" id="66" nodeType="afterGroup">
                            <p:stCondLst>
                              <p:cond delay="5750"/>
                            </p:stCondLst>
                            <p:childTnLst>
                              <p:par>
                                <p:cTn fill="hold" id="67" nodeType="afterEffect" presetClass="entr" presetID="1" presetSubtype="0">
                                  <p:stCondLst>
                                    <p:cond delay="0"/>
                                  </p:stCondLst>
                                  <p:childTnLst>
                                    <p:set>
                                      <p:cBhvr>
                                        <p:cTn dur="1" fill="hold" id="68">
                                          <p:stCondLst>
                                            <p:cond delay="0"/>
                                          </p:stCondLst>
                                        </p:cTn>
                                        <p:tgtEl>
                                          <p:spTgt spid="47"/>
                                        </p:tgtEl>
                                        <p:attrNameLst>
                                          <p:attrName>style.visibility</p:attrName>
                                        </p:attrNameLst>
                                      </p:cBhvr>
                                      <p:to>
                                        <p:strVal val="visible"/>
                                      </p:to>
                                    </p:set>
                                  </p:childTnLst>
                                </p:cTn>
                              </p:par>
                              <p:par>
                                <p:cTn fill="hold" id="69" nodeType="withEffect" presetClass="emph" presetID="6" presetSubtype="0">
                                  <p:stCondLst>
                                    <p:cond delay="0"/>
                                  </p:stCondLst>
                                  <p:childTnLst>
                                    <p:animScale>
                                      <p:cBhvr>
                                        <p:cTn dur="750" fill="hold" id="70"/>
                                        <p:tgtEl>
                                          <p:spTgt spid="47"/>
                                        </p:tgtEl>
                                      </p:cBhvr>
                                      <p:by x="50000" y="50000"/>
                                    </p:animScale>
                                  </p:childTnLst>
                                </p:cTn>
                              </p:par>
                              <p:par>
                                <p:cTn accel="50000" decel="50000" fill="hold" id="71" nodeType="withEffect" presetClass="path" presetID="35" presetSubtype="0">
                                  <p:stCondLst>
                                    <p:cond delay="0"/>
                                  </p:stCondLst>
                                  <p:childTnLst>
                                    <p:animMotion origin="layout" path="M -3.125E-06 2.96296E-06 L -0.79101 0.24884" pathEditMode="relative" ptsTypes="AA" rAng="0">
                                      <p:cBhvr>
                                        <p:cTn dur="1000" fill="hold" id="72"/>
                                        <p:tgtEl>
                                          <p:spTgt spid="47"/>
                                        </p:tgtEl>
                                        <p:attrNameLst>
                                          <p:attrName>ppt_x</p:attrName>
                                          <p:attrName>ppt_y</p:attrName>
                                        </p:attrNameLst>
                                      </p:cBhvr>
                                      <p:rCtr x="-39557" y="12431"/>
                                    </p:animMotion>
                                  </p:childTnLst>
                                </p:cTn>
                              </p:par>
                            </p:childTnLst>
                          </p:cTn>
                        </p:par>
                        <p:par>
                          <p:cTn fill="hold" id="73" nodeType="afterGroup">
                            <p:stCondLst>
                              <p:cond delay="6750"/>
                            </p:stCondLst>
                            <p:childTnLst>
                              <p:par>
                                <p:cTn fill="hold" id="74" nodeType="afterEffect" presetClass="entr" presetID="22" presetSubtype="8">
                                  <p:stCondLst>
                                    <p:cond delay="0"/>
                                  </p:stCondLst>
                                  <p:childTnLst>
                                    <p:set>
                                      <p:cBhvr>
                                        <p:cTn dur="1" fill="hold" id="75">
                                          <p:stCondLst>
                                            <p:cond delay="0"/>
                                          </p:stCondLst>
                                        </p:cTn>
                                        <p:tgtEl>
                                          <p:spTgt spid="30"/>
                                        </p:tgtEl>
                                        <p:attrNameLst>
                                          <p:attrName>style.visibility</p:attrName>
                                        </p:attrNameLst>
                                      </p:cBhvr>
                                      <p:to>
                                        <p:strVal val="visible"/>
                                      </p:to>
                                    </p:set>
                                    <p:animEffect filter="wipe(left)" transition="in">
                                      <p:cBhvr>
                                        <p:cTn dur="500" id="76"/>
                                        <p:tgtEl>
                                          <p:spTgt spid="30"/>
                                        </p:tgtEl>
                                      </p:cBhvr>
                                    </p:animEffect>
                                  </p:childTnLst>
                                </p:cTn>
                              </p:par>
                            </p:childTnLst>
                          </p:cTn>
                        </p:par>
                        <p:par>
                          <p:cTn fill="hold" id="77" nodeType="afterGroup">
                            <p:stCondLst>
                              <p:cond delay="7250"/>
                            </p:stCondLst>
                            <p:childTnLst>
                              <p:par>
                                <p:cTn fill="hold" id="78" nodeType="afterEffect" presetClass="entr" presetID="1" presetSubtype="0">
                                  <p:stCondLst>
                                    <p:cond delay="0"/>
                                  </p:stCondLst>
                                  <p:childTnLst>
                                    <p:set>
                                      <p:cBhvr>
                                        <p:cTn dur="1" fill="hold" id="79">
                                          <p:stCondLst>
                                            <p:cond delay="0"/>
                                          </p:stCondLst>
                                        </p:cTn>
                                        <p:tgtEl>
                                          <p:spTgt spid="48"/>
                                        </p:tgtEl>
                                        <p:attrNameLst>
                                          <p:attrName>style.visibility</p:attrName>
                                        </p:attrNameLst>
                                      </p:cBhvr>
                                      <p:to>
                                        <p:strVal val="visible"/>
                                      </p:to>
                                    </p:set>
                                  </p:childTnLst>
                                </p:cTn>
                              </p:par>
                              <p:par>
                                <p:cTn fill="hold" id="80" nodeType="withEffect" presetClass="emph" presetID="6" presetSubtype="0">
                                  <p:stCondLst>
                                    <p:cond delay="0"/>
                                  </p:stCondLst>
                                  <p:childTnLst>
                                    <p:animScale>
                                      <p:cBhvr>
                                        <p:cTn dur="750" fill="hold" id="81"/>
                                        <p:tgtEl>
                                          <p:spTgt spid="48"/>
                                        </p:tgtEl>
                                      </p:cBhvr>
                                      <p:by x="50000" y="50000"/>
                                    </p:animScale>
                                  </p:childTnLst>
                                </p:cTn>
                              </p:par>
                              <p:par>
                                <p:cTn accel="50000" decel="50000" fill="hold" id="82" nodeType="withEffect" presetClass="path" presetID="35" presetSubtype="0">
                                  <p:stCondLst>
                                    <p:cond delay="0"/>
                                  </p:stCondLst>
                                  <p:childTnLst>
                                    <p:animMotion origin="layout" path="M 4.16667E-07 -2.96296E-06 L -0.29453 -0.33981" pathEditMode="relative" ptsTypes="AA" rAng="0">
                                      <p:cBhvr>
                                        <p:cTn dur="1000" fill="hold" id="83"/>
                                        <p:tgtEl>
                                          <p:spTgt spid="48"/>
                                        </p:tgtEl>
                                        <p:attrNameLst>
                                          <p:attrName>ppt_x</p:attrName>
                                          <p:attrName>ppt_y</p:attrName>
                                        </p:attrNameLst>
                                      </p:cBhvr>
                                      <p:rCtr x="-14727" y="-16991"/>
                                    </p:animMotion>
                                  </p:childTnLst>
                                </p:cTn>
                              </p:par>
                            </p:childTnLst>
                          </p:cTn>
                        </p:par>
                        <p:par>
                          <p:cTn fill="hold" id="84" nodeType="afterGroup">
                            <p:stCondLst>
                              <p:cond delay="8250"/>
                            </p:stCondLst>
                            <p:childTnLst>
                              <p:par>
                                <p:cTn fill="hold" id="85" nodeType="afterEffect" presetClass="entr" presetID="22" presetSubtype="8">
                                  <p:stCondLst>
                                    <p:cond delay="0"/>
                                  </p:stCondLst>
                                  <p:childTnLst>
                                    <p:set>
                                      <p:cBhvr>
                                        <p:cTn dur="1" fill="hold" id="86">
                                          <p:stCondLst>
                                            <p:cond delay="0"/>
                                          </p:stCondLst>
                                        </p:cTn>
                                        <p:tgtEl>
                                          <p:spTgt spid="33"/>
                                        </p:tgtEl>
                                        <p:attrNameLst>
                                          <p:attrName>style.visibility</p:attrName>
                                        </p:attrNameLst>
                                      </p:cBhvr>
                                      <p:to>
                                        <p:strVal val="visible"/>
                                      </p:to>
                                    </p:set>
                                    <p:animEffect filter="wipe(left)" transition="in">
                                      <p:cBhvr>
                                        <p:cTn dur="500" id="87"/>
                                        <p:tgtEl>
                                          <p:spTgt spid="33"/>
                                        </p:tgtEl>
                                      </p:cBhvr>
                                    </p:animEffect>
                                  </p:childTnLst>
                                </p:cTn>
                              </p:par>
                            </p:childTnLst>
                          </p:cTn>
                        </p:par>
                        <p:par>
                          <p:cTn fill="hold" id="88" nodeType="afterGroup">
                            <p:stCondLst>
                              <p:cond delay="8750"/>
                            </p:stCondLst>
                            <p:childTnLst>
                              <p:par>
                                <p:cTn fill="hold" id="89" nodeType="afterEffect" presetClass="entr" presetID="1" presetSubtype="0">
                                  <p:stCondLst>
                                    <p:cond delay="0"/>
                                  </p:stCondLst>
                                  <p:childTnLst>
                                    <p:set>
                                      <p:cBhvr>
                                        <p:cTn dur="1" fill="hold" id="90">
                                          <p:stCondLst>
                                            <p:cond delay="0"/>
                                          </p:stCondLst>
                                        </p:cTn>
                                        <p:tgtEl>
                                          <p:spTgt spid="49"/>
                                        </p:tgtEl>
                                        <p:attrNameLst>
                                          <p:attrName>style.visibility</p:attrName>
                                        </p:attrNameLst>
                                      </p:cBhvr>
                                      <p:to>
                                        <p:strVal val="visible"/>
                                      </p:to>
                                    </p:set>
                                  </p:childTnLst>
                                </p:cTn>
                              </p:par>
                              <p:par>
                                <p:cTn fill="hold" id="91" nodeType="withEffect" presetClass="emph" presetID="6" presetSubtype="0">
                                  <p:stCondLst>
                                    <p:cond delay="0"/>
                                  </p:stCondLst>
                                  <p:childTnLst>
                                    <p:animScale>
                                      <p:cBhvr>
                                        <p:cTn dur="750" fill="hold" id="92"/>
                                        <p:tgtEl>
                                          <p:spTgt spid="49"/>
                                        </p:tgtEl>
                                      </p:cBhvr>
                                      <p:by x="50000" y="50000"/>
                                    </p:animScale>
                                  </p:childTnLst>
                                </p:cTn>
                              </p:par>
                              <p:par>
                                <p:cTn accel="50000" decel="50000" fill="hold" id="93" nodeType="withEffect" presetClass="path" presetID="35" presetSubtype="0">
                                  <p:stCondLst>
                                    <p:cond delay="0"/>
                                  </p:stCondLst>
                                  <p:childTnLst>
                                    <p:animMotion origin="layout" path="M -1.25E-06 -2.59259E-06 L -0.42057 -0.30301" pathEditMode="relative" ptsTypes="AA" rAng="0">
                                      <p:cBhvr>
                                        <p:cTn dur="1000" fill="hold" id="94"/>
                                        <p:tgtEl>
                                          <p:spTgt spid="49"/>
                                        </p:tgtEl>
                                        <p:attrNameLst>
                                          <p:attrName>ppt_x</p:attrName>
                                          <p:attrName>ppt_y</p:attrName>
                                        </p:attrNameLst>
                                      </p:cBhvr>
                                      <p:rCtr x="-21029" y="-15162"/>
                                    </p:animMotion>
                                  </p:childTnLst>
                                </p:cTn>
                              </p:par>
                            </p:childTnLst>
                          </p:cTn>
                        </p:par>
                        <p:par>
                          <p:cTn fill="hold" id="95" nodeType="afterGroup">
                            <p:stCondLst>
                              <p:cond delay="9750"/>
                            </p:stCondLst>
                            <p:childTnLst>
                              <p:par>
                                <p:cTn fill="hold" id="96" nodeType="afterEffect" presetClass="entr" presetID="22" presetSubtype="8">
                                  <p:stCondLst>
                                    <p:cond delay="0"/>
                                  </p:stCondLst>
                                  <p:childTnLst>
                                    <p:set>
                                      <p:cBhvr>
                                        <p:cTn dur="1" fill="hold" id="97">
                                          <p:stCondLst>
                                            <p:cond delay="0"/>
                                          </p:stCondLst>
                                        </p:cTn>
                                        <p:tgtEl>
                                          <p:spTgt spid="36"/>
                                        </p:tgtEl>
                                        <p:attrNameLst>
                                          <p:attrName>style.visibility</p:attrName>
                                        </p:attrNameLst>
                                      </p:cBhvr>
                                      <p:to>
                                        <p:strVal val="visible"/>
                                      </p:to>
                                    </p:set>
                                    <p:animEffect filter="wipe(left)" transition="in">
                                      <p:cBhvr>
                                        <p:cTn dur="500" id="98"/>
                                        <p:tgtEl>
                                          <p:spTgt spid="36"/>
                                        </p:tgtEl>
                                      </p:cBhvr>
                                    </p:animEffect>
                                  </p:childTnLst>
                                </p:cTn>
                              </p:par>
                            </p:childTnLst>
                          </p:cTn>
                        </p:par>
                        <p:par>
                          <p:cTn fill="hold" id="99" nodeType="afterGroup">
                            <p:stCondLst>
                              <p:cond delay="10250"/>
                            </p:stCondLst>
                            <p:childTnLst>
                              <p:par>
                                <p:cTn fill="hold" id="100" nodeType="afterEffect" presetClass="entr" presetID="1" presetSubtype="0">
                                  <p:stCondLst>
                                    <p:cond delay="0"/>
                                  </p:stCondLst>
                                  <p:childTnLst>
                                    <p:set>
                                      <p:cBhvr>
                                        <p:cTn dur="1" fill="hold" id="101">
                                          <p:stCondLst>
                                            <p:cond delay="0"/>
                                          </p:stCondLst>
                                        </p:cTn>
                                        <p:tgtEl>
                                          <p:spTgt spid="50"/>
                                        </p:tgtEl>
                                        <p:attrNameLst>
                                          <p:attrName>style.visibility</p:attrName>
                                        </p:attrNameLst>
                                      </p:cBhvr>
                                      <p:to>
                                        <p:strVal val="visible"/>
                                      </p:to>
                                    </p:set>
                                  </p:childTnLst>
                                </p:cTn>
                              </p:par>
                              <p:par>
                                <p:cTn fill="hold" id="102" nodeType="withEffect" presetClass="emph" presetID="6" presetSubtype="0">
                                  <p:stCondLst>
                                    <p:cond delay="0"/>
                                  </p:stCondLst>
                                  <p:childTnLst>
                                    <p:animScale>
                                      <p:cBhvr>
                                        <p:cTn dur="750" fill="hold" id="103"/>
                                        <p:tgtEl>
                                          <p:spTgt spid="50"/>
                                        </p:tgtEl>
                                      </p:cBhvr>
                                      <p:by x="50000" y="50000"/>
                                    </p:animScale>
                                  </p:childTnLst>
                                </p:cTn>
                              </p:par>
                              <p:par>
                                <p:cTn accel="50000" decel="50000" fill="hold" id="104" nodeType="withEffect" presetClass="path" presetID="35" presetSubtype="0">
                                  <p:stCondLst>
                                    <p:cond delay="0"/>
                                  </p:stCondLst>
                                  <p:childTnLst>
                                    <p:animMotion origin="layout" path="M -2.29167E-06 4.44444E-06 L -0.54544 -0.00764" pathEditMode="relative" ptsTypes="AA" rAng="0">
                                      <p:cBhvr>
                                        <p:cTn dur="1000" fill="hold" id="105"/>
                                        <p:tgtEl>
                                          <p:spTgt spid="50"/>
                                        </p:tgtEl>
                                        <p:attrNameLst>
                                          <p:attrName>ppt_x</p:attrName>
                                          <p:attrName>ppt_y</p:attrName>
                                        </p:attrNameLst>
                                      </p:cBhvr>
                                      <p:rCtr x="-27279" y="-394"/>
                                    </p:animMotion>
                                  </p:childTnLst>
                                </p:cTn>
                              </p:par>
                            </p:childTnLst>
                          </p:cTn>
                        </p:par>
                        <p:par>
                          <p:cTn fill="hold" id="106" nodeType="afterGroup">
                            <p:stCondLst>
                              <p:cond delay="11250"/>
                            </p:stCondLst>
                            <p:childTnLst>
                              <p:par>
                                <p:cTn fill="hold" id="107" nodeType="afterEffect" presetClass="entr" presetID="22" presetSubtype="8">
                                  <p:stCondLst>
                                    <p:cond delay="0"/>
                                  </p:stCondLst>
                                  <p:childTnLst>
                                    <p:set>
                                      <p:cBhvr>
                                        <p:cTn dur="1" fill="hold" id="108">
                                          <p:stCondLst>
                                            <p:cond delay="0"/>
                                          </p:stCondLst>
                                        </p:cTn>
                                        <p:tgtEl>
                                          <p:spTgt spid="39"/>
                                        </p:tgtEl>
                                        <p:attrNameLst>
                                          <p:attrName>style.visibility</p:attrName>
                                        </p:attrNameLst>
                                      </p:cBhvr>
                                      <p:to>
                                        <p:strVal val="visible"/>
                                      </p:to>
                                    </p:set>
                                    <p:animEffect filter="wipe(left)" transition="in">
                                      <p:cBhvr>
                                        <p:cTn dur="500" id="109"/>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43515" y="1131590"/>
            <a:ext cx="2780630" cy="745236"/>
          </a:xfrm>
          <a:prstGeom prst="rect">
            <a:avLst/>
          </a:prstGeom>
          <a:noFill/>
          <a:ln>
            <a:noFill/>
          </a:ln>
        </p:spPr>
        <p:txBody>
          <a:bodyPr rtlCol="0" wrap="square">
            <a:spAutoFit/>
          </a:bodyPr>
          <a:lstStyle/>
          <a:p>
            <a:pPr>
              <a:lnSpc>
                <a:spcPct val="130000"/>
              </a:lnSpc>
              <a:defRPr/>
            </a:pPr>
            <a:r>
              <a:rPr altLang="en-US" lang="zh-CN" sz="1100">
                <a:solidFill>
                  <a:schemeClr val="tx1">
                    <a:lumMod val="65000"/>
                    <a:lumOff val="35000"/>
                  </a:schemeClr>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4" name="TextBox 3"/>
          <p:cNvSpPr txBox="1"/>
          <p:nvPr/>
        </p:nvSpPr>
        <p:spPr>
          <a:xfrm>
            <a:off x="5868144" y="2107268"/>
            <a:ext cx="2520281" cy="745236"/>
          </a:xfrm>
          <a:prstGeom prst="rect">
            <a:avLst/>
          </a:prstGeom>
          <a:noFill/>
        </p:spPr>
        <p:txBody>
          <a:bodyPr rtlCol="0" wrap="square">
            <a:spAutoFit/>
          </a:bodyPr>
          <a:lstStyle/>
          <a:p>
            <a:pPr>
              <a:lnSpc>
                <a:spcPct val="130000"/>
              </a:lnSpc>
              <a:defRPr/>
            </a:pPr>
            <a:r>
              <a:rPr altLang="zh-CN" lang="en-US" smtClean="0" sz="1100">
                <a:solidFill>
                  <a:schemeClr val="tx1">
                    <a:lumMod val="65000"/>
                    <a:lumOff val="35000"/>
                  </a:schemeClr>
                </a:solidFill>
                <a:latin charset="-122" pitchFamily="34" typeface="微软雅黑"/>
                <a:ea charset="-122" pitchFamily="34" typeface="微软雅黑"/>
              </a:rPr>
              <a:t>01、点击输入简要文字内容，文字内容需概括精炼，不用多余的文字修饰，言简意赅的说明分项内容……</a:t>
            </a:r>
          </a:p>
        </p:txBody>
      </p:sp>
      <p:sp>
        <p:nvSpPr>
          <p:cNvPr id="5" name="TextBox 4"/>
          <p:cNvSpPr txBox="1"/>
          <p:nvPr/>
        </p:nvSpPr>
        <p:spPr>
          <a:xfrm>
            <a:off x="1985371" y="3503449"/>
            <a:ext cx="1706880" cy="281940"/>
          </a:xfrm>
          <a:prstGeom prst="rect">
            <a:avLst/>
          </a:prstGeom>
          <a:noFill/>
          <a:ln>
            <a:noFill/>
          </a:ln>
        </p:spPr>
        <p:txBody>
          <a:bodyPr rtlCol="0" wrap="none">
            <a:spAutoFit/>
          </a:bodyPr>
          <a:lstStyle/>
          <a:p>
            <a:pPr>
              <a:lnSpc>
                <a:spcPts val="1500"/>
              </a:lnSpc>
            </a:pPr>
            <a:r>
              <a:rPr altLang="en-US" b="1" lang="zh-CN" smtClean="0" sz="1500">
                <a:solidFill>
                  <a:srgbClr val="2F318B"/>
                </a:solidFill>
                <a:latin charset="-122" pitchFamily="34" typeface="微软雅黑"/>
                <a:ea charset="-122" pitchFamily="34" typeface="微软雅黑"/>
              </a:rPr>
              <a:t>此处添加标题内容</a:t>
            </a:r>
          </a:p>
        </p:txBody>
      </p:sp>
      <p:sp>
        <p:nvSpPr>
          <p:cNvPr id="6" name="TextBox 5"/>
          <p:cNvSpPr txBox="1"/>
          <p:nvPr/>
        </p:nvSpPr>
        <p:spPr>
          <a:xfrm>
            <a:off x="3995935" y="2427734"/>
            <a:ext cx="1706880" cy="281940"/>
          </a:xfrm>
          <a:prstGeom prst="rect">
            <a:avLst/>
          </a:prstGeom>
          <a:noFill/>
          <a:ln>
            <a:noFill/>
          </a:ln>
        </p:spPr>
        <p:txBody>
          <a:bodyPr rtlCol="0" wrap="none">
            <a:spAutoFit/>
          </a:bodyPr>
          <a:lstStyle/>
          <a:p>
            <a:pPr>
              <a:lnSpc>
                <a:spcPts val="1500"/>
              </a:lnSpc>
            </a:pPr>
            <a:r>
              <a:rPr altLang="en-US" b="1" lang="zh-CN" smtClean="0" sz="1500">
                <a:solidFill>
                  <a:srgbClr val="E62129"/>
                </a:solidFill>
                <a:latin charset="-122" pitchFamily="34" typeface="微软雅黑"/>
                <a:ea charset="-122" pitchFamily="34" typeface="微软雅黑"/>
              </a:rPr>
              <a:t>此处添加标题内容</a:t>
            </a:r>
          </a:p>
        </p:txBody>
      </p:sp>
      <p:sp>
        <p:nvSpPr>
          <p:cNvPr id="7" name="TextBox 6"/>
          <p:cNvSpPr txBox="1"/>
          <p:nvPr/>
        </p:nvSpPr>
        <p:spPr>
          <a:xfrm>
            <a:off x="5824442" y="1392341"/>
            <a:ext cx="1706880" cy="281940"/>
          </a:xfrm>
          <a:prstGeom prst="rect">
            <a:avLst/>
          </a:prstGeom>
          <a:noFill/>
          <a:ln>
            <a:noFill/>
          </a:ln>
        </p:spPr>
        <p:txBody>
          <a:bodyPr rtlCol="0" wrap="none">
            <a:spAutoFit/>
          </a:bodyPr>
          <a:lstStyle/>
          <a:p>
            <a:pPr>
              <a:lnSpc>
                <a:spcPts val="1500"/>
              </a:lnSpc>
            </a:pPr>
            <a:r>
              <a:rPr altLang="en-US" b="1" lang="zh-CN" smtClean="0" sz="1500">
                <a:solidFill>
                  <a:srgbClr val="2F318B"/>
                </a:solidFill>
                <a:latin charset="-122" pitchFamily="34" typeface="微软雅黑"/>
                <a:ea charset="-122" pitchFamily="34" typeface="微软雅黑"/>
              </a:rPr>
              <a:t>此处添加标题内容</a:t>
            </a:r>
          </a:p>
        </p:txBody>
      </p:sp>
      <p:grpSp>
        <p:nvGrpSpPr>
          <p:cNvPr id="8" name="组合 7"/>
          <p:cNvGrpSpPr/>
          <p:nvPr/>
        </p:nvGrpSpPr>
        <p:grpSpPr>
          <a:xfrm>
            <a:off x="4847399" y="1183731"/>
            <a:ext cx="874116" cy="874116"/>
            <a:chOff x="5125542" y="1399140"/>
            <a:chExt cx="874116" cy="874116"/>
          </a:xfrm>
          <a:solidFill>
            <a:srgbClr val="2F318B"/>
          </a:solidFill>
        </p:grpSpPr>
        <p:sp>
          <p:nvSpPr>
            <p:cNvPr id="9" name="椭圆 8"/>
            <p:cNvSpPr/>
            <p:nvPr/>
          </p:nvSpPr>
          <p:spPr>
            <a:xfrm>
              <a:off x="5125542" y="1399140"/>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itchFamily="34" typeface="微软雅黑"/>
                <a:ea charset="-122" pitchFamily="34" typeface="微软雅黑"/>
              </a:endParaRPr>
            </a:p>
          </p:txBody>
        </p:sp>
        <p:sp>
          <p:nvSpPr>
            <p:cNvPr id="10" name="TextBox 9"/>
            <p:cNvSpPr txBox="1"/>
            <p:nvPr/>
          </p:nvSpPr>
          <p:spPr>
            <a:xfrm>
              <a:off x="5314943" y="1628156"/>
              <a:ext cx="481330" cy="396240"/>
            </a:xfrm>
            <a:prstGeom prst="rect">
              <a:avLst/>
            </a:prstGeom>
            <a:grpFill/>
          </p:spPr>
          <p:txBody>
            <a:bodyPr rtlCol="0" wrap="none">
              <a:spAutoFit/>
            </a:bodyPr>
            <a:lstStyle/>
            <a:p>
              <a:r>
                <a:rPr altLang="zh-CN" lang="en-US" smtClean="0" sz="2000">
                  <a:solidFill>
                    <a:schemeClr val="bg1"/>
                  </a:solidFill>
                  <a:latin charset="-122" pitchFamily="34" typeface="微软雅黑"/>
                  <a:ea charset="-122" pitchFamily="34" typeface="微软雅黑"/>
                </a:rPr>
                <a:t>03</a:t>
              </a:r>
            </a:p>
          </p:txBody>
        </p:sp>
      </p:grpSp>
      <p:grpSp>
        <p:nvGrpSpPr>
          <p:cNvPr id="11" name="组合 10"/>
          <p:cNvGrpSpPr/>
          <p:nvPr/>
        </p:nvGrpSpPr>
        <p:grpSpPr>
          <a:xfrm>
            <a:off x="2987086" y="2136513"/>
            <a:ext cx="874116" cy="874116"/>
            <a:chOff x="3265229" y="2351922"/>
            <a:chExt cx="874116" cy="874116"/>
          </a:xfrm>
          <a:solidFill>
            <a:srgbClr val="E62129"/>
          </a:solidFill>
        </p:grpSpPr>
        <p:sp>
          <p:nvSpPr>
            <p:cNvPr id="12" name="椭圆 11"/>
            <p:cNvSpPr/>
            <p:nvPr/>
          </p:nvSpPr>
          <p:spPr>
            <a:xfrm>
              <a:off x="3265229" y="2351922"/>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itchFamily="34" typeface="微软雅黑"/>
                <a:ea charset="-122" pitchFamily="34" typeface="微软雅黑"/>
              </a:endParaRPr>
            </a:p>
          </p:txBody>
        </p:sp>
        <p:sp>
          <p:nvSpPr>
            <p:cNvPr id="13" name="TextBox 12"/>
            <p:cNvSpPr txBox="1"/>
            <p:nvPr/>
          </p:nvSpPr>
          <p:spPr>
            <a:xfrm>
              <a:off x="3424802" y="2571135"/>
              <a:ext cx="481330" cy="396240"/>
            </a:xfrm>
            <a:prstGeom prst="rect">
              <a:avLst/>
            </a:prstGeom>
            <a:grpFill/>
          </p:spPr>
          <p:txBody>
            <a:bodyPr rtlCol="0" wrap="none">
              <a:spAutoFit/>
            </a:bodyPr>
            <a:lstStyle/>
            <a:p>
              <a:r>
                <a:rPr altLang="zh-CN" lang="en-US" smtClean="0" sz="2000">
                  <a:solidFill>
                    <a:schemeClr val="bg1"/>
                  </a:solidFill>
                  <a:latin charset="-122" pitchFamily="34" typeface="微软雅黑"/>
                  <a:ea charset="-122" pitchFamily="34" typeface="微软雅黑"/>
                </a:rPr>
                <a:t>02</a:t>
              </a:r>
            </a:p>
          </p:txBody>
        </p:sp>
      </p:grpSp>
      <p:grpSp>
        <p:nvGrpSpPr>
          <p:cNvPr id="14" name="组合 13"/>
          <p:cNvGrpSpPr/>
          <p:nvPr/>
        </p:nvGrpSpPr>
        <p:grpSpPr>
          <a:xfrm>
            <a:off x="1020600" y="3139446"/>
            <a:ext cx="874116" cy="874116"/>
            <a:chOff x="1298743" y="3354855"/>
            <a:chExt cx="874116" cy="874116"/>
          </a:xfrm>
          <a:solidFill>
            <a:srgbClr val="2F318B"/>
          </a:solidFill>
          <a:effectLst/>
        </p:grpSpPr>
        <p:sp>
          <p:nvSpPr>
            <p:cNvPr id="15" name="椭圆 14"/>
            <p:cNvSpPr/>
            <p:nvPr/>
          </p:nvSpPr>
          <p:spPr>
            <a:xfrm>
              <a:off x="1298743" y="3354855"/>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itchFamily="34" typeface="微软雅黑"/>
                <a:ea charset="-122" pitchFamily="34" typeface="微软雅黑"/>
              </a:endParaRPr>
            </a:p>
          </p:txBody>
        </p:sp>
        <p:sp>
          <p:nvSpPr>
            <p:cNvPr id="16" name="TextBox 15"/>
            <p:cNvSpPr txBox="1"/>
            <p:nvPr/>
          </p:nvSpPr>
          <p:spPr>
            <a:xfrm>
              <a:off x="1483792" y="3591858"/>
              <a:ext cx="481330" cy="396240"/>
            </a:xfrm>
            <a:prstGeom prst="rect">
              <a:avLst/>
            </a:prstGeom>
            <a:grpFill/>
          </p:spPr>
          <p:txBody>
            <a:bodyPr rtlCol="0" wrap="none">
              <a:spAutoFit/>
            </a:bodyPr>
            <a:lstStyle/>
            <a:p>
              <a:r>
                <a:rPr altLang="zh-CN" lang="en-US" smtClean="0" sz="2000">
                  <a:solidFill>
                    <a:schemeClr val="bg1"/>
                  </a:solidFill>
                  <a:latin charset="-122" pitchFamily="34" typeface="微软雅黑"/>
                  <a:ea charset="-122" pitchFamily="34" typeface="微软雅黑"/>
                </a:rPr>
                <a:t>01</a:t>
              </a:r>
            </a:p>
          </p:txBody>
        </p:sp>
      </p:grpSp>
      <p:sp>
        <p:nvSpPr>
          <p:cNvPr id="17" name="TextBox 16"/>
          <p:cNvSpPr txBox="1"/>
          <p:nvPr/>
        </p:nvSpPr>
        <p:spPr>
          <a:xfrm>
            <a:off x="5868144" y="2888338"/>
            <a:ext cx="2520281" cy="745236"/>
          </a:xfrm>
          <a:prstGeom prst="rect">
            <a:avLst/>
          </a:prstGeom>
          <a:noFill/>
        </p:spPr>
        <p:txBody>
          <a:bodyPr rtlCol="0" wrap="square">
            <a:spAutoFit/>
          </a:bodyPr>
          <a:lstStyle/>
          <a:p>
            <a:pPr>
              <a:lnSpc>
                <a:spcPct val="130000"/>
              </a:lnSpc>
              <a:defRPr/>
            </a:pPr>
            <a:r>
              <a:rPr altLang="zh-CN" lang="en-US" smtClean="0" sz="1100">
                <a:solidFill>
                  <a:schemeClr val="tx1">
                    <a:lumMod val="65000"/>
                    <a:lumOff val="35000"/>
                  </a:schemeClr>
                </a:solidFill>
                <a:latin charset="-122" pitchFamily="34" typeface="微软雅黑"/>
                <a:ea charset="-122" pitchFamily="34" typeface="微软雅黑"/>
              </a:rPr>
              <a:t>02、点击输入简要文字内容，文字内容需概括精炼，不用多余的文字修饰，言简意赅的说明分项内容……</a:t>
            </a:r>
          </a:p>
        </p:txBody>
      </p:sp>
      <p:sp>
        <p:nvSpPr>
          <p:cNvPr id="18" name="TextBox 17"/>
          <p:cNvSpPr txBox="1"/>
          <p:nvPr/>
        </p:nvSpPr>
        <p:spPr>
          <a:xfrm>
            <a:off x="5868144" y="3691444"/>
            <a:ext cx="2520281" cy="745236"/>
          </a:xfrm>
          <a:prstGeom prst="rect">
            <a:avLst/>
          </a:prstGeom>
          <a:noFill/>
        </p:spPr>
        <p:txBody>
          <a:bodyPr rtlCol="0" wrap="square">
            <a:spAutoFit/>
          </a:bodyPr>
          <a:lstStyle/>
          <a:p>
            <a:pPr>
              <a:lnSpc>
                <a:spcPct val="130000"/>
              </a:lnSpc>
              <a:defRPr/>
            </a:pPr>
            <a:r>
              <a:rPr altLang="zh-CN" lang="en-US" smtClean="0" sz="1100">
                <a:solidFill>
                  <a:schemeClr val="tx1">
                    <a:lumMod val="65000"/>
                    <a:lumOff val="35000"/>
                  </a:schemeClr>
                </a:solidFill>
                <a:latin charset="-122" pitchFamily="34" typeface="微软雅黑"/>
                <a:ea charset="-122" pitchFamily="34" typeface="微软雅黑"/>
              </a:rPr>
              <a:t>03、点击输入简要文字内容，文字内容需概括精炼，不用多余的文字修饰，言简意赅的说明分项内容……</a:t>
            </a:r>
          </a:p>
        </p:txBody>
      </p:sp>
      <p:sp>
        <p:nvSpPr>
          <p:cNvPr id="19" name="TextBox 18"/>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1688251713"/>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30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ppt_x"/>
                                          </p:val>
                                        </p:tav>
                                        <p:tav tm="100000">
                                          <p:val>
                                            <p:strVal val="#ppt_x"/>
                                          </p:val>
                                        </p:tav>
                                      </p:tavLst>
                                    </p:anim>
                                    <p:anim calcmode="lin" valueType="num">
                                      <p:cBhvr additive="base">
                                        <p:cTn dur="500" fill="hold" id="12"/>
                                        <p:tgtEl>
                                          <p:spTgt spid="11"/>
                                        </p:tgtEl>
                                        <p:attrNameLst>
                                          <p:attrName>ppt_y</p:attrName>
                                        </p:attrNameLst>
                                      </p:cBhvr>
                                      <p:tavLst>
                                        <p:tav tm="0">
                                          <p:val>
                                            <p:strVal val="1+#ppt_h/2"/>
                                          </p:val>
                                        </p:tav>
                                        <p:tav tm="100000">
                                          <p:val>
                                            <p:strVal val="#ppt_y"/>
                                          </p:val>
                                        </p:tav>
                                      </p:tavLst>
                                    </p:anim>
                                  </p:childTnLst>
                                </p:cTn>
                              </p:par>
                              <p:par>
                                <p:cTn fill="hold" grpId="0" id="13" nodeType="withEffect" presetClass="entr" presetID="12" presetSubtype="8">
                                  <p:stCondLst>
                                    <p:cond delay="3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id="15"/>
                                        <p:tgtEl>
                                          <p:spTgt spid="5"/>
                                        </p:tgtEl>
                                        <p:attrNameLst>
                                          <p:attrName>ppt_x</p:attrName>
                                        </p:attrNameLst>
                                      </p:cBhvr>
                                      <p:tavLst>
                                        <p:tav tm="0">
                                          <p:val>
                                            <p:strVal val="#ppt_x-#ppt_w*1.125000"/>
                                          </p:val>
                                        </p:tav>
                                        <p:tav tm="100000">
                                          <p:val>
                                            <p:strVal val="#ppt_x"/>
                                          </p:val>
                                        </p:tav>
                                      </p:tavLst>
                                    </p:anim>
                                    <p:animEffect filter="wipe(right)" transition="in">
                                      <p:cBhvr>
                                        <p:cTn dur="500" id="16"/>
                                        <p:tgtEl>
                                          <p:spTgt spid="5"/>
                                        </p:tgtEl>
                                      </p:cBhvr>
                                    </p:animEffect>
                                  </p:childTnLst>
                                </p:cTn>
                              </p:par>
                              <p:par>
                                <p:cTn fill="hold" id="17" nodeType="withEffect" presetClass="entr" presetID="2" presetSubtype="4">
                                  <p:stCondLst>
                                    <p:cond delay="60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ppt_x"/>
                                          </p:val>
                                        </p:tav>
                                        <p:tav tm="100000">
                                          <p:val>
                                            <p:strVal val="#ppt_x"/>
                                          </p:val>
                                        </p:tav>
                                      </p:tavLst>
                                    </p:anim>
                                    <p:anim calcmode="lin" valueType="num">
                                      <p:cBhvr additive="base">
                                        <p:cTn dur="500" fill="hold" id="20"/>
                                        <p:tgtEl>
                                          <p:spTgt spid="8"/>
                                        </p:tgtEl>
                                        <p:attrNameLst>
                                          <p:attrName>ppt_y</p:attrName>
                                        </p:attrNameLst>
                                      </p:cBhvr>
                                      <p:tavLst>
                                        <p:tav tm="0">
                                          <p:val>
                                            <p:strVal val="1+#ppt_h/2"/>
                                          </p:val>
                                        </p:tav>
                                        <p:tav tm="100000">
                                          <p:val>
                                            <p:strVal val="#ppt_y"/>
                                          </p:val>
                                        </p:tav>
                                      </p:tavLst>
                                    </p:anim>
                                  </p:childTnLst>
                                </p:cTn>
                              </p:par>
                              <p:par>
                                <p:cTn fill="hold" grpId="0" id="21" nodeType="withEffect" presetClass="entr" presetID="12" presetSubtype="8">
                                  <p:stCondLst>
                                    <p:cond delay="60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500" id="23"/>
                                        <p:tgtEl>
                                          <p:spTgt spid="6"/>
                                        </p:tgtEl>
                                        <p:attrNameLst>
                                          <p:attrName>ppt_x</p:attrName>
                                        </p:attrNameLst>
                                      </p:cBhvr>
                                      <p:tavLst>
                                        <p:tav tm="0">
                                          <p:val>
                                            <p:strVal val="#ppt_x-#ppt_w*1.125000"/>
                                          </p:val>
                                        </p:tav>
                                        <p:tav tm="100000">
                                          <p:val>
                                            <p:strVal val="#ppt_x"/>
                                          </p:val>
                                        </p:tav>
                                      </p:tavLst>
                                    </p:anim>
                                    <p:animEffect filter="wipe(right)" transition="in">
                                      <p:cBhvr>
                                        <p:cTn dur="500" id="24"/>
                                        <p:tgtEl>
                                          <p:spTgt spid="6"/>
                                        </p:tgtEl>
                                      </p:cBhvr>
                                    </p:animEffect>
                                  </p:childTnLst>
                                </p:cTn>
                              </p:par>
                              <p:par>
                                <p:cTn fill="hold" grpId="0" id="25" nodeType="withEffect" presetClass="entr" presetID="12" presetSubtype="8">
                                  <p:stCondLst>
                                    <p:cond delay="90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id="27"/>
                                        <p:tgtEl>
                                          <p:spTgt spid="7"/>
                                        </p:tgtEl>
                                        <p:attrNameLst>
                                          <p:attrName>ppt_x</p:attrName>
                                        </p:attrNameLst>
                                      </p:cBhvr>
                                      <p:tavLst>
                                        <p:tav tm="0">
                                          <p:val>
                                            <p:strVal val="#ppt_x-#ppt_w*1.125000"/>
                                          </p:val>
                                        </p:tav>
                                        <p:tav tm="100000">
                                          <p:val>
                                            <p:strVal val="#ppt_x"/>
                                          </p:val>
                                        </p:tav>
                                      </p:tavLst>
                                    </p:anim>
                                    <p:animEffect filter="wipe(right)" transition="in">
                                      <p:cBhvr>
                                        <p:cTn dur="500" id="28"/>
                                        <p:tgtEl>
                                          <p:spTgt spid="7"/>
                                        </p:tgtEl>
                                      </p:cBhvr>
                                    </p:animEffect>
                                  </p:childTnLst>
                                </p:cTn>
                              </p:par>
                            </p:childTnLst>
                          </p:cTn>
                        </p:par>
                        <p:par>
                          <p:cTn fill="hold" id="29" nodeType="afterGroup">
                            <p:stCondLst>
                              <p:cond delay="1400"/>
                            </p:stCondLst>
                            <p:childTnLst>
                              <p:par>
                                <p:cTn fill="hold" grpId="0" id="30" nodeType="afterEffect" presetClass="entr" presetID="18" presetSubtype="3">
                                  <p:stCondLst>
                                    <p:cond delay="0"/>
                                  </p:stCondLst>
                                  <p:childTnLst>
                                    <p:set>
                                      <p:cBhvr>
                                        <p:cTn dur="1" fill="hold" id="31">
                                          <p:stCondLst>
                                            <p:cond delay="0"/>
                                          </p:stCondLst>
                                        </p:cTn>
                                        <p:tgtEl>
                                          <p:spTgt spid="3"/>
                                        </p:tgtEl>
                                        <p:attrNameLst>
                                          <p:attrName>style.visibility</p:attrName>
                                        </p:attrNameLst>
                                      </p:cBhvr>
                                      <p:to>
                                        <p:strVal val="visible"/>
                                      </p:to>
                                    </p:set>
                                    <p:animEffect filter="strips(upRight)" transition="in">
                                      <p:cBhvr>
                                        <p:cTn dur="500" id="32"/>
                                        <p:tgtEl>
                                          <p:spTgt spid="3"/>
                                        </p:tgtEl>
                                      </p:cBhvr>
                                    </p:animEffect>
                                  </p:childTnLst>
                                </p:cTn>
                              </p:par>
                              <p:par>
                                <p:cTn fill="hold" grpId="0" id="33" nodeType="withEffect" presetClass="entr" presetID="18" presetSubtype="3">
                                  <p:stCondLst>
                                    <p:cond delay="300"/>
                                  </p:stCondLst>
                                  <p:childTnLst>
                                    <p:set>
                                      <p:cBhvr>
                                        <p:cTn dur="1" fill="hold" id="34">
                                          <p:stCondLst>
                                            <p:cond delay="0"/>
                                          </p:stCondLst>
                                        </p:cTn>
                                        <p:tgtEl>
                                          <p:spTgt spid="4"/>
                                        </p:tgtEl>
                                        <p:attrNameLst>
                                          <p:attrName>style.visibility</p:attrName>
                                        </p:attrNameLst>
                                      </p:cBhvr>
                                      <p:to>
                                        <p:strVal val="visible"/>
                                      </p:to>
                                    </p:set>
                                    <p:animEffect filter="strips(upRight)" transition="in">
                                      <p:cBhvr>
                                        <p:cTn dur="500" id="35"/>
                                        <p:tgtEl>
                                          <p:spTgt spid="4"/>
                                        </p:tgtEl>
                                      </p:cBhvr>
                                    </p:animEffect>
                                  </p:childTnLst>
                                </p:cTn>
                              </p:par>
                              <p:par>
                                <p:cTn fill="hold" grpId="0" id="36" nodeType="withEffect" presetClass="entr" presetID="18" presetSubtype="3">
                                  <p:stCondLst>
                                    <p:cond delay="600"/>
                                  </p:stCondLst>
                                  <p:childTnLst>
                                    <p:set>
                                      <p:cBhvr>
                                        <p:cTn dur="1" fill="hold" id="37">
                                          <p:stCondLst>
                                            <p:cond delay="0"/>
                                          </p:stCondLst>
                                        </p:cTn>
                                        <p:tgtEl>
                                          <p:spTgt spid="17"/>
                                        </p:tgtEl>
                                        <p:attrNameLst>
                                          <p:attrName>style.visibility</p:attrName>
                                        </p:attrNameLst>
                                      </p:cBhvr>
                                      <p:to>
                                        <p:strVal val="visible"/>
                                      </p:to>
                                    </p:set>
                                    <p:animEffect filter="strips(upRight)" transition="in">
                                      <p:cBhvr>
                                        <p:cTn dur="500" id="38"/>
                                        <p:tgtEl>
                                          <p:spTgt spid="17"/>
                                        </p:tgtEl>
                                      </p:cBhvr>
                                    </p:animEffect>
                                  </p:childTnLst>
                                </p:cTn>
                              </p:par>
                              <p:par>
                                <p:cTn fill="hold" grpId="0" id="39" nodeType="withEffect" presetClass="entr" presetID="18" presetSubtype="3">
                                  <p:stCondLst>
                                    <p:cond delay="900"/>
                                  </p:stCondLst>
                                  <p:childTnLst>
                                    <p:set>
                                      <p:cBhvr>
                                        <p:cTn dur="1" fill="hold" id="40">
                                          <p:stCondLst>
                                            <p:cond delay="0"/>
                                          </p:stCondLst>
                                        </p:cTn>
                                        <p:tgtEl>
                                          <p:spTgt spid="18"/>
                                        </p:tgtEl>
                                        <p:attrNameLst>
                                          <p:attrName>style.visibility</p:attrName>
                                        </p:attrNameLst>
                                      </p:cBhvr>
                                      <p:to>
                                        <p:strVal val="visible"/>
                                      </p:to>
                                    </p:set>
                                    <p:animEffect filter="strips(upRight)" transition="in">
                                      <p:cBhvr>
                                        <p:cTn dur="500" id="4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17"/>
      <p:bldP grpId="0" spid="1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2"/>
          <p:cNvGrpSpPr/>
          <p:nvPr/>
        </p:nvGrpSpPr>
        <p:grpSpPr>
          <a:xfrm rot="-1142007">
            <a:off x="1134728" y="1781130"/>
            <a:ext cx="1718368" cy="1718864"/>
            <a:chExt cx="1200" cy="1200"/>
          </a:xfrm>
          <a:solidFill>
            <a:srgbClr val="2F318B"/>
          </a:solidFill>
        </p:grpSpPr>
        <p:sp>
          <p:nvSpPr>
            <p:cNvPr id="4" name="AutoShape 32"/>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nvGrpSpPr>
            <p:cNvPr id="5" name="Group 4"/>
            <p:cNvGrpSpPr/>
            <p:nvPr/>
          </p:nvGrpSpPr>
          <p:grpSpPr>
            <a:xfrm>
              <a:off x="456" y="0"/>
              <a:ext cx="288" cy="1200"/>
              <a:chExt cx="288" cy="1200"/>
            </a:xfrm>
            <a:grpFill/>
          </p:grpSpPr>
          <p:sp>
            <p:nvSpPr>
              <p:cNvPr id="15" name="AutoShape 34"/>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16" name="AutoShape 35"/>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6" name="Group 7"/>
            <p:cNvGrpSpPr/>
            <p:nvPr/>
          </p:nvGrpSpPr>
          <p:grpSpPr>
            <a:xfrm rot="-5400000">
              <a:off x="456" y="0"/>
              <a:ext cx="288" cy="1200"/>
              <a:chExt cx="288" cy="1200"/>
            </a:xfrm>
            <a:grpFill/>
          </p:grpSpPr>
          <p:sp>
            <p:nvSpPr>
              <p:cNvPr id="13" name="AutoShape 37"/>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14" name="AutoShape 38"/>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7" name="Group 10"/>
            <p:cNvGrpSpPr/>
            <p:nvPr/>
          </p:nvGrpSpPr>
          <p:grpSpPr>
            <a:xfrm rot="-2700000">
              <a:off x="456" y="0"/>
              <a:ext cx="288" cy="1200"/>
              <a:chExt cx="288" cy="1200"/>
            </a:xfrm>
            <a:grpFill/>
          </p:grpSpPr>
          <p:sp>
            <p:nvSpPr>
              <p:cNvPr id="11" name="AutoShape 40"/>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12" name="AutoShape 41"/>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8" name="Group 13"/>
            <p:cNvGrpSpPr/>
            <p:nvPr/>
          </p:nvGrpSpPr>
          <p:grpSpPr>
            <a:xfrm flipH="1" rot="2700000">
              <a:off x="457" y="0"/>
              <a:ext cx="288" cy="1200"/>
              <a:chExt cx="288" cy="1200"/>
            </a:xfrm>
            <a:grpFill/>
          </p:grpSpPr>
          <p:sp>
            <p:nvSpPr>
              <p:cNvPr id="9" name="AutoShape 43"/>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10" name="AutoShape 44"/>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grpSp>
        <p:nvGrpSpPr>
          <p:cNvPr id="17" name="Group 16"/>
          <p:cNvGrpSpPr/>
          <p:nvPr/>
        </p:nvGrpSpPr>
        <p:grpSpPr>
          <a:xfrm rot="-1142007">
            <a:off x="1134728" y="1781130"/>
            <a:ext cx="1718368" cy="1718864"/>
            <a:chExt cx="1200" cy="1200"/>
          </a:xfrm>
          <a:solidFill>
            <a:srgbClr val="2F318B"/>
          </a:solidFill>
        </p:grpSpPr>
        <p:sp>
          <p:nvSpPr>
            <p:cNvPr id="18" name="AutoShape 46"/>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nvGrpSpPr>
            <p:cNvPr id="19" name="Group 18"/>
            <p:cNvGrpSpPr/>
            <p:nvPr/>
          </p:nvGrpSpPr>
          <p:grpSpPr>
            <a:xfrm>
              <a:off x="456" y="0"/>
              <a:ext cx="288" cy="1200"/>
              <a:chExt cx="288" cy="1200"/>
            </a:xfrm>
            <a:grpFill/>
          </p:grpSpPr>
          <p:sp>
            <p:nvSpPr>
              <p:cNvPr id="29" name="AutoShape 48"/>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30" name="AutoShape 49"/>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20" name="Group 21"/>
            <p:cNvGrpSpPr/>
            <p:nvPr/>
          </p:nvGrpSpPr>
          <p:grpSpPr>
            <a:xfrm rot="-5400000">
              <a:off x="456" y="0"/>
              <a:ext cx="288" cy="1200"/>
              <a:chExt cx="288" cy="1200"/>
            </a:xfrm>
            <a:grpFill/>
          </p:grpSpPr>
          <p:sp>
            <p:nvSpPr>
              <p:cNvPr id="27" name="AutoShape 51"/>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28" name="AutoShape 52"/>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21" name="Group 24"/>
            <p:cNvGrpSpPr/>
            <p:nvPr/>
          </p:nvGrpSpPr>
          <p:grpSpPr>
            <a:xfrm rot="-2700000">
              <a:off x="456" y="0"/>
              <a:ext cx="288" cy="1200"/>
              <a:chExt cx="288" cy="1200"/>
            </a:xfrm>
            <a:grpFill/>
          </p:grpSpPr>
          <p:sp>
            <p:nvSpPr>
              <p:cNvPr id="25" name="AutoShape 54"/>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26" name="AutoShape 55"/>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22" name="Group 27"/>
            <p:cNvGrpSpPr/>
            <p:nvPr/>
          </p:nvGrpSpPr>
          <p:grpSpPr>
            <a:xfrm flipH="1" rot="2700000">
              <a:off x="457" y="0"/>
              <a:ext cx="288" cy="1200"/>
              <a:chExt cx="288" cy="1200"/>
            </a:xfrm>
            <a:grpFill/>
          </p:grpSpPr>
          <p:sp>
            <p:nvSpPr>
              <p:cNvPr id="23" name="AutoShape 57"/>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24" name="AutoShape 58"/>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grpSp>
        <p:nvGrpSpPr>
          <p:cNvPr id="31" name="Group 30"/>
          <p:cNvGrpSpPr/>
          <p:nvPr/>
        </p:nvGrpSpPr>
        <p:grpSpPr>
          <a:xfrm>
            <a:off x="2575825" y="2220370"/>
            <a:ext cx="2359780" cy="2360462"/>
            <a:chExt cx="1200" cy="1200"/>
          </a:xfrm>
          <a:solidFill>
            <a:srgbClr val="2F318B"/>
          </a:solidFill>
        </p:grpSpPr>
        <p:sp>
          <p:nvSpPr>
            <p:cNvPr id="32" name="AutoShape 60"/>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nvGrpSpPr>
            <p:cNvPr id="33" name="Group 32"/>
            <p:cNvGrpSpPr/>
            <p:nvPr/>
          </p:nvGrpSpPr>
          <p:grpSpPr>
            <a:xfrm>
              <a:off x="456" y="0"/>
              <a:ext cx="288" cy="1200"/>
              <a:chExt cx="288" cy="1200"/>
            </a:xfrm>
            <a:grpFill/>
          </p:grpSpPr>
          <p:sp>
            <p:nvSpPr>
              <p:cNvPr id="43" name="AutoShape 62"/>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44" name="AutoShape 63"/>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34" name="Group 35"/>
            <p:cNvGrpSpPr/>
            <p:nvPr/>
          </p:nvGrpSpPr>
          <p:grpSpPr>
            <a:xfrm rot="-5400000">
              <a:off x="456" y="0"/>
              <a:ext cx="288" cy="1200"/>
              <a:chExt cx="288" cy="1200"/>
            </a:xfrm>
            <a:grpFill/>
          </p:grpSpPr>
          <p:sp>
            <p:nvSpPr>
              <p:cNvPr id="41" name="AutoShape 65"/>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42" name="AutoShape 66"/>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35" name="Group 38"/>
            <p:cNvGrpSpPr/>
            <p:nvPr/>
          </p:nvGrpSpPr>
          <p:grpSpPr>
            <a:xfrm rot="-2700000">
              <a:off x="456" y="0"/>
              <a:ext cx="288" cy="1200"/>
              <a:chExt cx="288" cy="1200"/>
            </a:xfrm>
            <a:grpFill/>
          </p:grpSpPr>
          <p:sp>
            <p:nvSpPr>
              <p:cNvPr id="39" name="AutoShape 68"/>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40" name="AutoShape 69"/>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36" name="Group 41"/>
            <p:cNvGrpSpPr/>
            <p:nvPr/>
          </p:nvGrpSpPr>
          <p:grpSpPr>
            <a:xfrm flipH="1" rot="2700000">
              <a:off x="457" y="0"/>
              <a:ext cx="288" cy="1200"/>
              <a:chExt cx="288" cy="1200"/>
            </a:xfrm>
            <a:grpFill/>
          </p:grpSpPr>
          <p:sp>
            <p:nvSpPr>
              <p:cNvPr id="37" name="AutoShape 71"/>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38" name="AutoShape 72"/>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grpSp>
        <p:nvGrpSpPr>
          <p:cNvPr id="45" name="Group 44"/>
          <p:cNvGrpSpPr/>
          <p:nvPr/>
        </p:nvGrpSpPr>
        <p:grpSpPr>
          <a:xfrm>
            <a:off x="2571065" y="2221559"/>
            <a:ext cx="2365730" cy="2366415"/>
            <a:chExt cx="1200" cy="1200"/>
          </a:xfrm>
          <a:solidFill>
            <a:srgbClr val="2F318B"/>
          </a:solidFill>
        </p:grpSpPr>
        <p:sp>
          <p:nvSpPr>
            <p:cNvPr id="46" name="AutoShape 74"/>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nvGrpSpPr>
            <p:cNvPr id="47" name="Group 46"/>
            <p:cNvGrpSpPr/>
            <p:nvPr/>
          </p:nvGrpSpPr>
          <p:grpSpPr>
            <a:xfrm>
              <a:off x="456" y="0"/>
              <a:ext cx="288" cy="1200"/>
              <a:chExt cx="288" cy="1200"/>
            </a:xfrm>
            <a:grpFill/>
          </p:grpSpPr>
          <p:sp>
            <p:nvSpPr>
              <p:cNvPr id="57" name="AutoShape 76"/>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58" name="AutoShape 77"/>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48" name="Group 49"/>
            <p:cNvGrpSpPr/>
            <p:nvPr/>
          </p:nvGrpSpPr>
          <p:grpSpPr>
            <a:xfrm rot="-5400000">
              <a:off x="456" y="0"/>
              <a:ext cx="288" cy="1200"/>
              <a:chExt cx="288" cy="1200"/>
            </a:xfrm>
            <a:grpFill/>
          </p:grpSpPr>
          <p:sp>
            <p:nvSpPr>
              <p:cNvPr id="55" name="AutoShape 79"/>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56" name="AutoShape 80"/>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49" name="Group 52"/>
            <p:cNvGrpSpPr/>
            <p:nvPr/>
          </p:nvGrpSpPr>
          <p:grpSpPr>
            <a:xfrm rot="-2700000">
              <a:off x="456" y="0"/>
              <a:ext cx="288" cy="1200"/>
              <a:chExt cx="288" cy="1200"/>
            </a:xfrm>
            <a:grpFill/>
          </p:grpSpPr>
          <p:sp>
            <p:nvSpPr>
              <p:cNvPr id="53" name="AutoShape 82"/>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54" name="AutoShape 83"/>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50" name="Group 55"/>
            <p:cNvGrpSpPr/>
            <p:nvPr/>
          </p:nvGrpSpPr>
          <p:grpSpPr>
            <a:xfrm flipH="1" rot="2700000">
              <a:off x="457" y="0"/>
              <a:ext cx="288" cy="1200"/>
              <a:chExt cx="288" cy="1200"/>
            </a:xfrm>
            <a:grpFill/>
          </p:grpSpPr>
          <p:sp>
            <p:nvSpPr>
              <p:cNvPr id="51" name="AutoShape 85"/>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52" name="AutoShape 86"/>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grpSp>
        <p:nvGrpSpPr>
          <p:cNvPr id="59" name="Group 58"/>
          <p:cNvGrpSpPr/>
          <p:nvPr/>
        </p:nvGrpSpPr>
        <p:grpSpPr>
          <a:xfrm rot="1282349">
            <a:off x="4642863" y="1522825"/>
            <a:ext cx="2100360" cy="2100966"/>
            <a:chExt cx="1200" cy="1200"/>
          </a:xfrm>
          <a:solidFill>
            <a:srgbClr val="E62129"/>
          </a:solidFill>
        </p:grpSpPr>
        <p:sp>
          <p:nvSpPr>
            <p:cNvPr id="60" name="AutoShape 88"/>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nvGrpSpPr>
            <p:cNvPr id="61" name="Group 60"/>
            <p:cNvGrpSpPr/>
            <p:nvPr/>
          </p:nvGrpSpPr>
          <p:grpSpPr>
            <a:xfrm>
              <a:off x="456" y="0"/>
              <a:ext cx="288" cy="1200"/>
              <a:chExt cx="288" cy="1200"/>
            </a:xfrm>
            <a:grpFill/>
          </p:grpSpPr>
          <p:sp>
            <p:nvSpPr>
              <p:cNvPr id="71" name="AutoShape 90"/>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72" name="AutoShape 91"/>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62" name="Group 63"/>
            <p:cNvGrpSpPr/>
            <p:nvPr/>
          </p:nvGrpSpPr>
          <p:grpSpPr>
            <a:xfrm rot="-5400000">
              <a:off x="456" y="0"/>
              <a:ext cx="288" cy="1200"/>
              <a:chExt cx="288" cy="1200"/>
            </a:xfrm>
            <a:grpFill/>
          </p:grpSpPr>
          <p:sp>
            <p:nvSpPr>
              <p:cNvPr id="69" name="AutoShape 93"/>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70" name="AutoShape 94"/>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63" name="Group 66"/>
            <p:cNvGrpSpPr/>
            <p:nvPr/>
          </p:nvGrpSpPr>
          <p:grpSpPr>
            <a:xfrm rot="-2700000">
              <a:off x="456" y="0"/>
              <a:ext cx="288" cy="1200"/>
              <a:chExt cx="288" cy="1200"/>
            </a:xfrm>
            <a:grpFill/>
          </p:grpSpPr>
          <p:sp>
            <p:nvSpPr>
              <p:cNvPr id="67" name="AutoShape 96"/>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68" name="AutoShape 97"/>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64" name="Group 69"/>
            <p:cNvGrpSpPr/>
            <p:nvPr/>
          </p:nvGrpSpPr>
          <p:grpSpPr>
            <a:xfrm flipH="1" rot="2700000">
              <a:off x="457" y="0"/>
              <a:ext cx="288" cy="1200"/>
              <a:chExt cx="288" cy="1200"/>
            </a:xfrm>
            <a:grpFill/>
          </p:grpSpPr>
          <p:sp>
            <p:nvSpPr>
              <p:cNvPr id="65" name="AutoShape 99"/>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66" name="AutoShape 100"/>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grpSp>
        <p:nvGrpSpPr>
          <p:cNvPr id="73" name="Group 72"/>
          <p:cNvGrpSpPr/>
          <p:nvPr/>
        </p:nvGrpSpPr>
        <p:grpSpPr>
          <a:xfrm rot="1283135">
            <a:off x="4638103" y="1524015"/>
            <a:ext cx="2105120" cy="2105728"/>
            <a:chExt cx="1200" cy="1200"/>
          </a:xfrm>
          <a:solidFill>
            <a:srgbClr val="C00000"/>
          </a:solidFill>
        </p:grpSpPr>
        <p:sp>
          <p:nvSpPr>
            <p:cNvPr id="74" name="AutoShape 102"/>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nvGrpSpPr>
            <p:cNvPr id="75" name="Group 74"/>
            <p:cNvGrpSpPr/>
            <p:nvPr/>
          </p:nvGrpSpPr>
          <p:grpSpPr>
            <a:xfrm>
              <a:off x="456" y="0"/>
              <a:ext cx="288" cy="1200"/>
              <a:chExt cx="288" cy="1200"/>
            </a:xfrm>
            <a:grpFill/>
          </p:grpSpPr>
          <p:sp>
            <p:nvSpPr>
              <p:cNvPr id="85" name="AutoShape 104"/>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86" name="AutoShape 105"/>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76" name="Group 77"/>
            <p:cNvGrpSpPr/>
            <p:nvPr/>
          </p:nvGrpSpPr>
          <p:grpSpPr>
            <a:xfrm rot="-5400000">
              <a:off x="456" y="0"/>
              <a:ext cx="288" cy="1200"/>
              <a:chExt cx="288" cy="1200"/>
            </a:xfrm>
            <a:grpFill/>
          </p:grpSpPr>
          <p:sp>
            <p:nvSpPr>
              <p:cNvPr id="83" name="AutoShape 107"/>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84" name="AutoShape 108"/>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77" name="Group 80"/>
            <p:cNvGrpSpPr/>
            <p:nvPr/>
          </p:nvGrpSpPr>
          <p:grpSpPr>
            <a:xfrm rot="-2700000">
              <a:off x="456" y="0"/>
              <a:ext cx="288" cy="1200"/>
              <a:chExt cx="288" cy="1200"/>
            </a:xfrm>
            <a:grpFill/>
          </p:grpSpPr>
          <p:sp>
            <p:nvSpPr>
              <p:cNvPr id="81" name="AutoShape 110"/>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82" name="AutoShape 111"/>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78" name="Group 83"/>
            <p:cNvGrpSpPr/>
            <p:nvPr/>
          </p:nvGrpSpPr>
          <p:grpSpPr>
            <a:xfrm flipH="1" rot="2700000">
              <a:off x="457" y="0"/>
              <a:ext cx="288" cy="1200"/>
              <a:chExt cx="288" cy="1200"/>
            </a:xfrm>
            <a:grpFill/>
          </p:grpSpPr>
          <p:sp>
            <p:nvSpPr>
              <p:cNvPr id="79" name="AutoShape 113"/>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80" name="AutoShape 114"/>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grpSp>
        <p:nvGrpSpPr>
          <p:cNvPr id="87" name="Group 86"/>
          <p:cNvGrpSpPr/>
          <p:nvPr/>
        </p:nvGrpSpPr>
        <p:grpSpPr>
          <a:xfrm>
            <a:off x="6537352" y="2427490"/>
            <a:ext cx="1669578" cy="1670060"/>
            <a:chExt cx="1200" cy="1200"/>
          </a:xfrm>
          <a:solidFill>
            <a:srgbClr val="2F318B"/>
          </a:solidFill>
        </p:grpSpPr>
        <p:sp>
          <p:nvSpPr>
            <p:cNvPr id="88" name="AutoShape 116"/>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nvGrpSpPr>
            <p:cNvPr id="89" name="Group 88"/>
            <p:cNvGrpSpPr/>
            <p:nvPr/>
          </p:nvGrpSpPr>
          <p:grpSpPr>
            <a:xfrm>
              <a:off x="456" y="0"/>
              <a:ext cx="288" cy="1200"/>
              <a:chExt cx="288" cy="1200"/>
            </a:xfrm>
            <a:grpFill/>
          </p:grpSpPr>
          <p:sp>
            <p:nvSpPr>
              <p:cNvPr id="99" name="AutoShape 118"/>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100" name="AutoShape 119"/>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90" name="Group 91"/>
            <p:cNvGrpSpPr/>
            <p:nvPr/>
          </p:nvGrpSpPr>
          <p:grpSpPr>
            <a:xfrm rot="-5400000">
              <a:off x="456" y="0"/>
              <a:ext cx="288" cy="1200"/>
              <a:chExt cx="288" cy="1200"/>
            </a:xfrm>
            <a:grpFill/>
          </p:grpSpPr>
          <p:sp>
            <p:nvSpPr>
              <p:cNvPr id="97" name="AutoShape 121"/>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98" name="AutoShape 122"/>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91" name="Group 94"/>
            <p:cNvGrpSpPr/>
            <p:nvPr/>
          </p:nvGrpSpPr>
          <p:grpSpPr>
            <a:xfrm rot="-2700000">
              <a:off x="456" y="0"/>
              <a:ext cx="288" cy="1200"/>
              <a:chExt cx="288" cy="1200"/>
            </a:xfrm>
            <a:grpFill/>
          </p:grpSpPr>
          <p:sp>
            <p:nvSpPr>
              <p:cNvPr id="95" name="AutoShape 124"/>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96" name="AutoShape 125"/>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92" name="Group 97"/>
            <p:cNvGrpSpPr/>
            <p:nvPr/>
          </p:nvGrpSpPr>
          <p:grpSpPr>
            <a:xfrm flipH="1" rot="2700000">
              <a:off x="457" y="0"/>
              <a:ext cx="288" cy="1200"/>
              <a:chExt cx="288" cy="1200"/>
            </a:xfrm>
            <a:grpFill/>
          </p:grpSpPr>
          <p:sp>
            <p:nvSpPr>
              <p:cNvPr id="93" name="AutoShape 127"/>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94" name="AutoShape 128"/>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grpSp>
        <p:nvGrpSpPr>
          <p:cNvPr id="101" name="Group 100"/>
          <p:cNvGrpSpPr/>
          <p:nvPr/>
        </p:nvGrpSpPr>
        <p:grpSpPr>
          <a:xfrm>
            <a:off x="6532592" y="2428680"/>
            <a:ext cx="1674338" cy="1674822"/>
            <a:chExt cx="1200" cy="1200"/>
          </a:xfrm>
          <a:solidFill>
            <a:srgbClr val="2F318B"/>
          </a:solidFill>
        </p:grpSpPr>
        <p:sp>
          <p:nvSpPr>
            <p:cNvPr id="102" name="AutoShape 130"/>
            <p:cNvSpPr/>
            <p:nvPr/>
          </p:nvSpPr>
          <p:spPr bwMode="auto">
            <a:xfrm>
              <a:off x="96" y="96"/>
              <a:ext cx="1007" cy="1007"/>
            </a:xfrm>
            <a:custGeom>
              <a:gdLst>
                <a:gd fmla="*/ 0 w 21600" name="T0"/>
                <a:gd fmla="*/ 23 h 21600" name="T1"/>
                <a:gd fmla="*/ 23 w 21600" name="T2"/>
                <a:gd fmla="*/ 0 h 21600" name="T3"/>
                <a:gd fmla="*/ 47 w 21600" name="T4"/>
                <a:gd fmla="*/ 23 h 21600" name="T5"/>
                <a:gd fmla="*/ 23 w 21600" name="T6"/>
                <a:gd fmla="*/ 47 h 21600" name="T7"/>
                <a:gd fmla="*/ 0 w 21600" name="T8"/>
                <a:gd fmla="*/ 23 h 21600" name="T9"/>
                <a:gd fmla="*/ 7 w 21600" name="T10"/>
                <a:gd fmla="*/ 23 h 21600" name="T11"/>
                <a:gd fmla="*/ 23 w 21600" name="T12"/>
                <a:gd fmla="*/ 40 h 21600" name="T13"/>
                <a:gd fmla="*/ 40 w 21600" name="T14"/>
                <a:gd fmla="*/ 23 h 21600" name="T15"/>
                <a:gd fmla="*/ 23 w 21600" name="T16"/>
                <a:gd fmla="*/ 7 h 21600" name="T17"/>
                <a:gd fmla="*/ 7 w 21600" name="T18"/>
                <a:gd fmla="*/ 23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53 w 21600" name="T30"/>
                <a:gd fmla="*/ 3153 h 21600" name="T31"/>
                <a:gd fmla="*/ 18447 w 21600" name="T32"/>
                <a:gd fmla="*/ 1844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nvGrpSpPr>
            <p:cNvPr id="103" name="Group 102"/>
            <p:cNvGrpSpPr/>
            <p:nvPr/>
          </p:nvGrpSpPr>
          <p:grpSpPr>
            <a:xfrm>
              <a:off x="456" y="0"/>
              <a:ext cx="288" cy="1200"/>
              <a:chExt cx="288" cy="1200"/>
            </a:xfrm>
            <a:grpFill/>
          </p:grpSpPr>
          <p:sp>
            <p:nvSpPr>
              <p:cNvPr id="113" name="AutoShape 132"/>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114" name="AutoShape 133"/>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104" name="Group 105"/>
            <p:cNvGrpSpPr/>
            <p:nvPr/>
          </p:nvGrpSpPr>
          <p:grpSpPr>
            <a:xfrm rot="-5400000">
              <a:off x="456" y="0"/>
              <a:ext cx="288" cy="1200"/>
              <a:chExt cx="288" cy="1200"/>
            </a:xfrm>
            <a:grpFill/>
          </p:grpSpPr>
          <p:sp>
            <p:nvSpPr>
              <p:cNvPr id="111" name="AutoShape 135"/>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112" name="AutoShape 136"/>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105" name="Group 108"/>
            <p:cNvGrpSpPr/>
            <p:nvPr/>
          </p:nvGrpSpPr>
          <p:grpSpPr>
            <a:xfrm rot="-2700000">
              <a:off x="456" y="0"/>
              <a:ext cx="288" cy="1200"/>
              <a:chExt cx="288" cy="1200"/>
            </a:xfrm>
            <a:grpFill/>
          </p:grpSpPr>
          <p:sp>
            <p:nvSpPr>
              <p:cNvPr id="109" name="AutoShape 138"/>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110" name="AutoShape 139"/>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nvGrpSpPr>
            <p:cNvPr id="106" name="Group 111"/>
            <p:cNvGrpSpPr/>
            <p:nvPr/>
          </p:nvGrpSpPr>
          <p:grpSpPr>
            <a:xfrm flipH="1" rot="2700000">
              <a:off x="457" y="0"/>
              <a:ext cx="288" cy="1200"/>
              <a:chExt cx="288" cy="1200"/>
            </a:xfrm>
            <a:grpFill/>
          </p:grpSpPr>
          <p:sp>
            <p:nvSpPr>
              <p:cNvPr id="107" name="AutoShape 141"/>
              <p:cNvSpPr/>
              <p:nvPr/>
            </p:nvSpPr>
            <p:spPr bwMode="auto">
              <a:xfrm>
                <a:off x="0" y="983"/>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sp>
            <p:nvSpPr>
              <p:cNvPr id="108" name="AutoShape 142"/>
              <p:cNvSpPr/>
              <p:nvPr/>
            </p:nvSpPr>
            <p:spPr bwMode="auto">
              <a:xfrm flipV="1">
                <a:off x="0" y="0"/>
                <a:ext cx="288" cy="217"/>
              </a:xfrm>
              <a:custGeom>
                <a:gdLst>
                  <a:gd fmla="*/ 0 w 21600" name="T0"/>
                  <a:gd fmla="*/ 0 h 21600" name="T1"/>
                  <a:gd fmla="*/ 1 w 21600" name="T2"/>
                  <a:gd fmla="*/ 2 h 21600" name="T3"/>
                  <a:gd fmla="*/ 3 w 21600" name="T4"/>
                  <a:gd fmla="*/ 2 h 21600" name="T5"/>
                  <a:gd fmla="*/ 4 w 21600" name="T6"/>
                  <a:gd fmla="*/ 0 h 21600" name="T7"/>
                  <a:gd fmla="*/ 0 w 21600" name="T8"/>
                  <a:gd fmla="*/ 0 h 21600" name="T9"/>
                  <a:gd fmla="*/ 0 60000 65536" name="T10"/>
                  <a:gd fmla="*/ 0 60000 65536" name="T11"/>
                  <a:gd fmla="*/ 0 60000 65536" name="T12"/>
                  <a:gd fmla="*/ 0 60000 65536" name="T13"/>
                  <a:gd fmla="*/ 0 60000 65536" name="T14"/>
                  <a:gd fmla="*/ 4500 w 21600" name="T15"/>
                  <a:gd fmla="*/ 4479 h 21600" name="T16"/>
                  <a:gd fmla="*/ 17100 w 21600" name="T17"/>
                  <a:gd fmla="*/ 17121 h 21600" name="T18"/>
                </a:gdLst>
                <a:cxnLst>
                  <a:cxn ang="T10">
                    <a:pos x="T0" y="T1"/>
                  </a:cxn>
                  <a:cxn ang="T11">
                    <a:pos x="T2" y="T3"/>
                  </a:cxn>
                  <a:cxn ang="T12">
                    <a:pos x="T4" y="T5"/>
                  </a:cxn>
                  <a:cxn ang="T13">
                    <a:pos x="T6" y="T7"/>
                  </a:cxn>
                  <a:cxn ang="T14">
                    <a:pos x="T8" y="T9"/>
                  </a:cxn>
                </a:cxnLst>
                <a:rect b="T18" l="T15" r="T17" t="T16"/>
                <a:pathLst>
                  <a:path h="21600" w="21600">
                    <a:moveTo>
                      <a:pt x="0" y="0"/>
                    </a:moveTo>
                    <a:lnTo>
                      <a:pt x="5400" y="21600"/>
                    </a:lnTo>
                    <a:lnTo>
                      <a:pt x="16200" y="21600"/>
                    </a:lnTo>
                    <a:lnTo>
                      <a:pt x="21600" y="0"/>
                    </a:lnTo>
                    <a:lnTo>
                      <a:pt x="0" y="0"/>
                    </a:ln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tx1">
                      <a:lumMod val="75000"/>
                      <a:lumOff val="25000"/>
                    </a:schemeClr>
                  </a:solidFill>
                </a:endParaRPr>
              </a:p>
            </p:txBody>
          </p:sp>
        </p:grpSp>
      </p:grpSp>
      <p:sp>
        <p:nvSpPr>
          <p:cNvPr id="115" name="AutoShape 143"/>
          <p:cNvSpPr>
            <a:spLocks noChangeArrowheads="1"/>
          </p:cNvSpPr>
          <p:nvPr/>
        </p:nvSpPr>
        <p:spPr bwMode="auto">
          <a:xfrm>
            <a:off x="1296569" y="1362128"/>
            <a:ext cx="1542247" cy="430906"/>
          </a:xfrm>
          <a:prstGeom prst="roundRect">
            <a:avLst>
              <a:gd fmla="val 50000" name="adj"/>
            </a:avLst>
          </a:prstGeom>
          <a:noFill/>
          <a:ln>
            <a:noFill/>
          </a:ln>
          <a:effectLst/>
          <a:extLst>
            <a:ext uri="{909E8E84-426E-40DD-AFC4-6F175D3DCCD1}">
              <a14:hiddenFill>
                <a:solidFill>
                  <a:schemeClr val="bg1"/>
                </a:solidFill>
              </a14:hiddenFill>
            </a:ext>
            <a:ext uri="{91240B29-F687-4F45-9708-019B960494DF}">
              <a14:hiddenLine w="9525">
                <a:solidFill>
                  <a:srgbClr val="000000"/>
                </a:solidFill>
                <a:round/>
                <a:headEnd/>
                <a:tailEnd/>
              </a14:hiddenLine>
            </a:ext>
            <a:ext uri="{AF507438-7753-43E0-B8FC-AC1667EBCBE1}">
              <a14:hiddenEffects>
                <a:effectLst>
                  <a:outerShdw algn="ctr" dir="3187806" dist="63500" rotWithShape="0">
                    <a:srgbClr val="001D3A"/>
                  </a:outerShdw>
                </a:effectLst>
              </a14:hiddenEffects>
            </a:ext>
          </a:extLst>
        </p:spPr>
        <p:txBody>
          <a:bodyPr anchor="ctr" bIns="34272" lIns="68543" rIns="68543" tIns="34272"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algn="ctr"/>
            <a:r>
              <a:rPr altLang="en-US" lang="zh-CN" sz="1300">
                <a:solidFill>
                  <a:schemeClr val="tx1">
                    <a:lumMod val="75000"/>
                    <a:lumOff val="25000"/>
                  </a:schemeClr>
                </a:solidFill>
                <a:ea charset="-122" pitchFamily="49" typeface="黑体"/>
              </a:rPr>
              <a:t>添加段落文字</a:t>
            </a:r>
          </a:p>
        </p:txBody>
      </p:sp>
      <p:sp>
        <p:nvSpPr>
          <p:cNvPr id="116" name="AutoShape 144"/>
          <p:cNvSpPr>
            <a:spLocks noChangeArrowheads="1"/>
          </p:cNvSpPr>
          <p:nvPr/>
        </p:nvSpPr>
        <p:spPr bwMode="auto">
          <a:xfrm>
            <a:off x="2993516" y="1704948"/>
            <a:ext cx="1542247" cy="430906"/>
          </a:xfrm>
          <a:prstGeom prst="roundRect">
            <a:avLst>
              <a:gd fmla="val 50000" name="adj"/>
            </a:avLst>
          </a:prstGeom>
          <a:noFill/>
          <a:ln>
            <a:noFill/>
          </a:ln>
          <a:effectLst/>
          <a:extLst>
            <a:ext uri="{909E8E84-426E-40DD-AFC4-6F175D3DCCD1}">
              <a14:hiddenFill>
                <a:solidFill>
                  <a:schemeClr val="bg1"/>
                </a:solidFill>
              </a14:hiddenFill>
            </a:ext>
            <a:ext uri="{91240B29-F687-4F45-9708-019B960494DF}">
              <a14:hiddenLine w="9525">
                <a:solidFill>
                  <a:srgbClr val="000000"/>
                </a:solidFill>
                <a:round/>
                <a:headEnd/>
                <a:tailEnd/>
              </a14:hiddenLine>
            </a:ext>
            <a:ext uri="{AF507438-7753-43E0-B8FC-AC1667EBCBE1}">
              <a14:hiddenEffects>
                <a:effectLst>
                  <a:outerShdw algn="ctr" dir="3187806" dist="63500" rotWithShape="0">
                    <a:srgbClr val="001D3A"/>
                  </a:outerShdw>
                </a:effectLst>
              </a14:hiddenEffects>
            </a:ext>
          </a:extLst>
        </p:spPr>
        <p:txBody>
          <a:bodyPr anchor="ctr" bIns="34272" lIns="68543" rIns="68543" tIns="34272"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algn="ctr"/>
            <a:r>
              <a:rPr altLang="en-US" lang="zh-CN" sz="1300">
                <a:solidFill>
                  <a:schemeClr val="tx1">
                    <a:lumMod val="75000"/>
                    <a:lumOff val="25000"/>
                  </a:schemeClr>
                </a:solidFill>
                <a:ea charset="-122" pitchFamily="49" typeface="黑体"/>
              </a:rPr>
              <a:t>添加段落文字</a:t>
            </a:r>
          </a:p>
        </p:txBody>
      </p:sp>
      <p:sp>
        <p:nvSpPr>
          <p:cNvPr id="117" name="AutoShape 145"/>
          <p:cNvSpPr>
            <a:spLocks noChangeArrowheads="1"/>
          </p:cNvSpPr>
          <p:nvPr/>
        </p:nvSpPr>
        <p:spPr bwMode="auto">
          <a:xfrm>
            <a:off x="4948695" y="3754730"/>
            <a:ext cx="1542247" cy="430906"/>
          </a:xfrm>
          <a:prstGeom prst="roundRect">
            <a:avLst>
              <a:gd fmla="val 50000" name="adj"/>
            </a:avLst>
          </a:prstGeom>
          <a:noFill/>
          <a:ln>
            <a:noFill/>
          </a:ln>
          <a:effectLst/>
          <a:extLst>
            <a:ext uri="{909E8E84-426E-40DD-AFC4-6F175D3DCCD1}">
              <a14:hiddenFill>
                <a:solidFill>
                  <a:schemeClr val="bg1"/>
                </a:solidFill>
              </a14:hiddenFill>
            </a:ext>
            <a:ext uri="{91240B29-F687-4F45-9708-019B960494DF}">
              <a14:hiddenLine w="9525">
                <a:solidFill>
                  <a:srgbClr val="000000"/>
                </a:solidFill>
                <a:round/>
                <a:headEnd/>
                <a:tailEnd/>
              </a14:hiddenLine>
            </a:ext>
            <a:ext uri="{AF507438-7753-43E0-B8FC-AC1667EBCBE1}">
              <a14:hiddenEffects>
                <a:effectLst>
                  <a:outerShdw algn="ctr" dir="3187806" dist="63500" rotWithShape="0">
                    <a:srgbClr val="001D3A"/>
                  </a:outerShdw>
                </a:effectLst>
              </a14:hiddenEffects>
            </a:ext>
          </a:extLst>
        </p:spPr>
        <p:txBody>
          <a:bodyPr anchor="ctr" bIns="34272" lIns="68543" rIns="68543" tIns="34272"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algn="ctr"/>
            <a:r>
              <a:rPr altLang="en-US" lang="zh-CN" sz="1300">
                <a:solidFill>
                  <a:schemeClr val="tx1">
                    <a:lumMod val="75000"/>
                    <a:lumOff val="25000"/>
                  </a:schemeClr>
                </a:solidFill>
                <a:ea charset="-122" pitchFamily="49" typeface="黑体"/>
              </a:rPr>
              <a:t>添加段落文字</a:t>
            </a:r>
          </a:p>
        </p:txBody>
      </p:sp>
      <p:sp>
        <p:nvSpPr>
          <p:cNvPr id="118" name="AutoShape 146"/>
          <p:cNvSpPr>
            <a:spLocks noChangeArrowheads="1"/>
          </p:cNvSpPr>
          <p:nvPr/>
        </p:nvSpPr>
        <p:spPr bwMode="auto">
          <a:xfrm>
            <a:off x="6579002" y="1806128"/>
            <a:ext cx="1542247" cy="430906"/>
          </a:xfrm>
          <a:prstGeom prst="roundRect">
            <a:avLst>
              <a:gd fmla="val 50000" name="adj"/>
            </a:avLst>
          </a:prstGeom>
          <a:noFill/>
          <a:ln>
            <a:noFill/>
          </a:ln>
          <a:effectLst/>
          <a:extLst>
            <a:ext uri="{909E8E84-426E-40DD-AFC4-6F175D3DCCD1}">
              <a14:hiddenFill>
                <a:solidFill>
                  <a:schemeClr val="bg1"/>
                </a:solidFill>
              </a14:hiddenFill>
            </a:ext>
            <a:ext uri="{91240B29-F687-4F45-9708-019B960494DF}">
              <a14:hiddenLine w="9525">
                <a:solidFill>
                  <a:srgbClr val="000000"/>
                </a:solidFill>
                <a:round/>
                <a:headEnd/>
                <a:tailEnd/>
              </a14:hiddenLine>
            </a:ext>
            <a:ext uri="{AF507438-7753-43E0-B8FC-AC1667EBCBE1}">
              <a14:hiddenEffects>
                <a:effectLst>
                  <a:outerShdw algn="ctr" dir="3187806" dist="63500" rotWithShape="0">
                    <a:srgbClr val="001D3A"/>
                  </a:outerShdw>
                </a:effectLst>
              </a14:hiddenEffects>
            </a:ext>
          </a:extLst>
        </p:spPr>
        <p:txBody>
          <a:bodyPr anchor="ctr" bIns="34272" lIns="68543" rIns="68543" tIns="34272"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algn="ctr"/>
            <a:r>
              <a:rPr altLang="en-US" lang="zh-CN" sz="1300">
                <a:solidFill>
                  <a:schemeClr val="tx1">
                    <a:lumMod val="75000"/>
                    <a:lumOff val="25000"/>
                  </a:schemeClr>
                </a:solidFill>
                <a:ea charset="-122" pitchFamily="49" typeface="黑体"/>
              </a:rPr>
              <a:t>添加段落文字</a:t>
            </a:r>
          </a:p>
        </p:txBody>
      </p:sp>
      <p:sp>
        <p:nvSpPr>
          <p:cNvPr id="119" name="Rectangle 147"/>
          <p:cNvSpPr>
            <a:spLocks noChangeArrowheads="1"/>
          </p:cNvSpPr>
          <p:nvPr/>
        </p:nvSpPr>
        <p:spPr bwMode="auto">
          <a:xfrm>
            <a:off x="1434610" y="2207276"/>
            <a:ext cx="1092425" cy="845148"/>
          </a:xfrm>
          <a:prstGeom prst="rect">
            <a:avLst/>
          </a:prstGeom>
          <a:noFill/>
          <a:ln>
            <a:noFill/>
          </a:ln>
          <a:effectLst/>
          <a:extLst>
            <a:ext uri="{909E8E84-426E-40DD-AFC4-6F175D3DCCD1}">
              <a14:hiddenFill>
                <a:solidFill>
                  <a:schemeClr val="bg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34272" lIns="68543" rIns="68543" tIns="34272"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algn="ctr" eaLnBrk="1" hangingPunct="1"/>
            <a:r>
              <a:rPr altLang="en-US" b="0" lang="zh-CN" sz="1000">
                <a:solidFill>
                  <a:schemeClr val="tx1">
                    <a:lumMod val="75000"/>
                    <a:lumOff val="25000"/>
                  </a:schemeClr>
                </a:solidFill>
                <a:ea charset="-122" pitchFamily="49" typeface="黑体"/>
              </a:rPr>
              <a:t>点击添加文本</a:t>
            </a:r>
          </a:p>
          <a:p>
            <a:pPr algn="ctr" eaLnBrk="1" hangingPunct="1"/>
            <a:r>
              <a:rPr altLang="en-US" b="0" lang="zh-CN" sz="1000">
                <a:solidFill>
                  <a:schemeClr val="tx1">
                    <a:lumMod val="75000"/>
                    <a:lumOff val="25000"/>
                  </a:schemeClr>
                </a:solidFill>
                <a:ea charset="-122" pitchFamily="49" typeface="黑体"/>
              </a:rPr>
              <a:t>点击添加文本</a:t>
            </a:r>
          </a:p>
          <a:p>
            <a:pPr algn="ctr" eaLnBrk="1" hangingPunct="1"/>
            <a:r>
              <a:rPr altLang="en-US" b="0" lang="zh-CN" sz="1000">
                <a:solidFill>
                  <a:schemeClr val="tx1">
                    <a:lumMod val="75000"/>
                    <a:lumOff val="25000"/>
                  </a:schemeClr>
                </a:solidFill>
                <a:ea charset="-122" pitchFamily="49" typeface="黑体"/>
              </a:rPr>
              <a:t>点击添加文本</a:t>
            </a:r>
          </a:p>
        </p:txBody>
      </p:sp>
      <p:sp>
        <p:nvSpPr>
          <p:cNvPr id="120" name="Rectangle 148"/>
          <p:cNvSpPr>
            <a:spLocks noChangeArrowheads="1"/>
          </p:cNvSpPr>
          <p:nvPr/>
        </p:nvSpPr>
        <p:spPr bwMode="auto">
          <a:xfrm>
            <a:off x="3185108" y="2981003"/>
            <a:ext cx="1092425" cy="845148"/>
          </a:xfrm>
          <a:prstGeom prst="rect">
            <a:avLst/>
          </a:prstGeom>
          <a:noFill/>
          <a:ln>
            <a:noFill/>
          </a:ln>
          <a:effectLst/>
          <a:extLst>
            <a:ext uri="{909E8E84-426E-40DD-AFC4-6F175D3DCCD1}">
              <a14:hiddenFill>
                <a:solidFill>
                  <a:schemeClr val="bg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34272" lIns="68543" rIns="68543" tIns="34272"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algn="ctr" eaLnBrk="1" hangingPunct="1"/>
            <a:r>
              <a:rPr altLang="en-US" b="0" lang="zh-CN" sz="1300">
                <a:solidFill>
                  <a:schemeClr val="tx1">
                    <a:lumMod val="75000"/>
                    <a:lumOff val="25000"/>
                  </a:schemeClr>
                </a:solidFill>
                <a:ea charset="-122" pitchFamily="49" typeface="黑体"/>
              </a:rPr>
              <a:t>点击添加文本</a:t>
            </a:r>
          </a:p>
          <a:p>
            <a:pPr algn="ctr" eaLnBrk="1" hangingPunct="1"/>
            <a:r>
              <a:rPr altLang="en-US" b="0" lang="zh-CN" sz="1300">
                <a:solidFill>
                  <a:schemeClr val="tx1">
                    <a:lumMod val="75000"/>
                    <a:lumOff val="25000"/>
                  </a:schemeClr>
                </a:solidFill>
                <a:ea charset="-122" pitchFamily="49" typeface="黑体"/>
              </a:rPr>
              <a:t>点击添加文本</a:t>
            </a:r>
          </a:p>
          <a:p>
            <a:pPr algn="ctr" eaLnBrk="1" hangingPunct="1"/>
            <a:r>
              <a:rPr altLang="en-US" b="0" lang="zh-CN" sz="1300">
                <a:solidFill>
                  <a:schemeClr val="tx1">
                    <a:lumMod val="75000"/>
                    <a:lumOff val="25000"/>
                  </a:schemeClr>
                </a:solidFill>
                <a:ea charset="-122" pitchFamily="49" typeface="黑体"/>
              </a:rPr>
              <a:t>点击添加文本</a:t>
            </a:r>
          </a:p>
        </p:txBody>
      </p:sp>
      <p:sp>
        <p:nvSpPr>
          <p:cNvPr id="121" name="Rectangle 149"/>
          <p:cNvSpPr>
            <a:spLocks noChangeArrowheads="1"/>
          </p:cNvSpPr>
          <p:nvPr/>
        </p:nvSpPr>
        <p:spPr bwMode="auto">
          <a:xfrm>
            <a:off x="5122436" y="2140616"/>
            <a:ext cx="1092425" cy="845148"/>
          </a:xfrm>
          <a:prstGeom prst="rect">
            <a:avLst/>
          </a:prstGeom>
          <a:noFill/>
          <a:ln>
            <a:noFill/>
          </a:ln>
          <a:effectLst/>
          <a:extLst>
            <a:ext uri="{909E8E84-426E-40DD-AFC4-6F175D3DCCD1}">
              <a14:hiddenFill>
                <a:solidFill>
                  <a:schemeClr val="bg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34272" lIns="68543" rIns="68543" tIns="34272"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algn="ctr" eaLnBrk="1" hangingPunct="1"/>
            <a:r>
              <a:rPr altLang="en-US" b="0" lang="zh-CN" sz="1300">
                <a:solidFill>
                  <a:schemeClr val="tx1">
                    <a:lumMod val="75000"/>
                    <a:lumOff val="25000"/>
                  </a:schemeClr>
                </a:solidFill>
                <a:ea charset="-122" pitchFamily="49" typeface="黑体"/>
              </a:rPr>
              <a:t>点击添加文本</a:t>
            </a:r>
          </a:p>
          <a:p>
            <a:pPr algn="ctr" eaLnBrk="1" hangingPunct="1"/>
            <a:r>
              <a:rPr altLang="en-US" b="0" lang="zh-CN" sz="1300">
                <a:solidFill>
                  <a:schemeClr val="tx1">
                    <a:lumMod val="75000"/>
                    <a:lumOff val="25000"/>
                  </a:schemeClr>
                </a:solidFill>
                <a:ea charset="-122" pitchFamily="49" typeface="黑体"/>
              </a:rPr>
              <a:t>点击添加文本</a:t>
            </a:r>
          </a:p>
          <a:p>
            <a:pPr algn="ctr" eaLnBrk="1" hangingPunct="1"/>
            <a:r>
              <a:rPr altLang="en-US" b="0" lang="zh-CN" sz="1300">
                <a:solidFill>
                  <a:schemeClr val="tx1">
                    <a:lumMod val="75000"/>
                    <a:lumOff val="25000"/>
                  </a:schemeClr>
                </a:solidFill>
                <a:ea charset="-122" pitchFamily="49" typeface="黑体"/>
              </a:rPr>
              <a:t>点击添加文本</a:t>
            </a:r>
          </a:p>
        </p:txBody>
      </p:sp>
      <p:sp>
        <p:nvSpPr>
          <p:cNvPr id="122" name="Rectangle 150"/>
          <p:cNvSpPr>
            <a:spLocks noChangeArrowheads="1"/>
          </p:cNvSpPr>
          <p:nvPr/>
        </p:nvSpPr>
        <p:spPr bwMode="auto">
          <a:xfrm>
            <a:off x="6814624" y="2831019"/>
            <a:ext cx="1092425" cy="845148"/>
          </a:xfrm>
          <a:prstGeom prst="rect">
            <a:avLst/>
          </a:prstGeom>
          <a:noFill/>
          <a:ln>
            <a:noFill/>
          </a:ln>
          <a:effectLst/>
          <a:extLst>
            <a:ext uri="{909E8E84-426E-40DD-AFC4-6F175D3DCCD1}">
              <a14:hiddenFill>
                <a:solidFill>
                  <a:schemeClr val="bg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34272" lIns="68543" rIns="68543" tIns="34272"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algn="ctr" eaLnBrk="1" hangingPunct="1"/>
            <a:r>
              <a:rPr altLang="en-US" b="0" lang="zh-CN" sz="1000">
                <a:solidFill>
                  <a:schemeClr val="tx1">
                    <a:lumMod val="75000"/>
                    <a:lumOff val="25000"/>
                  </a:schemeClr>
                </a:solidFill>
                <a:ea charset="-122" pitchFamily="49" typeface="黑体"/>
              </a:rPr>
              <a:t>点击添加文本</a:t>
            </a:r>
          </a:p>
          <a:p>
            <a:pPr algn="ctr" eaLnBrk="1" hangingPunct="1"/>
            <a:r>
              <a:rPr altLang="en-US" b="0" lang="zh-CN" sz="1000">
                <a:solidFill>
                  <a:schemeClr val="tx1">
                    <a:lumMod val="75000"/>
                    <a:lumOff val="25000"/>
                  </a:schemeClr>
                </a:solidFill>
                <a:ea charset="-122" pitchFamily="49" typeface="黑体"/>
              </a:rPr>
              <a:t>点击添加文本</a:t>
            </a:r>
          </a:p>
          <a:p>
            <a:pPr algn="ctr" eaLnBrk="1" hangingPunct="1"/>
            <a:r>
              <a:rPr altLang="en-US" b="0" lang="zh-CN" sz="1000">
                <a:solidFill>
                  <a:schemeClr val="tx1">
                    <a:lumMod val="75000"/>
                    <a:lumOff val="25000"/>
                  </a:schemeClr>
                </a:solidFill>
                <a:ea charset="-122" pitchFamily="49" typeface="黑体"/>
              </a:rPr>
              <a:t>点击添加文本</a:t>
            </a:r>
          </a:p>
        </p:txBody>
      </p:sp>
      <p:sp>
        <p:nvSpPr>
          <p:cNvPr id="123" name="TextBox 122"/>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2947792224"/>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childTnLst>
                                </p:cTn>
                              </p:par>
                              <p:par>
                                <p:cTn fill="hold" id="9" nodeType="withEffect" presetClass="entr" presetID="1" presetSubtype="0">
                                  <p:stCondLst>
                                    <p:cond delay="300"/>
                                  </p:stCondLst>
                                  <p:childTnLst>
                                    <p:set>
                                      <p:cBhvr>
                                        <p:cTn dur="1" fill="hold" id="10">
                                          <p:stCondLst>
                                            <p:cond delay="0"/>
                                          </p:stCondLst>
                                        </p:cTn>
                                        <p:tgtEl>
                                          <p:spTgt spid="17"/>
                                        </p:tgtEl>
                                        <p:attrNameLst>
                                          <p:attrName>style.visibility</p:attrName>
                                        </p:attrNameLst>
                                      </p:cBhvr>
                                      <p:to>
                                        <p:strVal val="visible"/>
                                      </p:to>
                                    </p:set>
                                  </p:childTnLst>
                                </p:cTn>
                              </p:par>
                              <p:par>
                                <p:cTn fill="hold" id="11" nodeType="withEffect" presetClass="emph" presetID="6" presetSubtype="0">
                                  <p:stCondLst>
                                    <p:cond delay="300"/>
                                  </p:stCondLst>
                                  <p:childTnLst>
                                    <p:animScale>
                                      <p:cBhvr>
                                        <p:cTn dur="200" fill="hold" id="12"/>
                                        <p:tgtEl>
                                          <p:spTgt spid="17"/>
                                        </p:tgtEl>
                                      </p:cBhvr>
                                      <p:by x="150000" y="150000"/>
                                    </p:animScale>
                                  </p:childTnLst>
                                </p:cTn>
                              </p:par>
                              <p:par>
                                <p:cTn fill="hold" id="13" nodeType="withEffect" presetClass="exit" presetID="10" presetSubtype="0">
                                  <p:stCondLst>
                                    <p:cond delay="300"/>
                                  </p:stCondLst>
                                  <p:childTnLst>
                                    <p:animEffect filter="fade" transition="out">
                                      <p:cBhvr>
                                        <p:cTn dur="200" id="14"/>
                                        <p:tgtEl>
                                          <p:spTgt spid="17"/>
                                        </p:tgtEl>
                                      </p:cBhvr>
                                    </p:animEffect>
                                    <p:set>
                                      <p:cBhvr>
                                        <p:cTn dur="1" fill="hold" id="15">
                                          <p:stCondLst>
                                            <p:cond delay="199"/>
                                          </p:stCondLst>
                                        </p:cTn>
                                        <p:tgtEl>
                                          <p:spTgt spid="17"/>
                                        </p:tgtEl>
                                        <p:attrNameLst>
                                          <p:attrName>style.visibility</p:attrName>
                                        </p:attrNameLst>
                                      </p:cBhvr>
                                      <p:to>
                                        <p:strVal val="hidden"/>
                                      </p:to>
                                    </p:set>
                                  </p:childTnLst>
                                </p:cTn>
                              </p:par>
                            </p:childTnLst>
                          </p:cTn>
                        </p:par>
                        <p:par>
                          <p:cTn fill="hold" id="16" nodeType="afterGroup">
                            <p:stCondLst>
                              <p:cond delay="500"/>
                            </p:stCondLst>
                            <p:childTnLst>
                              <p:par>
                                <p:cTn fill="hold" id="17" nodeType="afterEffect" presetClass="entr" presetID="23" presetSubtype="16">
                                  <p:stCondLst>
                                    <p:cond delay="0"/>
                                  </p:stCondLst>
                                  <p:childTnLst>
                                    <p:set>
                                      <p:cBhvr>
                                        <p:cTn dur="1" fill="hold" id="18">
                                          <p:stCondLst>
                                            <p:cond delay="0"/>
                                          </p:stCondLst>
                                        </p:cTn>
                                        <p:tgtEl>
                                          <p:spTgt spid="31"/>
                                        </p:tgtEl>
                                        <p:attrNameLst>
                                          <p:attrName>style.visibility</p:attrName>
                                        </p:attrNameLst>
                                      </p:cBhvr>
                                      <p:to>
                                        <p:strVal val="visible"/>
                                      </p:to>
                                    </p:set>
                                    <p:anim calcmode="lin" valueType="num">
                                      <p:cBhvr>
                                        <p:cTn dur="300" fill="hold" id="19"/>
                                        <p:tgtEl>
                                          <p:spTgt spid="31"/>
                                        </p:tgtEl>
                                        <p:attrNameLst>
                                          <p:attrName>ppt_w</p:attrName>
                                        </p:attrNameLst>
                                      </p:cBhvr>
                                      <p:tavLst>
                                        <p:tav tm="0">
                                          <p:val>
                                            <p:fltVal val="0"/>
                                          </p:val>
                                        </p:tav>
                                        <p:tav tm="100000">
                                          <p:val>
                                            <p:strVal val="#ppt_w"/>
                                          </p:val>
                                        </p:tav>
                                      </p:tavLst>
                                    </p:anim>
                                    <p:anim calcmode="lin" valueType="num">
                                      <p:cBhvr>
                                        <p:cTn dur="300" fill="hold" id="20"/>
                                        <p:tgtEl>
                                          <p:spTgt spid="31"/>
                                        </p:tgtEl>
                                        <p:attrNameLst>
                                          <p:attrName>ppt_h</p:attrName>
                                        </p:attrNameLst>
                                      </p:cBhvr>
                                      <p:tavLst>
                                        <p:tav tm="0">
                                          <p:val>
                                            <p:fltVal val="0"/>
                                          </p:val>
                                        </p:tav>
                                        <p:tav tm="100000">
                                          <p:val>
                                            <p:strVal val="#ppt_h"/>
                                          </p:val>
                                        </p:tav>
                                      </p:tavLst>
                                    </p:anim>
                                  </p:childTnLst>
                                </p:cTn>
                              </p:par>
                              <p:par>
                                <p:cTn fill="hold" id="21" nodeType="withEffect" presetClass="entr" presetID="1" presetSubtype="0">
                                  <p:stCondLst>
                                    <p:cond delay="300"/>
                                  </p:stCondLst>
                                  <p:childTnLst>
                                    <p:set>
                                      <p:cBhvr>
                                        <p:cTn dur="1" fill="hold" id="22">
                                          <p:stCondLst>
                                            <p:cond delay="0"/>
                                          </p:stCondLst>
                                        </p:cTn>
                                        <p:tgtEl>
                                          <p:spTgt spid="45"/>
                                        </p:tgtEl>
                                        <p:attrNameLst>
                                          <p:attrName>style.visibility</p:attrName>
                                        </p:attrNameLst>
                                      </p:cBhvr>
                                      <p:to>
                                        <p:strVal val="visible"/>
                                      </p:to>
                                    </p:set>
                                  </p:childTnLst>
                                </p:cTn>
                              </p:par>
                              <p:par>
                                <p:cTn fill="hold" id="23" nodeType="withEffect" presetClass="emph" presetID="6" presetSubtype="0">
                                  <p:stCondLst>
                                    <p:cond delay="300"/>
                                  </p:stCondLst>
                                  <p:childTnLst>
                                    <p:animScale>
                                      <p:cBhvr>
                                        <p:cTn dur="200" fill="hold" id="24"/>
                                        <p:tgtEl>
                                          <p:spTgt spid="45"/>
                                        </p:tgtEl>
                                      </p:cBhvr>
                                      <p:by x="150000" y="150000"/>
                                    </p:animScale>
                                  </p:childTnLst>
                                </p:cTn>
                              </p:par>
                              <p:par>
                                <p:cTn fill="hold" id="25" nodeType="withEffect" presetClass="exit" presetID="10" presetSubtype="0">
                                  <p:stCondLst>
                                    <p:cond delay="300"/>
                                  </p:stCondLst>
                                  <p:childTnLst>
                                    <p:animEffect filter="fade" transition="out">
                                      <p:cBhvr>
                                        <p:cTn dur="200" id="26"/>
                                        <p:tgtEl>
                                          <p:spTgt spid="45"/>
                                        </p:tgtEl>
                                      </p:cBhvr>
                                    </p:animEffect>
                                    <p:set>
                                      <p:cBhvr>
                                        <p:cTn dur="1" fill="hold" id="27">
                                          <p:stCondLst>
                                            <p:cond delay="199"/>
                                          </p:stCondLst>
                                        </p:cTn>
                                        <p:tgtEl>
                                          <p:spTgt spid="45"/>
                                        </p:tgtEl>
                                        <p:attrNameLst>
                                          <p:attrName>style.visibility</p:attrName>
                                        </p:attrNameLst>
                                      </p:cBhvr>
                                      <p:to>
                                        <p:strVal val="hidden"/>
                                      </p:to>
                                    </p:set>
                                  </p:childTnLst>
                                </p:cTn>
                              </p:par>
                            </p:childTnLst>
                          </p:cTn>
                        </p:par>
                        <p:par>
                          <p:cTn fill="hold" id="28" nodeType="afterGroup">
                            <p:stCondLst>
                              <p:cond delay="1000"/>
                            </p:stCondLst>
                            <p:childTnLst>
                              <p:par>
                                <p:cTn fill="hold" id="29" nodeType="afterEffect" presetClass="entr" presetID="23" presetSubtype="16">
                                  <p:stCondLst>
                                    <p:cond delay="0"/>
                                  </p:stCondLst>
                                  <p:childTnLst>
                                    <p:set>
                                      <p:cBhvr>
                                        <p:cTn dur="1" fill="hold" id="30">
                                          <p:stCondLst>
                                            <p:cond delay="0"/>
                                          </p:stCondLst>
                                        </p:cTn>
                                        <p:tgtEl>
                                          <p:spTgt spid="59"/>
                                        </p:tgtEl>
                                        <p:attrNameLst>
                                          <p:attrName>style.visibility</p:attrName>
                                        </p:attrNameLst>
                                      </p:cBhvr>
                                      <p:to>
                                        <p:strVal val="visible"/>
                                      </p:to>
                                    </p:set>
                                    <p:anim calcmode="lin" valueType="num">
                                      <p:cBhvr>
                                        <p:cTn dur="300" fill="hold" id="31"/>
                                        <p:tgtEl>
                                          <p:spTgt spid="59"/>
                                        </p:tgtEl>
                                        <p:attrNameLst>
                                          <p:attrName>ppt_w</p:attrName>
                                        </p:attrNameLst>
                                      </p:cBhvr>
                                      <p:tavLst>
                                        <p:tav tm="0">
                                          <p:val>
                                            <p:fltVal val="0"/>
                                          </p:val>
                                        </p:tav>
                                        <p:tav tm="100000">
                                          <p:val>
                                            <p:strVal val="#ppt_w"/>
                                          </p:val>
                                        </p:tav>
                                      </p:tavLst>
                                    </p:anim>
                                    <p:anim calcmode="lin" valueType="num">
                                      <p:cBhvr>
                                        <p:cTn dur="300" fill="hold" id="32"/>
                                        <p:tgtEl>
                                          <p:spTgt spid="59"/>
                                        </p:tgtEl>
                                        <p:attrNameLst>
                                          <p:attrName>ppt_h</p:attrName>
                                        </p:attrNameLst>
                                      </p:cBhvr>
                                      <p:tavLst>
                                        <p:tav tm="0">
                                          <p:val>
                                            <p:fltVal val="0"/>
                                          </p:val>
                                        </p:tav>
                                        <p:tav tm="100000">
                                          <p:val>
                                            <p:strVal val="#ppt_h"/>
                                          </p:val>
                                        </p:tav>
                                      </p:tavLst>
                                    </p:anim>
                                  </p:childTnLst>
                                </p:cTn>
                              </p:par>
                              <p:par>
                                <p:cTn fill="hold" id="33" nodeType="withEffect" presetClass="entr" presetID="1" presetSubtype="0">
                                  <p:stCondLst>
                                    <p:cond delay="300"/>
                                  </p:stCondLst>
                                  <p:childTnLst>
                                    <p:set>
                                      <p:cBhvr>
                                        <p:cTn dur="1" fill="hold" id="34">
                                          <p:stCondLst>
                                            <p:cond delay="0"/>
                                          </p:stCondLst>
                                        </p:cTn>
                                        <p:tgtEl>
                                          <p:spTgt spid="73"/>
                                        </p:tgtEl>
                                        <p:attrNameLst>
                                          <p:attrName>style.visibility</p:attrName>
                                        </p:attrNameLst>
                                      </p:cBhvr>
                                      <p:to>
                                        <p:strVal val="visible"/>
                                      </p:to>
                                    </p:set>
                                  </p:childTnLst>
                                </p:cTn>
                              </p:par>
                              <p:par>
                                <p:cTn fill="hold" id="35" nodeType="withEffect" presetClass="emph" presetID="6" presetSubtype="0">
                                  <p:stCondLst>
                                    <p:cond delay="300"/>
                                  </p:stCondLst>
                                  <p:childTnLst>
                                    <p:animScale>
                                      <p:cBhvr>
                                        <p:cTn dur="200" fill="hold" id="36"/>
                                        <p:tgtEl>
                                          <p:spTgt spid="73"/>
                                        </p:tgtEl>
                                      </p:cBhvr>
                                      <p:by x="150000" y="150000"/>
                                    </p:animScale>
                                  </p:childTnLst>
                                </p:cTn>
                              </p:par>
                              <p:par>
                                <p:cTn fill="hold" id="37" nodeType="withEffect" presetClass="exit" presetID="10" presetSubtype="0">
                                  <p:stCondLst>
                                    <p:cond delay="300"/>
                                  </p:stCondLst>
                                  <p:childTnLst>
                                    <p:animEffect filter="fade" transition="out">
                                      <p:cBhvr>
                                        <p:cTn dur="200" id="38"/>
                                        <p:tgtEl>
                                          <p:spTgt spid="73"/>
                                        </p:tgtEl>
                                      </p:cBhvr>
                                    </p:animEffect>
                                    <p:set>
                                      <p:cBhvr>
                                        <p:cTn dur="1" fill="hold" id="39">
                                          <p:stCondLst>
                                            <p:cond delay="199"/>
                                          </p:stCondLst>
                                        </p:cTn>
                                        <p:tgtEl>
                                          <p:spTgt spid="73"/>
                                        </p:tgtEl>
                                        <p:attrNameLst>
                                          <p:attrName>style.visibility</p:attrName>
                                        </p:attrNameLst>
                                      </p:cBhvr>
                                      <p:to>
                                        <p:strVal val="hidden"/>
                                      </p:to>
                                    </p:set>
                                  </p:childTnLst>
                                </p:cTn>
                              </p:par>
                            </p:childTnLst>
                          </p:cTn>
                        </p:par>
                        <p:par>
                          <p:cTn fill="hold" id="40" nodeType="afterGroup">
                            <p:stCondLst>
                              <p:cond delay="1500"/>
                            </p:stCondLst>
                            <p:childTnLst>
                              <p:par>
                                <p:cTn fill="hold" id="41" nodeType="afterEffect" presetClass="entr" presetID="23" presetSubtype="16">
                                  <p:stCondLst>
                                    <p:cond delay="0"/>
                                  </p:stCondLst>
                                  <p:childTnLst>
                                    <p:set>
                                      <p:cBhvr>
                                        <p:cTn dur="1" fill="hold" id="42">
                                          <p:stCondLst>
                                            <p:cond delay="0"/>
                                          </p:stCondLst>
                                        </p:cTn>
                                        <p:tgtEl>
                                          <p:spTgt spid="87"/>
                                        </p:tgtEl>
                                        <p:attrNameLst>
                                          <p:attrName>style.visibility</p:attrName>
                                        </p:attrNameLst>
                                      </p:cBhvr>
                                      <p:to>
                                        <p:strVal val="visible"/>
                                      </p:to>
                                    </p:set>
                                    <p:anim calcmode="lin" valueType="num">
                                      <p:cBhvr>
                                        <p:cTn dur="300" fill="hold" id="43"/>
                                        <p:tgtEl>
                                          <p:spTgt spid="87"/>
                                        </p:tgtEl>
                                        <p:attrNameLst>
                                          <p:attrName>ppt_w</p:attrName>
                                        </p:attrNameLst>
                                      </p:cBhvr>
                                      <p:tavLst>
                                        <p:tav tm="0">
                                          <p:val>
                                            <p:fltVal val="0"/>
                                          </p:val>
                                        </p:tav>
                                        <p:tav tm="100000">
                                          <p:val>
                                            <p:strVal val="#ppt_w"/>
                                          </p:val>
                                        </p:tav>
                                      </p:tavLst>
                                    </p:anim>
                                    <p:anim calcmode="lin" valueType="num">
                                      <p:cBhvr>
                                        <p:cTn dur="300" fill="hold" id="44"/>
                                        <p:tgtEl>
                                          <p:spTgt spid="87"/>
                                        </p:tgtEl>
                                        <p:attrNameLst>
                                          <p:attrName>ppt_h</p:attrName>
                                        </p:attrNameLst>
                                      </p:cBhvr>
                                      <p:tavLst>
                                        <p:tav tm="0">
                                          <p:val>
                                            <p:fltVal val="0"/>
                                          </p:val>
                                        </p:tav>
                                        <p:tav tm="100000">
                                          <p:val>
                                            <p:strVal val="#ppt_h"/>
                                          </p:val>
                                        </p:tav>
                                      </p:tavLst>
                                    </p:anim>
                                  </p:childTnLst>
                                </p:cTn>
                              </p:par>
                              <p:par>
                                <p:cTn fill="hold" id="45" nodeType="withEffect" presetClass="entr" presetID="1" presetSubtype="0">
                                  <p:stCondLst>
                                    <p:cond delay="300"/>
                                  </p:stCondLst>
                                  <p:childTnLst>
                                    <p:set>
                                      <p:cBhvr>
                                        <p:cTn dur="1" fill="hold" id="46">
                                          <p:stCondLst>
                                            <p:cond delay="0"/>
                                          </p:stCondLst>
                                        </p:cTn>
                                        <p:tgtEl>
                                          <p:spTgt spid="101"/>
                                        </p:tgtEl>
                                        <p:attrNameLst>
                                          <p:attrName>style.visibility</p:attrName>
                                        </p:attrNameLst>
                                      </p:cBhvr>
                                      <p:to>
                                        <p:strVal val="visible"/>
                                      </p:to>
                                    </p:set>
                                  </p:childTnLst>
                                </p:cTn>
                              </p:par>
                              <p:par>
                                <p:cTn fill="hold" id="47" nodeType="withEffect" presetClass="emph" presetID="6" presetSubtype="0">
                                  <p:stCondLst>
                                    <p:cond delay="300"/>
                                  </p:stCondLst>
                                  <p:childTnLst>
                                    <p:animScale>
                                      <p:cBhvr>
                                        <p:cTn dur="200" fill="hold" id="48"/>
                                        <p:tgtEl>
                                          <p:spTgt spid="101"/>
                                        </p:tgtEl>
                                      </p:cBhvr>
                                      <p:by x="150000" y="150000"/>
                                    </p:animScale>
                                  </p:childTnLst>
                                </p:cTn>
                              </p:par>
                              <p:par>
                                <p:cTn fill="hold" id="49" nodeType="withEffect" presetClass="exit" presetID="10" presetSubtype="0">
                                  <p:stCondLst>
                                    <p:cond delay="300"/>
                                  </p:stCondLst>
                                  <p:childTnLst>
                                    <p:animEffect filter="fade" transition="out">
                                      <p:cBhvr>
                                        <p:cTn dur="200" id="50"/>
                                        <p:tgtEl>
                                          <p:spTgt spid="101"/>
                                        </p:tgtEl>
                                      </p:cBhvr>
                                    </p:animEffect>
                                    <p:set>
                                      <p:cBhvr>
                                        <p:cTn dur="1" fill="hold" id="51">
                                          <p:stCondLst>
                                            <p:cond delay="199"/>
                                          </p:stCondLst>
                                        </p:cTn>
                                        <p:tgtEl>
                                          <p:spTgt spid="101"/>
                                        </p:tgtEl>
                                        <p:attrNameLst>
                                          <p:attrName>style.visibility</p:attrName>
                                        </p:attrNameLst>
                                      </p:cBhvr>
                                      <p:to>
                                        <p:strVal val="hidden"/>
                                      </p:to>
                                    </p:set>
                                  </p:childTnLst>
                                </p:cTn>
                              </p:par>
                            </p:childTnLst>
                          </p:cTn>
                        </p:par>
                        <p:par>
                          <p:cTn fill="hold" id="52" nodeType="afterGroup">
                            <p:stCondLst>
                              <p:cond delay="2000"/>
                            </p:stCondLst>
                            <p:childTnLst>
                              <p:par>
                                <p:cTn fill="hold" id="53" nodeType="afterEffect" presetClass="emph" presetID="8" presetSubtype="0">
                                  <p:stCondLst>
                                    <p:cond delay="0"/>
                                  </p:stCondLst>
                                  <p:childTnLst>
                                    <p:animRot by="-43199940">
                                      <p:cBhvr>
                                        <p:cTn dur="2000" fill="hold" id="54"/>
                                        <p:tgtEl>
                                          <p:spTgt spid="3"/>
                                        </p:tgtEl>
                                        <p:attrNameLst>
                                          <p:attrName>r</p:attrName>
                                        </p:attrNameLst>
                                      </p:cBhvr>
                                    </p:animRot>
                                  </p:childTnLst>
                                </p:cTn>
                              </p:par>
                              <p:par>
                                <p:cTn fill="hold" id="55" nodeType="withEffect" presetClass="emph" presetID="8" presetSubtype="0">
                                  <p:stCondLst>
                                    <p:cond delay="0"/>
                                  </p:stCondLst>
                                  <p:childTnLst>
                                    <p:animRot by="-43199940">
                                      <p:cBhvr>
                                        <p:cTn dur="2000" fill="hold" id="56"/>
                                        <p:tgtEl>
                                          <p:spTgt spid="31"/>
                                        </p:tgtEl>
                                        <p:attrNameLst>
                                          <p:attrName>r</p:attrName>
                                        </p:attrNameLst>
                                      </p:cBhvr>
                                    </p:animRot>
                                  </p:childTnLst>
                                </p:cTn>
                              </p:par>
                              <p:par>
                                <p:cTn fill="hold" id="57" nodeType="withEffect" presetClass="emph" presetID="8" presetSubtype="0">
                                  <p:stCondLst>
                                    <p:cond delay="0"/>
                                  </p:stCondLst>
                                  <p:childTnLst>
                                    <p:animRot by="-43199940">
                                      <p:cBhvr>
                                        <p:cTn dur="2000" fill="hold" id="58"/>
                                        <p:tgtEl>
                                          <p:spTgt spid="59"/>
                                        </p:tgtEl>
                                        <p:attrNameLst>
                                          <p:attrName>r</p:attrName>
                                        </p:attrNameLst>
                                      </p:cBhvr>
                                    </p:animRot>
                                  </p:childTnLst>
                                </p:cTn>
                              </p:par>
                              <p:par>
                                <p:cTn fill="hold" id="59" nodeType="withEffect" presetClass="emph" presetID="8" presetSubtype="0">
                                  <p:stCondLst>
                                    <p:cond delay="0"/>
                                  </p:stCondLst>
                                  <p:childTnLst>
                                    <p:animRot by="-43199940">
                                      <p:cBhvr>
                                        <p:cTn dur="2000" fill="hold" id="60"/>
                                        <p:tgtEl>
                                          <p:spTgt spid="87"/>
                                        </p:tgtEl>
                                        <p:attrNameLst>
                                          <p:attrName>r</p:attrName>
                                        </p:attrNameLst>
                                      </p:cBhvr>
                                    </p:animRot>
                                  </p:childTnLst>
                                </p:cTn>
                              </p:par>
                              <p:par>
                                <p:cTn fill="hold" grpId="0" id="61" nodeType="withEffect" presetClass="entr" presetID="42" presetSubtype="0">
                                  <p:stCondLst>
                                    <p:cond delay="1000"/>
                                  </p:stCondLst>
                                  <p:childTnLst>
                                    <p:set>
                                      <p:cBhvr>
                                        <p:cTn dur="1" fill="hold" id="62">
                                          <p:stCondLst>
                                            <p:cond delay="0"/>
                                          </p:stCondLst>
                                        </p:cTn>
                                        <p:tgtEl>
                                          <p:spTgt spid="115"/>
                                        </p:tgtEl>
                                        <p:attrNameLst>
                                          <p:attrName>style.visibility</p:attrName>
                                        </p:attrNameLst>
                                      </p:cBhvr>
                                      <p:to>
                                        <p:strVal val="visible"/>
                                      </p:to>
                                    </p:set>
                                    <p:animEffect filter="fade" transition="in">
                                      <p:cBhvr>
                                        <p:cTn dur="1000" id="63"/>
                                        <p:tgtEl>
                                          <p:spTgt spid="115"/>
                                        </p:tgtEl>
                                      </p:cBhvr>
                                    </p:animEffect>
                                    <p:anim calcmode="lin" valueType="num">
                                      <p:cBhvr>
                                        <p:cTn dur="1000" fill="hold" id="64"/>
                                        <p:tgtEl>
                                          <p:spTgt spid="115"/>
                                        </p:tgtEl>
                                        <p:attrNameLst>
                                          <p:attrName>ppt_x</p:attrName>
                                        </p:attrNameLst>
                                      </p:cBhvr>
                                      <p:tavLst>
                                        <p:tav tm="0">
                                          <p:val>
                                            <p:strVal val="#ppt_x"/>
                                          </p:val>
                                        </p:tav>
                                        <p:tav tm="100000">
                                          <p:val>
                                            <p:strVal val="#ppt_x"/>
                                          </p:val>
                                        </p:tav>
                                      </p:tavLst>
                                    </p:anim>
                                    <p:anim calcmode="lin" valueType="num">
                                      <p:cBhvr>
                                        <p:cTn dur="1000" fill="hold" id="65"/>
                                        <p:tgtEl>
                                          <p:spTgt spid="115"/>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1000"/>
                                  </p:stCondLst>
                                  <p:childTnLst>
                                    <p:set>
                                      <p:cBhvr>
                                        <p:cTn dur="1" fill="hold" id="67">
                                          <p:stCondLst>
                                            <p:cond delay="0"/>
                                          </p:stCondLst>
                                        </p:cTn>
                                        <p:tgtEl>
                                          <p:spTgt spid="116"/>
                                        </p:tgtEl>
                                        <p:attrNameLst>
                                          <p:attrName>style.visibility</p:attrName>
                                        </p:attrNameLst>
                                      </p:cBhvr>
                                      <p:to>
                                        <p:strVal val="visible"/>
                                      </p:to>
                                    </p:set>
                                    <p:animEffect filter="fade" transition="in">
                                      <p:cBhvr>
                                        <p:cTn dur="1000" id="68"/>
                                        <p:tgtEl>
                                          <p:spTgt spid="116"/>
                                        </p:tgtEl>
                                      </p:cBhvr>
                                    </p:animEffect>
                                    <p:anim calcmode="lin" valueType="num">
                                      <p:cBhvr>
                                        <p:cTn dur="1000" fill="hold" id="69"/>
                                        <p:tgtEl>
                                          <p:spTgt spid="116"/>
                                        </p:tgtEl>
                                        <p:attrNameLst>
                                          <p:attrName>ppt_x</p:attrName>
                                        </p:attrNameLst>
                                      </p:cBhvr>
                                      <p:tavLst>
                                        <p:tav tm="0">
                                          <p:val>
                                            <p:strVal val="#ppt_x"/>
                                          </p:val>
                                        </p:tav>
                                        <p:tav tm="100000">
                                          <p:val>
                                            <p:strVal val="#ppt_x"/>
                                          </p:val>
                                        </p:tav>
                                      </p:tavLst>
                                    </p:anim>
                                    <p:anim calcmode="lin" valueType="num">
                                      <p:cBhvr>
                                        <p:cTn dur="1000" fill="hold" id="70"/>
                                        <p:tgtEl>
                                          <p:spTgt spid="116"/>
                                        </p:tgtEl>
                                        <p:attrNameLst>
                                          <p:attrName>ppt_y</p:attrName>
                                        </p:attrNameLst>
                                      </p:cBhvr>
                                      <p:tavLst>
                                        <p:tav tm="0">
                                          <p:val>
                                            <p:strVal val="#ppt_y+.1"/>
                                          </p:val>
                                        </p:tav>
                                        <p:tav tm="100000">
                                          <p:val>
                                            <p:strVal val="#ppt_y"/>
                                          </p:val>
                                        </p:tav>
                                      </p:tavLst>
                                    </p:anim>
                                  </p:childTnLst>
                                </p:cTn>
                              </p:par>
                              <p:par>
                                <p:cTn fill="hold" grpId="0" id="71" nodeType="withEffect" presetClass="entr" presetID="47" presetSubtype="0">
                                  <p:stCondLst>
                                    <p:cond delay="1000"/>
                                  </p:stCondLst>
                                  <p:childTnLst>
                                    <p:set>
                                      <p:cBhvr>
                                        <p:cTn dur="1" fill="hold" id="72">
                                          <p:stCondLst>
                                            <p:cond delay="0"/>
                                          </p:stCondLst>
                                        </p:cTn>
                                        <p:tgtEl>
                                          <p:spTgt spid="117"/>
                                        </p:tgtEl>
                                        <p:attrNameLst>
                                          <p:attrName>style.visibility</p:attrName>
                                        </p:attrNameLst>
                                      </p:cBhvr>
                                      <p:to>
                                        <p:strVal val="visible"/>
                                      </p:to>
                                    </p:set>
                                    <p:animEffect filter="fade" transition="in">
                                      <p:cBhvr>
                                        <p:cTn dur="1000" id="73"/>
                                        <p:tgtEl>
                                          <p:spTgt spid="117"/>
                                        </p:tgtEl>
                                      </p:cBhvr>
                                    </p:animEffect>
                                    <p:anim calcmode="lin" valueType="num">
                                      <p:cBhvr>
                                        <p:cTn dur="1000" fill="hold" id="74"/>
                                        <p:tgtEl>
                                          <p:spTgt spid="117"/>
                                        </p:tgtEl>
                                        <p:attrNameLst>
                                          <p:attrName>ppt_x</p:attrName>
                                        </p:attrNameLst>
                                      </p:cBhvr>
                                      <p:tavLst>
                                        <p:tav tm="0">
                                          <p:val>
                                            <p:strVal val="#ppt_x"/>
                                          </p:val>
                                        </p:tav>
                                        <p:tav tm="100000">
                                          <p:val>
                                            <p:strVal val="#ppt_x"/>
                                          </p:val>
                                        </p:tav>
                                      </p:tavLst>
                                    </p:anim>
                                    <p:anim calcmode="lin" valueType="num">
                                      <p:cBhvr>
                                        <p:cTn dur="1000" fill="hold" id="75"/>
                                        <p:tgtEl>
                                          <p:spTgt spid="117"/>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1000"/>
                                  </p:stCondLst>
                                  <p:childTnLst>
                                    <p:set>
                                      <p:cBhvr>
                                        <p:cTn dur="1" fill="hold" id="77">
                                          <p:stCondLst>
                                            <p:cond delay="0"/>
                                          </p:stCondLst>
                                        </p:cTn>
                                        <p:tgtEl>
                                          <p:spTgt spid="118"/>
                                        </p:tgtEl>
                                        <p:attrNameLst>
                                          <p:attrName>style.visibility</p:attrName>
                                        </p:attrNameLst>
                                      </p:cBhvr>
                                      <p:to>
                                        <p:strVal val="visible"/>
                                      </p:to>
                                    </p:set>
                                    <p:animEffect filter="fade" transition="in">
                                      <p:cBhvr>
                                        <p:cTn dur="1000" id="78"/>
                                        <p:tgtEl>
                                          <p:spTgt spid="118"/>
                                        </p:tgtEl>
                                      </p:cBhvr>
                                    </p:animEffect>
                                    <p:anim calcmode="lin" valueType="num">
                                      <p:cBhvr>
                                        <p:cTn dur="1000" fill="hold" id="79"/>
                                        <p:tgtEl>
                                          <p:spTgt spid="118"/>
                                        </p:tgtEl>
                                        <p:attrNameLst>
                                          <p:attrName>ppt_x</p:attrName>
                                        </p:attrNameLst>
                                      </p:cBhvr>
                                      <p:tavLst>
                                        <p:tav tm="0">
                                          <p:val>
                                            <p:strVal val="#ppt_x"/>
                                          </p:val>
                                        </p:tav>
                                        <p:tav tm="100000">
                                          <p:val>
                                            <p:strVal val="#ppt_x"/>
                                          </p:val>
                                        </p:tav>
                                      </p:tavLst>
                                    </p:anim>
                                    <p:anim calcmode="lin" valueType="num">
                                      <p:cBhvr>
                                        <p:cTn dur="1000" fill="hold" id="80"/>
                                        <p:tgtEl>
                                          <p:spTgt spid="118"/>
                                        </p:tgtEl>
                                        <p:attrNameLst>
                                          <p:attrName>ppt_y</p:attrName>
                                        </p:attrNameLst>
                                      </p:cBhvr>
                                      <p:tavLst>
                                        <p:tav tm="0">
                                          <p:val>
                                            <p:strVal val="#ppt_y+.1"/>
                                          </p:val>
                                        </p:tav>
                                        <p:tav tm="100000">
                                          <p:val>
                                            <p:strVal val="#ppt_y"/>
                                          </p:val>
                                        </p:tav>
                                      </p:tavLst>
                                    </p:anim>
                                  </p:childTnLst>
                                </p:cTn>
                              </p:par>
                              <p:par>
                                <p:cTn fill="hold" grpId="0" id="81" nodeType="withEffect" presetClass="entr" presetID="10" presetSubtype="0">
                                  <p:stCondLst>
                                    <p:cond delay="1500"/>
                                  </p:stCondLst>
                                  <p:childTnLst>
                                    <p:set>
                                      <p:cBhvr>
                                        <p:cTn dur="1" fill="hold" id="82">
                                          <p:stCondLst>
                                            <p:cond delay="0"/>
                                          </p:stCondLst>
                                        </p:cTn>
                                        <p:tgtEl>
                                          <p:spTgt spid="119"/>
                                        </p:tgtEl>
                                        <p:attrNameLst>
                                          <p:attrName>style.visibility</p:attrName>
                                        </p:attrNameLst>
                                      </p:cBhvr>
                                      <p:to>
                                        <p:strVal val="visible"/>
                                      </p:to>
                                    </p:set>
                                    <p:animEffect filter="fade" transition="in">
                                      <p:cBhvr>
                                        <p:cTn dur="800" id="83"/>
                                        <p:tgtEl>
                                          <p:spTgt spid="119"/>
                                        </p:tgtEl>
                                      </p:cBhvr>
                                    </p:animEffect>
                                  </p:childTnLst>
                                </p:cTn>
                              </p:par>
                              <p:par>
                                <p:cTn fill="hold" grpId="0" id="84" nodeType="withEffect" presetClass="entr" presetID="10" presetSubtype="0">
                                  <p:stCondLst>
                                    <p:cond delay="1500"/>
                                  </p:stCondLst>
                                  <p:childTnLst>
                                    <p:set>
                                      <p:cBhvr>
                                        <p:cTn dur="1" fill="hold" id="85">
                                          <p:stCondLst>
                                            <p:cond delay="0"/>
                                          </p:stCondLst>
                                        </p:cTn>
                                        <p:tgtEl>
                                          <p:spTgt spid="120"/>
                                        </p:tgtEl>
                                        <p:attrNameLst>
                                          <p:attrName>style.visibility</p:attrName>
                                        </p:attrNameLst>
                                      </p:cBhvr>
                                      <p:to>
                                        <p:strVal val="visible"/>
                                      </p:to>
                                    </p:set>
                                    <p:animEffect filter="fade" transition="in">
                                      <p:cBhvr>
                                        <p:cTn dur="800" id="86"/>
                                        <p:tgtEl>
                                          <p:spTgt spid="120"/>
                                        </p:tgtEl>
                                      </p:cBhvr>
                                    </p:animEffect>
                                  </p:childTnLst>
                                </p:cTn>
                              </p:par>
                              <p:par>
                                <p:cTn fill="hold" grpId="0" id="87" nodeType="withEffect" presetClass="entr" presetID="10" presetSubtype="0">
                                  <p:stCondLst>
                                    <p:cond delay="1500"/>
                                  </p:stCondLst>
                                  <p:childTnLst>
                                    <p:set>
                                      <p:cBhvr>
                                        <p:cTn dur="1" fill="hold" id="88">
                                          <p:stCondLst>
                                            <p:cond delay="0"/>
                                          </p:stCondLst>
                                        </p:cTn>
                                        <p:tgtEl>
                                          <p:spTgt spid="121"/>
                                        </p:tgtEl>
                                        <p:attrNameLst>
                                          <p:attrName>style.visibility</p:attrName>
                                        </p:attrNameLst>
                                      </p:cBhvr>
                                      <p:to>
                                        <p:strVal val="visible"/>
                                      </p:to>
                                    </p:set>
                                    <p:animEffect filter="fade" transition="in">
                                      <p:cBhvr>
                                        <p:cTn dur="800" id="89"/>
                                        <p:tgtEl>
                                          <p:spTgt spid="121"/>
                                        </p:tgtEl>
                                      </p:cBhvr>
                                    </p:animEffect>
                                  </p:childTnLst>
                                </p:cTn>
                              </p:par>
                              <p:par>
                                <p:cTn fill="hold" grpId="0" id="90" nodeType="withEffect" presetClass="entr" presetID="10" presetSubtype="0">
                                  <p:stCondLst>
                                    <p:cond delay="1500"/>
                                  </p:stCondLst>
                                  <p:childTnLst>
                                    <p:set>
                                      <p:cBhvr>
                                        <p:cTn dur="1" fill="hold" id="91">
                                          <p:stCondLst>
                                            <p:cond delay="0"/>
                                          </p:stCondLst>
                                        </p:cTn>
                                        <p:tgtEl>
                                          <p:spTgt spid="122"/>
                                        </p:tgtEl>
                                        <p:attrNameLst>
                                          <p:attrName>style.visibility</p:attrName>
                                        </p:attrNameLst>
                                      </p:cBhvr>
                                      <p:to>
                                        <p:strVal val="visible"/>
                                      </p:to>
                                    </p:set>
                                    <p:animEffect filter="fade" transition="in">
                                      <p:cBhvr>
                                        <p:cTn dur="800" id="92"/>
                                        <p:tgtEl>
                                          <p:spTgt spid="1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5"/>
      <p:bldP grpId="0" spid="116"/>
      <p:bldP grpId="0" spid="117"/>
      <p:bldP grpId="0" spid="118"/>
      <p:bldP grpId="0" spid="119"/>
      <p:bldP grpId="0" spid="120"/>
      <p:bldP grpId="0" spid="121"/>
      <p:bldP grpId="0" spid="122"/>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nvSpPr>
        <p:spPr>
          <a:xfrm rot="1723431">
            <a:off x="2648146" y="2417120"/>
            <a:ext cx="1817395" cy="1339301"/>
          </a:xfrm>
          <a:custGeom>
            <a:rect b="b" l="l" r="r" t="t"/>
            <a:pathLst>
              <a:path h="1732770" w="2351321">
                <a:moveTo>
                  <a:pt x="1516639" y="0"/>
                </a:moveTo>
                <a:lnTo>
                  <a:pt x="2302371" y="743002"/>
                </a:lnTo>
                <a:cubicBezTo>
                  <a:pt x="2370314" y="1065730"/>
                  <a:pt x="2367934" y="1403106"/>
                  <a:pt x="2292691" y="1732770"/>
                </a:cubicBezTo>
                <a:lnTo>
                  <a:pt x="0" y="1209479"/>
                </a:lnTo>
                <a:close/>
              </a:path>
            </a:pathLst>
          </a:custGeom>
          <a:solidFill>
            <a:srgbClr val="2F318B"/>
          </a:solidFill>
          <a:ln algn="ctr" cap="flat" cmpd="sng" w="25400">
            <a:solidFill>
              <a:sysClr lastClr="FFFFFF" val="window">
                <a:hueOff val="0"/>
                <a:satOff val="0"/>
                <a:lumOff val="0"/>
                <a:alphaOff val="0"/>
              </a:sysClr>
            </a:solidFill>
            <a:prstDash val="solid"/>
          </a:ln>
          <a:effectLst/>
        </p:spPr>
        <p:txBody>
          <a:bodyPr anchor="ctr" anchorCtr="0" bIns="1612899" lIns="2385060" numCol="1" rIns="133604" spcCol="1270" spcFirstLastPara="0" tIns="1267461" vert="horz" wrap="square">
            <a:noAutofit/>
          </a:bodyPr>
          <a:lstStyle/>
          <a:p>
            <a:pPr algn="ctr" defTabSz="1689100">
              <a:lnSpc>
                <a:spcPct val="90000"/>
              </a:lnSpc>
              <a:spcBef>
                <a:spcPct val="0"/>
              </a:spcBef>
              <a:spcAft>
                <a:spcPct val="35000"/>
              </a:spcAft>
              <a:defRPr/>
            </a:pPr>
            <a:endParaRPr altLang="en-US" lang="zh-CN" sz="3800">
              <a:solidFill>
                <a:srgbClr val="0070C0"/>
              </a:solidFill>
              <a:latin charset="-122" pitchFamily="34" typeface="微软雅黑"/>
              <a:ea charset="-122" pitchFamily="34" typeface="微软雅黑"/>
            </a:endParaRPr>
          </a:p>
        </p:txBody>
      </p:sp>
      <p:sp>
        <p:nvSpPr>
          <p:cNvPr id="4" name="任意多边形 3"/>
          <p:cNvSpPr/>
          <p:nvPr/>
        </p:nvSpPr>
        <p:spPr>
          <a:xfrm rot="1723431">
            <a:off x="796628" y="1061384"/>
            <a:ext cx="3635301" cy="3635301"/>
          </a:xfrm>
          <a:custGeom>
            <a:gdLst>
              <a:gd fmla="*/ 3370965 w 3413760" name="connsiteX0"/>
              <a:gd fmla="*/ 2086696 h 3413760" name="connsiteY0"/>
              <a:gd fmla="*/ 2447467 w 3413760" name="connsiteX1"/>
              <a:gd fmla="*/ 3244726 h 3413760" name="connsiteY1"/>
              <a:gd fmla="*/ 1706880 w 3413760" name="connsiteX2"/>
              <a:gd fmla="*/ 1706880 h 3413760" name="connsiteY2"/>
              <a:gd fmla="*/ 3370965 w 3413760" name="connsiteX3"/>
              <a:gd fmla="*/ 2086696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3370965" y="2086696"/>
                </a:moveTo>
                <a:cubicBezTo>
                  <a:pt x="3255378" y="2593118"/>
                  <a:pt x="2915472" y="3019346"/>
                  <a:pt x="2447467" y="3244726"/>
                </a:cubicBezTo>
                <a:lnTo>
                  <a:pt x="1706880" y="1706880"/>
                </a:lnTo>
                <a:lnTo>
                  <a:pt x="3370965" y="2086696"/>
                </a:lnTo>
                <a:close/>
              </a:path>
            </a:pathLst>
          </a:custGeom>
          <a:solidFill>
            <a:srgbClr val="2F318B"/>
          </a:solidFill>
          <a:ln algn="ctr" cap="flat" cmpd="sng" w="25400">
            <a:solidFill>
              <a:sysClr lastClr="FFFFFF" val="window">
                <a:hueOff val="0"/>
                <a:satOff val="0"/>
                <a:lumOff val="0"/>
                <a:alphaOff val="0"/>
              </a:sysClr>
            </a:solidFill>
            <a:prstDash val="solid"/>
          </a:ln>
          <a:effectLst/>
        </p:spPr>
        <p:txBody>
          <a:bodyPr anchor="ctr" anchorCtr="0" bIns="781050" lIns="2244090" numCol="1" rIns="374650" spcCol="1270" spcFirstLastPara="0" tIns="2081530" vert="horz" wrap="square">
            <a:noAutofit/>
          </a:bodyPr>
          <a:lstStyle/>
          <a:p>
            <a:pPr algn="ctr" defTabSz="1733550">
              <a:lnSpc>
                <a:spcPct val="90000"/>
              </a:lnSpc>
              <a:spcBef>
                <a:spcPct val="0"/>
              </a:spcBef>
              <a:spcAft>
                <a:spcPct val="35000"/>
              </a:spcAft>
              <a:defRPr/>
            </a:pPr>
            <a:endParaRPr altLang="en-US" lang="zh-CN" sz="3900">
              <a:solidFill>
                <a:srgbClr val="0070C0"/>
              </a:solidFill>
            </a:endParaRPr>
          </a:p>
        </p:txBody>
      </p:sp>
      <p:sp>
        <p:nvSpPr>
          <p:cNvPr id="5" name="任意多边形 4"/>
          <p:cNvSpPr/>
          <p:nvPr/>
        </p:nvSpPr>
        <p:spPr>
          <a:xfrm rot="1723431">
            <a:off x="796628" y="1061384"/>
            <a:ext cx="3635301" cy="3635301"/>
          </a:xfrm>
          <a:custGeom>
            <a:gdLst>
              <a:gd fmla="*/ 2447430 w 3413760" name="connsiteX0"/>
              <a:gd fmla="*/ 3244744 h 3413760" name="connsiteY0"/>
              <a:gd fmla="*/ 966292 w 3413760" name="connsiteX1"/>
              <a:gd fmla="*/ 3244726 h 3413760" name="connsiteY1"/>
              <a:gd fmla="*/ 1706880 w 3413760" name="connsiteX2"/>
              <a:gd fmla="*/ 1706880 h 3413760" name="connsiteY2"/>
              <a:gd fmla="*/ 2447430 w 3413760" name="connsiteX3"/>
              <a:gd fmla="*/ 3244744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2447430" y="3244744"/>
                </a:moveTo>
                <a:cubicBezTo>
                  <a:pt x="1979433" y="3470105"/>
                  <a:pt x="1434283" y="3470099"/>
                  <a:pt x="966292" y="3244726"/>
                </a:cubicBezTo>
                <a:lnTo>
                  <a:pt x="1706880" y="1706880"/>
                </a:lnTo>
                <a:lnTo>
                  <a:pt x="2447430" y="3244744"/>
                </a:lnTo>
                <a:close/>
              </a:path>
            </a:pathLst>
          </a:custGeom>
          <a:solidFill>
            <a:srgbClr val="2F318B"/>
          </a:solidFill>
          <a:ln algn="ctr" cap="flat" cmpd="sng" w="25400">
            <a:solidFill>
              <a:sysClr lastClr="FFFFFF" val="window">
                <a:hueOff val="0"/>
                <a:satOff val="0"/>
                <a:lumOff val="0"/>
                <a:alphaOff val="0"/>
              </a:sysClr>
            </a:solidFill>
            <a:prstDash val="solid"/>
          </a:ln>
          <a:effectLst/>
        </p:spPr>
        <p:txBody>
          <a:bodyPr anchor="ctr" anchorCtr="0" bIns="130809" lIns="1299210" numCol="1" rIns="1299210" spcCol="1270" spcFirstLastPara="0" tIns="2731771" vert="horz" wrap="square">
            <a:noAutofit/>
          </a:bodyPr>
          <a:lstStyle/>
          <a:p>
            <a:pPr algn="ctr" defTabSz="1733550">
              <a:lnSpc>
                <a:spcPct val="90000"/>
              </a:lnSpc>
              <a:spcBef>
                <a:spcPct val="0"/>
              </a:spcBef>
              <a:spcAft>
                <a:spcPct val="35000"/>
              </a:spcAft>
              <a:defRPr/>
            </a:pPr>
            <a:endParaRPr altLang="en-US" lang="zh-CN" sz="3900">
              <a:solidFill>
                <a:srgbClr val="0070C0"/>
              </a:solidFill>
            </a:endParaRPr>
          </a:p>
        </p:txBody>
      </p:sp>
      <p:sp>
        <p:nvSpPr>
          <p:cNvPr id="6" name="任意多边形 5"/>
          <p:cNvSpPr/>
          <p:nvPr/>
        </p:nvSpPr>
        <p:spPr>
          <a:xfrm rot="1723431">
            <a:off x="796628" y="1061384"/>
            <a:ext cx="3635301" cy="3635301"/>
          </a:xfrm>
          <a:custGeom>
            <a:gdLst>
              <a:gd fmla="*/ 966292 w 3413760" name="connsiteX0"/>
              <a:gd fmla="*/ 3244726 h 3413760" name="connsiteY0"/>
              <a:gd fmla="*/ 42795 w 3413760" name="connsiteX1"/>
              <a:gd fmla="*/ 2086696 h 3413760" name="connsiteY1"/>
              <a:gd fmla="*/ 1706880 w 3413760" name="connsiteX2"/>
              <a:gd fmla="*/ 1706880 h 3413760" name="connsiteY2"/>
              <a:gd fmla="*/ 966292 w 3413760" name="connsiteX3"/>
              <a:gd fmla="*/ 3244726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966292" y="3244726"/>
                </a:moveTo>
                <a:cubicBezTo>
                  <a:pt x="498287" y="3019347"/>
                  <a:pt x="158382" y="2593118"/>
                  <a:pt x="42795" y="2086696"/>
                </a:cubicBezTo>
                <a:lnTo>
                  <a:pt x="1706880" y="1706880"/>
                </a:lnTo>
                <a:lnTo>
                  <a:pt x="966292" y="3244726"/>
                </a:lnTo>
                <a:close/>
              </a:path>
            </a:pathLst>
          </a:custGeom>
          <a:solidFill>
            <a:srgbClr val="2F318B"/>
          </a:solidFill>
          <a:ln algn="ctr" cap="flat" cmpd="sng" w="25400">
            <a:solidFill>
              <a:sysClr lastClr="FFFFFF" val="window">
                <a:hueOff val="0"/>
                <a:satOff val="0"/>
                <a:lumOff val="0"/>
                <a:alphaOff val="0"/>
              </a:sysClr>
            </a:solidFill>
            <a:prstDash val="solid"/>
          </a:ln>
          <a:effectLst/>
        </p:spPr>
        <p:txBody>
          <a:bodyPr anchor="ctr" anchorCtr="0" bIns="781050" lIns="374650" numCol="1" rIns="2244090" spcCol="1270" spcFirstLastPara="0" tIns="2081530" vert="horz" wrap="square">
            <a:noAutofit/>
          </a:bodyPr>
          <a:lstStyle/>
          <a:p>
            <a:pPr algn="ctr" defTabSz="1733550">
              <a:lnSpc>
                <a:spcPct val="90000"/>
              </a:lnSpc>
              <a:spcBef>
                <a:spcPct val="0"/>
              </a:spcBef>
              <a:spcAft>
                <a:spcPct val="35000"/>
              </a:spcAft>
              <a:defRPr/>
            </a:pPr>
            <a:endParaRPr altLang="en-US" lang="zh-CN" sz="3900">
              <a:solidFill>
                <a:srgbClr val="0070C0"/>
              </a:solidFill>
            </a:endParaRPr>
          </a:p>
        </p:txBody>
      </p:sp>
      <p:sp>
        <p:nvSpPr>
          <p:cNvPr id="7" name="任意多边形 6"/>
          <p:cNvSpPr/>
          <p:nvPr/>
        </p:nvSpPr>
        <p:spPr>
          <a:xfrm rot="1723431">
            <a:off x="796628" y="1061384"/>
            <a:ext cx="3635301" cy="3635301"/>
          </a:xfrm>
          <a:custGeom>
            <a:gdLst>
              <a:gd fmla="*/ 42795 w 3413760" name="connsiteX0"/>
              <a:gd fmla="*/ 2086695 h 3413760" name="connsiteY0"/>
              <a:gd fmla="*/ 372387 w 3413760" name="connsiteX1"/>
              <a:gd fmla="*/ 642658 h 3413760" name="connsiteY1"/>
              <a:gd fmla="*/ 1706880 w 3413760" name="connsiteX2"/>
              <a:gd fmla="*/ 1706880 h 3413760" name="connsiteY2"/>
              <a:gd fmla="*/ 42795 w 3413760" name="connsiteX3"/>
              <a:gd fmla="*/ 2086695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42795" y="2086695"/>
                </a:moveTo>
                <a:cubicBezTo>
                  <a:pt x="-72792" y="1580274"/>
                  <a:pt x="48519" y="1048777"/>
                  <a:pt x="372387" y="642658"/>
                </a:cubicBezTo>
                <a:lnTo>
                  <a:pt x="1706880" y="1706880"/>
                </a:lnTo>
                <a:lnTo>
                  <a:pt x="42795" y="2086695"/>
                </a:lnTo>
                <a:close/>
              </a:path>
            </a:pathLst>
          </a:custGeom>
          <a:solidFill>
            <a:srgbClr val="2F318B"/>
          </a:solidFill>
          <a:ln algn="ctr" cap="flat" cmpd="sng" w="25400">
            <a:solidFill>
              <a:sysClr lastClr="FFFFFF" val="window">
                <a:hueOff val="0"/>
                <a:satOff val="0"/>
                <a:lumOff val="0"/>
                <a:alphaOff val="0"/>
              </a:sysClr>
            </a:solidFill>
            <a:prstDash val="solid"/>
          </a:ln>
          <a:effectLst/>
        </p:spPr>
        <p:txBody>
          <a:bodyPr anchor="ctr" anchorCtr="0" bIns="1604009" lIns="124714" numCol="1" rIns="2376170" spcCol="1270" spcFirstLastPara="0" tIns="1258571" vert="horz" wrap="square">
            <a:noAutofit/>
          </a:bodyPr>
          <a:lstStyle/>
          <a:p>
            <a:pPr algn="ctr" defTabSz="1377950">
              <a:lnSpc>
                <a:spcPct val="90000"/>
              </a:lnSpc>
              <a:spcBef>
                <a:spcPct val="0"/>
              </a:spcBef>
              <a:spcAft>
                <a:spcPct val="35000"/>
              </a:spcAft>
              <a:defRPr/>
            </a:pPr>
            <a:endParaRPr altLang="en-US" lang="zh-CN" sz="3100">
              <a:solidFill>
                <a:srgbClr val="0070C0"/>
              </a:solidFill>
            </a:endParaRPr>
          </a:p>
        </p:txBody>
      </p:sp>
      <p:sp>
        <p:nvSpPr>
          <p:cNvPr id="8" name="任意多边形 7"/>
          <p:cNvSpPr/>
          <p:nvPr/>
        </p:nvSpPr>
        <p:spPr>
          <a:xfrm rot="1723431">
            <a:off x="796628" y="1061384"/>
            <a:ext cx="3635301" cy="3635301"/>
          </a:xfrm>
          <a:custGeom>
            <a:gdLst>
              <a:gd fmla="*/ 372387 w 3413760" name="connsiteX0"/>
              <a:gd fmla="*/ 642658 h 3413760" name="connsiteY0"/>
              <a:gd fmla="*/ 1706880 w 3413760" name="connsiteX1"/>
              <a:gd fmla="*/ 0 h 3413760" name="connsiteY1"/>
              <a:gd fmla="*/ 1706880 w 3413760" name="connsiteX2"/>
              <a:gd fmla="*/ 1706880 h 3413760" name="connsiteY2"/>
              <a:gd fmla="*/ 372387 w 3413760" name="connsiteX3"/>
              <a:gd fmla="*/ 642658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372387" y="642658"/>
                </a:moveTo>
                <a:cubicBezTo>
                  <a:pt x="696256" y="236539"/>
                  <a:pt x="1187434" y="0"/>
                  <a:pt x="1706880" y="0"/>
                </a:cubicBezTo>
                <a:lnTo>
                  <a:pt x="1706880" y="1706880"/>
                </a:lnTo>
                <a:lnTo>
                  <a:pt x="372387" y="642658"/>
                </a:lnTo>
                <a:close/>
              </a:path>
            </a:pathLst>
          </a:custGeom>
          <a:solidFill>
            <a:srgbClr val="2F318B"/>
          </a:solidFill>
          <a:ln algn="ctr" cap="flat" cmpd="sng" w="25400">
            <a:solidFill>
              <a:sysClr lastClr="FFFFFF" val="window">
                <a:hueOff val="0"/>
                <a:satOff val="0"/>
                <a:lumOff val="0"/>
                <a:alphaOff val="0"/>
              </a:sysClr>
            </a:solidFill>
            <a:prstDash val="solid"/>
          </a:ln>
          <a:effectLst/>
        </p:spPr>
        <p:txBody>
          <a:bodyPr anchor="ctr" anchorCtr="0" bIns="2536189" lIns="776478" numCol="1" rIns="1776222" spcCol="1270" spcFirstLastPara="0" tIns="361951" vert="horz" wrap="square">
            <a:noAutofit/>
          </a:bodyPr>
          <a:lstStyle/>
          <a:p>
            <a:pPr algn="ctr" defTabSz="1289050">
              <a:lnSpc>
                <a:spcPct val="90000"/>
              </a:lnSpc>
              <a:spcBef>
                <a:spcPct val="0"/>
              </a:spcBef>
              <a:spcAft>
                <a:spcPct val="35000"/>
              </a:spcAft>
              <a:defRPr/>
            </a:pPr>
            <a:endParaRPr altLang="en-US" lang="zh-CN" sz="2900">
              <a:solidFill>
                <a:srgbClr val="0070C0"/>
              </a:solidFill>
            </a:endParaRPr>
          </a:p>
        </p:txBody>
      </p:sp>
      <p:sp>
        <p:nvSpPr>
          <p:cNvPr id="9" name="椭圆 8"/>
          <p:cNvSpPr/>
          <p:nvPr/>
        </p:nvSpPr>
        <p:spPr>
          <a:xfrm>
            <a:off x="2374489" y="2647805"/>
            <a:ext cx="507037" cy="507037"/>
          </a:xfrm>
          <a:prstGeom prst="ellipse">
            <a:avLst/>
          </a:prstGeom>
          <a:solidFill>
            <a:srgbClr val="2F318B"/>
          </a:solidFill>
          <a:ln algn="ctr" cap="flat" cmpd="sng" w="25400">
            <a:solidFill>
              <a:schemeClr val="bg1"/>
            </a:solid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altLang="en-US" kern="0" lang="zh-CN">
              <a:solidFill>
                <a:srgbClr val="0070C0"/>
              </a:solidFill>
              <a:latin charset="-122" pitchFamily="34" typeface="微软雅黑"/>
              <a:ea charset="-122" pitchFamily="34" typeface="微软雅黑"/>
            </a:endParaRPr>
          </a:p>
        </p:txBody>
      </p:sp>
      <p:sp>
        <p:nvSpPr>
          <p:cNvPr id="10" name="TextBox 9"/>
          <p:cNvSpPr txBox="1"/>
          <p:nvPr/>
        </p:nvSpPr>
        <p:spPr>
          <a:xfrm>
            <a:off x="2438138" y="2280425"/>
            <a:ext cx="404789" cy="368808"/>
          </a:xfrm>
          <a:prstGeom prst="rect">
            <a:avLst/>
          </a:prstGeom>
          <a:noFill/>
        </p:spPr>
        <p:txBody>
          <a:bodyPr rtlCol="0" wrap="square">
            <a:spAutoFit/>
          </a:bodyPr>
          <a:lstStyle/>
          <a:p>
            <a:pPr algn="ctr">
              <a:lnSpc>
                <a:spcPct val="130000"/>
              </a:lnSpc>
              <a:defRPr/>
            </a:pPr>
            <a:r>
              <a:rPr altLang="zh-CN" kern="0" lang="en-US" smtClean="0" sz="1400">
                <a:solidFill>
                  <a:sysClr lastClr="FFFFFF" val="window"/>
                </a:solidFill>
                <a:latin charset="-122" pitchFamily="34" typeface="微软雅黑"/>
                <a:ea charset="-122" pitchFamily="34" typeface="微软雅黑"/>
                <a:cs charset="0" pitchFamily="34" typeface="Arial"/>
              </a:rPr>
              <a:t>06</a:t>
            </a:r>
          </a:p>
        </p:txBody>
      </p:sp>
      <p:sp>
        <p:nvSpPr>
          <p:cNvPr id="11" name="TextBox 10"/>
          <p:cNvSpPr txBox="1"/>
          <p:nvPr/>
        </p:nvSpPr>
        <p:spPr>
          <a:xfrm>
            <a:off x="2064262" y="2422089"/>
            <a:ext cx="404789" cy="368808"/>
          </a:xfrm>
          <a:prstGeom prst="rect">
            <a:avLst/>
          </a:prstGeom>
          <a:noFill/>
        </p:spPr>
        <p:txBody>
          <a:bodyPr rtlCol="0" wrap="square">
            <a:spAutoFit/>
          </a:bodyPr>
          <a:lstStyle/>
          <a:p>
            <a:pPr algn="ctr">
              <a:lnSpc>
                <a:spcPct val="130000"/>
              </a:lnSpc>
              <a:defRPr/>
            </a:pPr>
            <a:r>
              <a:rPr altLang="zh-CN" kern="0" lang="en-US" smtClean="0" sz="1400">
                <a:solidFill>
                  <a:sysClr lastClr="FFFFFF" val="window"/>
                </a:solidFill>
                <a:latin charset="-122" pitchFamily="34" typeface="微软雅黑"/>
                <a:ea charset="-122" pitchFamily="34" typeface="微软雅黑"/>
                <a:cs charset="0" pitchFamily="34" typeface="Arial"/>
              </a:rPr>
              <a:t>05</a:t>
            </a:r>
          </a:p>
        </p:txBody>
      </p:sp>
      <p:sp>
        <p:nvSpPr>
          <p:cNvPr id="12" name="TextBox 11"/>
          <p:cNvSpPr txBox="1"/>
          <p:nvPr/>
        </p:nvSpPr>
        <p:spPr>
          <a:xfrm>
            <a:off x="1987837" y="2791697"/>
            <a:ext cx="404789" cy="368808"/>
          </a:xfrm>
          <a:prstGeom prst="rect">
            <a:avLst/>
          </a:prstGeom>
          <a:noFill/>
        </p:spPr>
        <p:txBody>
          <a:bodyPr rtlCol="0" wrap="square">
            <a:spAutoFit/>
          </a:bodyPr>
          <a:lstStyle/>
          <a:p>
            <a:pPr algn="ctr">
              <a:lnSpc>
                <a:spcPct val="130000"/>
              </a:lnSpc>
              <a:defRPr/>
            </a:pPr>
            <a:r>
              <a:rPr altLang="zh-CN" kern="0" lang="en-US" smtClean="0" sz="1400">
                <a:solidFill>
                  <a:sysClr lastClr="FFFFFF" val="window"/>
                </a:solidFill>
                <a:latin charset="-122" pitchFamily="34" typeface="微软雅黑"/>
                <a:ea charset="-122" pitchFamily="34" typeface="微软雅黑"/>
                <a:cs charset="0" pitchFamily="34" typeface="Arial"/>
              </a:rPr>
              <a:t>04</a:t>
            </a:r>
          </a:p>
        </p:txBody>
      </p:sp>
      <p:sp>
        <p:nvSpPr>
          <p:cNvPr id="13" name="TextBox 12"/>
          <p:cNvSpPr txBox="1"/>
          <p:nvPr/>
        </p:nvSpPr>
        <p:spPr>
          <a:xfrm>
            <a:off x="2205150" y="3095838"/>
            <a:ext cx="404789" cy="368808"/>
          </a:xfrm>
          <a:prstGeom prst="rect">
            <a:avLst/>
          </a:prstGeom>
          <a:noFill/>
        </p:spPr>
        <p:txBody>
          <a:bodyPr rtlCol="0" wrap="square">
            <a:spAutoFit/>
          </a:bodyPr>
          <a:lstStyle/>
          <a:p>
            <a:pPr algn="ctr">
              <a:lnSpc>
                <a:spcPct val="130000"/>
              </a:lnSpc>
              <a:defRPr/>
            </a:pPr>
            <a:r>
              <a:rPr altLang="zh-CN" kern="0" lang="en-US" smtClean="0" sz="1400">
                <a:solidFill>
                  <a:sysClr lastClr="FFFFFF" val="window"/>
                </a:solidFill>
                <a:latin charset="-122" pitchFamily="34" typeface="微软雅黑"/>
                <a:ea charset="-122" pitchFamily="34" typeface="微软雅黑"/>
                <a:cs charset="0" pitchFamily="34" typeface="Arial"/>
              </a:rPr>
              <a:t>03</a:t>
            </a:r>
          </a:p>
        </p:txBody>
      </p:sp>
      <p:sp>
        <p:nvSpPr>
          <p:cNvPr id="14" name="TextBox 13"/>
          <p:cNvSpPr txBox="1"/>
          <p:nvPr/>
        </p:nvSpPr>
        <p:spPr>
          <a:xfrm>
            <a:off x="2585690" y="3129377"/>
            <a:ext cx="404789" cy="368808"/>
          </a:xfrm>
          <a:prstGeom prst="rect">
            <a:avLst/>
          </a:prstGeom>
          <a:noFill/>
        </p:spPr>
        <p:txBody>
          <a:bodyPr rtlCol="0" wrap="square">
            <a:spAutoFit/>
          </a:bodyPr>
          <a:lstStyle/>
          <a:p>
            <a:pPr algn="ctr">
              <a:lnSpc>
                <a:spcPct val="130000"/>
              </a:lnSpc>
              <a:defRPr/>
            </a:pPr>
            <a:r>
              <a:rPr altLang="zh-CN" kern="0" lang="en-US" smtClean="0" sz="1400">
                <a:solidFill>
                  <a:sysClr lastClr="FFFFFF" val="window"/>
                </a:solidFill>
                <a:latin charset="-122" pitchFamily="34" typeface="微软雅黑"/>
                <a:ea charset="-122" pitchFamily="34" typeface="微软雅黑"/>
                <a:cs charset="0" pitchFamily="34" typeface="Arial"/>
              </a:rPr>
              <a:t>02</a:t>
            </a:r>
          </a:p>
        </p:txBody>
      </p:sp>
      <p:sp>
        <p:nvSpPr>
          <p:cNvPr id="15" name="TextBox 14"/>
          <p:cNvSpPr txBox="1"/>
          <p:nvPr/>
        </p:nvSpPr>
        <p:spPr>
          <a:xfrm>
            <a:off x="2870736" y="2826231"/>
            <a:ext cx="404789" cy="368808"/>
          </a:xfrm>
          <a:prstGeom prst="rect">
            <a:avLst/>
          </a:prstGeom>
          <a:noFill/>
        </p:spPr>
        <p:txBody>
          <a:bodyPr rtlCol="0" wrap="square">
            <a:spAutoFit/>
          </a:bodyPr>
          <a:lstStyle/>
          <a:p>
            <a:pPr algn="ctr">
              <a:lnSpc>
                <a:spcPct val="130000"/>
              </a:lnSpc>
              <a:defRPr/>
            </a:pPr>
            <a:r>
              <a:rPr altLang="zh-CN" kern="0" lang="en-US" smtClean="0" sz="1400">
                <a:solidFill>
                  <a:sysClr lastClr="FFFFFF" val="window"/>
                </a:solidFill>
                <a:latin charset="-122" pitchFamily="34" typeface="微软雅黑"/>
                <a:ea charset="-122" pitchFamily="34" typeface="微软雅黑"/>
                <a:cs charset="0" pitchFamily="34" typeface="Arial"/>
              </a:rPr>
              <a:t>01</a:t>
            </a:r>
          </a:p>
        </p:txBody>
      </p:sp>
      <p:sp>
        <p:nvSpPr>
          <p:cNvPr id="16" name="TextBox 15"/>
          <p:cNvSpPr txBox="1"/>
          <p:nvPr/>
        </p:nvSpPr>
        <p:spPr>
          <a:xfrm>
            <a:off x="2223287" y="1165219"/>
            <a:ext cx="867981" cy="804672"/>
          </a:xfrm>
          <a:prstGeom prst="rect">
            <a:avLst/>
          </a:prstGeom>
          <a:noFill/>
        </p:spPr>
        <p:txBody>
          <a:bodyPr rtlCol="0" wrap="square">
            <a:spAutoFit/>
          </a:bodyPr>
          <a:lstStyle/>
          <a:p>
            <a:pPr algn="just">
              <a:lnSpc>
                <a:spcPct val="130000"/>
              </a:lnSpc>
              <a:defRPr/>
            </a:pPr>
            <a:r>
              <a:rPr altLang="en-US" kern="0" lang="zh-CN" smtClean="0" sz="1200">
                <a:solidFill>
                  <a:sysClr lastClr="FFFFFF" val="window"/>
                </a:solidFill>
                <a:latin charset="-122" pitchFamily="34" typeface="微软雅黑"/>
                <a:ea charset="-122" pitchFamily="34" typeface="微软雅黑"/>
              </a:rPr>
              <a:t>您的内容打在这里或者复制</a:t>
            </a:r>
          </a:p>
        </p:txBody>
      </p:sp>
      <p:sp>
        <p:nvSpPr>
          <p:cNvPr id="17" name="TextBox 16"/>
          <p:cNvSpPr txBox="1"/>
          <p:nvPr/>
        </p:nvSpPr>
        <p:spPr>
          <a:xfrm>
            <a:off x="892735" y="2655786"/>
            <a:ext cx="820620" cy="804672"/>
          </a:xfrm>
          <a:prstGeom prst="rect">
            <a:avLst/>
          </a:prstGeom>
          <a:noFill/>
        </p:spPr>
        <p:txBody>
          <a:bodyPr rtlCol="0" wrap="square">
            <a:spAutoFit/>
          </a:bodyPr>
          <a:lstStyle/>
          <a:p>
            <a:pPr algn="just">
              <a:lnSpc>
                <a:spcPct val="130000"/>
              </a:lnSpc>
              <a:defRPr/>
            </a:pPr>
            <a:r>
              <a:rPr altLang="en-US" kern="0" lang="zh-CN" smtClean="0" sz="1200">
                <a:solidFill>
                  <a:sysClr lastClr="FFFFFF" val="window"/>
                </a:solidFill>
                <a:latin charset="-122" pitchFamily="34" typeface="微软雅黑"/>
                <a:ea charset="-122" pitchFamily="34" typeface="微软雅黑"/>
              </a:rPr>
              <a:t>您的内容打在这里或者复制</a:t>
            </a:r>
          </a:p>
        </p:txBody>
      </p:sp>
      <p:sp>
        <p:nvSpPr>
          <p:cNvPr id="18" name="TextBox 17"/>
          <p:cNvSpPr txBox="1"/>
          <p:nvPr/>
        </p:nvSpPr>
        <p:spPr>
          <a:xfrm>
            <a:off x="1591071" y="3590304"/>
            <a:ext cx="865035" cy="804672"/>
          </a:xfrm>
          <a:prstGeom prst="rect">
            <a:avLst/>
          </a:prstGeom>
          <a:noFill/>
        </p:spPr>
        <p:txBody>
          <a:bodyPr rtlCol="0" wrap="square">
            <a:spAutoFit/>
          </a:bodyPr>
          <a:lstStyle/>
          <a:p>
            <a:pPr algn="just">
              <a:lnSpc>
                <a:spcPct val="130000"/>
              </a:lnSpc>
              <a:defRPr/>
            </a:pPr>
            <a:r>
              <a:rPr altLang="en-US" kern="0" lang="zh-CN" smtClean="0" sz="1200">
                <a:solidFill>
                  <a:sysClr lastClr="FFFFFF" val="window"/>
                </a:solidFill>
                <a:latin charset="-122" pitchFamily="34" typeface="微软雅黑"/>
                <a:ea charset="-122" pitchFamily="34" typeface="微软雅黑"/>
              </a:rPr>
              <a:t>您的内容打在这里或者复制</a:t>
            </a:r>
          </a:p>
        </p:txBody>
      </p:sp>
      <p:sp>
        <p:nvSpPr>
          <p:cNvPr id="19" name="TextBox 18"/>
          <p:cNvSpPr txBox="1"/>
          <p:nvPr/>
        </p:nvSpPr>
        <p:spPr>
          <a:xfrm>
            <a:off x="1248717" y="1666888"/>
            <a:ext cx="839756" cy="804672"/>
          </a:xfrm>
          <a:prstGeom prst="rect">
            <a:avLst/>
          </a:prstGeom>
          <a:noFill/>
        </p:spPr>
        <p:txBody>
          <a:bodyPr rtlCol="0" wrap="square">
            <a:spAutoFit/>
          </a:bodyPr>
          <a:lstStyle/>
          <a:p>
            <a:pPr algn="just">
              <a:lnSpc>
                <a:spcPct val="130000"/>
              </a:lnSpc>
              <a:defRPr/>
            </a:pPr>
            <a:r>
              <a:rPr altLang="en-US" kern="0" lang="zh-CN" smtClean="0" sz="1200">
                <a:solidFill>
                  <a:sysClr lastClr="FFFFFF" val="window"/>
                </a:solidFill>
                <a:latin charset="-122" pitchFamily="34" typeface="微软雅黑"/>
                <a:ea charset="-122" pitchFamily="34" typeface="微软雅黑"/>
              </a:rPr>
              <a:t>您的内容打在这里或者复制</a:t>
            </a:r>
          </a:p>
        </p:txBody>
      </p:sp>
      <p:sp>
        <p:nvSpPr>
          <p:cNvPr id="20" name="TextBox 19"/>
          <p:cNvSpPr txBox="1"/>
          <p:nvPr/>
        </p:nvSpPr>
        <p:spPr>
          <a:xfrm>
            <a:off x="2662296" y="3653407"/>
            <a:ext cx="825688" cy="804672"/>
          </a:xfrm>
          <a:prstGeom prst="rect">
            <a:avLst/>
          </a:prstGeom>
          <a:noFill/>
        </p:spPr>
        <p:txBody>
          <a:bodyPr rtlCol="0" wrap="square">
            <a:spAutoFit/>
          </a:bodyPr>
          <a:lstStyle/>
          <a:p>
            <a:pPr algn="just">
              <a:lnSpc>
                <a:spcPct val="130000"/>
              </a:lnSpc>
              <a:defRPr/>
            </a:pPr>
            <a:r>
              <a:rPr altLang="en-US" kern="0" lang="zh-CN" smtClean="0" sz="1200">
                <a:solidFill>
                  <a:sysClr lastClr="FFFFFF" val="window"/>
                </a:solidFill>
                <a:latin charset="-122" pitchFamily="34" typeface="微软雅黑"/>
                <a:ea charset="-122" pitchFamily="34" typeface="微软雅黑"/>
              </a:rPr>
              <a:t>您的内容打在这里或者复制</a:t>
            </a:r>
          </a:p>
        </p:txBody>
      </p:sp>
      <p:sp>
        <p:nvSpPr>
          <p:cNvPr id="21" name="TextBox 20"/>
          <p:cNvSpPr txBox="1"/>
          <p:nvPr/>
        </p:nvSpPr>
        <p:spPr>
          <a:xfrm>
            <a:off x="3335873" y="2755170"/>
            <a:ext cx="811259" cy="804672"/>
          </a:xfrm>
          <a:prstGeom prst="rect">
            <a:avLst/>
          </a:prstGeom>
          <a:noFill/>
        </p:spPr>
        <p:txBody>
          <a:bodyPr rtlCol="0" wrap="square">
            <a:spAutoFit/>
          </a:bodyPr>
          <a:lstStyle/>
          <a:p>
            <a:pPr algn="just">
              <a:lnSpc>
                <a:spcPct val="130000"/>
              </a:lnSpc>
              <a:defRPr/>
            </a:pPr>
            <a:r>
              <a:rPr altLang="en-US" kern="0" lang="zh-CN" smtClean="0" sz="1200">
                <a:solidFill>
                  <a:sysClr lastClr="FFFFFF" val="window"/>
                </a:solidFill>
                <a:latin charset="-122" pitchFamily="34" typeface="微软雅黑"/>
                <a:ea charset="-122" pitchFamily="34" typeface="微软雅黑"/>
              </a:rPr>
              <a:t>您的内容打在这里或者复制</a:t>
            </a:r>
          </a:p>
        </p:txBody>
      </p:sp>
      <p:sp>
        <p:nvSpPr>
          <p:cNvPr id="22" name="TextBox 21"/>
          <p:cNvSpPr txBox="1"/>
          <p:nvPr/>
        </p:nvSpPr>
        <p:spPr>
          <a:xfrm>
            <a:off x="4208602" y="987574"/>
            <a:ext cx="3485142" cy="646176"/>
          </a:xfrm>
          <a:prstGeom prst="rect">
            <a:avLst/>
          </a:prstGeom>
          <a:noFill/>
        </p:spPr>
        <p:txBody>
          <a:bodyPr rtlCol="0" wrap="square">
            <a:spAutoFit/>
          </a:bodyPr>
          <a:lstStyle/>
          <a:p>
            <a:pPr algn="r" fontAlgn="base">
              <a:lnSpc>
                <a:spcPct val="130000"/>
              </a:lnSpc>
              <a:spcBef>
                <a:spcPct val="0"/>
              </a:spcBef>
              <a:spcAft>
                <a:spcPct val="0"/>
              </a:spcAft>
            </a:pPr>
            <a:r>
              <a:rPr altLang="en-US" b="1" lang="zh-CN" smtClean="0" sz="2800">
                <a:solidFill>
                  <a:srgbClr val="2F318B"/>
                </a:solidFill>
                <a:latin charset="-122" pitchFamily="34" typeface="微软雅黑"/>
                <a:ea charset="-122" pitchFamily="34" typeface="微软雅黑"/>
              </a:rPr>
              <a:t>您的标题打在这里</a:t>
            </a:r>
          </a:p>
        </p:txBody>
      </p:sp>
      <p:sp>
        <p:nvSpPr>
          <p:cNvPr id="23" name="TextBox 22"/>
          <p:cNvSpPr txBox="1"/>
          <p:nvPr/>
        </p:nvSpPr>
        <p:spPr>
          <a:xfrm>
            <a:off x="4685365" y="1556343"/>
            <a:ext cx="3271011" cy="408432"/>
          </a:xfrm>
          <a:prstGeom prst="rect">
            <a:avLst/>
          </a:prstGeom>
          <a:noFill/>
        </p:spPr>
        <p:txBody>
          <a:bodyPr rtlCol="0" wrap="square">
            <a:spAutoFit/>
          </a:bodyPr>
          <a:lstStyle/>
          <a:p>
            <a:pPr>
              <a:lnSpc>
                <a:spcPct val="130000"/>
              </a:lnSpc>
              <a:defRPr/>
            </a:pPr>
            <a:r>
              <a:rPr altLang="en-US" kern="0" lang="zh-CN" smtClean="0" sz="1600">
                <a:solidFill>
                  <a:sysClr lastClr="000000" val="windowText">
                    <a:lumMod val="65000"/>
                    <a:lumOff val="35000"/>
                  </a:sysClr>
                </a:solidFill>
                <a:latin charset="-122" pitchFamily="34" typeface="微软雅黑"/>
                <a:ea charset="-122" pitchFamily="34" typeface="微软雅黑"/>
              </a:rPr>
              <a:t>您的副标题打在这里或通过复制</a:t>
            </a:r>
          </a:p>
        </p:txBody>
      </p:sp>
      <p:cxnSp>
        <p:nvCxnSpPr>
          <p:cNvPr id="24" name="直接连接符 23"/>
          <p:cNvCxnSpPr/>
          <p:nvPr/>
        </p:nvCxnSpPr>
        <p:spPr>
          <a:xfrm>
            <a:off x="3899678" y="1576560"/>
            <a:ext cx="3730566" cy="0"/>
          </a:xfrm>
          <a:prstGeom prst="line">
            <a:avLst/>
          </a:prstGeom>
          <a:noFill/>
          <a:ln algn="ctr" cap="flat" cmpd="sng" w="19050">
            <a:solidFill>
              <a:srgbClr val="2F318B"/>
            </a:solidFill>
            <a:prstDash val="solid"/>
          </a:ln>
          <a:effectLst/>
        </p:spPr>
      </p:cxnSp>
      <p:sp>
        <p:nvSpPr>
          <p:cNvPr id="25" name="六边形 24"/>
          <p:cNvSpPr/>
          <p:nvPr/>
        </p:nvSpPr>
        <p:spPr>
          <a:xfrm>
            <a:off x="5436651" y="2296310"/>
            <a:ext cx="1497221" cy="1290708"/>
          </a:xfrm>
          <a:prstGeom prst="hexagon">
            <a:avLst/>
          </a:prstGeom>
          <a:blipFill>
            <a:blip r:embed="rId3"/>
            <a:stretch>
              <a:fillRect b="-22000" l="-9000" r="-42000" t="-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26" name="六边形 25"/>
          <p:cNvSpPr/>
          <p:nvPr/>
        </p:nvSpPr>
        <p:spPr>
          <a:xfrm>
            <a:off x="6661457" y="3130356"/>
            <a:ext cx="1106131" cy="953562"/>
          </a:xfrm>
          <a:prstGeom prst="hexagon">
            <a:avLst/>
          </a:prstGeom>
          <a:blipFill dpi="0" rotWithShape="1">
            <a:blip r:embed="rId4"/>
            <a:stretch>
              <a:fillRect b="-22000" l="-9000" r="-42000" t="-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27" name="六边形 26"/>
          <p:cNvSpPr/>
          <p:nvPr/>
        </p:nvSpPr>
        <p:spPr>
          <a:xfrm>
            <a:off x="4899282" y="3249038"/>
            <a:ext cx="808660" cy="697121"/>
          </a:xfrm>
          <a:prstGeom prst="hexagon">
            <a:avLst/>
          </a:prstGeom>
          <a:blipFill dpi="0" rotWithShape="1">
            <a:blip r:embed="rId5"/>
            <a:stretch>
              <a:fillRect b="-7000" l="-9000" r="-28000" t="-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28" name="六边形 27"/>
          <p:cNvSpPr/>
          <p:nvPr/>
        </p:nvSpPr>
        <p:spPr>
          <a:xfrm>
            <a:off x="6845887" y="2415075"/>
            <a:ext cx="615484" cy="530590"/>
          </a:xfrm>
          <a:prstGeom prst="hexagon">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E4D93"/>
              </a:solidFill>
              <a:latin charset="-122" pitchFamily="34" typeface="微软雅黑"/>
              <a:ea charset="-122" pitchFamily="34" typeface="微软雅黑"/>
            </a:endParaRPr>
          </a:p>
        </p:txBody>
      </p:sp>
      <p:sp>
        <p:nvSpPr>
          <p:cNvPr id="29" name="TextBox 28"/>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22165135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0"/>
                                  </p:stCondLst>
                                  <p:childTnLst>
                                    <p:set>
                                      <p:cBhvr>
                                        <p:cTn dur="1" fill="hold" id="6">
                                          <p:stCondLst>
                                            <p:cond delay="0"/>
                                          </p:stCondLst>
                                        </p:cTn>
                                        <p:tgtEl>
                                          <p:spTgt spid="9"/>
                                        </p:tgtEl>
                                        <p:attrNameLst>
                                          <p:attrName>style.visibility</p:attrName>
                                        </p:attrNameLst>
                                      </p:cBhvr>
                                      <p:to>
                                        <p:strVal val="visible"/>
                                      </p:to>
                                    </p:set>
                                  </p:childTnLst>
                                </p:cTn>
                              </p:par>
                              <p:par>
                                <p:cTn fill="hold" grpId="0" id="7" nodeType="withEffect" presetClass="entr" presetID="10" presetSubtype="0">
                                  <p:stCondLst>
                                    <p:cond delay="0"/>
                                  </p:stCondLst>
                                  <p:childTnLst>
                                    <p:set>
                                      <p:cBhvr>
                                        <p:cTn dur="1" fill="hold" id="8">
                                          <p:stCondLst>
                                            <p:cond delay="0"/>
                                          </p:stCondLst>
                                        </p:cTn>
                                        <p:tgtEl>
                                          <p:spTgt spid="8"/>
                                        </p:tgtEl>
                                        <p:attrNameLst>
                                          <p:attrName>style.visibility</p:attrName>
                                        </p:attrNameLst>
                                      </p:cBhvr>
                                      <p:to>
                                        <p:strVal val="visible"/>
                                      </p:to>
                                    </p:set>
                                    <p:animEffect filter="fade" transition="in">
                                      <p:cBhvr>
                                        <p:cTn dur="500" id="9"/>
                                        <p:tgtEl>
                                          <p:spTgt spid="8"/>
                                        </p:tgtEl>
                                      </p:cBhvr>
                                    </p:animEffect>
                                  </p:childTnLst>
                                </p:cTn>
                              </p:par>
                              <p:par>
                                <p:cTn fill="hold" grpId="0" id="10" nodeType="withEffect" presetClass="entr" presetID="10" presetSubtype="0">
                                  <p:stCondLst>
                                    <p:cond delay="250"/>
                                  </p:stCondLst>
                                  <p:childTnLst>
                                    <p:set>
                                      <p:cBhvr>
                                        <p:cTn dur="1" fill="hold" id="11">
                                          <p:stCondLst>
                                            <p:cond delay="0"/>
                                          </p:stCondLst>
                                        </p:cTn>
                                        <p:tgtEl>
                                          <p:spTgt spid="7"/>
                                        </p:tgtEl>
                                        <p:attrNameLst>
                                          <p:attrName>style.visibility</p:attrName>
                                        </p:attrNameLst>
                                      </p:cBhvr>
                                      <p:to>
                                        <p:strVal val="visible"/>
                                      </p:to>
                                    </p:set>
                                    <p:animEffect filter="fade" transition="in">
                                      <p:cBhvr>
                                        <p:cTn dur="500" id="12"/>
                                        <p:tgtEl>
                                          <p:spTgt spid="7"/>
                                        </p:tgtEl>
                                      </p:cBhvr>
                                    </p:animEffect>
                                  </p:childTnLst>
                                </p:cTn>
                              </p:par>
                              <p:par>
                                <p:cTn fill="hold" grpId="0" id="13" nodeType="withEffect" presetClass="entr" presetID="10" presetSubtype="0">
                                  <p:stCondLst>
                                    <p:cond delay="50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par>
                                <p:cTn fill="hold" grpId="0" id="16" nodeType="withEffect" presetClass="entr" presetID="10" presetSubtype="0">
                                  <p:stCondLst>
                                    <p:cond delay="750"/>
                                  </p:stCondLst>
                                  <p:childTnLst>
                                    <p:set>
                                      <p:cBhvr>
                                        <p:cTn dur="1" fill="hold" id="17">
                                          <p:stCondLst>
                                            <p:cond delay="0"/>
                                          </p:stCondLst>
                                        </p:cTn>
                                        <p:tgtEl>
                                          <p:spTgt spid="5"/>
                                        </p:tgtEl>
                                        <p:attrNameLst>
                                          <p:attrName>style.visibility</p:attrName>
                                        </p:attrNameLst>
                                      </p:cBhvr>
                                      <p:to>
                                        <p:strVal val="visible"/>
                                      </p:to>
                                    </p:set>
                                    <p:animEffect filter="fade" transition="in">
                                      <p:cBhvr>
                                        <p:cTn dur="500" id="18"/>
                                        <p:tgtEl>
                                          <p:spTgt spid="5"/>
                                        </p:tgtEl>
                                      </p:cBhvr>
                                    </p:animEffect>
                                  </p:childTnLst>
                                </p:cTn>
                              </p:par>
                              <p:par>
                                <p:cTn fill="hold" grpId="0" id="19" nodeType="withEffect" presetClass="entr" presetID="10" presetSubtype="0">
                                  <p:stCondLst>
                                    <p:cond delay="1000"/>
                                  </p:stCondLst>
                                  <p:childTnLst>
                                    <p:set>
                                      <p:cBhvr>
                                        <p:cTn dur="1" fill="hold" id="20">
                                          <p:stCondLst>
                                            <p:cond delay="0"/>
                                          </p:stCondLst>
                                        </p:cTn>
                                        <p:tgtEl>
                                          <p:spTgt spid="4"/>
                                        </p:tgtEl>
                                        <p:attrNameLst>
                                          <p:attrName>style.visibility</p:attrName>
                                        </p:attrNameLst>
                                      </p:cBhvr>
                                      <p:to>
                                        <p:strVal val="visible"/>
                                      </p:to>
                                    </p:set>
                                    <p:animEffect filter="fade" transition="in">
                                      <p:cBhvr>
                                        <p:cTn dur="500" id="21"/>
                                        <p:tgtEl>
                                          <p:spTgt spid="4"/>
                                        </p:tgtEl>
                                      </p:cBhvr>
                                    </p:animEffect>
                                  </p:childTnLst>
                                </p:cTn>
                              </p:par>
                              <p:par>
                                <p:cTn fill="hold" grpId="0" id="22" nodeType="withEffect" presetClass="entr" presetID="10" presetSubtype="0">
                                  <p:stCondLst>
                                    <p:cond delay="1250"/>
                                  </p:stCondLst>
                                  <p:childTnLst>
                                    <p:set>
                                      <p:cBhvr>
                                        <p:cTn dur="1" fill="hold" id="23">
                                          <p:stCondLst>
                                            <p:cond delay="0"/>
                                          </p:stCondLst>
                                        </p:cTn>
                                        <p:tgtEl>
                                          <p:spTgt spid="3"/>
                                        </p:tgtEl>
                                        <p:attrNameLst>
                                          <p:attrName>style.visibility</p:attrName>
                                        </p:attrNameLst>
                                      </p:cBhvr>
                                      <p:to>
                                        <p:strVal val="visible"/>
                                      </p:to>
                                    </p:set>
                                    <p:animEffect filter="fade" transition="in">
                                      <p:cBhvr>
                                        <p:cTn dur="500" id="24"/>
                                        <p:tgtEl>
                                          <p:spTgt spid="3"/>
                                        </p:tgtEl>
                                      </p:cBhvr>
                                    </p:animEffect>
                                  </p:childTnLst>
                                </p:cTn>
                              </p:par>
                            </p:childTnLst>
                          </p:cTn>
                        </p:par>
                        <p:par>
                          <p:cTn fill="hold" id="25" nodeType="afterGroup">
                            <p:stCondLst>
                              <p:cond delay="1750"/>
                            </p:stCondLst>
                            <p:childTnLst>
                              <p:par>
                                <p:cTn fill="hold" grpId="0" id="26" nodeType="afterEffect" presetClass="entr" presetID="10" presetSubtype="0">
                                  <p:stCondLst>
                                    <p:cond delay="0"/>
                                  </p:stCondLst>
                                  <p:childTnLst>
                                    <p:set>
                                      <p:cBhvr>
                                        <p:cTn dur="1" fill="hold" id="27">
                                          <p:stCondLst>
                                            <p:cond delay="0"/>
                                          </p:stCondLst>
                                        </p:cTn>
                                        <p:tgtEl>
                                          <p:spTgt spid="15"/>
                                        </p:tgtEl>
                                        <p:attrNameLst>
                                          <p:attrName>style.visibility</p:attrName>
                                        </p:attrNameLst>
                                      </p:cBhvr>
                                      <p:to>
                                        <p:strVal val="visible"/>
                                      </p:to>
                                    </p:set>
                                    <p:animEffect filter="fade" transition="in">
                                      <p:cBhvr>
                                        <p:cTn dur="500" id="28"/>
                                        <p:tgtEl>
                                          <p:spTgt spid="15"/>
                                        </p:tgtEl>
                                      </p:cBhvr>
                                    </p:animEffect>
                                  </p:childTnLst>
                                </p:cTn>
                              </p:par>
                              <p:par>
                                <p:cTn fill="hold" grpId="0" id="29" nodeType="withEffect" presetClass="entr" presetID="10" presetSubtype="0">
                                  <p:stCondLst>
                                    <p:cond delay="250"/>
                                  </p:stCondLst>
                                  <p:childTnLst>
                                    <p:set>
                                      <p:cBhvr>
                                        <p:cTn dur="1" fill="hold" id="30">
                                          <p:stCondLst>
                                            <p:cond delay="0"/>
                                          </p:stCondLst>
                                        </p:cTn>
                                        <p:tgtEl>
                                          <p:spTgt spid="14"/>
                                        </p:tgtEl>
                                        <p:attrNameLst>
                                          <p:attrName>style.visibility</p:attrName>
                                        </p:attrNameLst>
                                      </p:cBhvr>
                                      <p:to>
                                        <p:strVal val="visible"/>
                                      </p:to>
                                    </p:set>
                                    <p:animEffect filter="fade" transition="in">
                                      <p:cBhvr>
                                        <p:cTn dur="500" id="31"/>
                                        <p:tgtEl>
                                          <p:spTgt spid="14"/>
                                        </p:tgtEl>
                                      </p:cBhvr>
                                    </p:animEffect>
                                  </p:childTnLst>
                                </p:cTn>
                              </p:par>
                              <p:par>
                                <p:cTn fill="hold" grpId="0" id="32" nodeType="withEffect" presetClass="entr" presetID="10" presetSubtype="0">
                                  <p:stCondLst>
                                    <p:cond delay="500"/>
                                  </p:stCondLst>
                                  <p:childTnLst>
                                    <p:set>
                                      <p:cBhvr>
                                        <p:cTn dur="1" fill="hold" id="33">
                                          <p:stCondLst>
                                            <p:cond delay="0"/>
                                          </p:stCondLst>
                                        </p:cTn>
                                        <p:tgtEl>
                                          <p:spTgt spid="13"/>
                                        </p:tgtEl>
                                        <p:attrNameLst>
                                          <p:attrName>style.visibility</p:attrName>
                                        </p:attrNameLst>
                                      </p:cBhvr>
                                      <p:to>
                                        <p:strVal val="visible"/>
                                      </p:to>
                                    </p:set>
                                    <p:animEffect filter="fade" transition="in">
                                      <p:cBhvr>
                                        <p:cTn dur="500" id="34"/>
                                        <p:tgtEl>
                                          <p:spTgt spid="13"/>
                                        </p:tgtEl>
                                      </p:cBhvr>
                                    </p:animEffect>
                                  </p:childTnLst>
                                </p:cTn>
                              </p:par>
                              <p:par>
                                <p:cTn fill="hold" grpId="0" id="35" nodeType="withEffect" presetClass="entr" presetID="10" presetSubtype="0">
                                  <p:stCondLst>
                                    <p:cond delay="750"/>
                                  </p:stCondLst>
                                  <p:childTnLst>
                                    <p:set>
                                      <p:cBhvr>
                                        <p:cTn dur="1" fill="hold" id="36">
                                          <p:stCondLst>
                                            <p:cond delay="0"/>
                                          </p:stCondLst>
                                        </p:cTn>
                                        <p:tgtEl>
                                          <p:spTgt spid="12"/>
                                        </p:tgtEl>
                                        <p:attrNameLst>
                                          <p:attrName>style.visibility</p:attrName>
                                        </p:attrNameLst>
                                      </p:cBhvr>
                                      <p:to>
                                        <p:strVal val="visible"/>
                                      </p:to>
                                    </p:set>
                                    <p:animEffect filter="fade" transition="in">
                                      <p:cBhvr>
                                        <p:cTn dur="500" id="37"/>
                                        <p:tgtEl>
                                          <p:spTgt spid="12"/>
                                        </p:tgtEl>
                                      </p:cBhvr>
                                    </p:animEffect>
                                  </p:childTnLst>
                                </p:cTn>
                              </p:par>
                              <p:par>
                                <p:cTn fill="hold" grpId="0" id="38" nodeType="withEffect" presetClass="entr" presetID="10" presetSubtype="0">
                                  <p:stCondLst>
                                    <p:cond delay="1000"/>
                                  </p:stCondLst>
                                  <p:childTnLst>
                                    <p:set>
                                      <p:cBhvr>
                                        <p:cTn dur="1" fill="hold" id="39">
                                          <p:stCondLst>
                                            <p:cond delay="0"/>
                                          </p:stCondLst>
                                        </p:cTn>
                                        <p:tgtEl>
                                          <p:spTgt spid="11"/>
                                        </p:tgtEl>
                                        <p:attrNameLst>
                                          <p:attrName>style.visibility</p:attrName>
                                        </p:attrNameLst>
                                      </p:cBhvr>
                                      <p:to>
                                        <p:strVal val="visible"/>
                                      </p:to>
                                    </p:set>
                                    <p:animEffect filter="fade" transition="in">
                                      <p:cBhvr>
                                        <p:cTn dur="500" id="40"/>
                                        <p:tgtEl>
                                          <p:spTgt spid="11"/>
                                        </p:tgtEl>
                                      </p:cBhvr>
                                    </p:animEffect>
                                  </p:childTnLst>
                                </p:cTn>
                              </p:par>
                              <p:par>
                                <p:cTn fill="hold" grpId="0" id="41" nodeType="withEffect" presetClass="entr" presetID="10" presetSubtype="0">
                                  <p:stCondLst>
                                    <p:cond delay="1250"/>
                                  </p:stCondLst>
                                  <p:childTnLst>
                                    <p:set>
                                      <p:cBhvr>
                                        <p:cTn dur="1" fill="hold" id="42">
                                          <p:stCondLst>
                                            <p:cond delay="0"/>
                                          </p:stCondLst>
                                        </p:cTn>
                                        <p:tgtEl>
                                          <p:spTgt spid="10"/>
                                        </p:tgtEl>
                                        <p:attrNameLst>
                                          <p:attrName>style.visibility</p:attrName>
                                        </p:attrNameLst>
                                      </p:cBhvr>
                                      <p:to>
                                        <p:strVal val="visible"/>
                                      </p:to>
                                    </p:set>
                                    <p:animEffect filter="fade" transition="in">
                                      <p:cBhvr>
                                        <p:cTn dur="500" id="43"/>
                                        <p:tgtEl>
                                          <p:spTgt spid="10"/>
                                        </p:tgtEl>
                                      </p:cBhvr>
                                    </p:animEffect>
                                  </p:childTnLst>
                                </p:cTn>
                              </p:par>
                            </p:childTnLst>
                          </p:cTn>
                        </p:par>
                        <p:par>
                          <p:cTn fill="hold" id="44" nodeType="afterGroup">
                            <p:stCondLst>
                              <p:cond delay="3500"/>
                            </p:stCondLst>
                            <p:childTnLst>
                              <p:par>
                                <p:cTn fill="hold" grpId="0" id="45" nodeType="afterEffect" presetClass="entr" presetID="31" presetSubtype="0">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p:cTn dur="1000" fill="hold" id="47"/>
                                        <p:tgtEl>
                                          <p:spTgt spid="16"/>
                                        </p:tgtEl>
                                        <p:attrNameLst>
                                          <p:attrName>ppt_w</p:attrName>
                                        </p:attrNameLst>
                                      </p:cBhvr>
                                      <p:tavLst>
                                        <p:tav tm="0">
                                          <p:val>
                                            <p:fltVal val="0"/>
                                          </p:val>
                                        </p:tav>
                                        <p:tav tm="100000">
                                          <p:val>
                                            <p:strVal val="#ppt_w"/>
                                          </p:val>
                                        </p:tav>
                                      </p:tavLst>
                                    </p:anim>
                                    <p:anim calcmode="lin" valueType="num">
                                      <p:cBhvr>
                                        <p:cTn dur="1000" fill="hold" id="48"/>
                                        <p:tgtEl>
                                          <p:spTgt spid="16"/>
                                        </p:tgtEl>
                                        <p:attrNameLst>
                                          <p:attrName>ppt_h</p:attrName>
                                        </p:attrNameLst>
                                      </p:cBhvr>
                                      <p:tavLst>
                                        <p:tav tm="0">
                                          <p:val>
                                            <p:fltVal val="0"/>
                                          </p:val>
                                        </p:tav>
                                        <p:tav tm="100000">
                                          <p:val>
                                            <p:strVal val="#ppt_h"/>
                                          </p:val>
                                        </p:tav>
                                      </p:tavLst>
                                    </p:anim>
                                    <p:anim calcmode="lin" valueType="num">
                                      <p:cBhvr>
                                        <p:cTn dur="1000" fill="hold" id="49"/>
                                        <p:tgtEl>
                                          <p:spTgt spid="16"/>
                                        </p:tgtEl>
                                        <p:attrNameLst>
                                          <p:attrName>style.rotation</p:attrName>
                                        </p:attrNameLst>
                                      </p:cBhvr>
                                      <p:tavLst>
                                        <p:tav tm="0">
                                          <p:val>
                                            <p:fltVal val="90"/>
                                          </p:val>
                                        </p:tav>
                                        <p:tav tm="100000">
                                          <p:val>
                                            <p:fltVal val="0"/>
                                          </p:val>
                                        </p:tav>
                                      </p:tavLst>
                                    </p:anim>
                                    <p:animEffect filter="fade" transition="in">
                                      <p:cBhvr>
                                        <p:cTn dur="1000" id="50"/>
                                        <p:tgtEl>
                                          <p:spTgt spid="16"/>
                                        </p:tgtEl>
                                      </p:cBhvr>
                                    </p:animEffect>
                                  </p:childTnLst>
                                </p:cTn>
                              </p:par>
                              <p:par>
                                <p:cTn fill="hold" grpId="0" id="51" nodeType="withEffect" presetClass="entr" presetID="31" presetSubtype="0">
                                  <p:stCondLst>
                                    <p:cond delay="0"/>
                                  </p:stCondLst>
                                  <p:childTnLst>
                                    <p:set>
                                      <p:cBhvr>
                                        <p:cTn dur="1" fill="hold" id="52">
                                          <p:stCondLst>
                                            <p:cond delay="0"/>
                                          </p:stCondLst>
                                        </p:cTn>
                                        <p:tgtEl>
                                          <p:spTgt spid="19"/>
                                        </p:tgtEl>
                                        <p:attrNameLst>
                                          <p:attrName>style.visibility</p:attrName>
                                        </p:attrNameLst>
                                      </p:cBhvr>
                                      <p:to>
                                        <p:strVal val="visible"/>
                                      </p:to>
                                    </p:set>
                                    <p:anim calcmode="lin" valueType="num">
                                      <p:cBhvr>
                                        <p:cTn dur="500" fill="hold" id="53"/>
                                        <p:tgtEl>
                                          <p:spTgt spid="19"/>
                                        </p:tgtEl>
                                        <p:attrNameLst>
                                          <p:attrName>ppt_w</p:attrName>
                                        </p:attrNameLst>
                                      </p:cBhvr>
                                      <p:tavLst>
                                        <p:tav tm="0">
                                          <p:val>
                                            <p:fltVal val="0"/>
                                          </p:val>
                                        </p:tav>
                                        <p:tav tm="100000">
                                          <p:val>
                                            <p:strVal val="#ppt_w"/>
                                          </p:val>
                                        </p:tav>
                                      </p:tavLst>
                                    </p:anim>
                                    <p:anim calcmode="lin" valueType="num">
                                      <p:cBhvr>
                                        <p:cTn dur="500" fill="hold" id="54"/>
                                        <p:tgtEl>
                                          <p:spTgt spid="19"/>
                                        </p:tgtEl>
                                        <p:attrNameLst>
                                          <p:attrName>ppt_h</p:attrName>
                                        </p:attrNameLst>
                                      </p:cBhvr>
                                      <p:tavLst>
                                        <p:tav tm="0">
                                          <p:val>
                                            <p:fltVal val="0"/>
                                          </p:val>
                                        </p:tav>
                                        <p:tav tm="100000">
                                          <p:val>
                                            <p:strVal val="#ppt_h"/>
                                          </p:val>
                                        </p:tav>
                                      </p:tavLst>
                                    </p:anim>
                                    <p:anim calcmode="lin" valueType="num">
                                      <p:cBhvr>
                                        <p:cTn dur="500" fill="hold" id="55"/>
                                        <p:tgtEl>
                                          <p:spTgt spid="19"/>
                                        </p:tgtEl>
                                        <p:attrNameLst>
                                          <p:attrName>style.rotation</p:attrName>
                                        </p:attrNameLst>
                                      </p:cBhvr>
                                      <p:tavLst>
                                        <p:tav tm="0">
                                          <p:val>
                                            <p:fltVal val="90"/>
                                          </p:val>
                                        </p:tav>
                                        <p:tav tm="100000">
                                          <p:val>
                                            <p:fltVal val="0"/>
                                          </p:val>
                                        </p:tav>
                                      </p:tavLst>
                                    </p:anim>
                                    <p:animEffect filter="fade" transition="in">
                                      <p:cBhvr>
                                        <p:cTn dur="500" id="56"/>
                                        <p:tgtEl>
                                          <p:spTgt spid="19"/>
                                        </p:tgtEl>
                                      </p:cBhvr>
                                    </p:animEffect>
                                  </p:childTnLst>
                                </p:cTn>
                              </p:par>
                              <p:par>
                                <p:cTn fill="hold" grpId="0" id="57" nodeType="withEffect" presetClass="entr" presetID="31" presetSubtype="0">
                                  <p:stCondLst>
                                    <p:cond delay="250"/>
                                  </p:stCondLst>
                                  <p:childTnLst>
                                    <p:set>
                                      <p:cBhvr>
                                        <p:cTn dur="1" fill="hold" id="58">
                                          <p:stCondLst>
                                            <p:cond delay="0"/>
                                          </p:stCondLst>
                                        </p:cTn>
                                        <p:tgtEl>
                                          <p:spTgt spid="17"/>
                                        </p:tgtEl>
                                        <p:attrNameLst>
                                          <p:attrName>style.visibility</p:attrName>
                                        </p:attrNameLst>
                                      </p:cBhvr>
                                      <p:to>
                                        <p:strVal val="visible"/>
                                      </p:to>
                                    </p:set>
                                    <p:anim calcmode="lin" valueType="num">
                                      <p:cBhvr>
                                        <p:cTn dur="500" fill="hold" id="59"/>
                                        <p:tgtEl>
                                          <p:spTgt spid="17"/>
                                        </p:tgtEl>
                                        <p:attrNameLst>
                                          <p:attrName>ppt_w</p:attrName>
                                        </p:attrNameLst>
                                      </p:cBhvr>
                                      <p:tavLst>
                                        <p:tav tm="0">
                                          <p:val>
                                            <p:fltVal val="0"/>
                                          </p:val>
                                        </p:tav>
                                        <p:tav tm="100000">
                                          <p:val>
                                            <p:strVal val="#ppt_w"/>
                                          </p:val>
                                        </p:tav>
                                      </p:tavLst>
                                    </p:anim>
                                    <p:anim calcmode="lin" valueType="num">
                                      <p:cBhvr>
                                        <p:cTn dur="500" fill="hold" id="60"/>
                                        <p:tgtEl>
                                          <p:spTgt spid="17"/>
                                        </p:tgtEl>
                                        <p:attrNameLst>
                                          <p:attrName>ppt_h</p:attrName>
                                        </p:attrNameLst>
                                      </p:cBhvr>
                                      <p:tavLst>
                                        <p:tav tm="0">
                                          <p:val>
                                            <p:fltVal val="0"/>
                                          </p:val>
                                        </p:tav>
                                        <p:tav tm="100000">
                                          <p:val>
                                            <p:strVal val="#ppt_h"/>
                                          </p:val>
                                        </p:tav>
                                      </p:tavLst>
                                    </p:anim>
                                    <p:anim calcmode="lin" valueType="num">
                                      <p:cBhvr>
                                        <p:cTn dur="500" fill="hold" id="61"/>
                                        <p:tgtEl>
                                          <p:spTgt spid="17"/>
                                        </p:tgtEl>
                                        <p:attrNameLst>
                                          <p:attrName>style.rotation</p:attrName>
                                        </p:attrNameLst>
                                      </p:cBhvr>
                                      <p:tavLst>
                                        <p:tav tm="0">
                                          <p:val>
                                            <p:fltVal val="90"/>
                                          </p:val>
                                        </p:tav>
                                        <p:tav tm="100000">
                                          <p:val>
                                            <p:fltVal val="0"/>
                                          </p:val>
                                        </p:tav>
                                      </p:tavLst>
                                    </p:anim>
                                    <p:animEffect filter="fade" transition="in">
                                      <p:cBhvr>
                                        <p:cTn dur="500" id="62"/>
                                        <p:tgtEl>
                                          <p:spTgt spid="17"/>
                                        </p:tgtEl>
                                      </p:cBhvr>
                                    </p:animEffect>
                                  </p:childTnLst>
                                </p:cTn>
                              </p:par>
                              <p:par>
                                <p:cTn fill="hold" grpId="0" id="63" nodeType="withEffect" presetClass="entr" presetID="31" presetSubtype="0">
                                  <p:stCondLst>
                                    <p:cond delay="500"/>
                                  </p:stCondLst>
                                  <p:childTnLst>
                                    <p:set>
                                      <p:cBhvr>
                                        <p:cTn dur="1" fill="hold" id="64">
                                          <p:stCondLst>
                                            <p:cond delay="0"/>
                                          </p:stCondLst>
                                        </p:cTn>
                                        <p:tgtEl>
                                          <p:spTgt spid="18"/>
                                        </p:tgtEl>
                                        <p:attrNameLst>
                                          <p:attrName>style.visibility</p:attrName>
                                        </p:attrNameLst>
                                      </p:cBhvr>
                                      <p:to>
                                        <p:strVal val="visible"/>
                                      </p:to>
                                    </p:set>
                                    <p:anim calcmode="lin" valueType="num">
                                      <p:cBhvr>
                                        <p:cTn dur="500" fill="hold" id="65"/>
                                        <p:tgtEl>
                                          <p:spTgt spid="18"/>
                                        </p:tgtEl>
                                        <p:attrNameLst>
                                          <p:attrName>ppt_w</p:attrName>
                                        </p:attrNameLst>
                                      </p:cBhvr>
                                      <p:tavLst>
                                        <p:tav tm="0">
                                          <p:val>
                                            <p:fltVal val="0"/>
                                          </p:val>
                                        </p:tav>
                                        <p:tav tm="100000">
                                          <p:val>
                                            <p:strVal val="#ppt_w"/>
                                          </p:val>
                                        </p:tav>
                                      </p:tavLst>
                                    </p:anim>
                                    <p:anim calcmode="lin" valueType="num">
                                      <p:cBhvr>
                                        <p:cTn dur="500" fill="hold" id="66"/>
                                        <p:tgtEl>
                                          <p:spTgt spid="18"/>
                                        </p:tgtEl>
                                        <p:attrNameLst>
                                          <p:attrName>ppt_h</p:attrName>
                                        </p:attrNameLst>
                                      </p:cBhvr>
                                      <p:tavLst>
                                        <p:tav tm="0">
                                          <p:val>
                                            <p:fltVal val="0"/>
                                          </p:val>
                                        </p:tav>
                                        <p:tav tm="100000">
                                          <p:val>
                                            <p:strVal val="#ppt_h"/>
                                          </p:val>
                                        </p:tav>
                                      </p:tavLst>
                                    </p:anim>
                                    <p:anim calcmode="lin" valueType="num">
                                      <p:cBhvr>
                                        <p:cTn dur="500" fill="hold" id="67"/>
                                        <p:tgtEl>
                                          <p:spTgt spid="18"/>
                                        </p:tgtEl>
                                        <p:attrNameLst>
                                          <p:attrName>style.rotation</p:attrName>
                                        </p:attrNameLst>
                                      </p:cBhvr>
                                      <p:tavLst>
                                        <p:tav tm="0">
                                          <p:val>
                                            <p:fltVal val="90"/>
                                          </p:val>
                                        </p:tav>
                                        <p:tav tm="100000">
                                          <p:val>
                                            <p:fltVal val="0"/>
                                          </p:val>
                                        </p:tav>
                                      </p:tavLst>
                                    </p:anim>
                                    <p:animEffect filter="fade" transition="in">
                                      <p:cBhvr>
                                        <p:cTn dur="500" id="68"/>
                                        <p:tgtEl>
                                          <p:spTgt spid="18"/>
                                        </p:tgtEl>
                                      </p:cBhvr>
                                    </p:animEffect>
                                  </p:childTnLst>
                                </p:cTn>
                              </p:par>
                              <p:par>
                                <p:cTn fill="hold" grpId="0" id="69" nodeType="withEffect" presetClass="entr" presetID="31" presetSubtype="0">
                                  <p:stCondLst>
                                    <p:cond delay="750"/>
                                  </p:stCondLst>
                                  <p:childTnLst>
                                    <p:set>
                                      <p:cBhvr>
                                        <p:cTn dur="1" fill="hold" id="70">
                                          <p:stCondLst>
                                            <p:cond delay="0"/>
                                          </p:stCondLst>
                                        </p:cTn>
                                        <p:tgtEl>
                                          <p:spTgt spid="20"/>
                                        </p:tgtEl>
                                        <p:attrNameLst>
                                          <p:attrName>style.visibility</p:attrName>
                                        </p:attrNameLst>
                                      </p:cBhvr>
                                      <p:to>
                                        <p:strVal val="visible"/>
                                      </p:to>
                                    </p:set>
                                    <p:anim calcmode="lin" valueType="num">
                                      <p:cBhvr>
                                        <p:cTn dur="500" fill="hold" id="71"/>
                                        <p:tgtEl>
                                          <p:spTgt spid="20"/>
                                        </p:tgtEl>
                                        <p:attrNameLst>
                                          <p:attrName>ppt_w</p:attrName>
                                        </p:attrNameLst>
                                      </p:cBhvr>
                                      <p:tavLst>
                                        <p:tav tm="0">
                                          <p:val>
                                            <p:fltVal val="0"/>
                                          </p:val>
                                        </p:tav>
                                        <p:tav tm="100000">
                                          <p:val>
                                            <p:strVal val="#ppt_w"/>
                                          </p:val>
                                        </p:tav>
                                      </p:tavLst>
                                    </p:anim>
                                    <p:anim calcmode="lin" valueType="num">
                                      <p:cBhvr>
                                        <p:cTn dur="500" fill="hold" id="72"/>
                                        <p:tgtEl>
                                          <p:spTgt spid="20"/>
                                        </p:tgtEl>
                                        <p:attrNameLst>
                                          <p:attrName>ppt_h</p:attrName>
                                        </p:attrNameLst>
                                      </p:cBhvr>
                                      <p:tavLst>
                                        <p:tav tm="0">
                                          <p:val>
                                            <p:fltVal val="0"/>
                                          </p:val>
                                        </p:tav>
                                        <p:tav tm="100000">
                                          <p:val>
                                            <p:strVal val="#ppt_h"/>
                                          </p:val>
                                        </p:tav>
                                      </p:tavLst>
                                    </p:anim>
                                    <p:anim calcmode="lin" valueType="num">
                                      <p:cBhvr>
                                        <p:cTn dur="500" fill="hold" id="73"/>
                                        <p:tgtEl>
                                          <p:spTgt spid="20"/>
                                        </p:tgtEl>
                                        <p:attrNameLst>
                                          <p:attrName>style.rotation</p:attrName>
                                        </p:attrNameLst>
                                      </p:cBhvr>
                                      <p:tavLst>
                                        <p:tav tm="0">
                                          <p:val>
                                            <p:fltVal val="90"/>
                                          </p:val>
                                        </p:tav>
                                        <p:tav tm="100000">
                                          <p:val>
                                            <p:fltVal val="0"/>
                                          </p:val>
                                        </p:tav>
                                      </p:tavLst>
                                    </p:anim>
                                    <p:animEffect filter="fade" transition="in">
                                      <p:cBhvr>
                                        <p:cTn dur="500" id="74"/>
                                        <p:tgtEl>
                                          <p:spTgt spid="20"/>
                                        </p:tgtEl>
                                      </p:cBhvr>
                                    </p:animEffect>
                                  </p:childTnLst>
                                </p:cTn>
                              </p:par>
                              <p:par>
                                <p:cTn fill="hold" grpId="0" id="75" nodeType="withEffect" presetClass="entr" presetID="31" presetSubtype="0">
                                  <p:stCondLst>
                                    <p:cond delay="1000"/>
                                  </p:stCondLst>
                                  <p:childTnLst>
                                    <p:set>
                                      <p:cBhvr>
                                        <p:cTn dur="1" fill="hold" id="76">
                                          <p:stCondLst>
                                            <p:cond delay="0"/>
                                          </p:stCondLst>
                                        </p:cTn>
                                        <p:tgtEl>
                                          <p:spTgt spid="21"/>
                                        </p:tgtEl>
                                        <p:attrNameLst>
                                          <p:attrName>style.visibility</p:attrName>
                                        </p:attrNameLst>
                                      </p:cBhvr>
                                      <p:to>
                                        <p:strVal val="visible"/>
                                      </p:to>
                                    </p:set>
                                    <p:anim calcmode="lin" valueType="num">
                                      <p:cBhvr>
                                        <p:cTn dur="500" fill="hold" id="77"/>
                                        <p:tgtEl>
                                          <p:spTgt spid="21"/>
                                        </p:tgtEl>
                                        <p:attrNameLst>
                                          <p:attrName>ppt_w</p:attrName>
                                        </p:attrNameLst>
                                      </p:cBhvr>
                                      <p:tavLst>
                                        <p:tav tm="0">
                                          <p:val>
                                            <p:fltVal val="0"/>
                                          </p:val>
                                        </p:tav>
                                        <p:tav tm="100000">
                                          <p:val>
                                            <p:strVal val="#ppt_w"/>
                                          </p:val>
                                        </p:tav>
                                      </p:tavLst>
                                    </p:anim>
                                    <p:anim calcmode="lin" valueType="num">
                                      <p:cBhvr>
                                        <p:cTn dur="500" fill="hold" id="78"/>
                                        <p:tgtEl>
                                          <p:spTgt spid="21"/>
                                        </p:tgtEl>
                                        <p:attrNameLst>
                                          <p:attrName>ppt_h</p:attrName>
                                        </p:attrNameLst>
                                      </p:cBhvr>
                                      <p:tavLst>
                                        <p:tav tm="0">
                                          <p:val>
                                            <p:fltVal val="0"/>
                                          </p:val>
                                        </p:tav>
                                        <p:tav tm="100000">
                                          <p:val>
                                            <p:strVal val="#ppt_h"/>
                                          </p:val>
                                        </p:tav>
                                      </p:tavLst>
                                    </p:anim>
                                    <p:anim calcmode="lin" valueType="num">
                                      <p:cBhvr>
                                        <p:cTn dur="500" fill="hold" id="79"/>
                                        <p:tgtEl>
                                          <p:spTgt spid="21"/>
                                        </p:tgtEl>
                                        <p:attrNameLst>
                                          <p:attrName>style.rotation</p:attrName>
                                        </p:attrNameLst>
                                      </p:cBhvr>
                                      <p:tavLst>
                                        <p:tav tm="0">
                                          <p:val>
                                            <p:fltVal val="90"/>
                                          </p:val>
                                        </p:tav>
                                        <p:tav tm="100000">
                                          <p:val>
                                            <p:fltVal val="0"/>
                                          </p:val>
                                        </p:tav>
                                      </p:tavLst>
                                    </p:anim>
                                    <p:animEffect filter="fade" transition="in">
                                      <p:cBhvr>
                                        <p:cTn dur="500" id="80"/>
                                        <p:tgtEl>
                                          <p:spTgt spid="21"/>
                                        </p:tgtEl>
                                      </p:cBhvr>
                                    </p:animEffect>
                                  </p:childTnLst>
                                </p:cTn>
                              </p:par>
                            </p:childTnLst>
                          </p:cTn>
                        </p:par>
                        <p:par>
                          <p:cTn fill="hold" id="81" nodeType="afterGroup">
                            <p:stCondLst>
                              <p:cond delay="5000"/>
                            </p:stCondLst>
                            <p:childTnLst>
                              <p:par>
                                <p:cTn fill="hold" id="82" nodeType="afterEffect" presetClass="entr" presetID="22" presetSubtype="2">
                                  <p:stCondLst>
                                    <p:cond delay="0"/>
                                  </p:stCondLst>
                                  <p:childTnLst>
                                    <p:set>
                                      <p:cBhvr>
                                        <p:cTn dur="1" fill="hold" id="83">
                                          <p:stCondLst>
                                            <p:cond delay="0"/>
                                          </p:stCondLst>
                                        </p:cTn>
                                        <p:tgtEl>
                                          <p:spTgt spid="24"/>
                                        </p:tgtEl>
                                        <p:attrNameLst>
                                          <p:attrName>style.visibility</p:attrName>
                                        </p:attrNameLst>
                                      </p:cBhvr>
                                      <p:to>
                                        <p:strVal val="visible"/>
                                      </p:to>
                                    </p:set>
                                    <p:animEffect filter="wipe(right)" transition="in">
                                      <p:cBhvr>
                                        <p:cTn dur="500" id="84"/>
                                        <p:tgtEl>
                                          <p:spTgt spid="24"/>
                                        </p:tgtEl>
                                      </p:cBhvr>
                                    </p:animEffect>
                                  </p:childTnLst>
                                </p:cTn>
                              </p:par>
                            </p:childTnLst>
                          </p:cTn>
                        </p:par>
                        <p:par>
                          <p:cTn fill="hold" id="85" nodeType="afterGroup">
                            <p:stCondLst>
                              <p:cond delay="5500"/>
                            </p:stCondLst>
                            <p:childTnLst>
                              <p:par>
                                <p:cTn fill="hold" grpId="0" id="86" nodeType="afterEffect" presetClass="entr" presetID="42" presetSubtype="0">
                                  <p:stCondLst>
                                    <p:cond delay="0"/>
                                  </p:stCondLst>
                                  <p:childTnLst>
                                    <p:set>
                                      <p:cBhvr>
                                        <p:cTn dur="1" fill="hold" id="87">
                                          <p:stCondLst>
                                            <p:cond delay="0"/>
                                          </p:stCondLst>
                                        </p:cTn>
                                        <p:tgtEl>
                                          <p:spTgt spid="22"/>
                                        </p:tgtEl>
                                        <p:attrNameLst>
                                          <p:attrName>style.visibility</p:attrName>
                                        </p:attrNameLst>
                                      </p:cBhvr>
                                      <p:to>
                                        <p:strVal val="visible"/>
                                      </p:to>
                                    </p:set>
                                    <p:animEffect filter="fade" transition="in">
                                      <p:cBhvr>
                                        <p:cTn dur="1000" id="88"/>
                                        <p:tgtEl>
                                          <p:spTgt spid="22"/>
                                        </p:tgtEl>
                                      </p:cBhvr>
                                    </p:animEffect>
                                    <p:anim calcmode="lin" valueType="num">
                                      <p:cBhvr>
                                        <p:cTn dur="1000" fill="hold" id="89"/>
                                        <p:tgtEl>
                                          <p:spTgt spid="22"/>
                                        </p:tgtEl>
                                        <p:attrNameLst>
                                          <p:attrName>ppt_x</p:attrName>
                                        </p:attrNameLst>
                                      </p:cBhvr>
                                      <p:tavLst>
                                        <p:tav tm="0">
                                          <p:val>
                                            <p:strVal val="#ppt_x"/>
                                          </p:val>
                                        </p:tav>
                                        <p:tav tm="100000">
                                          <p:val>
                                            <p:strVal val="#ppt_x"/>
                                          </p:val>
                                        </p:tav>
                                      </p:tavLst>
                                    </p:anim>
                                    <p:anim calcmode="lin" valueType="num">
                                      <p:cBhvr>
                                        <p:cTn dur="1000" fill="hold" id="90"/>
                                        <p:tgtEl>
                                          <p:spTgt spid="22"/>
                                        </p:tgtEl>
                                        <p:attrNameLst>
                                          <p:attrName>ppt_y</p:attrName>
                                        </p:attrNameLst>
                                      </p:cBhvr>
                                      <p:tavLst>
                                        <p:tav tm="0">
                                          <p:val>
                                            <p:strVal val="#ppt_y+.1"/>
                                          </p:val>
                                        </p:tav>
                                        <p:tav tm="100000">
                                          <p:val>
                                            <p:strVal val="#ppt_y"/>
                                          </p:val>
                                        </p:tav>
                                      </p:tavLst>
                                    </p:anim>
                                  </p:childTnLst>
                                </p:cTn>
                              </p:par>
                              <p:par>
                                <p:cTn fill="hold" grpId="0" id="91" nodeType="withEffect" presetClass="entr" presetID="47" presetSubtype="0">
                                  <p:stCondLst>
                                    <p:cond delay="0"/>
                                  </p:stCondLst>
                                  <p:childTnLst>
                                    <p:set>
                                      <p:cBhvr>
                                        <p:cTn dur="1" fill="hold" id="92">
                                          <p:stCondLst>
                                            <p:cond delay="0"/>
                                          </p:stCondLst>
                                        </p:cTn>
                                        <p:tgtEl>
                                          <p:spTgt spid="23"/>
                                        </p:tgtEl>
                                        <p:attrNameLst>
                                          <p:attrName>style.visibility</p:attrName>
                                        </p:attrNameLst>
                                      </p:cBhvr>
                                      <p:to>
                                        <p:strVal val="visible"/>
                                      </p:to>
                                    </p:set>
                                    <p:animEffect filter="fade" transition="in">
                                      <p:cBhvr>
                                        <p:cTn dur="1000" id="93"/>
                                        <p:tgtEl>
                                          <p:spTgt spid="23"/>
                                        </p:tgtEl>
                                      </p:cBhvr>
                                    </p:animEffect>
                                    <p:anim calcmode="lin" valueType="num">
                                      <p:cBhvr>
                                        <p:cTn dur="1000" fill="hold" id="94"/>
                                        <p:tgtEl>
                                          <p:spTgt spid="23"/>
                                        </p:tgtEl>
                                        <p:attrNameLst>
                                          <p:attrName>ppt_x</p:attrName>
                                        </p:attrNameLst>
                                      </p:cBhvr>
                                      <p:tavLst>
                                        <p:tav tm="0">
                                          <p:val>
                                            <p:strVal val="#ppt_x"/>
                                          </p:val>
                                        </p:tav>
                                        <p:tav tm="100000">
                                          <p:val>
                                            <p:strVal val="#ppt_x"/>
                                          </p:val>
                                        </p:tav>
                                      </p:tavLst>
                                    </p:anim>
                                    <p:anim calcmode="lin" valueType="num">
                                      <p:cBhvr>
                                        <p:cTn dur="1000" fill="hold" id="95"/>
                                        <p:tgtEl>
                                          <p:spTgt spid="23"/>
                                        </p:tgtEl>
                                        <p:attrNameLst>
                                          <p:attrName>ppt_y</p:attrName>
                                        </p:attrNameLst>
                                      </p:cBhvr>
                                      <p:tavLst>
                                        <p:tav tm="0">
                                          <p:val>
                                            <p:strVal val="#ppt_y-.1"/>
                                          </p:val>
                                        </p:tav>
                                        <p:tav tm="100000">
                                          <p:val>
                                            <p:strVal val="#ppt_y"/>
                                          </p:val>
                                        </p:tav>
                                      </p:tavLst>
                                    </p:anim>
                                  </p:childTnLst>
                                </p:cTn>
                              </p:par>
                            </p:childTnLst>
                          </p:cTn>
                        </p:par>
                        <p:par>
                          <p:cTn fill="hold" id="96" nodeType="afterGroup">
                            <p:stCondLst>
                              <p:cond delay="6500"/>
                            </p:stCondLst>
                            <p:childTnLst>
                              <p:par>
                                <p:cTn fill="hold" grpId="0" id="97" nodeType="afterEffect" presetClass="entr" presetID="23" presetSubtype="16">
                                  <p:stCondLst>
                                    <p:cond delay="0"/>
                                  </p:stCondLst>
                                  <p:childTnLst>
                                    <p:set>
                                      <p:cBhvr>
                                        <p:cTn dur="1" fill="hold" id="98">
                                          <p:stCondLst>
                                            <p:cond delay="0"/>
                                          </p:stCondLst>
                                        </p:cTn>
                                        <p:tgtEl>
                                          <p:spTgt spid="25"/>
                                        </p:tgtEl>
                                        <p:attrNameLst>
                                          <p:attrName>style.visibility</p:attrName>
                                        </p:attrNameLst>
                                      </p:cBhvr>
                                      <p:to>
                                        <p:strVal val="visible"/>
                                      </p:to>
                                    </p:set>
                                    <p:anim calcmode="lin" valueType="num">
                                      <p:cBhvr>
                                        <p:cTn dur="500" fill="hold" id="99"/>
                                        <p:tgtEl>
                                          <p:spTgt spid="25"/>
                                        </p:tgtEl>
                                        <p:attrNameLst>
                                          <p:attrName>ppt_w</p:attrName>
                                        </p:attrNameLst>
                                      </p:cBhvr>
                                      <p:tavLst>
                                        <p:tav tm="0">
                                          <p:val>
                                            <p:fltVal val="0"/>
                                          </p:val>
                                        </p:tav>
                                        <p:tav tm="100000">
                                          <p:val>
                                            <p:strVal val="#ppt_w"/>
                                          </p:val>
                                        </p:tav>
                                      </p:tavLst>
                                    </p:anim>
                                    <p:anim calcmode="lin" valueType="num">
                                      <p:cBhvr>
                                        <p:cTn dur="500" fill="hold" id="100"/>
                                        <p:tgtEl>
                                          <p:spTgt spid="25"/>
                                        </p:tgtEl>
                                        <p:attrNameLst>
                                          <p:attrName>ppt_h</p:attrName>
                                        </p:attrNameLst>
                                      </p:cBhvr>
                                      <p:tavLst>
                                        <p:tav tm="0">
                                          <p:val>
                                            <p:fltVal val="0"/>
                                          </p:val>
                                        </p:tav>
                                        <p:tav tm="100000">
                                          <p:val>
                                            <p:strVal val="#ppt_h"/>
                                          </p:val>
                                        </p:tav>
                                      </p:tavLst>
                                    </p:anim>
                                  </p:childTnLst>
                                </p:cTn>
                              </p:par>
                              <p:par>
                                <p:cTn fill="hold" grpId="0" id="101" nodeType="withEffect" presetClass="entr" presetID="23" presetSubtype="16">
                                  <p:stCondLst>
                                    <p:cond delay="200"/>
                                  </p:stCondLst>
                                  <p:childTnLst>
                                    <p:set>
                                      <p:cBhvr>
                                        <p:cTn dur="1" fill="hold" id="102">
                                          <p:stCondLst>
                                            <p:cond delay="0"/>
                                          </p:stCondLst>
                                        </p:cTn>
                                        <p:tgtEl>
                                          <p:spTgt spid="27"/>
                                        </p:tgtEl>
                                        <p:attrNameLst>
                                          <p:attrName>style.visibility</p:attrName>
                                        </p:attrNameLst>
                                      </p:cBhvr>
                                      <p:to>
                                        <p:strVal val="visible"/>
                                      </p:to>
                                    </p:set>
                                    <p:anim calcmode="lin" valueType="num">
                                      <p:cBhvr>
                                        <p:cTn dur="500" fill="hold" id="103"/>
                                        <p:tgtEl>
                                          <p:spTgt spid="27"/>
                                        </p:tgtEl>
                                        <p:attrNameLst>
                                          <p:attrName>ppt_w</p:attrName>
                                        </p:attrNameLst>
                                      </p:cBhvr>
                                      <p:tavLst>
                                        <p:tav tm="0">
                                          <p:val>
                                            <p:fltVal val="0"/>
                                          </p:val>
                                        </p:tav>
                                        <p:tav tm="100000">
                                          <p:val>
                                            <p:strVal val="#ppt_w"/>
                                          </p:val>
                                        </p:tav>
                                      </p:tavLst>
                                    </p:anim>
                                    <p:anim calcmode="lin" valueType="num">
                                      <p:cBhvr>
                                        <p:cTn dur="500" fill="hold" id="104"/>
                                        <p:tgtEl>
                                          <p:spTgt spid="27"/>
                                        </p:tgtEl>
                                        <p:attrNameLst>
                                          <p:attrName>ppt_h</p:attrName>
                                        </p:attrNameLst>
                                      </p:cBhvr>
                                      <p:tavLst>
                                        <p:tav tm="0">
                                          <p:val>
                                            <p:fltVal val="0"/>
                                          </p:val>
                                        </p:tav>
                                        <p:tav tm="100000">
                                          <p:val>
                                            <p:strVal val="#ppt_h"/>
                                          </p:val>
                                        </p:tav>
                                      </p:tavLst>
                                    </p:anim>
                                  </p:childTnLst>
                                </p:cTn>
                              </p:par>
                              <p:par>
                                <p:cTn fill="hold" grpId="0" id="105" nodeType="withEffect" presetClass="entr" presetID="23" presetSubtype="16">
                                  <p:stCondLst>
                                    <p:cond delay="300"/>
                                  </p:stCondLst>
                                  <p:childTnLst>
                                    <p:set>
                                      <p:cBhvr>
                                        <p:cTn dur="1" fill="hold" id="106">
                                          <p:stCondLst>
                                            <p:cond delay="0"/>
                                          </p:stCondLst>
                                        </p:cTn>
                                        <p:tgtEl>
                                          <p:spTgt spid="26"/>
                                        </p:tgtEl>
                                        <p:attrNameLst>
                                          <p:attrName>style.visibility</p:attrName>
                                        </p:attrNameLst>
                                      </p:cBhvr>
                                      <p:to>
                                        <p:strVal val="visible"/>
                                      </p:to>
                                    </p:set>
                                    <p:anim calcmode="lin" valueType="num">
                                      <p:cBhvr>
                                        <p:cTn dur="500" fill="hold" id="107"/>
                                        <p:tgtEl>
                                          <p:spTgt spid="26"/>
                                        </p:tgtEl>
                                        <p:attrNameLst>
                                          <p:attrName>ppt_w</p:attrName>
                                        </p:attrNameLst>
                                      </p:cBhvr>
                                      <p:tavLst>
                                        <p:tav tm="0">
                                          <p:val>
                                            <p:fltVal val="0"/>
                                          </p:val>
                                        </p:tav>
                                        <p:tav tm="100000">
                                          <p:val>
                                            <p:strVal val="#ppt_w"/>
                                          </p:val>
                                        </p:tav>
                                      </p:tavLst>
                                    </p:anim>
                                    <p:anim calcmode="lin" valueType="num">
                                      <p:cBhvr>
                                        <p:cTn dur="500" fill="hold" id="108"/>
                                        <p:tgtEl>
                                          <p:spTgt spid="26"/>
                                        </p:tgtEl>
                                        <p:attrNameLst>
                                          <p:attrName>ppt_h</p:attrName>
                                        </p:attrNameLst>
                                      </p:cBhvr>
                                      <p:tavLst>
                                        <p:tav tm="0">
                                          <p:val>
                                            <p:fltVal val="0"/>
                                          </p:val>
                                        </p:tav>
                                        <p:tav tm="100000">
                                          <p:val>
                                            <p:strVal val="#ppt_h"/>
                                          </p:val>
                                        </p:tav>
                                      </p:tavLst>
                                    </p:anim>
                                  </p:childTnLst>
                                </p:cTn>
                              </p:par>
                              <p:par>
                                <p:cTn fill="hold" grpId="0" id="109" nodeType="withEffect" presetClass="entr" presetID="23" presetSubtype="16">
                                  <p:stCondLst>
                                    <p:cond delay="500"/>
                                  </p:stCondLst>
                                  <p:childTnLst>
                                    <p:set>
                                      <p:cBhvr>
                                        <p:cTn dur="1" fill="hold" id="110">
                                          <p:stCondLst>
                                            <p:cond delay="0"/>
                                          </p:stCondLst>
                                        </p:cTn>
                                        <p:tgtEl>
                                          <p:spTgt spid="28"/>
                                        </p:tgtEl>
                                        <p:attrNameLst>
                                          <p:attrName>style.visibility</p:attrName>
                                        </p:attrNameLst>
                                      </p:cBhvr>
                                      <p:to>
                                        <p:strVal val="visible"/>
                                      </p:to>
                                    </p:set>
                                    <p:anim calcmode="lin" valueType="num">
                                      <p:cBhvr>
                                        <p:cTn dur="500" fill="hold" id="111"/>
                                        <p:tgtEl>
                                          <p:spTgt spid="28"/>
                                        </p:tgtEl>
                                        <p:attrNameLst>
                                          <p:attrName>ppt_w</p:attrName>
                                        </p:attrNameLst>
                                      </p:cBhvr>
                                      <p:tavLst>
                                        <p:tav tm="0">
                                          <p:val>
                                            <p:fltVal val="0"/>
                                          </p:val>
                                        </p:tav>
                                        <p:tav tm="100000">
                                          <p:val>
                                            <p:strVal val="#ppt_w"/>
                                          </p:val>
                                        </p:tav>
                                      </p:tavLst>
                                    </p:anim>
                                    <p:anim calcmode="lin" valueType="num">
                                      <p:cBhvr>
                                        <p:cTn dur="500" fill="hold" id="112"/>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5"/>
      <p:bldP grpId="0" spid="26"/>
      <p:bldP grpId="0" spid="27"/>
      <p:bldP grpId="0" spid="28"/>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24"/>
          <p:cNvSpPr/>
          <p:nvPr/>
        </p:nvSpPr>
        <p:spPr>
          <a:xfrm>
            <a:off x="0" y="1887674"/>
            <a:ext cx="9144000" cy="1368152"/>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p:cNvGrpSpPr/>
          <p:nvPr/>
        </p:nvGrpSpPr>
        <p:grpSpPr>
          <a:xfrm>
            <a:off x="1331640" y="1363871"/>
            <a:ext cx="2160240" cy="2287879"/>
            <a:chOff x="1331640" y="1363871"/>
            <a:chExt cx="2160240" cy="2287879"/>
          </a:xfrm>
        </p:grpSpPr>
        <p:sp>
          <p:nvSpPr>
            <p:cNvPr id="27" name="椭圆 26"/>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algn="ctr" blurRad="444500" dir="8100000" dist="63500">
                <a:srgbClr val="000000">
                  <a:alpha val="5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1511760" y="1671750"/>
              <a:ext cx="1800000" cy="1800000"/>
            </a:xfrm>
            <a:prstGeom prst="ellipse">
              <a:avLst/>
            </a:prstGeom>
            <a:solidFill>
              <a:srgbClr val="C00000"/>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28"/>
            <p:cNvSpPr txBox="1"/>
            <p:nvPr/>
          </p:nvSpPr>
          <p:spPr>
            <a:xfrm>
              <a:off x="1943708" y="1363871"/>
              <a:ext cx="936104" cy="2194560"/>
            </a:xfrm>
            <a:prstGeom prst="rect">
              <a:avLst/>
            </a:prstGeom>
            <a:noFill/>
          </p:spPr>
          <p:txBody>
            <a:bodyPr rtlCol="0" wrap="square">
              <a:spAutoFit/>
            </a:bodyPr>
            <a:lstStyle/>
            <a:p>
              <a:pPr algn="ctr"/>
              <a:r>
                <a:rPr altLang="zh-CN" lang="en-US" smtClean="0" sz="13800">
                  <a:solidFill>
                    <a:schemeClr val="bg1"/>
                  </a:solidFill>
                  <a:latin charset="-128" pitchFamily="1" typeface="DFGothic-EB"/>
                  <a:ea charset="-128" pitchFamily="1" typeface="DFGothic-EB"/>
                </a:rPr>
                <a:t>5</a:t>
              </a:r>
            </a:p>
          </p:txBody>
        </p:sp>
      </p:grpSp>
      <p:sp>
        <p:nvSpPr>
          <p:cNvPr id="30" name="矩形 29"/>
          <p:cNvSpPr/>
          <p:nvPr/>
        </p:nvSpPr>
        <p:spPr>
          <a:xfrm>
            <a:off x="3707904" y="2279362"/>
            <a:ext cx="1808480" cy="579120"/>
          </a:xfrm>
          <a:prstGeom prst="rect">
            <a:avLst/>
          </a:prstGeom>
        </p:spPr>
        <p:txBody>
          <a:bodyPr wrap="none">
            <a:spAutoFit/>
          </a:bodyPr>
          <a:lstStyle/>
          <a:p>
            <a:pPr>
              <a:spcBef>
                <a:spcPct val="0"/>
              </a:spcBef>
            </a:pPr>
            <a:r>
              <a:rPr altLang="en-US" b="1" lang="zh-CN" sz="3200">
                <a:solidFill>
                  <a:schemeClr val="bg1"/>
                </a:solidFill>
                <a:latin charset="-122" pitchFamily="34" typeface="微软雅黑"/>
                <a:ea charset="-122" pitchFamily="34" typeface="微软雅黑"/>
              </a:rPr>
              <a:t>礼仪业务</a:t>
            </a:r>
          </a:p>
        </p:txBody>
      </p:sp>
      <p:grpSp>
        <p:nvGrpSpPr>
          <p:cNvPr id="31" name="组合 30"/>
          <p:cNvGrpSpPr/>
          <p:nvPr/>
        </p:nvGrpSpPr>
        <p:grpSpPr>
          <a:xfrm>
            <a:off x="3775471" y="1469202"/>
            <a:ext cx="343825" cy="309997"/>
            <a:chOff x="4634991" y="2138335"/>
            <a:chExt cx="428348" cy="386204"/>
          </a:xfrm>
        </p:grpSpPr>
        <p:sp>
          <p:nvSpPr>
            <p:cNvPr id="32" name="Freeform 5"/>
            <p:cNvSpPr/>
            <p:nvPr/>
          </p:nvSpPr>
          <p:spPr bwMode="auto">
            <a:xfrm>
              <a:off x="4634991"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33" name="KSO_Shape"/>
            <p:cNvSpPr/>
            <p:nvPr/>
          </p:nvSpPr>
          <p:spPr bwMode="auto">
            <a:xfrm>
              <a:off x="4711293" y="2236765"/>
              <a:ext cx="275742" cy="189342"/>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34" name="组合 33"/>
          <p:cNvGrpSpPr/>
          <p:nvPr/>
        </p:nvGrpSpPr>
        <p:grpSpPr>
          <a:xfrm>
            <a:off x="5405067" y="1469202"/>
            <a:ext cx="343825" cy="309997"/>
            <a:chOff x="5076056" y="2138335"/>
            <a:chExt cx="428348" cy="386204"/>
          </a:xfrm>
        </p:grpSpPr>
        <p:sp>
          <p:nvSpPr>
            <p:cNvPr id="35" name="Freeform 5"/>
            <p:cNvSpPr/>
            <p:nvPr/>
          </p:nvSpPr>
          <p:spPr bwMode="auto">
            <a:xfrm>
              <a:off x="5076056"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36" name="KSO_Shape"/>
            <p:cNvSpPr/>
            <p:nvPr/>
          </p:nvSpPr>
          <p:spPr bwMode="auto">
            <a:xfrm>
              <a:off x="5175472" y="2244479"/>
              <a:ext cx="229514" cy="195468"/>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37" name="组合 36"/>
          <p:cNvGrpSpPr/>
          <p:nvPr/>
        </p:nvGrpSpPr>
        <p:grpSpPr>
          <a:xfrm>
            <a:off x="4165480" y="1469176"/>
            <a:ext cx="343825" cy="309997"/>
            <a:chOff x="5557128" y="2138335"/>
            <a:chExt cx="428348" cy="386204"/>
          </a:xfrm>
        </p:grpSpPr>
        <p:sp>
          <p:nvSpPr>
            <p:cNvPr id="38" name="Freeform 5"/>
            <p:cNvSpPr/>
            <p:nvPr/>
          </p:nvSpPr>
          <p:spPr bwMode="auto">
            <a:xfrm>
              <a:off x="5557128"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39" name="KSO_Shape"/>
            <p:cNvSpPr/>
            <p:nvPr/>
          </p:nvSpPr>
          <p:spPr bwMode="auto">
            <a:xfrm>
              <a:off x="5652120" y="2208685"/>
              <a:ext cx="238362" cy="235978"/>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40" name="组合 39"/>
          <p:cNvGrpSpPr/>
          <p:nvPr/>
        </p:nvGrpSpPr>
        <p:grpSpPr>
          <a:xfrm>
            <a:off x="4969630" y="1469202"/>
            <a:ext cx="343825" cy="309997"/>
            <a:chOff x="6068610" y="2138335"/>
            <a:chExt cx="428348" cy="386204"/>
          </a:xfrm>
        </p:grpSpPr>
        <p:sp>
          <p:nvSpPr>
            <p:cNvPr id="41" name="Freeform 5"/>
            <p:cNvSpPr/>
            <p:nvPr/>
          </p:nvSpPr>
          <p:spPr bwMode="auto">
            <a:xfrm>
              <a:off x="6068610"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42" name="KSO_Shape"/>
            <p:cNvSpPr/>
            <p:nvPr/>
          </p:nvSpPr>
          <p:spPr bwMode="auto">
            <a:xfrm>
              <a:off x="6173883" y="2215236"/>
              <a:ext cx="232088" cy="197274"/>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43" name="组合 42"/>
          <p:cNvGrpSpPr/>
          <p:nvPr/>
        </p:nvGrpSpPr>
        <p:grpSpPr>
          <a:xfrm>
            <a:off x="4572000" y="1465352"/>
            <a:ext cx="343825" cy="309997"/>
            <a:chOff x="6623914" y="2138335"/>
            <a:chExt cx="428348" cy="386204"/>
          </a:xfrm>
        </p:grpSpPr>
        <p:sp>
          <p:nvSpPr>
            <p:cNvPr id="44" name="Freeform 5"/>
            <p:cNvSpPr/>
            <p:nvPr/>
          </p:nvSpPr>
          <p:spPr bwMode="auto">
            <a:xfrm>
              <a:off x="6623914"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45" name="KSO_Shape"/>
            <p:cNvSpPr/>
            <p:nvPr/>
          </p:nvSpPr>
          <p:spPr bwMode="auto">
            <a:xfrm>
              <a:off x="6715817" y="2193847"/>
              <a:ext cx="230254" cy="221044"/>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sp>
        <p:nvSpPr>
          <p:cNvPr id="46" name="TextBox 45"/>
          <p:cNvSpPr txBox="1"/>
          <p:nvPr/>
        </p:nvSpPr>
        <p:spPr>
          <a:xfrm>
            <a:off x="3707905" y="3363838"/>
            <a:ext cx="4104456" cy="944880"/>
          </a:xfrm>
          <a:prstGeom prst="rect">
            <a:avLst/>
          </a:prstGeom>
          <a:noFill/>
          <a:ln>
            <a:solidFill>
              <a:schemeClr val="tx1"/>
            </a:solidFill>
          </a:ln>
        </p:spPr>
        <p:txBody>
          <a:bodyPr rtlCol="0" wrap="square">
            <a:spAutoFit/>
          </a:bodyPr>
          <a:lstStyle/>
          <a:p>
            <a:r>
              <a:rPr altLang="zh-CN" lang="en-US" sz="1400">
                <a:latin charset="-122" pitchFamily="34" typeface="微软雅黑"/>
                <a:ea charset="-122" pitchFamily="34" typeface="微软雅黑"/>
              </a:rPr>
              <a:t>5、礼仪业务：围绕生日礼仪、节日营销做文章，新增生日礼仪用户1200余户；节日营销围绕“五节联送”、“中秋节”营销等节日，开发重点产品和市场，确保“巩固一批，开发一批，储备一批”。</a:t>
            </a:r>
          </a:p>
        </p:txBody>
      </p:sp>
      <p:pic>
        <p:nvPicPr>
          <p:cNvPr id="47" name="图片 46"/>
          <p:cNvPicPr>
            <a:picLocks noChangeAspect="1"/>
          </p:cNvPicPr>
          <p:nvPr/>
        </p:nvPicPr>
        <p:blipFill>
          <a:blip r:embed="rId3">
            <a:extLst>
              <a:ext uri="{28A0092B-C50C-407E-A947-70E740481C1C}">
                <a14:useLocalDpi val="0"/>
              </a:ext>
            </a:extLst>
          </a:blip>
          <a:stretch>
            <a:fillRect/>
          </a:stretch>
        </p:blipFill>
        <p:spPr>
          <a:xfrm>
            <a:off x="6804248" y="167465"/>
            <a:ext cx="1990961" cy="388061"/>
          </a:xfrm>
          <a:prstGeom prst="rect">
            <a:avLst/>
          </a:prstGeom>
        </p:spPr>
      </p:pic>
    </p:spTree>
    <p:extLst>
      <p:ext uri="{BB962C8B-B14F-4D97-AF65-F5344CB8AC3E}">
        <p14:creationId val="3864922441"/>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5"/>
                                        </p:tgtEl>
                                        <p:attrNameLst>
                                          <p:attrName>style.visibility</p:attrName>
                                        </p:attrNameLst>
                                      </p:cBhvr>
                                      <p:to>
                                        <p:strVal val="visible"/>
                                      </p:to>
                                    </p:set>
                                    <p:animEffect filter="barn(inVertical)"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p:cTn dur="500" fill="hold" id="11"/>
                                        <p:tgtEl>
                                          <p:spTgt spid="26"/>
                                        </p:tgtEl>
                                        <p:attrNameLst>
                                          <p:attrName>ppt_w</p:attrName>
                                        </p:attrNameLst>
                                      </p:cBhvr>
                                      <p:tavLst>
                                        <p:tav tm="0">
                                          <p:val>
                                            <p:fltVal val="0"/>
                                          </p:val>
                                        </p:tav>
                                        <p:tav tm="100000">
                                          <p:val>
                                            <p:strVal val="#ppt_w"/>
                                          </p:val>
                                        </p:tav>
                                      </p:tavLst>
                                    </p:anim>
                                    <p:anim calcmode="lin" valueType="num">
                                      <p:cBhvr>
                                        <p:cTn dur="500" fill="hold" id="12"/>
                                        <p:tgtEl>
                                          <p:spTgt spid="26"/>
                                        </p:tgtEl>
                                        <p:attrNameLst>
                                          <p:attrName>ppt_h</p:attrName>
                                        </p:attrNameLst>
                                      </p:cBhvr>
                                      <p:tavLst>
                                        <p:tav tm="0">
                                          <p:val>
                                            <p:fltVal val="0"/>
                                          </p:val>
                                        </p:tav>
                                        <p:tav tm="100000">
                                          <p:val>
                                            <p:strVal val="#ppt_h"/>
                                          </p:val>
                                        </p:tav>
                                      </p:tavLst>
                                    </p:anim>
                                    <p:animEffect filter="fade" transition="in">
                                      <p:cBhvr>
                                        <p:cTn dur="500" id="13"/>
                                        <p:tgtEl>
                                          <p:spTgt spid="26"/>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30"/>
                                        </p:tgtEl>
                                        <p:attrNameLst>
                                          <p:attrName>style.visibility</p:attrName>
                                        </p:attrNameLst>
                                      </p:cBhvr>
                                      <p:to>
                                        <p:strVal val="visible"/>
                                      </p:to>
                                    </p:set>
                                    <p:animEffect filter="wipe(left)" transition="in">
                                      <p:cBhvr>
                                        <p:cTn dur="500" id="17"/>
                                        <p:tgtEl>
                                          <p:spTgt spid="30"/>
                                        </p:tgtEl>
                                      </p:cBhvr>
                                    </p:animEffect>
                                  </p:childTnLst>
                                </p:cTn>
                              </p:par>
                            </p:childTnLst>
                          </p:cTn>
                        </p:par>
                        <p:par>
                          <p:cTn fill="hold" id="18" nodeType="afterGroup">
                            <p:stCondLst>
                              <p:cond delay="1500"/>
                            </p:stCondLst>
                            <p:childTnLst>
                              <p:par>
                                <p:cTn fill="hold" id="19" nodeType="afterEffect" presetClass="entr" presetID="47"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1000" id="21"/>
                                        <p:tgtEl>
                                          <p:spTgt spid="31"/>
                                        </p:tgtEl>
                                      </p:cBhvr>
                                    </p:animEffect>
                                    <p:anim calcmode="lin" valueType="num">
                                      <p:cBhvr>
                                        <p:cTn dur="1000" fill="hold" id="22"/>
                                        <p:tgtEl>
                                          <p:spTgt spid="31"/>
                                        </p:tgtEl>
                                        <p:attrNameLst>
                                          <p:attrName>ppt_x</p:attrName>
                                        </p:attrNameLst>
                                      </p:cBhvr>
                                      <p:tavLst>
                                        <p:tav tm="0">
                                          <p:val>
                                            <p:strVal val="#ppt_x"/>
                                          </p:val>
                                        </p:tav>
                                        <p:tav tm="100000">
                                          <p:val>
                                            <p:strVal val="#ppt_x"/>
                                          </p:val>
                                        </p:tav>
                                      </p:tavLst>
                                    </p:anim>
                                    <p:anim calcmode="lin" valueType="num">
                                      <p:cBhvr>
                                        <p:cTn dur="1000" fill="hold" id="23"/>
                                        <p:tgtEl>
                                          <p:spTgt spid="31"/>
                                        </p:tgtEl>
                                        <p:attrNameLst>
                                          <p:attrName>ppt_y</p:attrName>
                                        </p:attrNameLst>
                                      </p:cBhvr>
                                      <p:tavLst>
                                        <p:tav tm="0">
                                          <p:val>
                                            <p:strVal val="#ppt_y-.1"/>
                                          </p:val>
                                        </p:tav>
                                        <p:tav tm="100000">
                                          <p:val>
                                            <p:strVal val="#ppt_y"/>
                                          </p:val>
                                        </p:tav>
                                      </p:tavLst>
                                    </p:anim>
                                  </p:childTnLst>
                                </p:cTn>
                              </p:par>
                              <p:par>
                                <p:cTn fill="hold" id="24" nodeType="withEffect" presetClass="entr" presetID="47" presetSubtype="0">
                                  <p:stCondLst>
                                    <p:cond delay="300"/>
                                  </p:stCondLst>
                                  <p:childTnLst>
                                    <p:set>
                                      <p:cBhvr>
                                        <p:cTn dur="1" fill="hold" id="25">
                                          <p:stCondLst>
                                            <p:cond delay="0"/>
                                          </p:stCondLst>
                                        </p:cTn>
                                        <p:tgtEl>
                                          <p:spTgt spid="37"/>
                                        </p:tgtEl>
                                        <p:attrNameLst>
                                          <p:attrName>style.visibility</p:attrName>
                                        </p:attrNameLst>
                                      </p:cBhvr>
                                      <p:to>
                                        <p:strVal val="visible"/>
                                      </p:to>
                                    </p:set>
                                    <p:animEffect filter="fade" transition="in">
                                      <p:cBhvr>
                                        <p:cTn dur="1000" id="26"/>
                                        <p:tgtEl>
                                          <p:spTgt spid="37"/>
                                        </p:tgtEl>
                                      </p:cBhvr>
                                    </p:animEffect>
                                    <p:anim calcmode="lin" valueType="num">
                                      <p:cBhvr>
                                        <p:cTn dur="1000" fill="hold" id="27"/>
                                        <p:tgtEl>
                                          <p:spTgt spid="37"/>
                                        </p:tgtEl>
                                        <p:attrNameLst>
                                          <p:attrName>ppt_x</p:attrName>
                                        </p:attrNameLst>
                                      </p:cBhvr>
                                      <p:tavLst>
                                        <p:tav tm="0">
                                          <p:val>
                                            <p:strVal val="#ppt_x"/>
                                          </p:val>
                                        </p:tav>
                                        <p:tav tm="100000">
                                          <p:val>
                                            <p:strVal val="#ppt_x"/>
                                          </p:val>
                                        </p:tav>
                                      </p:tavLst>
                                    </p:anim>
                                    <p:anim calcmode="lin" valueType="num">
                                      <p:cBhvr>
                                        <p:cTn dur="1000" fill="hold" id="28"/>
                                        <p:tgtEl>
                                          <p:spTgt spid="37"/>
                                        </p:tgtEl>
                                        <p:attrNameLst>
                                          <p:attrName>ppt_y</p:attrName>
                                        </p:attrNameLst>
                                      </p:cBhvr>
                                      <p:tavLst>
                                        <p:tav tm="0">
                                          <p:val>
                                            <p:strVal val="#ppt_y-.1"/>
                                          </p:val>
                                        </p:tav>
                                        <p:tav tm="100000">
                                          <p:val>
                                            <p:strVal val="#ppt_y"/>
                                          </p:val>
                                        </p:tav>
                                      </p:tavLst>
                                    </p:anim>
                                  </p:childTnLst>
                                </p:cTn>
                              </p:par>
                              <p:par>
                                <p:cTn fill="hold" id="29" nodeType="withEffect" presetClass="entr" presetID="47" presetSubtype="0">
                                  <p:stCondLst>
                                    <p:cond delay="600"/>
                                  </p:stCondLst>
                                  <p:childTnLst>
                                    <p:set>
                                      <p:cBhvr>
                                        <p:cTn dur="1" fill="hold" id="30">
                                          <p:stCondLst>
                                            <p:cond delay="0"/>
                                          </p:stCondLst>
                                        </p:cTn>
                                        <p:tgtEl>
                                          <p:spTgt spid="43"/>
                                        </p:tgtEl>
                                        <p:attrNameLst>
                                          <p:attrName>style.visibility</p:attrName>
                                        </p:attrNameLst>
                                      </p:cBhvr>
                                      <p:to>
                                        <p:strVal val="visible"/>
                                      </p:to>
                                    </p:set>
                                    <p:animEffect filter="fade" transition="in">
                                      <p:cBhvr>
                                        <p:cTn dur="1000" id="31"/>
                                        <p:tgtEl>
                                          <p:spTgt spid="43"/>
                                        </p:tgtEl>
                                      </p:cBhvr>
                                    </p:animEffect>
                                    <p:anim calcmode="lin" valueType="num">
                                      <p:cBhvr>
                                        <p:cTn dur="1000" fill="hold" id="32"/>
                                        <p:tgtEl>
                                          <p:spTgt spid="43"/>
                                        </p:tgtEl>
                                        <p:attrNameLst>
                                          <p:attrName>ppt_x</p:attrName>
                                        </p:attrNameLst>
                                      </p:cBhvr>
                                      <p:tavLst>
                                        <p:tav tm="0">
                                          <p:val>
                                            <p:strVal val="#ppt_x"/>
                                          </p:val>
                                        </p:tav>
                                        <p:tav tm="100000">
                                          <p:val>
                                            <p:strVal val="#ppt_x"/>
                                          </p:val>
                                        </p:tav>
                                      </p:tavLst>
                                    </p:anim>
                                    <p:anim calcmode="lin" valueType="num">
                                      <p:cBhvr>
                                        <p:cTn dur="1000" fill="hold" id="33"/>
                                        <p:tgtEl>
                                          <p:spTgt spid="43"/>
                                        </p:tgtEl>
                                        <p:attrNameLst>
                                          <p:attrName>ppt_y</p:attrName>
                                        </p:attrNameLst>
                                      </p:cBhvr>
                                      <p:tavLst>
                                        <p:tav tm="0">
                                          <p:val>
                                            <p:strVal val="#ppt_y-.1"/>
                                          </p:val>
                                        </p:tav>
                                        <p:tav tm="100000">
                                          <p:val>
                                            <p:strVal val="#ppt_y"/>
                                          </p:val>
                                        </p:tav>
                                      </p:tavLst>
                                    </p:anim>
                                  </p:childTnLst>
                                </p:cTn>
                              </p:par>
                              <p:par>
                                <p:cTn fill="hold" id="34" nodeType="withEffect" presetClass="entr" presetID="47" presetSubtype="0">
                                  <p:stCondLst>
                                    <p:cond delay="900"/>
                                  </p:stCondLst>
                                  <p:childTnLst>
                                    <p:set>
                                      <p:cBhvr>
                                        <p:cTn dur="1" fill="hold" id="35">
                                          <p:stCondLst>
                                            <p:cond delay="0"/>
                                          </p:stCondLst>
                                        </p:cTn>
                                        <p:tgtEl>
                                          <p:spTgt spid="40"/>
                                        </p:tgtEl>
                                        <p:attrNameLst>
                                          <p:attrName>style.visibility</p:attrName>
                                        </p:attrNameLst>
                                      </p:cBhvr>
                                      <p:to>
                                        <p:strVal val="visible"/>
                                      </p:to>
                                    </p:set>
                                    <p:animEffect filter="fade" transition="in">
                                      <p:cBhvr>
                                        <p:cTn dur="1000" id="36"/>
                                        <p:tgtEl>
                                          <p:spTgt spid="40"/>
                                        </p:tgtEl>
                                      </p:cBhvr>
                                    </p:animEffect>
                                    <p:anim calcmode="lin" valueType="num">
                                      <p:cBhvr>
                                        <p:cTn dur="1000" fill="hold" id="37"/>
                                        <p:tgtEl>
                                          <p:spTgt spid="40"/>
                                        </p:tgtEl>
                                        <p:attrNameLst>
                                          <p:attrName>ppt_x</p:attrName>
                                        </p:attrNameLst>
                                      </p:cBhvr>
                                      <p:tavLst>
                                        <p:tav tm="0">
                                          <p:val>
                                            <p:strVal val="#ppt_x"/>
                                          </p:val>
                                        </p:tav>
                                        <p:tav tm="100000">
                                          <p:val>
                                            <p:strVal val="#ppt_x"/>
                                          </p:val>
                                        </p:tav>
                                      </p:tavLst>
                                    </p:anim>
                                    <p:anim calcmode="lin" valueType="num">
                                      <p:cBhvr>
                                        <p:cTn dur="1000" fill="hold" id="38"/>
                                        <p:tgtEl>
                                          <p:spTgt spid="40"/>
                                        </p:tgtEl>
                                        <p:attrNameLst>
                                          <p:attrName>ppt_y</p:attrName>
                                        </p:attrNameLst>
                                      </p:cBhvr>
                                      <p:tavLst>
                                        <p:tav tm="0">
                                          <p:val>
                                            <p:strVal val="#ppt_y-.1"/>
                                          </p:val>
                                        </p:tav>
                                        <p:tav tm="100000">
                                          <p:val>
                                            <p:strVal val="#ppt_y"/>
                                          </p:val>
                                        </p:tav>
                                      </p:tavLst>
                                    </p:anim>
                                  </p:childTnLst>
                                </p:cTn>
                              </p:par>
                              <p:par>
                                <p:cTn fill="hold" id="39" nodeType="withEffect" presetClass="entr" presetID="47" presetSubtype="0">
                                  <p:stCondLst>
                                    <p:cond delay="1400"/>
                                  </p:stCondLst>
                                  <p:childTnLst>
                                    <p:set>
                                      <p:cBhvr>
                                        <p:cTn dur="1" fill="hold" id="40">
                                          <p:stCondLst>
                                            <p:cond delay="0"/>
                                          </p:stCondLst>
                                        </p:cTn>
                                        <p:tgtEl>
                                          <p:spTgt spid="34"/>
                                        </p:tgtEl>
                                        <p:attrNameLst>
                                          <p:attrName>style.visibility</p:attrName>
                                        </p:attrNameLst>
                                      </p:cBhvr>
                                      <p:to>
                                        <p:strVal val="visible"/>
                                      </p:to>
                                    </p:set>
                                    <p:animEffect filter="fade" transition="in">
                                      <p:cBhvr>
                                        <p:cTn dur="1000" id="41"/>
                                        <p:tgtEl>
                                          <p:spTgt spid="34"/>
                                        </p:tgtEl>
                                      </p:cBhvr>
                                    </p:animEffect>
                                    <p:anim calcmode="lin" valueType="num">
                                      <p:cBhvr>
                                        <p:cTn dur="1000" fill="hold" id="42"/>
                                        <p:tgtEl>
                                          <p:spTgt spid="34"/>
                                        </p:tgtEl>
                                        <p:attrNameLst>
                                          <p:attrName>ppt_x</p:attrName>
                                        </p:attrNameLst>
                                      </p:cBhvr>
                                      <p:tavLst>
                                        <p:tav tm="0">
                                          <p:val>
                                            <p:strVal val="#ppt_x"/>
                                          </p:val>
                                        </p:tav>
                                        <p:tav tm="100000">
                                          <p:val>
                                            <p:strVal val="#ppt_x"/>
                                          </p:val>
                                        </p:tav>
                                      </p:tavLst>
                                    </p:anim>
                                    <p:anim calcmode="lin" valueType="num">
                                      <p:cBhvr>
                                        <p:cTn dur="1000" fill="hold" id="43"/>
                                        <p:tgtEl>
                                          <p:spTgt spid="34"/>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900"/>
                            </p:stCondLst>
                            <p:childTnLst>
                              <p:par>
                                <p:cTn fill="hold" grpId="0" id="45" nodeType="afterEffect" presetClass="entr" presetID="42" presetSubtype="0">
                                  <p:stCondLst>
                                    <p:cond delay="0"/>
                                  </p:stCondLst>
                                  <p:childTnLst>
                                    <p:set>
                                      <p:cBhvr>
                                        <p:cTn dur="1" fill="hold" id="46">
                                          <p:stCondLst>
                                            <p:cond delay="0"/>
                                          </p:stCondLst>
                                        </p:cTn>
                                        <p:tgtEl>
                                          <p:spTgt spid="46"/>
                                        </p:tgtEl>
                                        <p:attrNameLst>
                                          <p:attrName>style.visibility</p:attrName>
                                        </p:attrNameLst>
                                      </p:cBhvr>
                                      <p:to>
                                        <p:strVal val="visible"/>
                                      </p:to>
                                    </p:set>
                                    <p:animEffect filter="fade" transition="in">
                                      <p:cBhvr>
                                        <p:cTn dur="1000" id="47"/>
                                        <p:tgtEl>
                                          <p:spTgt spid="46"/>
                                        </p:tgtEl>
                                      </p:cBhvr>
                                    </p:animEffect>
                                    <p:anim calcmode="lin" valueType="num">
                                      <p:cBhvr>
                                        <p:cTn dur="1000" fill="hold" id="48"/>
                                        <p:tgtEl>
                                          <p:spTgt spid="46"/>
                                        </p:tgtEl>
                                        <p:attrNameLst>
                                          <p:attrName>ppt_x</p:attrName>
                                        </p:attrNameLst>
                                      </p:cBhvr>
                                      <p:tavLst>
                                        <p:tav tm="0">
                                          <p:val>
                                            <p:strVal val="#ppt_x"/>
                                          </p:val>
                                        </p:tav>
                                        <p:tav tm="100000">
                                          <p:val>
                                            <p:strVal val="#ppt_x"/>
                                          </p:val>
                                        </p:tav>
                                      </p:tavLst>
                                    </p:anim>
                                    <p:anim calcmode="lin" valueType="num">
                                      <p:cBhvr>
                                        <p:cTn dur="1000" fill="hold" id="49"/>
                                        <p:tgtEl>
                                          <p:spTgt spid="4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900"/>
                            </p:stCondLst>
                            <p:childTnLst>
                              <p:par>
                                <p:cTn fill="hold" id="51" nodeType="afterEffect" presetClass="entr" presetID="2" presetSubtype="2">
                                  <p:stCondLst>
                                    <p:cond delay="0"/>
                                  </p:stCondLst>
                                  <p:childTnLst>
                                    <p:set>
                                      <p:cBhvr>
                                        <p:cTn dur="1" fill="hold" id="52">
                                          <p:stCondLst>
                                            <p:cond delay="0"/>
                                          </p:stCondLst>
                                        </p:cTn>
                                        <p:tgtEl>
                                          <p:spTgt spid="47"/>
                                        </p:tgtEl>
                                        <p:attrNameLst>
                                          <p:attrName>style.visibility</p:attrName>
                                        </p:attrNameLst>
                                      </p:cBhvr>
                                      <p:to>
                                        <p:strVal val="visible"/>
                                      </p:to>
                                    </p:set>
                                    <p:anim calcmode="lin" valueType="num">
                                      <p:cBhvr additive="base">
                                        <p:cTn dur="500" fill="hold" id="53"/>
                                        <p:tgtEl>
                                          <p:spTgt spid="47"/>
                                        </p:tgtEl>
                                        <p:attrNameLst>
                                          <p:attrName>ppt_x</p:attrName>
                                        </p:attrNameLst>
                                      </p:cBhvr>
                                      <p:tavLst>
                                        <p:tav tm="0">
                                          <p:val>
                                            <p:strVal val="1+#ppt_w/2"/>
                                          </p:val>
                                        </p:tav>
                                        <p:tav tm="100000">
                                          <p:val>
                                            <p:strVal val="#ppt_x"/>
                                          </p:val>
                                        </p:tav>
                                      </p:tavLst>
                                    </p:anim>
                                    <p:anim calcmode="lin" valueType="num">
                                      <p:cBhvr additive="base">
                                        <p:cTn dur="500" fill="hold" id="54"/>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0"/>
      <p:bldP grpId="0" spid="46"/>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613145" y="1402599"/>
            <a:ext cx="4379219" cy="2891359"/>
            <a:chExt cx="5166566" cy="3409678"/>
          </a:xfrm>
        </p:grpSpPr>
        <p:sp>
          <p:nvSpPr>
            <p:cNvPr id="5" name="椭圆 2"/>
            <p:cNvSpPr/>
            <p:nvPr/>
          </p:nvSpPr>
          <p:spPr bwMode="auto">
            <a:xfrm rot="1748642">
              <a:off x="0" y="0"/>
              <a:ext cx="2211234" cy="2230539"/>
            </a:xfrm>
            <a:custGeom>
              <a:gdLst>
                <a:gd fmla="*/ 2997604 w 2997604" name="T0"/>
                <a:gd fmla="*/ 1790780 h 3024336" name="T1"/>
                <a:gd fmla="*/ 1512168 w 2997604" name="T2"/>
                <a:gd fmla="*/ 3024336 h 3024336" name="T3"/>
                <a:gd fmla="*/ 0 w 2997604" name="T4"/>
                <a:gd fmla="*/ 1512168 h 3024336" name="T5"/>
                <a:gd fmla="*/ 1512168 w 2997604" name="T6"/>
                <a:gd fmla="*/ 0 h 3024336" name="T7"/>
                <a:gd fmla="*/ 1764196 w 2997604" name="T8"/>
                <a:gd fmla="*/ 22675 h 3024336" name="T9"/>
              </a:gdLst>
              <a:cxnLst>
                <a:cxn ang="0">
                  <a:pos x="T0" y="T1"/>
                </a:cxn>
                <a:cxn ang="0">
                  <a:pos x="T2" y="T3"/>
                </a:cxn>
                <a:cxn ang="0">
                  <a:pos x="T4" y="T5"/>
                </a:cxn>
                <a:cxn ang="0">
                  <a:pos x="T6" y="T7"/>
                </a:cxn>
                <a:cxn ang="0">
                  <a:pos x="T8" y="T9"/>
                </a:cxn>
              </a:cxnLst>
              <a:rect b="b" l="0" r="r" t="0"/>
              <a:pathLst>
                <a:path h="3024336" w="2997604">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cap="flat" cmpd="sng" w="25400">
              <a:solidFill>
                <a:srgbClr val="2F318B"/>
              </a:solidFill>
              <a:prstDash val="sysDash"/>
              <a:round/>
              <a:tailEnd len="lg" type="triangle" w="lg"/>
            </a:ln>
            <a:extLst>
              <a:ext uri="{909E8E84-426E-40DD-AFC4-6F175D3DCCD1}">
                <a14:hiddenFill>
                  <a:solidFill>
                    <a:srgbClr val="FFFFFF"/>
                  </a:solidFill>
                </a14:hiddenFill>
              </a:ext>
            </a:extLst>
          </p:spPr>
          <p:txBody>
            <a:bodyPr anchor="ctr" bIns="34290" lIns="68580" rIns="68580" tIns="34290"/>
            <a:lstStyle/>
            <a:p>
              <a:endParaRPr altLang="en-US" lang="zh-CN">
                <a:solidFill>
                  <a:schemeClr val="tx1">
                    <a:lumMod val="65000"/>
                    <a:lumOff val="35000"/>
                  </a:schemeClr>
                </a:solidFill>
              </a:endParaRPr>
            </a:p>
          </p:txBody>
        </p:sp>
        <p:sp>
          <p:nvSpPr>
            <p:cNvPr id="6" name="椭圆 4"/>
            <p:cNvSpPr/>
            <p:nvPr/>
          </p:nvSpPr>
          <p:spPr bwMode="auto">
            <a:xfrm rot="1748642">
              <a:off x="2072242" y="1513229"/>
              <a:ext cx="1573837" cy="746788"/>
            </a:xfrm>
            <a:custGeom>
              <a:gdLst>
                <a:gd fmla="*/ 0 w 2134918" name="T0"/>
                <a:gd fmla="*/ 1012045 h 1012045" name="T1"/>
                <a:gd fmla="*/ 1067459 w 2134918" name="T2"/>
                <a:gd fmla="*/ 0 h 1012045" name="T3"/>
                <a:gd fmla="*/ 2134918 w 2134918" name="T4"/>
                <a:gd fmla="*/ 1012045 h 1012045" name="T5"/>
              </a:gdLst>
              <a:cxnLst>
                <a:cxn ang="0">
                  <a:pos x="T0" y="T1"/>
                </a:cxn>
                <a:cxn ang="0">
                  <a:pos x="T2" y="T3"/>
                </a:cxn>
                <a:cxn ang="0">
                  <a:pos x="T4" y="T5"/>
                </a:cxn>
              </a:cxnLst>
              <a:rect b="b" l="0" r="r" t="0"/>
              <a:pathLst>
                <a:path h="1012045" w="2134918">
                  <a:moveTo>
                    <a:pt x="0" y="1012045"/>
                  </a:moveTo>
                  <a:cubicBezTo>
                    <a:pt x="28964" y="447977"/>
                    <a:pt x="495896" y="0"/>
                    <a:pt x="1067459" y="0"/>
                  </a:cubicBezTo>
                  <a:cubicBezTo>
                    <a:pt x="1639022" y="0"/>
                    <a:pt x="2105955" y="447977"/>
                    <a:pt x="2134918" y="1012045"/>
                  </a:cubicBezTo>
                </a:path>
              </a:pathLst>
            </a:custGeom>
            <a:noFill/>
            <a:ln cap="flat" cmpd="sng" w="25400">
              <a:solidFill>
                <a:srgbClr val="E62129"/>
              </a:solidFill>
              <a:prstDash val="sysDash"/>
              <a:round/>
            </a:ln>
            <a:extLst>
              <a:ext uri="{909E8E84-426E-40DD-AFC4-6F175D3DCCD1}">
                <a14:hiddenFill>
                  <a:solidFill>
                    <a:srgbClr val="FFFFFF"/>
                  </a:solidFill>
                </a14:hiddenFill>
              </a:ext>
            </a:extLst>
          </p:spPr>
          <p:txBody>
            <a:bodyPr anchor="ctr" bIns="34290" lIns="68580" rIns="68580" tIns="34290"/>
            <a:lstStyle/>
            <a:p>
              <a:endParaRPr altLang="en-US" lang="zh-CN">
                <a:solidFill>
                  <a:schemeClr val="tx1">
                    <a:lumMod val="65000"/>
                    <a:lumOff val="35000"/>
                  </a:schemeClr>
                </a:solidFill>
              </a:endParaRPr>
            </a:p>
          </p:txBody>
        </p:sp>
        <p:sp>
          <p:nvSpPr>
            <p:cNvPr id="7" name="椭圆 4"/>
            <p:cNvSpPr/>
            <p:nvPr/>
          </p:nvSpPr>
          <p:spPr bwMode="auto">
            <a:xfrm flipV="1" rot="1748643">
              <a:off x="3158906" y="2877661"/>
              <a:ext cx="1121762" cy="532017"/>
            </a:xfrm>
            <a:custGeom>
              <a:gdLst>
                <a:gd fmla="*/ 0 w 2134918" name="T0"/>
                <a:gd fmla="*/ 1012045 h 1012045" name="T1"/>
                <a:gd fmla="*/ 1067459 w 2134918" name="T2"/>
                <a:gd fmla="*/ 0 h 1012045" name="T3"/>
                <a:gd fmla="*/ 2134918 w 2134918" name="T4"/>
                <a:gd fmla="*/ 1012045 h 1012045" name="T5"/>
              </a:gdLst>
              <a:cxnLst>
                <a:cxn ang="0">
                  <a:pos x="T0" y="T1"/>
                </a:cxn>
                <a:cxn ang="0">
                  <a:pos x="T2" y="T3"/>
                </a:cxn>
                <a:cxn ang="0">
                  <a:pos x="T4" y="T5"/>
                </a:cxn>
              </a:cxnLst>
              <a:rect b="b" l="0" r="r" t="0"/>
              <a:pathLst>
                <a:path h="1012045" w="2134918">
                  <a:moveTo>
                    <a:pt x="0" y="1012045"/>
                  </a:moveTo>
                  <a:cubicBezTo>
                    <a:pt x="28964" y="447977"/>
                    <a:pt x="495896" y="0"/>
                    <a:pt x="1067459" y="0"/>
                  </a:cubicBezTo>
                  <a:cubicBezTo>
                    <a:pt x="1639022" y="0"/>
                    <a:pt x="2105955" y="447977"/>
                    <a:pt x="2134918" y="1012045"/>
                  </a:cubicBezTo>
                </a:path>
              </a:pathLst>
            </a:custGeom>
            <a:noFill/>
            <a:ln cap="flat" cmpd="sng" w="25400">
              <a:solidFill>
                <a:srgbClr val="2F318B"/>
              </a:solidFill>
              <a:prstDash val="sysDash"/>
              <a:round/>
            </a:ln>
            <a:extLst>
              <a:ext uri="{909E8E84-426E-40DD-AFC4-6F175D3DCCD1}">
                <a14:hiddenFill>
                  <a:solidFill>
                    <a:srgbClr val="FFFFFF"/>
                  </a:solidFill>
                </a14:hiddenFill>
              </a:ext>
            </a:extLst>
          </p:spPr>
          <p:txBody>
            <a:bodyPr anchor="ctr" bIns="34290" lIns="68580" rIns="68580" tIns="34290"/>
            <a:lstStyle/>
            <a:p>
              <a:endParaRPr altLang="en-US" lang="zh-CN">
                <a:solidFill>
                  <a:schemeClr val="tx1">
                    <a:lumMod val="65000"/>
                    <a:lumOff val="35000"/>
                  </a:schemeClr>
                </a:solidFill>
              </a:endParaRPr>
            </a:p>
          </p:txBody>
        </p:sp>
        <p:sp>
          <p:nvSpPr>
            <p:cNvPr id="8" name="椭圆 4"/>
            <p:cNvSpPr/>
            <p:nvPr/>
          </p:nvSpPr>
          <p:spPr bwMode="auto">
            <a:xfrm rot="1748642">
              <a:off x="4392985" y="3020842"/>
              <a:ext cx="773581" cy="366376"/>
            </a:xfrm>
            <a:custGeom>
              <a:gdLst>
                <a:gd fmla="*/ 0 w 2134918" name="T0"/>
                <a:gd fmla="*/ 1012045 h 1012045" name="T1"/>
                <a:gd fmla="*/ 1067459 w 2134918" name="T2"/>
                <a:gd fmla="*/ 0 h 1012045" name="T3"/>
                <a:gd fmla="*/ 2134918 w 2134918" name="T4"/>
                <a:gd fmla="*/ 1012045 h 1012045" name="T5"/>
              </a:gdLst>
              <a:cxnLst>
                <a:cxn ang="0">
                  <a:pos x="T0" y="T1"/>
                </a:cxn>
                <a:cxn ang="0">
                  <a:pos x="T2" y="T3"/>
                </a:cxn>
                <a:cxn ang="0">
                  <a:pos x="T4" y="T5"/>
                </a:cxn>
              </a:cxnLst>
              <a:rect b="b" l="0" r="r" t="0"/>
              <a:pathLst>
                <a:path h="1012045" w="2134918">
                  <a:moveTo>
                    <a:pt x="0" y="1012045"/>
                  </a:moveTo>
                  <a:cubicBezTo>
                    <a:pt x="28964" y="447977"/>
                    <a:pt x="495896" y="0"/>
                    <a:pt x="1067459" y="0"/>
                  </a:cubicBezTo>
                  <a:cubicBezTo>
                    <a:pt x="1639022" y="0"/>
                    <a:pt x="2105955" y="447977"/>
                    <a:pt x="2134918" y="1012045"/>
                  </a:cubicBezTo>
                </a:path>
              </a:pathLst>
            </a:custGeom>
            <a:noFill/>
            <a:ln cap="flat" cmpd="sng" w="25400">
              <a:solidFill>
                <a:srgbClr val="2F318B"/>
              </a:solidFill>
              <a:prstDash val="sysDash"/>
              <a:round/>
            </a:ln>
            <a:extLst>
              <a:ext uri="{909E8E84-426E-40DD-AFC4-6F175D3DCCD1}">
                <a14:hiddenFill>
                  <a:solidFill>
                    <a:srgbClr val="FFFFFF"/>
                  </a:solidFill>
                </a14:hiddenFill>
              </a:ext>
            </a:extLst>
          </p:spPr>
          <p:txBody>
            <a:bodyPr anchor="ctr" bIns="34290" lIns="68580" rIns="68580" tIns="34290"/>
            <a:lstStyle/>
            <a:p>
              <a:endParaRPr altLang="en-US" lang="zh-CN">
                <a:solidFill>
                  <a:schemeClr val="tx1">
                    <a:lumMod val="65000"/>
                    <a:lumOff val="35000"/>
                  </a:schemeClr>
                </a:solidFill>
              </a:endParaRPr>
            </a:p>
          </p:txBody>
        </p:sp>
      </p:grpSp>
      <p:sp>
        <p:nvSpPr>
          <p:cNvPr id="9" name="KSO_GN4"/>
          <p:cNvSpPr>
            <a:spLocks noChangeArrowheads="1"/>
          </p:cNvSpPr>
          <p:nvPr/>
        </p:nvSpPr>
        <p:spPr bwMode="auto">
          <a:xfrm>
            <a:off x="725005" y="1519254"/>
            <a:ext cx="1664817" cy="1665299"/>
          </a:xfrm>
          <a:prstGeom prst="ellipse">
            <a:avLst/>
          </a:prstGeom>
          <a:solidFill>
            <a:srgbClr val="2F318B"/>
          </a:solidFill>
          <a:ln>
            <a:noFill/>
          </a:ln>
          <a:effectLst/>
          <a:extLst/>
        </p:spPr>
        <p:txBody>
          <a:bodyPr anchor="ctr" bIns="0" lIns="0" rIns="0" tIns="0"/>
          <a:lstStyle>
            <a:lvl1pPr defTabSz="685800">
              <a:defRPr>
                <a:solidFill>
                  <a:schemeClr val="tx1"/>
                </a:solidFill>
                <a:latin charset="0" pitchFamily="34" typeface="Calibri"/>
                <a:ea charset="-122" pitchFamily="34" typeface="微软雅黑"/>
              </a:defRPr>
            </a:lvl1pPr>
            <a:lvl2pPr defTabSz="685800" indent="-285750" marL="742950">
              <a:defRPr>
                <a:solidFill>
                  <a:schemeClr val="tx1"/>
                </a:solidFill>
                <a:latin charset="0" pitchFamily="34" typeface="Calibri"/>
                <a:ea charset="-122" pitchFamily="34" typeface="微软雅黑"/>
              </a:defRPr>
            </a:lvl2pPr>
            <a:lvl3pPr defTabSz="685800" indent="-228600" marL="1143000">
              <a:defRPr>
                <a:solidFill>
                  <a:schemeClr val="tx1"/>
                </a:solidFill>
                <a:latin charset="0" pitchFamily="34" typeface="Calibri"/>
                <a:ea charset="-122" pitchFamily="34" typeface="微软雅黑"/>
              </a:defRPr>
            </a:lvl3pPr>
            <a:lvl4pPr defTabSz="685800" indent="-228600" marL="1600200">
              <a:defRPr>
                <a:solidFill>
                  <a:schemeClr val="tx1"/>
                </a:solidFill>
                <a:latin charset="0" pitchFamily="34" typeface="Calibri"/>
                <a:ea charset="-122" pitchFamily="34" typeface="微软雅黑"/>
              </a:defRPr>
            </a:lvl4pPr>
            <a:lvl5pPr defTabSz="685800" indent="-228600" marL="2057400">
              <a:defRPr>
                <a:solidFill>
                  <a:schemeClr val="tx1"/>
                </a:solidFill>
                <a:latin charset="0" pitchFamily="34" typeface="Calibri"/>
                <a:ea charset="-122" pitchFamily="34" typeface="微软雅黑"/>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34" typeface="微软雅黑"/>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34" typeface="微软雅黑"/>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34" typeface="微软雅黑"/>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34" typeface="微软雅黑"/>
              </a:defRPr>
            </a:lvl9pPr>
          </a:lstStyle>
          <a:p>
            <a:pPr algn="ctr" eaLnBrk="1" hangingPunct="1">
              <a:lnSpc>
                <a:spcPct val="130000"/>
              </a:lnSpc>
            </a:pPr>
            <a:r>
              <a:rPr altLang="zh-CN" lang="en-US" sz="5400">
                <a:solidFill>
                  <a:schemeClr val="bg1"/>
                </a:solidFill>
                <a:latin charset="0" pitchFamily="34" typeface="Impact"/>
              </a:rPr>
              <a:t>04</a:t>
            </a:r>
          </a:p>
        </p:txBody>
      </p:sp>
      <p:sp>
        <p:nvSpPr>
          <p:cNvPr id="10" name="KSO_GN3"/>
          <p:cNvSpPr>
            <a:spLocks noChangeArrowheads="1"/>
          </p:cNvSpPr>
          <p:nvPr/>
        </p:nvSpPr>
        <p:spPr bwMode="auto">
          <a:xfrm>
            <a:off x="2257732" y="2739362"/>
            <a:ext cx="1178105" cy="1178446"/>
          </a:xfrm>
          <a:prstGeom prst="ellipse">
            <a:avLst/>
          </a:prstGeom>
          <a:solidFill>
            <a:srgbClr val="C00000"/>
          </a:solidFill>
          <a:ln>
            <a:noFill/>
          </a:ln>
          <a:effectLst/>
          <a:extLst/>
        </p:spPr>
        <p:txBody>
          <a:bodyPr anchor="ctr" bIns="0" lIns="0" rIns="0" tIns="0"/>
          <a:lstStyle>
            <a:lvl1pPr defTabSz="685800">
              <a:defRPr>
                <a:solidFill>
                  <a:schemeClr val="tx1"/>
                </a:solidFill>
                <a:latin charset="0" pitchFamily="34" typeface="Calibri"/>
                <a:ea charset="-122" pitchFamily="34" typeface="微软雅黑"/>
              </a:defRPr>
            </a:lvl1pPr>
            <a:lvl2pPr defTabSz="685800" indent="-285750" marL="742950">
              <a:defRPr>
                <a:solidFill>
                  <a:schemeClr val="tx1"/>
                </a:solidFill>
                <a:latin charset="0" pitchFamily="34" typeface="Calibri"/>
                <a:ea charset="-122" pitchFamily="34" typeface="微软雅黑"/>
              </a:defRPr>
            </a:lvl2pPr>
            <a:lvl3pPr defTabSz="685800" indent="-228600" marL="1143000">
              <a:defRPr>
                <a:solidFill>
                  <a:schemeClr val="tx1"/>
                </a:solidFill>
                <a:latin charset="0" pitchFamily="34" typeface="Calibri"/>
                <a:ea charset="-122" pitchFamily="34" typeface="微软雅黑"/>
              </a:defRPr>
            </a:lvl3pPr>
            <a:lvl4pPr defTabSz="685800" indent="-228600" marL="1600200">
              <a:defRPr>
                <a:solidFill>
                  <a:schemeClr val="tx1"/>
                </a:solidFill>
                <a:latin charset="0" pitchFamily="34" typeface="Calibri"/>
                <a:ea charset="-122" pitchFamily="34" typeface="微软雅黑"/>
              </a:defRPr>
            </a:lvl4pPr>
            <a:lvl5pPr defTabSz="685800" indent="-228600" marL="2057400">
              <a:defRPr>
                <a:solidFill>
                  <a:schemeClr val="tx1"/>
                </a:solidFill>
                <a:latin charset="0" pitchFamily="34" typeface="Calibri"/>
                <a:ea charset="-122" pitchFamily="34" typeface="微软雅黑"/>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34" typeface="微软雅黑"/>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34" typeface="微软雅黑"/>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34" typeface="微软雅黑"/>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34" typeface="微软雅黑"/>
              </a:defRPr>
            </a:lvl9pPr>
          </a:lstStyle>
          <a:p>
            <a:pPr algn="ctr" eaLnBrk="1" hangingPunct="1">
              <a:lnSpc>
                <a:spcPct val="130000"/>
              </a:lnSpc>
            </a:pPr>
            <a:r>
              <a:rPr altLang="zh-CN" lang="en-US" sz="4000">
                <a:solidFill>
                  <a:schemeClr val="bg1"/>
                </a:solidFill>
                <a:latin charset="0" pitchFamily="34" typeface="Impact"/>
              </a:rPr>
              <a:t>03</a:t>
            </a:r>
          </a:p>
        </p:txBody>
      </p:sp>
      <p:sp>
        <p:nvSpPr>
          <p:cNvPr id="11" name="KSO_GN2"/>
          <p:cNvSpPr>
            <a:spLocks noChangeArrowheads="1"/>
          </p:cNvSpPr>
          <p:nvPr/>
        </p:nvSpPr>
        <p:spPr bwMode="auto">
          <a:xfrm flipV="1" rot="10800000">
            <a:off x="3479867" y="3390483"/>
            <a:ext cx="840144" cy="840387"/>
          </a:xfrm>
          <a:prstGeom prst="ellipse">
            <a:avLst/>
          </a:prstGeom>
          <a:solidFill>
            <a:srgbClr val="2F318B"/>
          </a:solidFill>
          <a:ln>
            <a:noFill/>
          </a:ln>
          <a:effectLst/>
          <a:extLst/>
        </p:spPr>
        <p:txBody>
          <a:bodyPr anchor="ctr" bIns="0" lIns="0" rIns="0" tIns="0"/>
          <a:lstStyle>
            <a:lvl1pPr defTabSz="685800">
              <a:defRPr>
                <a:solidFill>
                  <a:schemeClr val="tx1"/>
                </a:solidFill>
                <a:latin charset="0" pitchFamily="34" typeface="Calibri"/>
                <a:ea charset="-122" pitchFamily="34" typeface="微软雅黑"/>
              </a:defRPr>
            </a:lvl1pPr>
            <a:lvl2pPr defTabSz="685800" indent="-285750" marL="742950">
              <a:defRPr>
                <a:solidFill>
                  <a:schemeClr val="tx1"/>
                </a:solidFill>
                <a:latin charset="0" pitchFamily="34" typeface="Calibri"/>
                <a:ea charset="-122" pitchFamily="34" typeface="微软雅黑"/>
              </a:defRPr>
            </a:lvl2pPr>
            <a:lvl3pPr defTabSz="685800" indent="-228600" marL="1143000">
              <a:defRPr>
                <a:solidFill>
                  <a:schemeClr val="tx1"/>
                </a:solidFill>
                <a:latin charset="0" pitchFamily="34" typeface="Calibri"/>
                <a:ea charset="-122" pitchFamily="34" typeface="微软雅黑"/>
              </a:defRPr>
            </a:lvl3pPr>
            <a:lvl4pPr defTabSz="685800" indent="-228600" marL="1600200">
              <a:defRPr>
                <a:solidFill>
                  <a:schemeClr val="tx1"/>
                </a:solidFill>
                <a:latin charset="0" pitchFamily="34" typeface="Calibri"/>
                <a:ea charset="-122" pitchFamily="34" typeface="微软雅黑"/>
              </a:defRPr>
            </a:lvl4pPr>
            <a:lvl5pPr defTabSz="685800" indent="-228600" marL="2057400">
              <a:defRPr>
                <a:solidFill>
                  <a:schemeClr val="tx1"/>
                </a:solidFill>
                <a:latin charset="0" pitchFamily="34" typeface="Calibri"/>
                <a:ea charset="-122" pitchFamily="34" typeface="微软雅黑"/>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34" typeface="微软雅黑"/>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34" typeface="微软雅黑"/>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34" typeface="微软雅黑"/>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34" typeface="微软雅黑"/>
              </a:defRPr>
            </a:lvl9pPr>
          </a:lstStyle>
          <a:p>
            <a:pPr algn="ctr" eaLnBrk="1" hangingPunct="1">
              <a:lnSpc>
                <a:spcPct val="130000"/>
              </a:lnSpc>
            </a:pPr>
            <a:r>
              <a:rPr altLang="zh-CN" lang="en-US" sz="2700">
                <a:solidFill>
                  <a:schemeClr val="bg1"/>
                </a:solidFill>
                <a:latin charset="0" pitchFamily="34" typeface="Impact"/>
              </a:rPr>
              <a:t>02</a:t>
            </a:r>
          </a:p>
        </p:txBody>
      </p:sp>
      <p:sp>
        <p:nvSpPr>
          <p:cNvPr id="12" name="KSO_GN1"/>
          <p:cNvSpPr>
            <a:spLocks noChangeArrowheads="1"/>
          </p:cNvSpPr>
          <p:nvPr/>
        </p:nvSpPr>
        <p:spPr bwMode="auto">
          <a:xfrm>
            <a:off x="4280741" y="4008274"/>
            <a:ext cx="579532" cy="579700"/>
          </a:xfrm>
          <a:prstGeom prst="ellipse">
            <a:avLst/>
          </a:prstGeom>
          <a:solidFill>
            <a:srgbClr val="2F318B"/>
          </a:solidFill>
          <a:ln>
            <a:noFill/>
          </a:ln>
          <a:effectLst/>
          <a:extLst/>
        </p:spPr>
        <p:txBody>
          <a:bodyPr anchor="ctr" bIns="0" lIns="0" rIns="0" tIns="0"/>
          <a:lstStyle>
            <a:lvl1pPr defTabSz="685800">
              <a:defRPr>
                <a:solidFill>
                  <a:schemeClr val="tx1"/>
                </a:solidFill>
                <a:latin charset="0" pitchFamily="34" typeface="Calibri"/>
                <a:ea charset="-122" pitchFamily="34" typeface="微软雅黑"/>
              </a:defRPr>
            </a:lvl1pPr>
            <a:lvl2pPr defTabSz="685800" indent="-285750" marL="742950">
              <a:defRPr>
                <a:solidFill>
                  <a:schemeClr val="tx1"/>
                </a:solidFill>
                <a:latin charset="0" pitchFamily="34" typeface="Calibri"/>
                <a:ea charset="-122" pitchFamily="34" typeface="微软雅黑"/>
              </a:defRPr>
            </a:lvl2pPr>
            <a:lvl3pPr defTabSz="685800" indent="-228600" marL="1143000">
              <a:defRPr>
                <a:solidFill>
                  <a:schemeClr val="tx1"/>
                </a:solidFill>
                <a:latin charset="0" pitchFamily="34" typeface="Calibri"/>
                <a:ea charset="-122" pitchFamily="34" typeface="微软雅黑"/>
              </a:defRPr>
            </a:lvl3pPr>
            <a:lvl4pPr defTabSz="685800" indent="-228600" marL="1600200">
              <a:defRPr>
                <a:solidFill>
                  <a:schemeClr val="tx1"/>
                </a:solidFill>
                <a:latin charset="0" pitchFamily="34" typeface="Calibri"/>
                <a:ea charset="-122" pitchFamily="34" typeface="微软雅黑"/>
              </a:defRPr>
            </a:lvl4pPr>
            <a:lvl5pPr defTabSz="685800" indent="-228600" marL="2057400">
              <a:defRPr>
                <a:solidFill>
                  <a:schemeClr val="tx1"/>
                </a:solidFill>
                <a:latin charset="0" pitchFamily="34" typeface="Calibri"/>
                <a:ea charset="-122" pitchFamily="34" typeface="微软雅黑"/>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34" typeface="微软雅黑"/>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34" typeface="微软雅黑"/>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34" typeface="微软雅黑"/>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34" typeface="微软雅黑"/>
              </a:defRPr>
            </a:lvl9pPr>
          </a:lstStyle>
          <a:p>
            <a:pPr algn="ctr" eaLnBrk="1" hangingPunct="1">
              <a:lnSpc>
                <a:spcPct val="130000"/>
              </a:lnSpc>
            </a:pPr>
            <a:r>
              <a:rPr altLang="zh-CN" lang="en-US" sz="2700">
                <a:solidFill>
                  <a:schemeClr val="bg1"/>
                </a:solidFill>
                <a:latin charset="0" pitchFamily="34" typeface="Impact"/>
              </a:rPr>
              <a:t>01</a:t>
            </a:r>
          </a:p>
        </p:txBody>
      </p:sp>
      <p:sp>
        <p:nvSpPr>
          <p:cNvPr id="13" name="文本框 11"/>
          <p:cNvSpPr txBox="1">
            <a:spLocks noChangeArrowheads="1"/>
          </p:cNvSpPr>
          <p:nvPr/>
        </p:nvSpPr>
        <p:spPr bwMode="auto">
          <a:xfrm>
            <a:off x="2397229" y="1124621"/>
            <a:ext cx="4199621" cy="781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34" typeface="微软雅黑"/>
              </a:defRPr>
            </a:lvl9pPr>
          </a:lstStyle>
          <a:p>
            <a:pPr algn="just" eaLnBrk="1" hangingPunct="1">
              <a:lnSpc>
                <a:spcPct val="130000"/>
              </a:lnSpc>
            </a:pPr>
            <a:r>
              <a:rPr altLang="en-US" lang="zh-CN" sz="1200"/>
              <a:t>点击此处输入文字点击此处输入文字点击此处输入文字</a:t>
            </a:r>
          </a:p>
          <a:p>
            <a:pPr algn="just" eaLnBrk="1" hangingPunct="1">
              <a:lnSpc>
                <a:spcPct val="130000"/>
              </a:lnSpc>
            </a:pPr>
            <a:r>
              <a:rPr altLang="en-US" lang="zh-CN" sz="1200"/>
              <a:t>点击此处输入文字点击此处输入文字点击此处输入文字</a:t>
            </a:r>
          </a:p>
          <a:p>
            <a:pPr algn="just" eaLnBrk="1" hangingPunct="1">
              <a:lnSpc>
                <a:spcPct val="130000"/>
              </a:lnSpc>
            </a:pPr>
            <a:r>
              <a:rPr altLang="en-US" lang="zh-CN" sz="1200"/>
              <a:t>点击此处输入文字点击此处输入文字点击此处输入文字</a:t>
            </a:r>
          </a:p>
        </p:txBody>
      </p:sp>
      <p:sp>
        <p:nvSpPr>
          <p:cNvPr id="14" name="文本框 12"/>
          <p:cNvSpPr txBox="1">
            <a:spLocks noChangeArrowheads="1"/>
          </p:cNvSpPr>
          <p:nvPr/>
        </p:nvSpPr>
        <p:spPr bwMode="auto">
          <a:xfrm>
            <a:off x="3330509" y="2256935"/>
            <a:ext cx="3934995" cy="5440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34" typeface="微软雅黑"/>
              </a:defRPr>
            </a:lvl9pPr>
          </a:lstStyle>
          <a:p>
            <a:pPr algn="just" eaLnBrk="1" hangingPunct="1">
              <a:lnSpc>
                <a:spcPct val="130000"/>
              </a:lnSpc>
            </a:pPr>
            <a:r>
              <a:rPr altLang="en-US" lang="zh-CN" sz="1200"/>
              <a:t>点击此处输入文字点击此处输入文字点击此处输入文字</a:t>
            </a:r>
          </a:p>
          <a:p>
            <a:pPr algn="just" eaLnBrk="1" hangingPunct="1">
              <a:lnSpc>
                <a:spcPct val="130000"/>
              </a:lnSpc>
            </a:pPr>
            <a:r>
              <a:rPr altLang="en-US" lang="zh-CN" sz="1200"/>
              <a:t>点击此处输入文字点击此处输入文字点击此处输入文字</a:t>
            </a:r>
          </a:p>
        </p:txBody>
      </p:sp>
      <p:sp>
        <p:nvSpPr>
          <p:cNvPr id="15" name="文本框 13"/>
          <p:cNvSpPr txBox="1">
            <a:spLocks noChangeArrowheads="1"/>
          </p:cNvSpPr>
          <p:nvPr/>
        </p:nvSpPr>
        <p:spPr bwMode="auto">
          <a:xfrm>
            <a:off x="4302111" y="3174824"/>
            <a:ext cx="3816742" cy="5440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34" typeface="微软雅黑"/>
              </a:defRPr>
            </a:lvl9pPr>
          </a:lstStyle>
          <a:p>
            <a:pPr algn="just">
              <a:lnSpc>
                <a:spcPct val="130000"/>
              </a:lnSpc>
            </a:pPr>
            <a:r>
              <a:rPr altLang="en-US" lang="zh-CN" sz="1200"/>
              <a:t>点击此处输入文字点击此处输入文字点击此处输入文字</a:t>
            </a:r>
          </a:p>
          <a:p>
            <a:pPr algn="just">
              <a:lnSpc>
                <a:spcPct val="130000"/>
              </a:lnSpc>
            </a:pPr>
            <a:r>
              <a:rPr altLang="en-US" lang="zh-CN" sz="1200"/>
              <a:t>点击此处输入文字点击此处输入文字点击此处输入文字</a:t>
            </a:r>
          </a:p>
        </p:txBody>
      </p:sp>
      <p:sp>
        <p:nvSpPr>
          <p:cNvPr id="16" name="文本框 14"/>
          <p:cNvSpPr txBox="1">
            <a:spLocks noChangeArrowheads="1"/>
          </p:cNvSpPr>
          <p:nvPr/>
        </p:nvSpPr>
        <p:spPr bwMode="auto">
          <a:xfrm>
            <a:off x="4988167" y="3984727"/>
            <a:ext cx="3848086" cy="5440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wrap="square">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34" typeface="微软雅黑"/>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34" typeface="微软雅黑"/>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34" typeface="微软雅黑"/>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34" typeface="微软雅黑"/>
              </a:defRPr>
            </a:lvl9pPr>
          </a:lstStyle>
          <a:p>
            <a:pPr algn="just">
              <a:lnSpc>
                <a:spcPct val="130000"/>
              </a:lnSpc>
            </a:pPr>
            <a:r>
              <a:rPr altLang="en-US" lang="zh-CN" sz="1200"/>
              <a:t>点击此处输入文字点击此处输入文字点击此处输入文字</a:t>
            </a:r>
          </a:p>
          <a:p>
            <a:pPr algn="just">
              <a:lnSpc>
                <a:spcPct val="130000"/>
              </a:lnSpc>
            </a:pPr>
            <a:r>
              <a:rPr altLang="en-US" lang="zh-CN" sz="1200"/>
              <a:t>点击此处输入文字点击此处输入文字点击此处输入文字</a:t>
            </a:r>
          </a:p>
        </p:txBody>
      </p:sp>
      <p:sp>
        <p:nvSpPr>
          <p:cNvPr id="17" name="TextBox 16"/>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1032198954"/>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2750" id="7"/>
                                        <p:tgtEl>
                                          <p:spTgt spid="4"/>
                                        </p:tgtEl>
                                      </p:cBhvr>
                                    </p:animEffect>
                                  </p:childTnLst>
                                </p:cTn>
                              </p:par>
                              <p:par>
                                <p:cTn fill="hold" grpId="0" id="8" nodeType="withEffect" presetClass="entr" presetID="10" presetSubtype="0">
                                  <p:stCondLst>
                                    <p:cond delay="500"/>
                                  </p:stCondLst>
                                  <p:childTnLst>
                                    <p:set>
                                      <p:cBhvr>
                                        <p:cTn dur="1" fill="hold" id="9">
                                          <p:stCondLst>
                                            <p:cond delay="0"/>
                                          </p:stCondLst>
                                        </p:cTn>
                                        <p:tgtEl>
                                          <p:spTgt spid="12"/>
                                        </p:tgtEl>
                                        <p:attrNameLst>
                                          <p:attrName>style.visibility</p:attrName>
                                        </p:attrNameLst>
                                      </p:cBhvr>
                                      <p:to>
                                        <p:strVal val="visible"/>
                                      </p:to>
                                    </p:set>
                                    <p:animEffect filter="fade" transition="in">
                                      <p:cBhvr>
                                        <p:cTn dur="500" id="10"/>
                                        <p:tgtEl>
                                          <p:spTgt spid="12"/>
                                        </p:tgtEl>
                                      </p:cBhvr>
                                    </p:animEffect>
                                  </p:childTnLst>
                                </p:cTn>
                              </p:par>
                              <p:par>
                                <p:cTn fill="hold" grpId="0" id="11" nodeType="withEffect" presetClass="entr" presetID="10" presetSubtype="0">
                                  <p:stCondLst>
                                    <p:cond delay="1000"/>
                                  </p:stCondLst>
                                  <p:childTnLst>
                                    <p:set>
                                      <p:cBhvr>
                                        <p:cTn dur="1" fill="hold" id="12">
                                          <p:stCondLst>
                                            <p:cond delay="0"/>
                                          </p:stCondLst>
                                        </p:cTn>
                                        <p:tgtEl>
                                          <p:spTgt spid="11"/>
                                        </p:tgtEl>
                                        <p:attrNameLst>
                                          <p:attrName>style.visibility</p:attrName>
                                        </p:attrNameLst>
                                      </p:cBhvr>
                                      <p:to>
                                        <p:strVal val="visible"/>
                                      </p:to>
                                    </p:set>
                                    <p:animEffect filter="fade" transition="in">
                                      <p:cBhvr>
                                        <p:cTn dur="500" id="13"/>
                                        <p:tgtEl>
                                          <p:spTgt spid="11"/>
                                        </p:tgtEl>
                                      </p:cBhvr>
                                    </p:animEffect>
                                  </p:childTnLst>
                                </p:cTn>
                              </p:par>
                              <p:par>
                                <p:cTn fill="hold" grpId="0" id="14" nodeType="withEffect" presetClass="entr" presetID="10" presetSubtype="0">
                                  <p:stCondLst>
                                    <p:cond delay="1500"/>
                                  </p:stCondLst>
                                  <p:childTnLst>
                                    <p:set>
                                      <p:cBhvr>
                                        <p:cTn dur="1" fill="hold" id="15">
                                          <p:stCondLst>
                                            <p:cond delay="0"/>
                                          </p:stCondLst>
                                        </p:cTn>
                                        <p:tgtEl>
                                          <p:spTgt spid="10"/>
                                        </p:tgtEl>
                                        <p:attrNameLst>
                                          <p:attrName>style.visibility</p:attrName>
                                        </p:attrNameLst>
                                      </p:cBhvr>
                                      <p:to>
                                        <p:strVal val="visible"/>
                                      </p:to>
                                    </p:set>
                                    <p:animEffect filter="fade" transition="in">
                                      <p:cBhvr>
                                        <p:cTn dur="500" id="16"/>
                                        <p:tgtEl>
                                          <p:spTgt spid="10"/>
                                        </p:tgtEl>
                                      </p:cBhvr>
                                    </p:animEffect>
                                  </p:childTnLst>
                                </p:cTn>
                              </p:par>
                              <p:par>
                                <p:cTn fill="hold" grpId="0" id="17" nodeType="withEffect" presetClass="entr" presetID="10" presetSubtype="0">
                                  <p:stCondLst>
                                    <p:cond delay="200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1" presetSubtype="0">
                                  <p:stCondLst>
                                    <p:cond delay="0"/>
                                  </p:stCondLst>
                                  <p:iterate type="lt">
                                    <p:tmPct val="10000"/>
                                  </p:iterate>
                                  <p:childTnLst>
                                    <p:set>
                                      <p:cBhvr>
                                        <p:cTn dur="1" fill="hold" id="23">
                                          <p:stCondLst>
                                            <p:cond delay="0"/>
                                          </p:stCondLst>
                                        </p:cTn>
                                        <p:tgtEl>
                                          <p:spTgt spid="13"/>
                                        </p:tgtEl>
                                        <p:attrNameLst>
                                          <p:attrName>style.visibility</p:attrName>
                                        </p:attrNameLst>
                                      </p:cBhvr>
                                      <p:to>
                                        <p:strVal val="visible"/>
                                      </p:to>
                                    </p:set>
                                    <p:anim calcmode="lin" valueType="num">
                                      <p:cBhvr>
                                        <p:cTn dur="500" fill="hold" id="24"/>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
                                        <p:tgtEl>
                                          <p:spTgt spid="13"/>
                                        </p:tgtEl>
                                        <p:attrNameLst>
                                          <p:attrName>ppt_y</p:attrName>
                                        </p:attrNameLst>
                                      </p:cBhvr>
                                      <p:tavLst>
                                        <p:tav tm="0">
                                          <p:val>
                                            <p:strVal val="#ppt_y"/>
                                          </p:val>
                                        </p:tav>
                                        <p:tav tm="100000">
                                          <p:val>
                                            <p:strVal val="#ppt_y"/>
                                          </p:val>
                                        </p:tav>
                                      </p:tavLst>
                                    </p:anim>
                                    <p:anim calcmode="lin" valueType="num">
                                      <p:cBhvr>
                                        <p:cTn dur="500" fill="hold" id="26"/>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7"/>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8" tmFilter="0,0; .5, 1; 1, 1"/>
                                        <p:tgtEl>
                                          <p:spTgt spid="13"/>
                                        </p:tgtEl>
                                      </p:cBhvr>
                                    </p:animEffect>
                                  </p:childTnLst>
                                </p:cTn>
                              </p:par>
                              <p:par>
                                <p:cTn fill="hold" grpId="0" id="29" nodeType="withEffect" presetClass="entr" presetID="41" presetSubtype="0">
                                  <p:stCondLst>
                                    <p:cond delay="0"/>
                                  </p:stCondLst>
                                  <p:iterate type="lt">
                                    <p:tmPct val="10000"/>
                                  </p:iterate>
                                  <p:childTnLst>
                                    <p:set>
                                      <p:cBhvr>
                                        <p:cTn dur="1" fill="hold" id="30">
                                          <p:stCondLst>
                                            <p:cond delay="0"/>
                                          </p:stCondLst>
                                        </p:cTn>
                                        <p:tgtEl>
                                          <p:spTgt spid="14"/>
                                        </p:tgtEl>
                                        <p:attrNameLst>
                                          <p:attrName>style.visibility</p:attrName>
                                        </p:attrNameLst>
                                      </p:cBhvr>
                                      <p:to>
                                        <p:strVal val="visible"/>
                                      </p:to>
                                    </p:set>
                                    <p:anim calcmode="lin" valueType="num">
                                      <p:cBhvr>
                                        <p:cTn dur="500" fill="hold" id="31"/>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14"/>
                                        </p:tgtEl>
                                        <p:attrNameLst>
                                          <p:attrName>ppt_y</p:attrName>
                                        </p:attrNameLst>
                                      </p:cBhvr>
                                      <p:tavLst>
                                        <p:tav tm="0">
                                          <p:val>
                                            <p:strVal val="#ppt_y"/>
                                          </p:val>
                                        </p:tav>
                                        <p:tav tm="100000">
                                          <p:val>
                                            <p:strVal val="#ppt_y"/>
                                          </p:val>
                                        </p:tav>
                                      </p:tavLst>
                                    </p:anim>
                                    <p:anim calcmode="lin" valueType="num">
                                      <p:cBhvr>
                                        <p:cTn dur="500" fill="hold" id="33"/>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14"/>
                                        </p:tgtEl>
                                      </p:cBhvr>
                                    </p:animEffect>
                                  </p:childTnLst>
                                </p:cTn>
                              </p:par>
                              <p:par>
                                <p:cTn fill="hold" grpId="0" id="36" nodeType="withEffect" presetClass="entr" presetID="41" presetSubtype="0">
                                  <p:stCondLst>
                                    <p:cond delay="0"/>
                                  </p:stCondLst>
                                  <p:iterate type="lt">
                                    <p:tmPct val="10000"/>
                                  </p:iterate>
                                  <p:childTnLst>
                                    <p:set>
                                      <p:cBhvr>
                                        <p:cTn dur="1" fill="hold" id="37">
                                          <p:stCondLst>
                                            <p:cond delay="0"/>
                                          </p:stCondLst>
                                        </p:cTn>
                                        <p:tgtEl>
                                          <p:spTgt spid="15"/>
                                        </p:tgtEl>
                                        <p:attrNameLst>
                                          <p:attrName>style.visibility</p:attrName>
                                        </p:attrNameLst>
                                      </p:cBhvr>
                                      <p:to>
                                        <p:strVal val="visible"/>
                                      </p:to>
                                    </p:set>
                                    <p:anim calcmode="lin" valueType="num">
                                      <p:cBhvr>
                                        <p:cTn dur="500" fill="hold" id="38"/>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9"/>
                                        <p:tgtEl>
                                          <p:spTgt spid="15"/>
                                        </p:tgtEl>
                                        <p:attrNameLst>
                                          <p:attrName>ppt_y</p:attrName>
                                        </p:attrNameLst>
                                      </p:cBhvr>
                                      <p:tavLst>
                                        <p:tav tm="0">
                                          <p:val>
                                            <p:strVal val="#ppt_y"/>
                                          </p:val>
                                        </p:tav>
                                        <p:tav tm="100000">
                                          <p:val>
                                            <p:strVal val="#ppt_y"/>
                                          </p:val>
                                        </p:tav>
                                      </p:tavLst>
                                    </p:anim>
                                    <p:anim calcmode="lin" valueType="num">
                                      <p:cBhvr>
                                        <p:cTn dur="500" fill="hold" id="40"/>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1"/>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2" tmFilter="0,0; .5, 1; 1, 1"/>
                                        <p:tgtEl>
                                          <p:spTgt spid="15"/>
                                        </p:tgtEl>
                                      </p:cBhvr>
                                    </p:animEffect>
                                  </p:childTnLst>
                                </p:cTn>
                              </p:par>
                              <p:par>
                                <p:cTn fill="hold" grpId="0" id="43" nodeType="withEffect" presetClass="entr" presetID="41" presetSubtype="0">
                                  <p:stCondLst>
                                    <p:cond delay="0"/>
                                  </p:stCondLst>
                                  <p:iterate type="lt">
                                    <p:tmPct val="10000"/>
                                  </p:iterate>
                                  <p:childTnLst>
                                    <p:set>
                                      <p:cBhvr>
                                        <p:cTn dur="1" fill="hold" id="44">
                                          <p:stCondLst>
                                            <p:cond delay="0"/>
                                          </p:stCondLst>
                                        </p:cTn>
                                        <p:tgtEl>
                                          <p:spTgt spid="16"/>
                                        </p:tgtEl>
                                        <p:attrNameLst>
                                          <p:attrName>style.visibility</p:attrName>
                                        </p:attrNameLst>
                                      </p:cBhvr>
                                      <p:to>
                                        <p:strVal val="visible"/>
                                      </p:to>
                                    </p:set>
                                    <p:anim calcmode="lin" valueType="num">
                                      <p:cBhvr>
                                        <p:cTn dur="500" fill="hold" id="45"/>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6"/>
                                        <p:tgtEl>
                                          <p:spTgt spid="16"/>
                                        </p:tgtEl>
                                        <p:attrNameLst>
                                          <p:attrName>ppt_y</p:attrName>
                                        </p:attrNameLst>
                                      </p:cBhvr>
                                      <p:tavLst>
                                        <p:tav tm="0">
                                          <p:val>
                                            <p:strVal val="#ppt_y"/>
                                          </p:val>
                                        </p:tav>
                                        <p:tav tm="100000">
                                          <p:val>
                                            <p:strVal val="#ppt_y"/>
                                          </p:val>
                                        </p:tav>
                                      </p:tavLst>
                                    </p:anim>
                                    <p:anim calcmode="lin" valueType="num">
                                      <p:cBhvr>
                                        <p:cTn dur="500" fill="hold" id="47"/>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8"/>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9" tmFilter="0,0; .5, 1; 1, 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3"/>
          <p:cNvGrpSpPr/>
          <p:nvPr/>
        </p:nvGrpSpPr>
        <p:grpSpPr>
          <a:xfrm>
            <a:off x="7048500" y="2151608"/>
            <a:ext cx="1485900" cy="1217612"/>
            <a:chOff x="7647017" y="2699415"/>
            <a:chExt cx="2617944" cy="2145185"/>
          </a:xfrm>
        </p:grpSpPr>
        <p:sp>
          <p:nvSpPr>
            <p:cNvPr id="5"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rot="10800000" wrap="none"/>
            <a:lstStyle/>
            <a:p>
              <a:pPr algn="l" eaLnBrk="1" fontAlgn="auto" hangingPunct="1">
                <a:spcBef>
                  <a:spcPct val="0"/>
                </a:spcBef>
                <a:spcAft>
                  <a:spcPct val="0"/>
                </a:spcAft>
                <a:buClrTx/>
                <a:buSzTx/>
                <a:defRPr/>
              </a:pPr>
              <a:endParaRPr altLang="en-US" kern="0" lang="zh-CN" sz="1800">
                <a:solidFill>
                  <a:schemeClr val="tx1">
                    <a:lumMod val="65000"/>
                    <a:lumOff val="35000"/>
                  </a:schemeClr>
                </a:solidFill>
                <a:latin charset="-122" pitchFamily="34" typeface="微软雅黑"/>
                <a:ea charset="-122" pitchFamily="34" typeface="微软雅黑"/>
              </a:endParaRPr>
            </a:p>
          </p:txBody>
        </p:sp>
        <p:sp>
          <p:nvSpPr>
            <p:cNvPr id="6" name="Oval 19"/>
            <p:cNvSpPr>
              <a:spLocks noChangeArrowheads="1"/>
            </p:cNvSpPr>
            <p:nvPr/>
          </p:nvSpPr>
          <p:spPr bwMode="auto">
            <a:xfrm>
              <a:off x="8011516" y="2699415"/>
              <a:ext cx="1931237" cy="1931674"/>
            </a:xfrm>
            <a:prstGeom prst="ellipse">
              <a:avLst/>
            </a:prstGeom>
            <a:solidFill>
              <a:srgbClr val="2F318B"/>
            </a:solidFill>
            <a:ln>
              <a:noFill/>
            </a:ln>
            <a:effectLst>
              <a:outerShdw algn="ctr" blurRad="57785" dir="3180000" dist="33020">
                <a:srgbClr val="000000">
                  <a:alpha val="30000"/>
                </a:srgbClr>
              </a:outerShdw>
            </a:effectLst>
            <a:extLst>
              <a:ext uri="{91240B29-F687-4F45-9708-019B960494DF}">
                <a14:hiddenLine w="9525">
                  <a:solidFill>
                    <a:srgbClr val="0051DC"/>
                  </a:solidFill>
                  <a:round/>
                  <a:headEnd/>
                  <a:tailEnd/>
                </a14:hiddenLine>
              </a:ext>
            </a:extLst>
          </p:spPr>
          <p:txBody>
            <a:bodyPr anchor="ctr" wrap="none"/>
            <a:lstStyle/>
            <a:p>
              <a:pPr algn="l" eaLnBrk="1" fontAlgn="auto" hangingPunct="1">
                <a:spcBef>
                  <a:spcPct val="0"/>
                </a:spcBef>
                <a:spcAft>
                  <a:spcPct val="0"/>
                </a:spcAft>
                <a:buClrTx/>
                <a:buSzTx/>
                <a:defRPr/>
              </a:pPr>
              <a:endParaRPr altLang="en-US" kern="0" lang="zh-CN" sz="1800">
                <a:solidFill>
                  <a:schemeClr val="tx1">
                    <a:lumMod val="65000"/>
                    <a:lumOff val="35000"/>
                  </a:schemeClr>
                </a:solidFill>
                <a:latin charset="-122" pitchFamily="34" typeface="微软雅黑"/>
                <a:ea charset="-122" pitchFamily="34" typeface="微软雅黑"/>
              </a:endParaRPr>
            </a:p>
          </p:txBody>
        </p:sp>
      </p:grpSp>
      <p:sp>
        <p:nvSpPr>
          <p:cNvPr id="7" name="AutoShape 7"/>
          <p:cNvSpPr>
            <a:spLocks noChangeArrowheads="1"/>
          </p:cNvSpPr>
          <p:nvPr/>
        </p:nvSpPr>
        <p:spPr bwMode="auto">
          <a:xfrm>
            <a:off x="851694" y="2295006"/>
            <a:ext cx="5916612" cy="809625"/>
          </a:xfrm>
          <a:prstGeom prst="homePlate">
            <a:avLst>
              <a:gd fmla="val 40030" name="adj"/>
            </a:avLst>
          </a:prstGeom>
          <a:gradFill>
            <a:gsLst>
              <a:gs pos="0">
                <a:schemeClr val="bg1">
                  <a:lumMod val="85000"/>
                </a:schemeClr>
              </a:gs>
              <a:gs pos="51000">
                <a:schemeClr val="bg1">
                  <a:lumMod val="95000"/>
                </a:schemeClr>
              </a:gs>
              <a:gs pos="100000">
                <a:schemeClr val="bg1">
                  <a:lumMod val="85000"/>
                </a:schemeClr>
              </a:gs>
            </a:gsLst>
            <a:lin ang="5400000" scaled="0"/>
          </a:gradFill>
          <a:ln w="9525">
            <a:noFill/>
            <a:miter lim="800000"/>
          </a:ln>
          <a:effectLst>
            <a:outerShdw algn="ctr" blurRad="57785" dir="3180000" dist="33020">
              <a:srgbClr val="000000">
                <a:alpha val="30000"/>
              </a:srgbClr>
            </a:outerShdw>
          </a:effectLst>
        </p:spPr>
        <p:txBody>
          <a:bodyPr anchor="ctr" wrap="none"/>
          <a:lstStyle/>
          <a:p>
            <a:pPr algn="l" eaLnBrk="1" fontAlgn="auto" hangingPunct="1" indent="-357188" marL="357188">
              <a:lnSpc>
                <a:spcPct val="120000"/>
              </a:lnSpc>
              <a:spcBef>
                <a:spcPct val="0"/>
              </a:spcBef>
              <a:spcAft>
                <a:spcPct val="0"/>
              </a:spcAft>
              <a:buClrTx/>
              <a:buSzTx/>
              <a:defRPr/>
            </a:pPr>
            <a:endParaRPr altLang="en-US" kern="0" lang="zh-CN" sz="1200">
              <a:solidFill>
                <a:srgbClr val="5FA776"/>
              </a:solidFill>
              <a:latin charset="-122" pitchFamily="34" typeface="微软雅黑"/>
              <a:ea charset="-122" pitchFamily="34" typeface="微软雅黑"/>
            </a:endParaRPr>
          </a:p>
        </p:txBody>
      </p:sp>
      <p:sp>
        <p:nvSpPr>
          <p:cNvPr id="8" name="AutoShape 8"/>
          <p:cNvSpPr>
            <a:spLocks noChangeArrowheads="1"/>
          </p:cNvSpPr>
          <p:nvPr/>
        </p:nvSpPr>
        <p:spPr bwMode="auto">
          <a:xfrm>
            <a:off x="4840288" y="2295005"/>
            <a:ext cx="503237" cy="828675"/>
          </a:xfrm>
          <a:prstGeom prst="chevron">
            <a:avLst>
              <a:gd fmla="val 55472" name="adj"/>
            </a:avLst>
          </a:prstGeom>
          <a:solidFill>
            <a:srgbClr val="E62129"/>
          </a:solidFill>
          <a:ln w="9525">
            <a:noFill/>
            <a:miter lim="800000"/>
          </a:ln>
        </p:spPr>
        <p:txBody>
          <a:bodyPr anchor="ctr" wrap="none"/>
          <a:lstStyle/>
          <a:p>
            <a:pPr algn="l" eaLnBrk="1" fontAlgn="auto" hangingPunct="1">
              <a:spcBef>
                <a:spcPct val="0"/>
              </a:spcBef>
              <a:spcAft>
                <a:spcPct val="0"/>
              </a:spcAft>
              <a:buClrTx/>
              <a:buSzTx/>
              <a:defRPr/>
            </a:pPr>
            <a:endParaRPr altLang="en-US" kern="0" lang="zh-CN" sz="1800">
              <a:solidFill>
                <a:srgbClr val="5FA776"/>
              </a:solidFill>
              <a:latin charset="-122" pitchFamily="34" typeface="微软雅黑"/>
              <a:ea charset="-122" pitchFamily="34" typeface="微软雅黑"/>
            </a:endParaRPr>
          </a:p>
        </p:txBody>
      </p:sp>
      <p:sp>
        <p:nvSpPr>
          <p:cNvPr id="9" name="AutoShape 8"/>
          <p:cNvSpPr>
            <a:spLocks noChangeArrowheads="1"/>
          </p:cNvSpPr>
          <p:nvPr/>
        </p:nvSpPr>
        <p:spPr bwMode="auto">
          <a:xfrm>
            <a:off x="3265132" y="2287876"/>
            <a:ext cx="501650" cy="828675"/>
          </a:xfrm>
          <a:prstGeom prst="chevron">
            <a:avLst>
              <a:gd fmla="val 55472" name="adj"/>
            </a:avLst>
          </a:prstGeom>
          <a:solidFill>
            <a:srgbClr val="2F318B"/>
          </a:solidFill>
          <a:ln w="9525">
            <a:noFill/>
            <a:miter lim="800000"/>
          </a:ln>
        </p:spPr>
        <p:txBody>
          <a:bodyPr anchor="ctr" wrap="none"/>
          <a:lstStyle/>
          <a:p>
            <a:pPr algn="l" eaLnBrk="1" fontAlgn="auto" hangingPunct="1">
              <a:spcBef>
                <a:spcPct val="0"/>
              </a:spcBef>
              <a:spcAft>
                <a:spcPct val="0"/>
              </a:spcAft>
              <a:buClrTx/>
              <a:buSzTx/>
              <a:defRPr/>
            </a:pPr>
            <a:endParaRPr altLang="en-US" kern="0" lang="zh-CN" sz="1800">
              <a:solidFill>
                <a:srgbClr val="5FA776"/>
              </a:solidFill>
              <a:latin charset="-122" pitchFamily="34" typeface="微软雅黑"/>
              <a:ea charset="-122" pitchFamily="34" typeface="微软雅黑"/>
            </a:endParaRPr>
          </a:p>
        </p:txBody>
      </p:sp>
      <p:sp>
        <p:nvSpPr>
          <p:cNvPr id="10" name="AutoShape 8"/>
          <p:cNvSpPr>
            <a:spLocks noChangeArrowheads="1"/>
          </p:cNvSpPr>
          <p:nvPr/>
        </p:nvSpPr>
        <p:spPr bwMode="auto">
          <a:xfrm>
            <a:off x="1679575" y="2295006"/>
            <a:ext cx="503238" cy="828675"/>
          </a:xfrm>
          <a:prstGeom prst="chevron">
            <a:avLst>
              <a:gd fmla="val 55472" name="adj"/>
            </a:avLst>
          </a:prstGeom>
          <a:solidFill>
            <a:srgbClr val="2F318B"/>
          </a:solidFill>
          <a:ln w="9525">
            <a:noFill/>
            <a:miter lim="800000"/>
          </a:ln>
        </p:spPr>
        <p:txBody>
          <a:bodyPr anchor="ctr" wrap="none"/>
          <a:lstStyle/>
          <a:p>
            <a:pPr algn="l" eaLnBrk="1" fontAlgn="auto" hangingPunct="1">
              <a:spcBef>
                <a:spcPct val="0"/>
              </a:spcBef>
              <a:spcAft>
                <a:spcPct val="0"/>
              </a:spcAft>
              <a:buClrTx/>
              <a:buSzTx/>
              <a:defRPr/>
            </a:pPr>
            <a:endParaRPr altLang="en-US" kern="0" lang="zh-CN" sz="1800">
              <a:solidFill>
                <a:srgbClr val="2F318B"/>
              </a:solidFill>
              <a:latin charset="-122" pitchFamily="34" typeface="微软雅黑"/>
              <a:ea charset="-122" pitchFamily="34" typeface="微软雅黑"/>
            </a:endParaRPr>
          </a:p>
        </p:txBody>
      </p:sp>
      <p:sp>
        <p:nvSpPr>
          <p:cNvPr id="11" name="AutoShape 8"/>
          <p:cNvSpPr>
            <a:spLocks noChangeArrowheads="1"/>
          </p:cNvSpPr>
          <p:nvPr/>
        </p:nvSpPr>
        <p:spPr bwMode="auto">
          <a:xfrm>
            <a:off x="6410325" y="2295004"/>
            <a:ext cx="501650" cy="828675"/>
          </a:xfrm>
          <a:prstGeom prst="chevron">
            <a:avLst>
              <a:gd fmla="val 55472" name="adj"/>
            </a:avLst>
          </a:prstGeom>
          <a:solidFill>
            <a:srgbClr val="2F318B"/>
          </a:solidFill>
          <a:ln w="9525">
            <a:noFill/>
            <a:miter lim="800000"/>
          </a:ln>
        </p:spPr>
        <p:txBody>
          <a:bodyPr anchor="ctr" wrap="none"/>
          <a:lstStyle/>
          <a:p>
            <a:pPr algn="l" eaLnBrk="1" fontAlgn="auto" hangingPunct="1">
              <a:spcBef>
                <a:spcPct val="0"/>
              </a:spcBef>
              <a:spcAft>
                <a:spcPct val="0"/>
              </a:spcAft>
              <a:buClrTx/>
              <a:buSzTx/>
              <a:defRPr/>
            </a:pPr>
            <a:endParaRPr altLang="en-US" kern="0" lang="zh-CN" sz="1800">
              <a:solidFill>
                <a:srgbClr val="5FA776"/>
              </a:solidFill>
              <a:latin charset="-122" pitchFamily="34" typeface="微软雅黑"/>
              <a:ea charset="-122" pitchFamily="34" typeface="微软雅黑"/>
            </a:endParaRPr>
          </a:p>
        </p:txBody>
      </p:sp>
      <p:sp>
        <p:nvSpPr>
          <p:cNvPr id="12" name="TextBox 11"/>
          <p:cNvSpPr txBox="1"/>
          <p:nvPr/>
        </p:nvSpPr>
        <p:spPr>
          <a:xfrm>
            <a:off x="866847" y="2572295"/>
            <a:ext cx="748030" cy="365760"/>
          </a:xfrm>
          <a:prstGeom prst="rect">
            <a:avLst/>
          </a:prstGeom>
          <a:noFill/>
        </p:spPr>
        <p:txBody>
          <a:bodyPr wrap="none">
            <a:spAutoFit/>
          </a:bodyPr>
          <a:lstStyle>
            <a:lvl1pPr algn="l" fontAlgn="base">
              <a:defRPr>
                <a:solidFill>
                  <a:schemeClr val="tx1"/>
                </a:solidFill>
                <a:latin typeface="Arial"/>
              </a:defRPr>
            </a:lvl1pPr>
            <a:lvl2pPr algn="l" fontAlgn="base" indent="-285750" marL="742950">
              <a:defRPr>
                <a:solidFill>
                  <a:schemeClr val="tx1"/>
                </a:solidFill>
                <a:latin typeface="Arial"/>
              </a:defRPr>
            </a:lvl2pPr>
            <a:lvl3pPr algn="l" fontAlgn="base" indent="-228600" marL="1143000">
              <a:defRPr>
                <a:solidFill>
                  <a:schemeClr val="tx1"/>
                </a:solidFill>
                <a:latin typeface="Arial"/>
              </a:defRPr>
            </a:lvl3pPr>
            <a:lvl4pPr algn="l" fontAlgn="base" indent="-228600" marL="1600200">
              <a:defRPr>
                <a:solidFill>
                  <a:schemeClr val="tx1"/>
                </a:solidFill>
                <a:latin typeface="Arial"/>
              </a:defRPr>
            </a:lvl4pPr>
            <a:lvl5pPr algn="l" fontAlgn="base" indent="-228600" marL="2057400">
              <a:defRPr>
                <a:solidFill>
                  <a:schemeClr val="tx1"/>
                </a:solidFill>
                <a:latin typeface="Arial"/>
              </a:defRPr>
            </a:lvl5pPr>
            <a:lvl6pPr fontAlgn="base" indent="-228600" marL="2514600">
              <a:spcBef>
                <a:spcPct val="0"/>
              </a:spcBef>
              <a:spcAft>
                <a:spcPct val="0"/>
              </a:spcAft>
              <a:defRPr>
                <a:solidFill>
                  <a:schemeClr val="tx1"/>
                </a:solidFill>
                <a:latin typeface="Arial"/>
              </a:defRPr>
            </a:lvl6pPr>
            <a:lvl7pPr fontAlgn="base" indent="-228600" marL="2971800">
              <a:spcBef>
                <a:spcPct val="0"/>
              </a:spcBef>
              <a:spcAft>
                <a:spcPct val="0"/>
              </a:spcAft>
              <a:defRPr>
                <a:solidFill>
                  <a:schemeClr val="tx1"/>
                </a:solidFill>
                <a:latin typeface="Arial"/>
              </a:defRPr>
            </a:lvl7pPr>
            <a:lvl8pPr fontAlgn="base" indent="-228600" marL="3429000">
              <a:spcBef>
                <a:spcPct val="0"/>
              </a:spcBef>
              <a:spcAft>
                <a:spcPct val="0"/>
              </a:spcAft>
              <a:defRPr>
                <a:solidFill>
                  <a:schemeClr val="tx1"/>
                </a:solidFill>
                <a:latin typeface="Arial"/>
              </a:defRPr>
            </a:lvl8pPr>
            <a:lvl9pPr fontAlgn="base" indent="-228600" marL="3886200">
              <a:spcBef>
                <a:spcPct val="0"/>
              </a:spcBef>
              <a:spcAft>
                <a:spcPct val="0"/>
              </a:spcAft>
              <a:defRPr>
                <a:solidFill>
                  <a:schemeClr val="tx1"/>
                </a:solidFill>
                <a:latin typeface="Arial"/>
              </a:defRPr>
            </a:lvl9pPr>
          </a:lstStyle>
          <a:p>
            <a:pPr eaLnBrk="1" hangingPunct="1">
              <a:buClrTx/>
              <a:buSzTx/>
            </a:pPr>
            <a:r>
              <a:rPr altLang="zh-CN" b="1" i="1" lang="en-US" smtClean="0">
                <a:solidFill>
                  <a:srgbClr val="2F318B"/>
                </a:solidFill>
                <a:latin charset="-122" pitchFamily="34" typeface="微软雅黑"/>
                <a:ea charset="-122" pitchFamily="34" typeface="微软雅黑"/>
              </a:rPr>
              <a:t>2013</a:t>
            </a:r>
          </a:p>
        </p:txBody>
      </p:sp>
      <p:sp>
        <p:nvSpPr>
          <p:cNvPr id="13" name="TextBox 12"/>
          <p:cNvSpPr txBox="1"/>
          <p:nvPr/>
        </p:nvSpPr>
        <p:spPr>
          <a:xfrm>
            <a:off x="2433638" y="2572295"/>
            <a:ext cx="748030" cy="365760"/>
          </a:xfrm>
          <a:prstGeom prst="rect">
            <a:avLst/>
          </a:prstGeom>
          <a:noFill/>
        </p:spPr>
        <p:txBody>
          <a:bodyPr wrap="none">
            <a:spAutoFit/>
          </a:bodyPr>
          <a:lstStyle>
            <a:lvl1pPr algn="l" fontAlgn="base">
              <a:defRPr>
                <a:solidFill>
                  <a:schemeClr val="tx1"/>
                </a:solidFill>
                <a:latin typeface="Arial"/>
              </a:defRPr>
            </a:lvl1pPr>
            <a:lvl2pPr algn="l" fontAlgn="base" indent="-285750" marL="742950">
              <a:defRPr>
                <a:solidFill>
                  <a:schemeClr val="tx1"/>
                </a:solidFill>
                <a:latin typeface="Arial"/>
              </a:defRPr>
            </a:lvl2pPr>
            <a:lvl3pPr algn="l" fontAlgn="base" indent="-228600" marL="1143000">
              <a:defRPr>
                <a:solidFill>
                  <a:schemeClr val="tx1"/>
                </a:solidFill>
                <a:latin typeface="Arial"/>
              </a:defRPr>
            </a:lvl3pPr>
            <a:lvl4pPr algn="l" fontAlgn="base" indent="-228600" marL="1600200">
              <a:defRPr>
                <a:solidFill>
                  <a:schemeClr val="tx1"/>
                </a:solidFill>
                <a:latin typeface="Arial"/>
              </a:defRPr>
            </a:lvl4pPr>
            <a:lvl5pPr algn="l" fontAlgn="base" indent="-228600" marL="2057400">
              <a:defRPr>
                <a:solidFill>
                  <a:schemeClr val="tx1"/>
                </a:solidFill>
                <a:latin typeface="Arial"/>
              </a:defRPr>
            </a:lvl5pPr>
            <a:lvl6pPr fontAlgn="base" indent="-228600" marL="2514600">
              <a:spcBef>
                <a:spcPct val="0"/>
              </a:spcBef>
              <a:spcAft>
                <a:spcPct val="0"/>
              </a:spcAft>
              <a:defRPr>
                <a:solidFill>
                  <a:schemeClr val="tx1"/>
                </a:solidFill>
                <a:latin typeface="Arial"/>
              </a:defRPr>
            </a:lvl6pPr>
            <a:lvl7pPr fontAlgn="base" indent="-228600" marL="2971800">
              <a:spcBef>
                <a:spcPct val="0"/>
              </a:spcBef>
              <a:spcAft>
                <a:spcPct val="0"/>
              </a:spcAft>
              <a:defRPr>
                <a:solidFill>
                  <a:schemeClr val="tx1"/>
                </a:solidFill>
                <a:latin typeface="Arial"/>
              </a:defRPr>
            </a:lvl7pPr>
            <a:lvl8pPr fontAlgn="base" indent="-228600" marL="3429000">
              <a:spcBef>
                <a:spcPct val="0"/>
              </a:spcBef>
              <a:spcAft>
                <a:spcPct val="0"/>
              </a:spcAft>
              <a:defRPr>
                <a:solidFill>
                  <a:schemeClr val="tx1"/>
                </a:solidFill>
                <a:latin typeface="Arial"/>
              </a:defRPr>
            </a:lvl8pPr>
            <a:lvl9pPr fontAlgn="base" indent="-228600" marL="3886200">
              <a:spcBef>
                <a:spcPct val="0"/>
              </a:spcBef>
              <a:spcAft>
                <a:spcPct val="0"/>
              </a:spcAft>
              <a:defRPr>
                <a:solidFill>
                  <a:schemeClr val="tx1"/>
                </a:solidFill>
                <a:latin typeface="Arial"/>
              </a:defRPr>
            </a:lvl9pPr>
          </a:lstStyle>
          <a:p>
            <a:pPr eaLnBrk="1" hangingPunct="1">
              <a:buClrTx/>
              <a:buSzTx/>
            </a:pPr>
            <a:r>
              <a:rPr altLang="zh-CN" b="1" i="1" lang="en-US" smtClean="0" sz="1800">
                <a:solidFill>
                  <a:srgbClr val="2F318B"/>
                </a:solidFill>
                <a:latin charset="-122" pitchFamily="34" typeface="微软雅黑"/>
                <a:ea charset="-122" pitchFamily="34" typeface="微软雅黑"/>
              </a:rPr>
              <a:t>2014</a:t>
            </a:r>
          </a:p>
        </p:txBody>
      </p:sp>
      <p:sp>
        <p:nvSpPr>
          <p:cNvPr id="14" name="TextBox 13"/>
          <p:cNvSpPr txBox="1"/>
          <p:nvPr/>
        </p:nvSpPr>
        <p:spPr>
          <a:xfrm>
            <a:off x="4013200" y="2572295"/>
            <a:ext cx="748030" cy="365760"/>
          </a:xfrm>
          <a:prstGeom prst="rect">
            <a:avLst/>
          </a:prstGeom>
          <a:noFill/>
        </p:spPr>
        <p:txBody>
          <a:bodyPr wrap="none">
            <a:spAutoFit/>
          </a:bodyPr>
          <a:lstStyle>
            <a:lvl1pPr algn="l" fontAlgn="base">
              <a:defRPr>
                <a:solidFill>
                  <a:schemeClr val="tx1"/>
                </a:solidFill>
                <a:latin typeface="Arial"/>
              </a:defRPr>
            </a:lvl1pPr>
            <a:lvl2pPr algn="l" fontAlgn="base" indent="-285750" marL="742950">
              <a:defRPr>
                <a:solidFill>
                  <a:schemeClr val="tx1"/>
                </a:solidFill>
                <a:latin typeface="Arial"/>
              </a:defRPr>
            </a:lvl2pPr>
            <a:lvl3pPr algn="l" fontAlgn="base" indent="-228600" marL="1143000">
              <a:defRPr>
                <a:solidFill>
                  <a:schemeClr val="tx1"/>
                </a:solidFill>
                <a:latin typeface="Arial"/>
              </a:defRPr>
            </a:lvl3pPr>
            <a:lvl4pPr algn="l" fontAlgn="base" indent="-228600" marL="1600200">
              <a:defRPr>
                <a:solidFill>
                  <a:schemeClr val="tx1"/>
                </a:solidFill>
                <a:latin typeface="Arial"/>
              </a:defRPr>
            </a:lvl4pPr>
            <a:lvl5pPr algn="l" fontAlgn="base" indent="-228600" marL="2057400">
              <a:defRPr>
                <a:solidFill>
                  <a:schemeClr val="tx1"/>
                </a:solidFill>
                <a:latin typeface="Arial"/>
              </a:defRPr>
            </a:lvl5pPr>
            <a:lvl6pPr fontAlgn="base" indent="-228600" marL="2514600">
              <a:spcBef>
                <a:spcPct val="0"/>
              </a:spcBef>
              <a:spcAft>
                <a:spcPct val="0"/>
              </a:spcAft>
              <a:defRPr>
                <a:solidFill>
                  <a:schemeClr val="tx1"/>
                </a:solidFill>
                <a:latin typeface="Arial"/>
              </a:defRPr>
            </a:lvl6pPr>
            <a:lvl7pPr fontAlgn="base" indent="-228600" marL="2971800">
              <a:spcBef>
                <a:spcPct val="0"/>
              </a:spcBef>
              <a:spcAft>
                <a:spcPct val="0"/>
              </a:spcAft>
              <a:defRPr>
                <a:solidFill>
                  <a:schemeClr val="tx1"/>
                </a:solidFill>
                <a:latin typeface="Arial"/>
              </a:defRPr>
            </a:lvl7pPr>
            <a:lvl8pPr fontAlgn="base" indent="-228600" marL="3429000">
              <a:spcBef>
                <a:spcPct val="0"/>
              </a:spcBef>
              <a:spcAft>
                <a:spcPct val="0"/>
              </a:spcAft>
              <a:defRPr>
                <a:solidFill>
                  <a:schemeClr val="tx1"/>
                </a:solidFill>
                <a:latin typeface="Arial"/>
              </a:defRPr>
            </a:lvl8pPr>
            <a:lvl9pPr fontAlgn="base" indent="-228600" marL="3886200">
              <a:spcBef>
                <a:spcPct val="0"/>
              </a:spcBef>
              <a:spcAft>
                <a:spcPct val="0"/>
              </a:spcAft>
              <a:defRPr>
                <a:solidFill>
                  <a:schemeClr val="tx1"/>
                </a:solidFill>
                <a:latin typeface="Arial"/>
              </a:defRPr>
            </a:lvl9pPr>
          </a:lstStyle>
          <a:p>
            <a:pPr eaLnBrk="1" hangingPunct="1">
              <a:buClrTx/>
              <a:buSzTx/>
            </a:pPr>
            <a:r>
              <a:rPr altLang="zh-CN" b="1" i="1" lang="en-US" smtClean="0" sz="1800">
                <a:solidFill>
                  <a:srgbClr val="2F318B"/>
                </a:solidFill>
                <a:latin charset="-122" pitchFamily="34" typeface="微软雅黑"/>
                <a:ea charset="-122" pitchFamily="34" typeface="微软雅黑"/>
              </a:rPr>
              <a:t>2015</a:t>
            </a:r>
          </a:p>
        </p:txBody>
      </p:sp>
      <p:sp>
        <p:nvSpPr>
          <p:cNvPr id="15" name="TextBox 14"/>
          <p:cNvSpPr txBox="1"/>
          <p:nvPr/>
        </p:nvSpPr>
        <p:spPr>
          <a:xfrm>
            <a:off x="5592763" y="2572295"/>
            <a:ext cx="748030" cy="365760"/>
          </a:xfrm>
          <a:prstGeom prst="rect">
            <a:avLst/>
          </a:prstGeom>
          <a:noFill/>
        </p:spPr>
        <p:txBody>
          <a:bodyPr wrap="none">
            <a:spAutoFit/>
          </a:bodyPr>
          <a:lstStyle>
            <a:lvl1pPr algn="l" fontAlgn="base">
              <a:defRPr>
                <a:solidFill>
                  <a:schemeClr val="tx1"/>
                </a:solidFill>
                <a:latin typeface="Arial"/>
              </a:defRPr>
            </a:lvl1pPr>
            <a:lvl2pPr algn="l" fontAlgn="base" indent="-285750" marL="742950">
              <a:defRPr>
                <a:solidFill>
                  <a:schemeClr val="tx1"/>
                </a:solidFill>
                <a:latin typeface="Arial"/>
              </a:defRPr>
            </a:lvl2pPr>
            <a:lvl3pPr algn="l" fontAlgn="base" indent="-228600" marL="1143000">
              <a:defRPr>
                <a:solidFill>
                  <a:schemeClr val="tx1"/>
                </a:solidFill>
                <a:latin typeface="Arial"/>
              </a:defRPr>
            </a:lvl3pPr>
            <a:lvl4pPr algn="l" fontAlgn="base" indent="-228600" marL="1600200">
              <a:defRPr>
                <a:solidFill>
                  <a:schemeClr val="tx1"/>
                </a:solidFill>
                <a:latin typeface="Arial"/>
              </a:defRPr>
            </a:lvl4pPr>
            <a:lvl5pPr algn="l" fontAlgn="base" indent="-228600" marL="2057400">
              <a:defRPr>
                <a:solidFill>
                  <a:schemeClr val="tx1"/>
                </a:solidFill>
                <a:latin typeface="Arial"/>
              </a:defRPr>
            </a:lvl5pPr>
            <a:lvl6pPr fontAlgn="base" indent="-228600" marL="2514600">
              <a:spcBef>
                <a:spcPct val="0"/>
              </a:spcBef>
              <a:spcAft>
                <a:spcPct val="0"/>
              </a:spcAft>
              <a:defRPr>
                <a:solidFill>
                  <a:schemeClr val="tx1"/>
                </a:solidFill>
                <a:latin typeface="Arial"/>
              </a:defRPr>
            </a:lvl6pPr>
            <a:lvl7pPr fontAlgn="base" indent="-228600" marL="2971800">
              <a:spcBef>
                <a:spcPct val="0"/>
              </a:spcBef>
              <a:spcAft>
                <a:spcPct val="0"/>
              </a:spcAft>
              <a:defRPr>
                <a:solidFill>
                  <a:schemeClr val="tx1"/>
                </a:solidFill>
                <a:latin typeface="Arial"/>
              </a:defRPr>
            </a:lvl7pPr>
            <a:lvl8pPr fontAlgn="base" indent="-228600" marL="3429000">
              <a:spcBef>
                <a:spcPct val="0"/>
              </a:spcBef>
              <a:spcAft>
                <a:spcPct val="0"/>
              </a:spcAft>
              <a:defRPr>
                <a:solidFill>
                  <a:schemeClr val="tx1"/>
                </a:solidFill>
                <a:latin typeface="Arial"/>
              </a:defRPr>
            </a:lvl8pPr>
            <a:lvl9pPr fontAlgn="base" indent="-228600" marL="3886200">
              <a:spcBef>
                <a:spcPct val="0"/>
              </a:spcBef>
              <a:spcAft>
                <a:spcPct val="0"/>
              </a:spcAft>
              <a:defRPr>
                <a:solidFill>
                  <a:schemeClr val="tx1"/>
                </a:solidFill>
                <a:latin typeface="Arial"/>
              </a:defRPr>
            </a:lvl9pPr>
          </a:lstStyle>
          <a:p>
            <a:pPr eaLnBrk="1" hangingPunct="1">
              <a:buClrTx/>
              <a:buSzTx/>
            </a:pPr>
            <a:r>
              <a:rPr altLang="zh-CN" b="1" i="1" lang="en-US" smtClean="0" sz="1800">
                <a:solidFill>
                  <a:srgbClr val="2F318B"/>
                </a:solidFill>
                <a:latin charset="-122" pitchFamily="34" typeface="微软雅黑"/>
                <a:ea charset="-122" pitchFamily="34" typeface="微软雅黑"/>
              </a:rPr>
              <a:t>2016</a:t>
            </a:r>
          </a:p>
        </p:txBody>
      </p:sp>
      <p:grpSp>
        <p:nvGrpSpPr>
          <p:cNvPr id="16" name="组合 13"/>
          <p:cNvGrpSpPr/>
          <p:nvPr/>
        </p:nvGrpSpPr>
        <p:grpSpPr>
          <a:xfrm>
            <a:off x="1085850" y="3005683"/>
            <a:ext cx="2419350" cy="1417637"/>
            <a:chOff x="941884" y="3983470"/>
            <a:chExt cx="1925931" cy="1602874"/>
          </a:xfrm>
        </p:grpSpPr>
        <p:cxnSp>
          <p:nvCxnSpPr>
            <p:cNvPr id="17" name="直接连接符 23"/>
            <p:cNvCxnSpPr>
              <a:cxnSpLocks noChangeShapeType="1"/>
            </p:cNvCxnSpPr>
            <p:nvPr/>
          </p:nvCxnSpPr>
          <p:spPr bwMode="auto">
            <a:xfrm flipH="1">
              <a:off x="941884" y="3983470"/>
              <a:ext cx="0" cy="1358533"/>
            </a:xfrm>
            <a:prstGeom prst="line">
              <a:avLst/>
            </a:prstGeom>
            <a:noFill/>
            <a:ln algn="ctr" w="9525">
              <a:solidFill>
                <a:schemeClr val="bg1">
                  <a:lumMod val="50000"/>
                </a:schemeClr>
              </a:solidFill>
              <a:round/>
              <a:headEnd len="med" type="oval" w="med"/>
              <a:tailEnd len="med" type="oval" w="med"/>
            </a:ln>
            <a:extLst>
              <a:ext uri="{909E8E84-426E-40DD-AFC4-6F175D3DCCD1}">
                <a14:hiddenFill>
                  <a:noFill/>
                </a14:hiddenFill>
              </a:ext>
            </a:extLst>
          </p:spPr>
        </p:cxnSp>
        <p:sp>
          <p:nvSpPr>
            <p:cNvPr id="18" name="TextBox 17"/>
            <p:cNvSpPr txBox="1"/>
            <p:nvPr/>
          </p:nvSpPr>
          <p:spPr>
            <a:xfrm>
              <a:off x="941884" y="4394509"/>
              <a:ext cx="1925931" cy="2429621"/>
            </a:xfrm>
            <a:prstGeom prst="rect">
              <a:avLst/>
            </a:prstGeom>
            <a:noFill/>
          </p:spPr>
          <p:txBody>
            <a:bodyPr>
              <a:spAutoFit/>
            </a:bodyPr>
            <a:lstStyle/>
            <a:p>
              <a:pPr algn="l" eaLnBrk="1" fontAlgn="auto" hangingPunct="1">
                <a:lnSpc>
                  <a:spcPct val="150000"/>
                </a:lnSpc>
                <a:spcBef>
                  <a:spcPct val="0"/>
                </a:spcBef>
                <a:spcAft>
                  <a:spcPct val="0"/>
                </a:spcAft>
                <a:buClrTx/>
                <a:buSzTx/>
                <a:defRPr/>
              </a:pPr>
              <a:r>
                <a:rPr altLang="en-US" b="1" kern="0" lang="zh-CN" sz="1800">
                  <a:solidFill>
                    <a:schemeClr val="tx1">
                      <a:lumMod val="65000"/>
                      <a:lumOff val="35000"/>
                    </a:schemeClr>
                  </a:solidFill>
                  <a:latin charset="-122" pitchFamily="34" typeface="微软雅黑"/>
                  <a:ea charset="-122" pitchFamily="34" typeface="微软雅黑"/>
                </a:rPr>
                <a:t>此处添加标题</a:t>
              </a:r>
            </a:p>
            <a:p>
              <a:pPr algn="l" eaLnBrk="1" fontAlgn="auto" hangingPunct="1">
                <a:lnSpc>
                  <a:spcPct val="150000"/>
                </a:lnSpc>
                <a:spcBef>
                  <a:spcPct val="0"/>
                </a:spcBef>
                <a:spcAft>
                  <a:spcPct val="0"/>
                </a:spcAft>
                <a:buClrTx/>
                <a:buSzTx/>
                <a:defRPr/>
              </a:pPr>
              <a:r>
                <a:rPr altLang="en-US" b="1" kern="0" lang="zh-CN" sz="1800">
                  <a:solidFill>
                    <a:schemeClr val="tx1">
                      <a:lumMod val="65000"/>
                      <a:lumOff val="35000"/>
                    </a:schemeClr>
                  </a:solidFill>
                  <a:latin charset="-122" pitchFamily="34" typeface="微软雅黑"/>
                  <a:ea charset="-122" pitchFamily="34" typeface="微软雅黑"/>
                </a:rPr>
                <a:t>点击此处添加段落文本</a:t>
              </a:r>
            </a:p>
            <a:p>
              <a:pPr algn="l" eaLnBrk="1" fontAlgn="auto" hangingPunct="1">
                <a:lnSpc>
                  <a:spcPct val="150000"/>
                </a:lnSpc>
                <a:spcBef>
                  <a:spcPct val="0"/>
                </a:spcBef>
                <a:spcAft>
                  <a:spcPct val="0"/>
                </a:spcAft>
                <a:buClrTx/>
                <a:buSzTx/>
                <a:defRPr/>
              </a:pPr>
              <a:r>
                <a:rPr altLang="en-US" b="1" kern="0" lang="zh-CN" sz="1800">
                  <a:solidFill>
                    <a:schemeClr val="tx1">
                      <a:lumMod val="65000"/>
                      <a:lumOff val="35000"/>
                    </a:schemeClr>
                  </a:solidFill>
                  <a:latin charset="-122" pitchFamily="34" typeface="微软雅黑"/>
                  <a:ea charset="-122" pitchFamily="34" typeface="微软雅黑"/>
                </a:rPr>
                <a:t>点击此处添加段落文本</a:t>
              </a:r>
            </a:p>
          </p:txBody>
        </p:sp>
      </p:grpSp>
      <p:grpSp>
        <p:nvGrpSpPr>
          <p:cNvPr id="19" name="组合 14"/>
          <p:cNvGrpSpPr/>
          <p:nvPr/>
        </p:nvGrpSpPr>
        <p:grpSpPr>
          <a:xfrm>
            <a:off x="2667000" y="1176883"/>
            <a:ext cx="2286000" cy="1330325"/>
            <a:chOff x="2293144" y="1916832"/>
            <a:chExt cx="1925931" cy="1502549"/>
          </a:xfrm>
        </p:grpSpPr>
        <p:cxnSp>
          <p:nvCxnSpPr>
            <p:cNvPr id="20" name="直接连接符 21"/>
            <p:cNvCxnSpPr>
              <a:cxnSpLocks noChangeShapeType="1"/>
            </p:cNvCxnSpPr>
            <p:nvPr/>
          </p:nvCxnSpPr>
          <p:spPr bwMode="auto">
            <a:xfrm flipH="1">
              <a:off x="2293144" y="2060848"/>
              <a:ext cx="0" cy="1358533"/>
            </a:xfrm>
            <a:prstGeom prst="line">
              <a:avLst/>
            </a:prstGeom>
            <a:noFill/>
            <a:ln algn="ctr" w="9525">
              <a:solidFill>
                <a:schemeClr val="bg1">
                  <a:lumMod val="50000"/>
                </a:schemeClr>
              </a:solidFill>
              <a:round/>
              <a:headEnd len="med" type="oval" w="med"/>
              <a:tailEnd len="med" type="oval" w="med"/>
            </a:ln>
            <a:extLst>
              <a:ext uri="{909E8E84-426E-40DD-AFC4-6F175D3DCCD1}">
                <a14:hiddenFill>
                  <a:noFill/>
                </a14:hiddenFill>
              </a:ext>
            </a:extLst>
          </p:spPr>
        </p:cxnSp>
        <p:sp>
          <p:nvSpPr>
            <p:cNvPr id="21" name="TextBox 20"/>
            <p:cNvSpPr txBox="1"/>
            <p:nvPr/>
          </p:nvSpPr>
          <p:spPr>
            <a:xfrm>
              <a:off x="2293144" y="1916832"/>
              <a:ext cx="1925931" cy="2427030"/>
            </a:xfrm>
            <a:prstGeom prst="rect">
              <a:avLst/>
            </a:prstGeom>
            <a:noFill/>
          </p:spPr>
          <p:txBody>
            <a:bodyPr>
              <a:spAutoFit/>
            </a:bodyPr>
            <a:lstStyle/>
            <a:p>
              <a:pPr algn="l" eaLnBrk="1" fontAlgn="auto" hangingPunct="1">
                <a:lnSpc>
                  <a:spcPct val="150000"/>
                </a:lnSpc>
                <a:spcBef>
                  <a:spcPct val="0"/>
                </a:spcBef>
                <a:spcAft>
                  <a:spcPct val="0"/>
                </a:spcAft>
                <a:buClrTx/>
                <a:buSzTx/>
                <a:defRPr/>
              </a:pPr>
              <a:r>
                <a:rPr altLang="en-US" b="1" kern="0" lang="zh-CN" sz="1800">
                  <a:solidFill>
                    <a:schemeClr val="tx1">
                      <a:lumMod val="65000"/>
                      <a:lumOff val="35000"/>
                    </a:schemeClr>
                  </a:solidFill>
                  <a:latin charset="-122" pitchFamily="34" typeface="微软雅黑"/>
                  <a:ea charset="-122" pitchFamily="34" typeface="微软雅黑"/>
                </a:rPr>
                <a:t>此处添加标题</a:t>
              </a:r>
            </a:p>
            <a:p>
              <a:pPr algn="l" eaLnBrk="1" fontAlgn="auto" hangingPunct="1">
                <a:lnSpc>
                  <a:spcPct val="150000"/>
                </a:lnSpc>
                <a:spcBef>
                  <a:spcPct val="0"/>
                </a:spcBef>
                <a:spcAft>
                  <a:spcPct val="0"/>
                </a:spcAft>
                <a:buClrTx/>
                <a:buSzTx/>
                <a:defRPr/>
              </a:pPr>
              <a:r>
                <a:rPr altLang="en-US" b="1" kern="0" lang="zh-CN" sz="1800">
                  <a:solidFill>
                    <a:schemeClr val="tx1">
                      <a:lumMod val="65000"/>
                      <a:lumOff val="35000"/>
                    </a:schemeClr>
                  </a:solidFill>
                  <a:latin charset="-122" pitchFamily="34" typeface="微软雅黑"/>
                  <a:ea charset="-122" pitchFamily="34" typeface="微软雅黑"/>
                </a:rPr>
                <a:t>点击此处添加段落文本</a:t>
              </a:r>
            </a:p>
            <a:p>
              <a:pPr algn="l" eaLnBrk="1" fontAlgn="auto" hangingPunct="1">
                <a:lnSpc>
                  <a:spcPct val="150000"/>
                </a:lnSpc>
                <a:spcBef>
                  <a:spcPct val="0"/>
                </a:spcBef>
                <a:spcAft>
                  <a:spcPct val="0"/>
                </a:spcAft>
                <a:buClrTx/>
                <a:buSzTx/>
                <a:defRPr/>
              </a:pPr>
              <a:r>
                <a:rPr altLang="en-US" b="1" kern="0" lang="zh-CN" sz="1800">
                  <a:solidFill>
                    <a:schemeClr val="tx1">
                      <a:lumMod val="65000"/>
                      <a:lumOff val="35000"/>
                    </a:schemeClr>
                  </a:solidFill>
                  <a:latin charset="-122" pitchFamily="34" typeface="微软雅黑"/>
                  <a:ea charset="-122" pitchFamily="34" typeface="微软雅黑"/>
                </a:rPr>
                <a:t>点击此处添加段落文本</a:t>
              </a:r>
            </a:p>
          </p:txBody>
        </p:sp>
      </p:grpSp>
      <p:grpSp>
        <p:nvGrpSpPr>
          <p:cNvPr id="22" name="组合 15"/>
          <p:cNvGrpSpPr/>
          <p:nvPr/>
        </p:nvGrpSpPr>
        <p:grpSpPr>
          <a:xfrm>
            <a:off x="4214813" y="3024733"/>
            <a:ext cx="2109787" cy="1419225"/>
            <a:chOff x="3641104" y="3980384"/>
            <a:chExt cx="1925931" cy="1603059"/>
          </a:xfrm>
        </p:grpSpPr>
        <p:cxnSp>
          <p:nvCxnSpPr>
            <p:cNvPr id="23" name="直接连接符 19"/>
            <p:cNvCxnSpPr>
              <a:cxnSpLocks noChangeShapeType="1"/>
            </p:cNvCxnSpPr>
            <p:nvPr/>
          </p:nvCxnSpPr>
          <p:spPr bwMode="auto">
            <a:xfrm flipH="1">
              <a:off x="3648596" y="3980384"/>
              <a:ext cx="0" cy="1358533"/>
            </a:xfrm>
            <a:prstGeom prst="line">
              <a:avLst/>
            </a:prstGeom>
            <a:noFill/>
            <a:ln algn="ctr" w="9525">
              <a:solidFill>
                <a:schemeClr val="bg1">
                  <a:lumMod val="50000"/>
                </a:schemeClr>
              </a:solidFill>
              <a:round/>
              <a:headEnd len="med" type="oval" w="med"/>
              <a:tailEnd len="med" type="oval" w="med"/>
            </a:ln>
            <a:extLst>
              <a:ext uri="{909E8E84-426E-40DD-AFC4-6F175D3DCCD1}">
                <a14:hiddenFill>
                  <a:noFill/>
                </a14:hiddenFill>
              </a:ext>
            </a:extLst>
          </p:spPr>
        </p:cxnSp>
        <p:sp>
          <p:nvSpPr>
            <p:cNvPr id="24" name="TextBox 23"/>
            <p:cNvSpPr txBox="1"/>
            <p:nvPr/>
          </p:nvSpPr>
          <p:spPr>
            <a:xfrm>
              <a:off x="3641104" y="4392805"/>
              <a:ext cx="1925931" cy="2427183"/>
            </a:xfrm>
            <a:prstGeom prst="rect">
              <a:avLst/>
            </a:prstGeom>
            <a:noFill/>
          </p:spPr>
          <p:txBody>
            <a:bodyPr>
              <a:spAutoFit/>
            </a:bodyPr>
            <a:lstStyle/>
            <a:p>
              <a:pPr algn="l" eaLnBrk="1" fontAlgn="auto" hangingPunct="1">
                <a:lnSpc>
                  <a:spcPct val="150000"/>
                </a:lnSpc>
                <a:spcBef>
                  <a:spcPct val="0"/>
                </a:spcBef>
                <a:spcAft>
                  <a:spcPct val="0"/>
                </a:spcAft>
                <a:buClrTx/>
                <a:buSzTx/>
                <a:defRPr/>
              </a:pPr>
              <a:r>
                <a:rPr altLang="en-US" b="1" kern="0" lang="zh-CN" sz="1800">
                  <a:solidFill>
                    <a:schemeClr val="tx1">
                      <a:lumMod val="65000"/>
                      <a:lumOff val="35000"/>
                    </a:schemeClr>
                  </a:solidFill>
                  <a:latin charset="-122" pitchFamily="34" typeface="微软雅黑"/>
                  <a:ea charset="-122" pitchFamily="34" typeface="微软雅黑"/>
                </a:rPr>
                <a:t>此处添加标题</a:t>
              </a:r>
            </a:p>
            <a:p>
              <a:pPr algn="l" eaLnBrk="1" fontAlgn="auto" hangingPunct="1">
                <a:lnSpc>
                  <a:spcPct val="150000"/>
                </a:lnSpc>
                <a:spcBef>
                  <a:spcPct val="0"/>
                </a:spcBef>
                <a:spcAft>
                  <a:spcPct val="0"/>
                </a:spcAft>
                <a:buClrTx/>
                <a:buSzTx/>
                <a:defRPr/>
              </a:pPr>
              <a:r>
                <a:rPr altLang="en-US" b="1" kern="0" lang="zh-CN" sz="1800">
                  <a:solidFill>
                    <a:schemeClr val="tx1">
                      <a:lumMod val="65000"/>
                      <a:lumOff val="35000"/>
                    </a:schemeClr>
                  </a:solidFill>
                  <a:latin charset="-122" pitchFamily="34" typeface="微软雅黑"/>
                  <a:ea charset="-122" pitchFamily="34" typeface="微软雅黑"/>
                </a:rPr>
                <a:t>点击此处添加段落文本</a:t>
              </a:r>
            </a:p>
            <a:p>
              <a:pPr algn="l" eaLnBrk="1" fontAlgn="auto" hangingPunct="1">
                <a:lnSpc>
                  <a:spcPct val="150000"/>
                </a:lnSpc>
                <a:spcBef>
                  <a:spcPct val="0"/>
                </a:spcBef>
                <a:spcAft>
                  <a:spcPct val="0"/>
                </a:spcAft>
                <a:buClrTx/>
                <a:buSzTx/>
                <a:defRPr/>
              </a:pPr>
              <a:r>
                <a:rPr altLang="en-US" b="1" kern="0" lang="zh-CN" sz="1800">
                  <a:solidFill>
                    <a:schemeClr val="tx1">
                      <a:lumMod val="65000"/>
                      <a:lumOff val="35000"/>
                    </a:schemeClr>
                  </a:solidFill>
                  <a:latin charset="-122" pitchFamily="34" typeface="微软雅黑"/>
                  <a:ea charset="-122" pitchFamily="34" typeface="微软雅黑"/>
                </a:rPr>
                <a:t>点击此处添加段落文本</a:t>
              </a:r>
            </a:p>
          </p:txBody>
        </p:sp>
      </p:grpSp>
      <p:grpSp>
        <p:nvGrpSpPr>
          <p:cNvPr id="25" name="组合 16"/>
          <p:cNvGrpSpPr/>
          <p:nvPr/>
        </p:nvGrpSpPr>
        <p:grpSpPr>
          <a:xfrm>
            <a:off x="5822950" y="1176883"/>
            <a:ext cx="2178050" cy="1330325"/>
            <a:chOff x="5044092" y="1916832"/>
            <a:chExt cx="1925931" cy="1502549"/>
          </a:xfrm>
        </p:grpSpPr>
        <p:cxnSp>
          <p:nvCxnSpPr>
            <p:cNvPr id="26" name="直接连接符 17"/>
            <p:cNvCxnSpPr>
              <a:cxnSpLocks noChangeShapeType="1"/>
            </p:cNvCxnSpPr>
            <p:nvPr/>
          </p:nvCxnSpPr>
          <p:spPr bwMode="auto">
            <a:xfrm flipH="1">
              <a:off x="5044092" y="2060848"/>
              <a:ext cx="0" cy="1358533"/>
            </a:xfrm>
            <a:prstGeom prst="line">
              <a:avLst/>
            </a:prstGeom>
            <a:noFill/>
            <a:ln algn="ctr" w="9525">
              <a:solidFill>
                <a:schemeClr val="bg1">
                  <a:lumMod val="50000"/>
                </a:schemeClr>
              </a:solidFill>
              <a:round/>
              <a:headEnd len="med" type="oval" w="med"/>
              <a:tailEnd len="med" type="oval" w="med"/>
            </a:ln>
            <a:extLst>
              <a:ext uri="{909E8E84-426E-40DD-AFC4-6F175D3DCCD1}">
                <a14:hiddenFill>
                  <a:noFill/>
                </a14:hiddenFill>
              </a:ext>
            </a:extLst>
          </p:spPr>
        </p:cxnSp>
        <p:sp>
          <p:nvSpPr>
            <p:cNvPr id="27" name="TextBox 26"/>
            <p:cNvSpPr txBox="1"/>
            <p:nvPr/>
          </p:nvSpPr>
          <p:spPr>
            <a:xfrm>
              <a:off x="5044092" y="1916832"/>
              <a:ext cx="1925931" cy="2427030"/>
            </a:xfrm>
            <a:prstGeom prst="rect">
              <a:avLst/>
            </a:prstGeom>
            <a:noFill/>
          </p:spPr>
          <p:txBody>
            <a:bodyPr>
              <a:spAutoFit/>
            </a:bodyPr>
            <a:lstStyle/>
            <a:p>
              <a:pPr algn="l" eaLnBrk="1" fontAlgn="auto" hangingPunct="1">
                <a:lnSpc>
                  <a:spcPct val="150000"/>
                </a:lnSpc>
                <a:spcBef>
                  <a:spcPct val="0"/>
                </a:spcBef>
                <a:spcAft>
                  <a:spcPct val="0"/>
                </a:spcAft>
                <a:buClrTx/>
                <a:buSzTx/>
                <a:defRPr/>
              </a:pPr>
              <a:r>
                <a:rPr altLang="en-US" b="1" kern="0" lang="zh-CN" sz="1800">
                  <a:solidFill>
                    <a:schemeClr val="tx1">
                      <a:lumMod val="65000"/>
                      <a:lumOff val="35000"/>
                    </a:schemeClr>
                  </a:solidFill>
                  <a:latin charset="-122" pitchFamily="34" typeface="微软雅黑"/>
                  <a:ea charset="-122" pitchFamily="34" typeface="微软雅黑"/>
                </a:rPr>
                <a:t>此处添加标题</a:t>
              </a:r>
            </a:p>
            <a:p>
              <a:pPr algn="l" eaLnBrk="1" fontAlgn="auto" hangingPunct="1">
                <a:lnSpc>
                  <a:spcPct val="150000"/>
                </a:lnSpc>
                <a:spcBef>
                  <a:spcPct val="0"/>
                </a:spcBef>
                <a:spcAft>
                  <a:spcPct val="0"/>
                </a:spcAft>
                <a:buClrTx/>
                <a:buSzTx/>
                <a:defRPr/>
              </a:pPr>
              <a:r>
                <a:rPr altLang="en-US" b="1" kern="0" lang="zh-CN" sz="1800">
                  <a:solidFill>
                    <a:schemeClr val="tx1">
                      <a:lumMod val="65000"/>
                      <a:lumOff val="35000"/>
                    </a:schemeClr>
                  </a:solidFill>
                  <a:latin charset="-122" pitchFamily="34" typeface="微软雅黑"/>
                  <a:ea charset="-122" pitchFamily="34" typeface="微软雅黑"/>
                </a:rPr>
                <a:t>点击此处添加段落文本</a:t>
              </a:r>
            </a:p>
            <a:p>
              <a:pPr algn="l" eaLnBrk="1" fontAlgn="auto" hangingPunct="1">
                <a:lnSpc>
                  <a:spcPct val="150000"/>
                </a:lnSpc>
                <a:spcBef>
                  <a:spcPct val="0"/>
                </a:spcBef>
                <a:spcAft>
                  <a:spcPct val="0"/>
                </a:spcAft>
                <a:buClrTx/>
                <a:buSzTx/>
                <a:defRPr/>
              </a:pPr>
              <a:r>
                <a:rPr altLang="en-US" b="1" kern="0" lang="zh-CN" sz="1800">
                  <a:solidFill>
                    <a:schemeClr val="tx1">
                      <a:lumMod val="65000"/>
                      <a:lumOff val="35000"/>
                    </a:schemeClr>
                  </a:solidFill>
                  <a:latin charset="-122" pitchFamily="34" typeface="微软雅黑"/>
                  <a:ea charset="-122" pitchFamily="34" typeface="微软雅黑"/>
                </a:rPr>
                <a:t>点击此处添加段落文本</a:t>
              </a:r>
            </a:p>
          </p:txBody>
        </p:sp>
      </p:grpSp>
      <p:sp>
        <p:nvSpPr>
          <p:cNvPr id="28" name="Rectangle 162"/>
          <p:cNvSpPr>
            <a:spLocks noChangeArrowheads="1"/>
          </p:cNvSpPr>
          <p:nvPr/>
        </p:nvSpPr>
        <p:spPr bwMode="auto">
          <a:xfrm>
            <a:off x="7297543" y="2490081"/>
            <a:ext cx="995680" cy="457200"/>
          </a:xfrm>
          <a:prstGeom prst="rect">
            <a:avLst/>
          </a:prstGeom>
          <a:noFill/>
          <a:ln>
            <a:noFill/>
          </a:ln>
          <a:effectLst/>
          <a:extLst>
            <a:ext uri="{909E8E84-426E-40DD-AFC4-6F175D3DCCD1}">
              <a14:hiddenFill>
                <a:gradFill rotWithShape="1">
                  <a:gsLst>
                    <a:gs pos="0">
                      <a:srgbClr val="0F6FC6"/>
                    </a:gs>
                    <a:gs pos="100000">
                      <a:srgbClr val="009DD9">
                        <a:alpha val="89998"/>
                      </a:srgbClr>
                    </a:gs>
                  </a:gsLst>
                  <a:lin ang="2700000" scaled="1"/>
                </a:gradFill>
              </a14:hiddenFill>
            </a:ext>
            <a:ext uri="{91240B29-F687-4F45-9708-019B960494DF}">
              <a14:hiddenLine algn="ctr" w="9525">
                <a:solidFill>
                  <a:srgbClr val="000000"/>
                </a:solidFill>
                <a:miter lim="800000"/>
                <a:headEnd/>
                <a:tailEnd/>
              </a14:hiddenLine>
            </a:ext>
            <a:ext uri="{AF507438-7753-43E0-B8FC-AC1667EBCBE1}">
              <a14:hiddenEffects>
                <a:effectLst>
                  <a:outerShdw algn="ctr" dir="5400000" dist="190500"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altLang="en-US" b="1" lang="zh-CN" sz="1600">
                <a:solidFill>
                  <a:schemeClr val="bg1"/>
                </a:solidFill>
                <a:latin charset="-122" pitchFamily="34" typeface="微软雅黑"/>
                <a:ea charset="-122" pitchFamily="34" typeface="微软雅黑"/>
              </a:rPr>
              <a:t>添加标题</a:t>
            </a:r>
          </a:p>
        </p:txBody>
      </p:sp>
      <p:sp>
        <p:nvSpPr>
          <p:cNvPr id="29" name="TextBox 28"/>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111720655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0-#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8">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fill="hold" id="16"/>
                                        <p:tgtEl>
                                          <p:spTgt spid="8"/>
                                        </p:tgtEl>
                                        <p:attrNameLst>
                                          <p:attrName>ppt_x</p:attrName>
                                        </p:attrNameLst>
                                      </p:cBhvr>
                                      <p:tavLst>
                                        <p:tav tm="0">
                                          <p:val>
                                            <p:strVal val="0-#ppt_w/2"/>
                                          </p:val>
                                        </p:tav>
                                        <p:tav tm="100000">
                                          <p:val>
                                            <p:strVal val="#ppt_x"/>
                                          </p:val>
                                        </p:tav>
                                      </p:tavLst>
                                    </p:anim>
                                    <p:anim calcmode="lin" valueType="num">
                                      <p:cBhvr additive="base">
                                        <p:cTn dur="500" fill="hold" id="17"/>
                                        <p:tgtEl>
                                          <p:spTgt spid="8"/>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500" fill="hold" id="20"/>
                                        <p:tgtEl>
                                          <p:spTgt spid="9"/>
                                        </p:tgtEl>
                                        <p:attrNameLst>
                                          <p:attrName>ppt_x</p:attrName>
                                        </p:attrNameLst>
                                      </p:cBhvr>
                                      <p:tavLst>
                                        <p:tav tm="0">
                                          <p:val>
                                            <p:strVal val="0-#ppt_w/2"/>
                                          </p:val>
                                        </p:tav>
                                        <p:tav tm="100000">
                                          <p:val>
                                            <p:strVal val="#ppt_x"/>
                                          </p:val>
                                        </p:tav>
                                      </p:tavLst>
                                    </p:anim>
                                    <p:anim calcmode="lin" valueType="num">
                                      <p:cBhvr additive="base">
                                        <p:cTn dur="500" fill="hold" id="21"/>
                                        <p:tgtEl>
                                          <p:spTgt spid="9"/>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0"/>
                                  </p:stCondLst>
                                  <p:childTnLst>
                                    <p:set>
                                      <p:cBhvr>
                                        <p:cTn dur="1" fill="hold" id="23">
                                          <p:stCondLst>
                                            <p:cond delay="0"/>
                                          </p:stCondLst>
                                        </p:cTn>
                                        <p:tgtEl>
                                          <p:spTgt spid="10"/>
                                        </p:tgtEl>
                                        <p:attrNameLst>
                                          <p:attrName>style.visibility</p:attrName>
                                        </p:attrNameLst>
                                      </p:cBhvr>
                                      <p:to>
                                        <p:strVal val="visible"/>
                                      </p:to>
                                    </p:set>
                                    <p:anim calcmode="lin" valueType="num">
                                      <p:cBhvr additive="base">
                                        <p:cTn dur="500" fill="hold" id="24"/>
                                        <p:tgtEl>
                                          <p:spTgt spid="10"/>
                                        </p:tgtEl>
                                        <p:attrNameLst>
                                          <p:attrName>ppt_x</p:attrName>
                                        </p:attrNameLst>
                                      </p:cBhvr>
                                      <p:tavLst>
                                        <p:tav tm="0">
                                          <p:val>
                                            <p:strVal val="0-#ppt_w/2"/>
                                          </p:val>
                                        </p:tav>
                                        <p:tav tm="100000">
                                          <p:val>
                                            <p:strVal val="#ppt_x"/>
                                          </p:val>
                                        </p:tav>
                                      </p:tavLst>
                                    </p:anim>
                                    <p:anim calcmode="lin" valueType="num">
                                      <p:cBhvr additive="base">
                                        <p:cTn dur="500" fill="hold" id="25"/>
                                        <p:tgtEl>
                                          <p:spTgt spid="10"/>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000"/>
                            </p:stCondLst>
                            <p:childTnLst>
                              <p:par>
                                <p:cTn decel="100000" fill="hold" grpId="0" id="27" nodeType="afterEffect" presetClass="entr" presetID="49" presetSubtype="0">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500" fill="hold" id="29"/>
                                        <p:tgtEl>
                                          <p:spTgt spid="12"/>
                                        </p:tgtEl>
                                        <p:attrNameLst>
                                          <p:attrName>ppt_w</p:attrName>
                                        </p:attrNameLst>
                                      </p:cBhvr>
                                      <p:tavLst>
                                        <p:tav tm="0">
                                          <p:val>
                                            <p:fltVal val="0"/>
                                          </p:val>
                                        </p:tav>
                                        <p:tav tm="100000">
                                          <p:val>
                                            <p:strVal val="#ppt_w"/>
                                          </p:val>
                                        </p:tav>
                                      </p:tavLst>
                                    </p:anim>
                                    <p:anim calcmode="lin" valueType="num">
                                      <p:cBhvr>
                                        <p:cTn dur="500" fill="hold" id="30"/>
                                        <p:tgtEl>
                                          <p:spTgt spid="12"/>
                                        </p:tgtEl>
                                        <p:attrNameLst>
                                          <p:attrName>ppt_h</p:attrName>
                                        </p:attrNameLst>
                                      </p:cBhvr>
                                      <p:tavLst>
                                        <p:tav tm="0">
                                          <p:val>
                                            <p:fltVal val="0"/>
                                          </p:val>
                                        </p:tav>
                                        <p:tav tm="100000">
                                          <p:val>
                                            <p:strVal val="#ppt_h"/>
                                          </p:val>
                                        </p:tav>
                                      </p:tavLst>
                                    </p:anim>
                                    <p:anim calcmode="lin" valueType="num">
                                      <p:cBhvr>
                                        <p:cTn dur="500" fill="hold" id="31"/>
                                        <p:tgtEl>
                                          <p:spTgt spid="12"/>
                                        </p:tgtEl>
                                        <p:attrNameLst>
                                          <p:attrName>style.rotation</p:attrName>
                                        </p:attrNameLst>
                                      </p:cBhvr>
                                      <p:tavLst>
                                        <p:tav tm="0">
                                          <p:val>
                                            <p:fltVal val="360"/>
                                          </p:val>
                                        </p:tav>
                                        <p:tav tm="100000">
                                          <p:val>
                                            <p:fltVal val="0"/>
                                          </p:val>
                                        </p:tav>
                                      </p:tavLst>
                                    </p:anim>
                                    <p:animEffect filter="fade" transition="in">
                                      <p:cBhvr>
                                        <p:cTn dur="500" id="32"/>
                                        <p:tgtEl>
                                          <p:spTgt spid="12"/>
                                        </p:tgtEl>
                                      </p:cBhvr>
                                    </p:animEffect>
                                  </p:childTnLst>
                                </p:cTn>
                              </p:par>
                              <p:par>
                                <p:cTn decel="100000" fill="hold" grpId="0" id="33" nodeType="withEffect" presetClass="entr" presetID="49" presetSubtype="0">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p:cTn dur="500" fill="hold" id="35"/>
                                        <p:tgtEl>
                                          <p:spTgt spid="13"/>
                                        </p:tgtEl>
                                        <p:attrNameLst>
                                          <p:attrName>ppt_w</p:attrName>
                                        </p:attrNameLst>
                                      </p:cBhvr>
                                      <p:tavLst>
                                        <p:tav tm="0">
                                          <p:val>
                                            <p:fltVal val="0"/>
                                          </p:val>
                                        </p:tav>
                                        <p:tav tm="100000">
                                          <p:val>
                                            <p:strVal val="#ppt_w"/>
                                          </p:val>
                                        </p:tav>
                                      </p:tavLst>
                                    </p:anim>
                                    <p:anim calcmode="lin" valueType="num">
                                      <p:cBhvr>
                                        <p:cTn dur="500" fill="hold" id="36"/>
                                        <p:tgtEl>
                                          <p:spTgt spid="13"/>
                                        </p:tgtEl>
                                        <p:attrNameLst>
                                          <p:attrName>ppt_h</p:attrName>
                                        </p:attrNameLst>
                                      </p:cBhvr>
                                      <p:tavLst>
                                        <p:tav tm="0">
                                          <p:val>
                                            <p:fltVal val="0"/>
                                          </p:val>
                                        </p:tav>
                                        <p:tav tm="100000">
                                          <p:val>
                                            <p:strVal val="#ppt_h"/>
                                          </p:val>
                                        </p:tav>
                                      </p:tavLst>
                                    </p:anim>
                                    <p:anim calcmode="lin" valueType="num">
                                      <p:cBhvr>
                                        <p:cTn dur="500" fill="hold" id="37"/>
                                        <p:tgtEl>
                                          <p:spTgt spid="13"/>
                                        </p:tgtEl>
                                        <p:attrNameLst>
                                          <p:attrName>style.rotation</p:attrName>
                                        </p:attrNameLst>
                                      </p:cBhvr>
                                      <p:tavLst>
                                        <p:tav tm="0">
                                          <p:val>
                                            <p:fltVal val="360"/>
                                          </p:val>
                                        </p:tav>
                                        <p:tav tm="100000">
                                          <p:val>
                                            <p:fltVal val="0"/>
                                          </p:val>
                                        </p:tav>
                                      </p:tavLst>
                                    </p:anim>
                                    <p:animEffect filter="fade" transition="in">
                                      <p:cBhvr>
                                        <p:cTn dur="500" id="38"/>
                                        <p:tgtEl>
                                          <p:spTgt spid="13"/>
                                        </p:tgtEl>
                                      </p:cBhvr>
                                    </p:animEffect>
                                  </p:childTnLst>
                                </p:cTn>
                              </p:par>
                              <p:par>
                                <p:cTn decel="100000" fill="hold" grpId="0" id="39" nodeType="withEffect" presetClass="entr" presetID="49" presetSubtype="0">
                                  <p:stCondLst>
                                    <p:cond delay="0"/>
                                  </p:stCondLst>
                                  <p:childTnLst>
                                    <p:set>
                                      <p:cBhvr>
                                        <p:cTn dur="1" fill="hold" id="40">
                                          <p:stCondLst>
                                            <p:cond delay="0"/>
                                          </p:stCondLst>
                                        </p:cTn>
                                        <p:tgtEl>
                                          <p:spTgt spid="14"/>
                                        </p:tgtEl>
                                        <p:attrNameLst>
                                          <p:attrName>style.visibility</p:attrName>
                                        </p:attrNameLst>
                                      </p:cBhvr>
                                      <p:to>
                                        <p:strVal val="visible"/>
                                      </p:to>
                                    </p:set>
                                    <p:anim calcmode="lin" valueType="num">
                                      <p:cBhvr>
                                        <p:cTn dur="500" fill="hold" id="41"/>
                                        <p:tgtEl>
                                          <p:spTgt spid="14"/>
                                        </p:tgtEl>
                                        <p:attrNameLst>
                                          <p:attrName>ppt_w</p:attrName>
                                        </p:attrNameLst>
                                      </p:cBhvr>
                                      <p:tavLst>
                                        <p:tav tm="0">
                                          <p:val>
                                            <p:fltVal val="0"/>
                                          </p:val>
                                        </p:tav>
                                        <p:tav tm="100000">
                                          <p:val>
                                            <p:strVal val="#ppt_w"/>
                                          </p:val>
                                        </p:tav>
                                      </p:tavLst>
                                    </p:anim>
                                    <p:anim calcmode="lin" valueType="num">
                                      <p:cBhvr>
                                        <p:cTn dur="500" fill="hold" id="42"/>
                                        <p:tgtEl>
                                          <p:spTgt spid="14"/>
                                        </p:tgtEl>
                                        <p:attrNameLst>
                                          <p:attrName>ppt_h</p:attrName>
                                        </p:attrNameLst>
                                      </p:cBhvr>
                                      <p:tavLst>
                                        <p:tav tm="0">
                                          <p:val>
                                            <p:fltVal val="0"/>
                                          </p:val>
                                        </p:tav>
                                        <p:tav tm="100000">
                                          <p:val>
                                            <p:strVal val="#ppt_h"/>
                                          </p:val>
                                        </p:tav>
                                      </p:tavLst>
                                    </p:anim>
                                    <p:anim calcmode="lin" valueType="num">
                                      <p:cBhvr>
                                        <p:cTn dur="500" fill="hold" id="43"/>
                                        <p:tgtEl>
                                          <p:spTgt spid="14"/>
                                        </p:tgtEl>
                                        <p:attrNameLst>
                                          <p:attrName>style.rotation</p:attrName>
                                        </p:attrNameLst>
                                      </p:cBhvr>
                                      <p:tavLst>
                                        <p:tav tm="0">
                                          <p:val>
                                            <p:fltVal val="360"/>
                                          </p:val>
                                        </p:tav>
                                        <p:tav tm="100000">
                                          <p:val>
                                            <p:fltVal val="0"/>
                                          </p:val>
                                        </p:tav>
                                      </p:tavLst>
                                    </p:anim>
                                    <p:animEffect filter="fade" transition="in">
                                      <p:cBhvr>
                                        <p:cTn dur="500" id="44"/>
                                        <p:tgtEl>
                                          <p:spTgt spid="14"/>
                                        </p:tgtEl>
                                      </p:cBhvr>
                                    </p:animEffect>
                                  </p:childTnLst>
                                </p:cTn>
                              </p:par>
                              <p:par>
                                <p:cTn decel="100000" fill="hold" grpId="0" id="45" nodeType="withEffect" presetClass="entr" presetID="49" presetSubtype="0">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p:cTn dur="500" fill="hold" id="47"/>
                                        <p:tgtEl>
                                          <p:spTgt spid="15"/>
                                        </p:tgtEl>
                                        <p:attrNameLst>
                                          <p:attrName>ppt_w</p:attrName>
                                        </p:attrNameLst>
                                      </p:cBhvr>
                                      <p:tavLst>
                                        <p:tav tm="0">
                                          <p:val>
                                            <p:fltVal val="0"/>
                                          </p:val>
                                        </p:tav>
                                        <p:tav tm="100000">
                                          <p:val>
                                            <p:strVal val="#ppt_w"/>
                                          </p:val>
                                        </p:tav>
                                      </p:tavLst>
                                    </p:anim>
                                    <p:anim calcmode="lin" valueType="num">
                                      <p:cBhvr>
                                        <p:cTn dur="500" fill="hold" id="48"/>
                                        <p:tgtEl>
                                          <p:spTgt spid="15"/>
                                        </p:tgtEl>
                                        <p:attrNameLst>
                                          <p:attrName>ppt_h</p:attrName>
                                        </p:attrNameLst>
                                      </p:cBhvr>
                                      <p:tavLst>
                                        <p:tav tm="0">
                                          <p:val>
                                            <p:fltVal val="0"/>
                                          </p:val>
                                        </p:tav>
                                        <p:tav tm="100000">
                                          <p:val>
                                            <p:strVal val="#ppt_h"/>
                                          </p:val>
                                        </p:tav>
                                      </p:tavLst>
                                    </p:anim>
                                    <p:anim calcmode="lin" valueType="num">
                                      <p:cBhvr>
                                        <p:cTn dur="500" fill="hold" id="49"/>
                                        <p:tgtEl>
                                          <p:spTgt spid="15"/>
                                        </p:tgtEl>
                                        <p:attrNameLst>
                                          <p:attrName>style.rotation</p:attrName>
                                        </p:attrNameLst>
                                      </p:cBhvr>
                                      <p:tavLst>
                                        <p:tav tm="0">
                                          <p:val>
                                            <p:fltVal val="360"/>
                                          </p:val>
                                        </p:tav>
                                        <p:tav tm="100000">
                                          <p:val>
                                            <p:fltVal val="0"/>
                                          </p:val>
                                        </p:tav>
                                      </p:tavLst>
                                    </p:anim>
                                    <p:animEffect filter="fade" transition="in">
                                      <p:cBhvr>
                                        <p:cTn dur="500" id="50"/>
                                        <p:tgtEl>
                                          <p:spTgt spid="15"/>
                                        </p:tgtEl>
                                      </p:cBhvr>
                                    </p:animEffect>
                                  </p:childTnLst>
                                </p:cTn>
                              </p:par>
                            </p:childTnLst>
                          </p:cTn>
                        </p:par>
                        <p:par>
                          <p:cTn fill="hold" id="51" nodeType="afterGroup">
                            <p:stCondLst>
                              <p:cond delay="1500"/>
                            </p:stCondLst>
                            <p:childTnLst>
                              <p:par>
                                <p:cTn fill="hold" id="52" nodeType="afterEffect" presetClass="entr" presetID="47" presetSubtype="0">
                                  <p:stCondLst>
                                    <p:cond delay="0"/>
                                  </p:stCondLst>
                                  <p:childTnLst>
                                    <p:set>
                                      <p:cBhvr>
                                        <p:cTn dur="1" fill="hold" id="53">
                                          <p:stCondLst>
                                            <p:cond delay="0"/>
                                          </p:stCondLst>
                                        </p:cTn>
                                        <p:tgtEl>
                                          <p:spTgt spid="4"/>
                                        </p:tgtEl>
                                        <p:attrNameLst>
                                          <p:attrName>style.visibility</p:attrName>
                                        </p:attrNameLst>
                                      </p:cBhvr>
                                      <p:to>
                                        <p:strVal val="visible"/>
                                      </p:to>
                                    </p:set>
                                    <p:animEffect filter="fade" transition="in">
                                      <p:cBhvr>
                                        <p:cTn dur="1000" id="54"/>
                                        <p:tgtEl>
                                          <p:spTgt spid="4"/>
                                        </p:tgtEl>
                                      </p:cBhvr>
                                    </p:animEffect>
                                    <p:anim calcmode="lin" valueType="num">
                                      <p:cBhvr>
                                        <p:cTn dur="1000" fill="hold" id="55"/>
                                        <p:tgtEl>
                                          <p:spTgt spid="4"/>
                                        </p:tgtEl>
                                        <p:attrNameLst>
                                          <p:attrName>ppt_x</p:attrName>
                                        </p:attrNameLst>
                                      </p:cBhvr>
                                      <p:tavLst>
                                        <p:tav tm="0">
                                          <p:val>
                                            <p:strVal val="#ppt_x"/>
                                          </p:val>
                                        </p:tav>
                                        <p:tav tm="100000">
                                          <p:val>
                                            <p:strVal val="#ppt_x"/>
                                          </p:val>
                                        </p:tav>
                                      </p:tavLst>
                                    </p:anim>
                                    <p:anim calcmode="lin" valueType="num">
                                      <p:cBhvr>
                                        <p:cTn dur="1000" fill="hold" id="56"/>
                                        <p:tgtEl>
                                          <p:spTgt spid="4"/>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2500"/>
                            </p:stCondLst>
                            <p:childTnLst>
                              <p:par>
                                <p:cTn fill="hold" grpId="0" id="58" nodeType="afterEffect" presetClass="entr" presetID="23" presetSubtype="16">
                                  <p:stCondLst>
                                    <p:cond delay="0"/>
                                  </p:stCondLst>
                                  <p:childTnLst>
                                    <p:set>
                                      <p:cBhvr>
                                        <p:cTn dur="1" fill="hold" id="59">
                                          <p:stCondLst>
                                            <p:cond delay="0"/>
                                          </p:stCondLst>
                                        </p:cTn>
                                        <p:tgtEl>
                                          <p:spTgt spid="28"/>
                                        </p:tgtEl>
                                        <p:attrNameLst>
                                          <p:attrName>style.visibility</p:attrName>
                                        </p:attrNameLst>
                                      </p:cBhvr>
                                      <p:to>
                                        <p:strVal val="visible"/>
                                      </p:to>
                                    </p:set>
                                    <p:anim calcmode="lin" valueType="num">
                                      <p:cBhvr>
                                        <p:cTn dur="500" fill="hold" id="60"/>
                                        <p:tgtEl>
                                          <p:spTgt spid="28"/>
                                        </p:tgtEl>
                                        <p:attrNameLst>
                                          <p:attrName>ppt_w</p:attrName>
                                        </p:attrNameLst>
                                      </p:cBhvr>
                                      <p:tavLst>
                                        <p:tav tm="0">
                                          <p:val>
                                            <p:fltVal val="0"/>
                                          </p:val>
                                        </p:tav>
                                        <p:tav tm="100000">
                                          <p:val>
                                            <p:strVal val="#ppt_w"/>
                                          </p:val>
                                        </p:tav>
                                      </p:tavLst>
                                    </p:anim>
                                    <p:anim calcmode="lin" valueType="num">
                                      <p:cBhvr>
                                        <p:cTn dur="500" fill="hold" id="61"/>
                                        <p:tgtEl>
                                          <p:spTgt spid="28"/>
                                        </p:tgtEl>
                                        <p:attrNameLst>
                                          <p:attrName>ppt_h</p:attrName>
                                        </p:attrNameLst>
                                      </p:cBhvr>
                                      <p:tavLst>
                                        <p:tav tm="0">
                                          <p:val>
                                            <p:fltVal val="0"/>
                                          </p:val>
                                        </p:tav>
                                        <p:tav tm="100000">
                                          <p:val>
                                            <p:strVal val="#ppt_h"/>
                                          </p:val>
                                        </p:tav>
                                      </p:tavLst>
                                    </p:anim>
                                  </p:childTnLst>
                                </p:cTn>
                              </p:par>
                              <p:par>
                                <p:cTn fill="hold" id="62" nodeType="withEffect" presetClass="entr" presetID="42" presetSubtype="0">
                                  <p:stCondLst>
                                    <p:cond delay="0"/>
                                  </p:stCondLst>
                                  <p:childTnLst>
                                    <p:set>
                                      <p:cBhvr>
                                        <p:cTn dur="1" fill="hold" id="63">
                                          <p:stCondLst>
                                            <p:cond delay="0"/>
                                          </p:stCondLst>
                                        </p:cTn>
                                        <p:tgtEl>
                                          <p:spTgt spid="19"/>
                                        </p:tgtEl>
                                        <p:attrNameLst>
                                          <p:attrName>style.visibility</p:attrName>
                                        </p:attrNameLst>
                                      </p:cBhvr>
                                      <p:to>
                                        <p:strVal val="visible"/>
                                      </p:to>
                                    </p:set>
                                    <p:animEffect filter="fade" transition="in">
                                      <p:cBhvr>
                                        <p:cTn dur="1000" id="64"/>
                                        <p:tgtEl>
                                          <p:spTgt spid="19"/>
                                        </p:tgtEl>
                                      </p:cBhvr>
                                    </p:animEffect>
                                    <p:anim calcmode="lin" valueType="num">
                                      <p:cBhvr>
                                        <p:cTn dur="1000" fill="hold" id="65"/>
                                        <p:tgtEl>
                                          <p:spTgt spid="19"/>
                                        </p:tgtEl>
                                        <p:attrNameLst>
                                          <p:attrName>ppt_x</p:attrName>
                                        </p:attrNameLst>
                                      </p:cBhvr>
                                      <p:tavLst>
                                        <p:tav tm="0">
                                          <p:val>
                                            <p:strVal val="#ppt_x"/>
                                          </p:val>
                                        </p:tav>
                                        <p:tav tm="100000">
                                          <p:val>
                                            <p:strVal val="#ppt_x"/>
                                          </p:val>
                                        </p:tav>
                                      </p:tavLst>
                                    </p:anim>
                                    <p:anim calcmode="lin" valueType="num">
                                      <p:cBhvr>
                                        <p:cTn dur="1000" fill="hold" id="66"/>
                                        <p:tgtEl>
                                          <p:spTgt spid="19"/>
                                        </p:tgtEl>
                                        <p:attrNameLst>
                                          <p:attrName>ppt_y</p:attrName>
                                        </p:attrNameLst>
                                      </p:cBhvr>
                                      <p:tavLst>
                                        <p:tav tm="0">
                                          <p:val>
                                            <p:strVal val="#ppt_y+.1"/>
                                          </p:val>
                                        </p:tav>
                                        <p:tav tm="100000">
                                          <p:val>
                                            <p:strVal val="#ppt_y"/>
                                          </p:val>
                                        </p:tav>
                                      </p:tavLst>
                                    </p:anim>
                                  </p:childTnLst>
                                </p:cTn>
                              </p:par>
                              <p:par>
                                <p:cTn fill="hold" id="67" nodeType="withEffect" presetClass="entr" presetID="42" presetSubtype="0">
                                  <p:stCondLst>
                                    <p:cond delay="0"/>
                                  </p:stCondLst>
                                  <p:childTnLst>
                                    <p:set>
                                      <p:cBhvr>
                                        <p:cTn dur="1" fill="hold" id="68">
                                          <p:stCondLst>
                                            <p:cond delay="0"/>
                                          </p:stCondLst>
                                        </p:cTn>
                                        <p:tgtEl>
                                          <p:spTgt spid="25"/>
                                        </p:tgtEl>
                                        <p:attrNameLst>
                                          <p:attrName>style.visibility</p:attrName>
                                        </p:attrNameLst>
                                      </p:cBhvr>
                                      <p:to>
                                        <p:strVal val="visible"/>
                                      </p:to>
                                    </p:set>
                                    <p:animEffect filter="fade" transition="in">
                                      <p:cBhvr>
                                        <p:cTn dur="1000" id="69"/>
                                        <p:tgtEl>
                                          <p:spTgt spid="25"/>
                                        </p:tgtEl>
                                      </p:cBhvr>
                                    </p:animEffect>
                                    <p:anim calcmode="lin" valueType="num">
                                      <p:cBhvr>
                                        <p:cTn dur="1000" fill="hold" id="70"/>
                                        <p:tgtEl>
                                          <p:spTgt spid="25"/>
                                        </p:tgtEl>
                                        <p:attrNameLst>
                                          <p:attrName>ppt_x</p:attrName>
                                        </p:attrNameLst>
                                      </p:cBhvr>
                                      <p:tavLst>
                                        <p:tav tm="0">
                                          <p:val>
                                            <p:strVal val="#ppt_x"/>
                                          </p:val>
                                        </p:tav>
                                        <p:tav tm="100000">
                                          <p:val>
                                            <p:strVal val="#ppt_x"/>
                                          </p:val>
                                        </p:tav>
                                      </p:tavLst>
                                    </p:anim>
                                    <p:anim calcmode="lin" valueType="num">
                                      <p:cBhvr>
                                        <p:cTn dur="1000" fill="hold" id="71"/>
                                        <p:tgtEl>
                                          <p:spTgt spid="25"/>
                                        </p:tgtEl>
                                        <p:attrNameLst>
                                          <p:attrName>ppt_y</p:attrName>
                                        </p:attrNameLst>
                                      </p:cBhvr>
                                      <p:tavLst>
                                        <p:tav tm="0">
                                          <p:val>
                                            <p:strVal val="#ppt_y+.1"/>
                                          </p:val>
                                        </p:tav>
                                        <p:tav tm="100000">
                                          <p:val>
                                            <p:strVal val="#ppt_y"/>
                                          </p:val>
                                        </p:tav>
                                      </p:tavLst>
                                    </p:anim>
                                  </p:childTnLst>
                                </p:cTn>
                              </p:par>
                              <p:par>
                                <p:cTn fill="hold" id="72" nodeType="withEffect" presetClass="entr" presetID="47" presetSubtype="0">
                                  <p:stCondLst>
                                    <p:cond delay="0"/>
                                  </p:stCondLst>
                                  <p:childTnLst>
                                    <p:set>
                                      <p:cBhvr>
                                        <p:cTn dur="1" fill="hold" id="73">
                                          <p:stCondLst>
                                            <p:cond delay="0"/>
                                          </p:stCondLst>
                                        </p:cTn>
                                        <p:tgtEl>
                                          <p:spTgt spid="16"/>
                                        </p:tgtEl>
                                        <p:attrNameLst>
                                          <p:attrName>style.visibility</p:attrName>
                                        </p:attrNameLst>
                                      </p:cBhvr>
                                      <p:to>
                                        <p:strVal val="visible"/>
                                      </p:to>
                                    </p:set>
                                    <p:animEffect filter="fade" transition="in">
                                      <p:cBhvr>
                                        <p:cTn dur="1000" id="74"/>
                                        <p:tgtEl>
                                          <p:spTgt spid="16"/>
                                        </p:tgtEl>
                                      </p:cBhvr>
                                    </p:animEffect>
                                    <p:anim calcmode="lin" valueType="num">
                                      <p:cBhvr>
                                        <p:cTn dur="1000" fill="hold" id="75"/>
                                        <p:tgtEl>
                                          <p:spTgt spid="16"/>
                                        </p:tgtEl>
                                        <p:attrNameLst>
                                          <p:attrName>ppt_x</p:attrName>
                                        </p:attrNameLst>
                                      </p:cBhvr>
                                      <p:tavLst>
                                        <p:tav tm="0">
                                          <p:val>
                                            <p:strVal val="#ppt_x"/>
                                          </p:val>
                                        </p:tav>
                                        <p:tav tm="100000">
                                          <p:val>
                                            <p:strVal val="#ppt_x"/>
                                          </p:val>
                                        </p:tav>
                                      </p:tavLst>
                                    </p:anim>
                                    <p:anim calcmode="lin" valueType="num">
                                      <p:cBhvr>
                                        <p:cTn dur="1000" fill="hold" id="76"/>
                                        <p:tgtEl>
                                          <p:spTgt spid="16"/>
                                        </p:tgtEl>
                                        <p:attrNameLst>
                                          <p:attrName>ppt_y</p:attrName>
                                        </p:attrNameLst>
                                      </p:cBhvr>
                                      <p:tavLst>
                                        <p:tav tm="0">
                                          <p:val>
                                            <p:strVal val="#ppt_y-.1"/>
                                          </p:val>
                                        </p:tav>
                                        <p:tav tm="100000">
                                          <p:val>
                                            <p:strVal val="#ppt_y"/>
                                          </p:val>
                                        </p:tav>
                                      </p:tavLst>
                                    </p:anim>
                                  </p:childTnLst>
                                </p:cTn>
                              </p:par>
                              <p:par>
                                <p:cTn fill="hold" id="77" nodeType="withEffect" presetClass="entr" presetID="47" presetSubtype="0">
                                  <p:stCondLst>
                                    <p:cond delay="0"/>
                                  </p:stCondLst>
                                  <p:childTnLst>
                                    <p:set>
                                      <p:cBhvr>
                                        <p:cTn dur="1" fill="hold" id="78">
                                          <p:stCondLst>
                                            <p:cond delay="0"/>
                                          </p:stCondLst>
                                        </p:cTn>
                                        <p:tgtEl>
                                          <p:spTgt spid="22"/>
                                        </p:tgtEl>
                                        <p:attrNameLst>
                                          <p:attrName>style.visibility</p:attrName>
                                        </p:attrNameLst>
                                      </p:cBhvr>
                                      <p:to>
                                        <p:strVal val="visible"/>
                                      </p:to>
                                    </p:set>
                                    <p:animEffect filter="fade" transition="in">
                                      <p:cBhvr>
                                        <p:cTn dur="1000" id="79"/>
                                        <p:tgtEl>
                                          <p:spTgt spid="22"/>
                                        </p:tgtEl>
                                      </p:cBhvr>
                                    </p:animEffect>
                                    <p:anim calcmode="lin" valueType="num">
                                      <p:cBhvr>
                                        <p:cTn dur="1000" fill="hold" id="80"/>
                                        <p:tgtEl>
                                          <p:spTgt spid="22"/>
                                        </p:tgtEl>
                                        <p:attrNameLst>
                                          <p:attrName>ppt_x</p:attrName>
                                        </p:attrNameLst>
                                      </p:cBhvr>
                                      <p:tavLst>
                                        <p:tav tm="0">
                                          <p:val>
                                            <p:strVal val="#ppt_x"/>
                                          </p:val>
                                        </p:tav>
                                        <p:tav tm="100000">
                                          <p:val>
                                            <p:strVal val="#ppt_x"/>
                                          </p:val>
                                        </p:tav>
                                      </p:tavLst>
                                    </p:anim>
                                    <p:anim calcmode="lin" valueType="num">
                                      <p:cBhvr>
                                        <p:cTn dur="1000" fill="hold" id="81"/>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28"/>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59632" y="1131590"/>
            <a:ext cx="4175854" cy="3573567"/>
            <a:chOff x="1259632" y="1131590"/>
            <a:chExt cx="4175854" cy="3573567"/>
          </a:xfrm>
          <a:solidFill>
            <a:srgbClr val="2F318B"/>
          </a:solidFill>
        </p:grpSpPr>
        <p:grpSp>
          <p:nvGrpSpPr>
            <p:cNvPr id="4" name="组合 1"/>
            <p:cNvGrpSpPr/>
            <p:nvPr/>
          </p:nvGrpSpPr>
          <p:grpSpPr>
            <a:xfrm>
              <a:off x="1259632" y="1131590"/>
              <a:ext cx="4175854" cy="3573567"/>
              <a:chOff x="1243649" y="1306887"/>
              <a:chExt cx="6153580" cy="5266736"/>
            </a:xfrm>
            <a:grpFill/>
          </p:grpSpPr>
          <p:sp>
            <p:nvSpPr>
              <p:cNvPr id="5" name="任意多边形 4"/>
              <p:cNvSpPr/>
              <p:nvPr/>
            </p:nvSpPr>
            <p:spPr bwMode="gray">
              <a:xfrm>
                <a:off x="3611263" y="4109462"/>
                <a:ext cx="1445846" cy="1188744"/>
              </a:xfrm>
              <a:custGeom>
                <a:gdLst>
                  <a:gd fmla="*/ 1597670 w 5621432" name="connsiteX0"/>
                  <a:gd fmla="*/ 4265814 h 4315196" name="connsiteY0"/>
                  <a:gd fmla="*/ 1601110 w 5621432" name="connsiteX1"/>
                  <a:gd fmla="*/ 4267402 h 4315196" name="connsiteY1"/>
                  <a:gd fmla="*/ 1601110 w 5621432" name="connsiteX2"/>
                  <a:gd fmla="*/ 4315196 h 4315196" name="connsiteY2"/>
                  <a:gd fmla="*/ 1597670 w 5621432" name="connsiteX3"/>
                  <a:gd fmla="*/ 4315196 h 4315196" name="connsiteY3"/>
                  <a:gd fmla="*/ 1479324 w 5621432" name="connsiteX4"/>
                  <a:gd fmla="*/ 3933314 h 4315196" name="connsiteY4"/>
                  <a:gd fmla="*/ 1482764 w 5621432" name="connsiteX5"/>
                  <a:gd fmla="*/ 3939665 h 4315196" name="connsiteY5"/>
                  <a:gd fmla="*/ 1482764 w 5621432" name="connsiteX6"/>
                  <a:gd fmla="*/ 4207538 h 4315196" name="connsiteY6"/>
                  <a:gd fmla="*/ 1479324 w 5621432" name="connsiteX7"/>
                  <a:gd fmla="*/ 4205951 h 4315196" name="connsiteY7"/>
                  <a:gd fmla="*/ 3551353 w 5621432" name="connsiteX8"/>
                  <a:gd fmla="*/ 3386610 h 4315196" name="connsiteY8"/>
                  <a:gd fmla="*/ 3727897 w 5621432" name="connsiteX9"/>
                  <a:gd fmla="*/ 3386610 h 4315196" name="connsiteY9"/>
                  <a:gd fmla="*/ 3729746 w 5621432" name="connsiteX10"/>
                  <a:gd fmla="*/ 3393438 h 4315196" name="connsiteY10"/>
                  <a:gd fmla="*/ 3553818 w 5621432" name="connsiteX11"/>
                  <a:gd fmla="*/ 3393438 h 4315196" name="connsiteY11"/>
                  <a:gd fmla="*/ 1005046 w 5621432" name="connsiteX12"/>
                  <a:gd fmla="*/ 3223568 h 4315196" name="connsiteY12"/>
                  <a:gd fmla="*/ 1009381 w 5621432" name="connsiteX13"/>
                  <a:gd fmla="*/ 3229570 h 4315196" name="connsiteY13"/>
                  <a:gd fmla="*/ 951103 w 5621432" name="connsiteX14"/>
                  <a:gd fmla="*/ 3283367 h 4315196" name="connsiteY14"/>
                  <a:gd fmla="*/ 946768 w 5621432" name="connsiteX15"/>
                  <a:gd fmla="*/ 3277364 h 4315196" name="connsiteY15"/>
                  <a:gd fmla="*/ 2899475 w 5621432" name="connsiteX16"/>
                  <a:gd fmla="*/ 3120324 h 4315196" name="connsiteY16"/>
                  <a:gd fmla="*/ 2902915 w 5621432" name="connsiteX17"/>
                  <a:gd fmla="*/ 3120324 h 4315196" name="connsiteY17"/>
                  <a:gd fmla="*/ 2902915 w 5621432" name="connsiteX18"/>
                  <a:gd fmla="*/ 3443350 h 4315196" name="connsiteY18"/>
                  <a:gd fmla="*/ 2899475 w 5621432" name="connsiteX19"/>
                  <a:gd fmla="*/ 3441233 h 4315196" name="connsiteY19"/>
                  <a:gd fmla="*/ 532481 w 5621432" name="connsiteX20"/>
                  <a:gd fmla="*/ 1695265 h 4315196" name="connsiteY20"/>
                  <a:gd fmla="*/ 535997 w 5621432" name="connsiteX21"/>
                  <a:gd fmla="*/ 1700133 h 4315196" name="connsiteY21"/>
                  <a:gd fmla="*/ 477156 w 5621432" name="connsiteX22"/>
                  <a:gd fmla="*/ 3221001 h 4315196" name="connsiteY22"/>
                  <a:gd fmla="*/ 473384 w 5621432" name="connsiteX23"/>
                  <a:gd fmla="*/ 3222742 h 4315196" name="connsiteY23"/>
                  <a:gd fmla="*/ 531945 w 5621432" name="connsiteX24"/>
                  <a:gd fmla="*/ 1475097 h 4315196" name="connsiteY24"/>
                  <a:gd fmla="*/ 535997 w 5621432" name="connsiteX25"/>
                  <a:gd fmla="*/ 1481642 h 4315196" name="connsiteY25"/>
                  <a:gd fmla="*/ 418770 w 5621432" name="connsiteX26"/>
                  <a:gd fmla="*/ 1535749 h 4315196" name="connsiteY26"/>
                  <a:gd fmla="*/ 414211 w 5621432" name="connsiteX27"/>
                  <a:gd fmla="*/ 1529437 h 4315196" name="connsiteY27"/>
                  <a:gd fmla="*/ 295865 w 5621432" name="connsiteX28"/>
                  <a:gd fmla="*/ 932240 h 4315196" name="connsiteY28"/>
                  <a:gd fmla="*/ 299305 w 5621432" name="connsiteX29"/>
                  <a:gd fmla="*/ 935415 h 4315196" name="connsiteY29"/>
                  <a:gd fmla="*/ 299305 w 5621432" name="connsiteX30"/>
                  <a:gd fmla="*/ 1098012 h 4315196" name="connsiteY30"/>
                  <a:gd fmla="*/ 295865 w 5621432" name="connsiteX31"/>
                  <a:gd fmla="*/ 1092455 h 4315196" name="connsiteY31"/>
                  <a:gd fmla="*/ 3668724 w 5621432" name="connsiteX32"/>
                  <a:gd fmla="*/ 873964 h 4315196" name="connsiteY32"/>
                  <a:gd fmla="*/ 3787070 w 5621432" name="connsiteX33"/>
                  <a:gd fmla="*/ 928587 h 4315196" name="connsiteY33"/>
                  <a:gd fmla="*/ 3846243 w 5621432" name="connsiteX34"/>
                  <a:gd fmla="*/ 1037832 h 4315196" name="connsiteY34"/>
                  <a:gd fmla="*/ 4082934 w 5621432" name="connsiteX35"/>
                  <a:gd fmla="*/ 983209 h 4315196" name="connsiteY35"/>
                  <a:gd fmla="*/ 4378799 w 5621432" name="connsiteX36"/>
                  <a:gd fmla="*/ 1201700 h 4315196" name="connsiteY36"/>
                  <a:gd fmla="*/ 4615491 w 5621432" name="connsiteX37"/>
                  <a:gd fmla="*/ 1256323 h 4315196" name="connsiteY37"/>
                  <a:gd fmla="*/ 4852183 w 5621432" name="connsiteX38"/>
                  <a:gd fmla="*/ 1310946 h 4315196" name="connsiteY38"/>
                  <a:gd fmla="*/ 5207221 w 5621432" name="connsiteX39"/>
                  <a:gd fmla="*/ 1529437 h 4315196" name="connsiteY39"/>
                  <a:gd fmla="*/ 5384740 w 5621432" name="connsiteX40"/>
                  <a:gd fmla="*/ 1584060 h 4315196" name="connsiteY40"/>
                  <a:gd fmla="*/ 5621432 w 5621432" name="connsiteX41"/>
                  <a:gd fmla="*/ 1747928 h 4315196" name="connsiteY41"/>
                  <a:gd fmla="*/ 5621432 w 5621432" name="connsiteX42"/>
                  <a:gd fmla="*/ 2021041 h 4315196" name="connsiteY42"/>
                  <a:gd fmla="*/ 5503086 w 5621432" name="connsiteX43"/>
                  <a:gd fmla="*/ 2021041 h 4315196" name="connsiteY43"/>
                  <a:gd fmla="*/ 5266394 w 5621432" name="connsiteX44"/>
                  <a:gd fmla="*/ 2130287 h 4315196" name="connsiteY44"/>
                  <a:gd fmla="*/ 4911356 w 5621432" name="connsiteX45"/>
                  <a:gd fmla="*/ 2130287 h 4315196" name="connsiteY45"/>
                  <a:gd fmla="*/ 4793010 w 5621432" name="connsiteX46"/>
                  <a:gd fmla="*/ 2239532 h 4315196" name="connsiteY46"/>
                  <a:gd fmla="*/ 4793010 w 5621432" name="connsiteX47"/>
                  <a:gd fmla="*/ 2294155 h 4315196" name="connsiteY47"/>
                  <a:gd fmla="*/ 4852183 w 5621432" name="connsiteX48"/>
                  <a:gd fmla="*/ 2403401 h 4315196" name="connsiteY48"/>
                  <a:gd fmla="*/ 4852183 w 5621432" name="connsiteX49"/>
                  <a:gd fmla="*/ 2458023 h 4315196" name="connsiteY49"/>
                  <a:gd fmla="*/ 4793010 w 5621432" name="connsiteX50"/>
                  <a:gd fmla="*/ 2567269 h 4315196" name="connsiteY50"/>
                  <a:gd fmla="*/ 4852183 w 5621432" name="connsiteX51"/>
                  <a:gd fmla="*/ 2567269 h 4315196" name="connsiteY51"/>
                  <a:gd fmla="*/ 5148048 w 5621432" name="connsiteX52"/>
                  <a:gd fmla="*/ 2895005 h 4315196" name="connsiteY52"/>
                  <a:gd fmla="*/ 5207221 w 5621432" name="connsiteX53"/>
                  <a:gd fmla="*/ 3113496 h 4315196" name="connsiteY53"/>
                  <a:gd fmla="*/ 5148048 w 5621432" name="connsiteX54"/>
                  <a:gd fmla="*/ 3277364 h 4315196" name="connsiteY54"/>
                  <a:gd fmla="*/ 5148048 w 5621432" name="connsiteX55"/>
                  <a:gd fmla="*/ 3331987 h 4315196" name="connsiteY55"/>
                  <a:gd fmla="*/ 5088875 w 5621432" name="connsiteX56"/>
                  <a:gd fmla="*/ 3441233 h 4315196" name="connsiteY56"/>
                  <a:gd fmla="*/ 4970529 w 5621432" name="connsiteX57"/>
                  <a:gd fmla="*/ 3441233 h 4315196" name="connsiteY57"/>
                  <a:gd fmla="*/ 4911356 w 5621432" name="connsiteX58"/>
                  <a:gd fmla="*/ 3331987 h 4315196" name="connsiteY58"/>
                  <a:gd fmla="*/ 4852183 w 5621432" name="connsiteX59"/>
                  <a:gd fmla="*/ 3331987 h 4315196" name="connsiteY59"/>
                  <a:gd fmla="*/ 4674664 w 5621432" name="connsiteX60"/>
                  <a:gd fmla="*/ 2949628 h 4315196" name="connsiteY60"/>
                  <a:gd fmla="*/ 4497145 w 5621432" name="connsiteX61"/>
                  <a:gd fmla="*/ 2949628 h 4315196" name="connsiteY61"/>
                  <a:gd fmla="*/ 4378799 w 5621432" name="connsiteX62"/>
                  <a:gd fmla="*/ 2840382 h 4315196" name="connsiteY62"/>
                  <a:gd fmla="*/ 4319626 w 5621432" name="connsiteX63"/>
                  <a:gd fmla="*/ 2895005 h 4315196" name="connsiteY63"/>
                  <a:gd fmla="*/ 4260454 w 5621432" name="connsiteX64"/>
                  <a:gd fmla="*/ 3113496 h 4315196" name="connsiteY64"/>
                  <a:gd fmla="*/ 4082934 w 5621432" name="connsiteX65"/>
                  <a:gd fmla="*/ 3004251 h 4315196" name="connsiteY65"/>
                  <a:gd fmla="*/ 4082934 w 5621432" name="connsiteX66"/>
                  <a:gd fmla="*/ 3168119 h 4315196" name="connsiteY66"/>
                  <a:gd fmla="*/ 3964589 w 5621432" name="connsiteX67"/>
                  <a:gd fmla="*/ 3222742 h 4315196" name="connsiteY67"/>
                  <a:gd fmla="*/ 3905416 w 5621432" name="connsiteX68"/>
                  <a:gd fmla="*/ 3168119 h 4315196" name="connsiteY68"/>
                  <a:gd fmla="*/ 3787070 w 5621432" name="connsiteX69"/>
                  <a:gd fmla="*/ 3168119 h 4315196" name="connsiteY69"/>
                  <a:gd fmla="*/ 3734248 w 5621432" name="connsiteX70"/>
                  <a:gd fmla="*/ 3151866 h 4315196" name="connsiteY70"/>
                  <a:gd fmla="*/ 3723828 w 5621432" name="connsiteX71"/>
                  <a:gd fmla="*/ 3131027 h 4315196" name="connsiteY71"/>
                  <a:gd fmla="*/ 3638103 w 5621432" name="connsiteX72"/>
                  <a:gd fmla="*/ 3035777 h 4315196" name="connsiteY72"/>
                  <a:gd fmla="*/ 3561903 w 5621432" name="connsiteX73"/>
                  <a:gd fmla="*/ 3073877 h 4315196" name="connsiteY73"/>
                  <a:gd fmla="*/ 3495228 w 5621432" name="connsiteX74"/>
                  <a:gd fmla="*/ 2997677 h 4315196" name="connsiteY74"/>
                  <a:gd fmla="*/ 3438078 w 5621432" name="connsiteX75"/>
                  <a:gd fmla="*/ 2892902 h 4315196" name="connsiteY75"/>
                  <a:gd fmla="*/ 3323778 w 5621432" name="connsiteX76"/>
                  <a:gd fmla="*/ 2854802 h 4315196" name="connsiteY76"/>
                  <a:gd fmla="*/ 3285678 w 5621432" name="connsiteX77"/>
                  <a:gd fmla="*/ 2778602 h 4315196" name="connsiteY77"/>
                  <a:gd fmla="*/ 3266628 w 5621432" name="connsiteX78"/>
                  <a:gd fmla="*/ 2673827 h 4315196" name="connsiteY78"/>
                  <a:gd fmla="*/ 3342828 w 5621432" name="connsiteX79"/>
                  <a:gd fmla="*/ 2607152 h 4315196" name="connsiteY79"/>
                  <a:gd fmla="*/ 3457128 w 5621432" name="connsiteX80"/>
                  <a:gd fmla="*/ 2530952 h 4315196" name="connsiteY80"/>
                  <a:gd fmla="*/ 3428553 w 5621432" name="connsiteX81"/>
                  <a:gd fmla="*/ 2435702 h 4315196" name="connsiteY81"/>
                  <a:gd fmla="*/ 3352353 w 5621432" name="connsiteX82"/>
                  <a:gd fmla="*/ 2349977 h 4315196" name="connsiteY82"/>
                  <a:gd fmla="*/ 3466653 w 5621432" name="connsiteX83"/>
                  <a:gd fmla="*/ 2302352 h 4315196" name="connsiteY83"/>
                  <a:gd fmla="*/ 3466653 w 5621432" name="connsiteX84"/>
                  <a:gd fmla="*/ 2254727 h 4315196" name="connsiteY84"/>
                  <a:gd fmla="*/ 3580953 w 5621432" name="connsiteX85"/>
                  <a:gd fmla="*/ 2235677 h 4315196" name="connsiteY85"/>
                  <a:gd fmla="*/ 3733353 w 5621432" name="connsiteX86"/>
                  <a:gd fmla="*/ 2340452 h 4315196" name="connsiteY86"/>
                  <a:gd fmla="*/ 3800028 w 5621432" name="connsiteX87"/>
                  <a:gd fmla="*/ 2330927 h 4315196" name="connsiteY87"/>
                  <a:gd fmla="*/ 3923853 w 5621432" name="connsiteX88"/>
                  <a:gd fmla="*/ 2283302 h 4315196" name="connsiteY88"/>
                  <a:gd fmla="*/ 3961953 w 5621432" name="connsiteX89"/>
                  <a:gd fmla="*/ 2369027 h 4315196" name="connsiteY89"/>
                  <a:gd fmla="*/ 4038153 w 5621432" name="connsiteX90"/>
                  <a:gd fmla="*/ 2426177 h 4315196" name="connsiteY90"/>
                  <a:gd fmla="*/ 4123878 w 5621432" name="connsiteX91"/>
                  <a:gd fmla="*/ 2407127 h 4315196" name="connsiteY91"/>
                  <a:gd fmla="*/ 4200078 w 5621432" name="connsiteX92"/>
                  <a:gd fmla="*/ 2340452 h 4315196" name="connsiteY92"/>
                  <a:gd fmla="*/ 4247703 w 5621432" name="connsiteX93"/>
                  <a:gd fmla="*/ 2216627 h 4315196" name="connsiteY93"/>
                  <a:gd fmla="*/ 4285803 w 5621432" name="connsiteX94"/>
                  <a:gd fmla="*/ 2149952 h 4315196" name="connsiteY94"/>
                  <a:gd fmla="*/ 4257228 w 5621432" name="connsiteX95"/>
                  <a:gd fmla="*/ 2092802 h 4315196" name="connsiteY95"/>
                  <a:gd fmla="*/ 4304853 w 5621432" name="connsiteX96"/>
                  <a:gd fmla="*/ 2016602 h 4315196" name="connsiteY96"/>
                  <a:gd fmla="*/ 4371528 w 5621432" name="connsiteX97"/>
                  <a:gd fmla="*/ 2026127 h 4315196" name="connsiteY97"/>
                  <a:gd fmla="*/ 4447728 w 5621432" name="connsiteX98"/>
                  <a:gd fmla="*/ 1988027 h 4315196" name="connsiteY98"/>
                  <a:gd fmla="*/ 4495353 w 5621432" name="connsiteX99"/>
                  <a:gd fmla="*/ 2035652 h 4315196" name="connsiteY99"/>
                  <a:gd fmla="*/ 4533453 w 5621432" name="connsiteX100"/>
                  <a:gd fmla="*/ 2016602 h 4315196" name="connsiteY100"/>
                  <a:gd fmla="*/ 4523928 w 5621432" name="connsiteX101"/>
                  <a:gd fmla="*/ 1959452 h 4315196" name="connsiteY101"/>
                  <a:gd fmla="*/ 4562028 w 5621432" name="connsiteX102"/>
                  <a:gd fmla="*/ 1911827 h 4315196" name="connsiteY102"/>
                  <a:gd fmla="*/ 4562028 w 5621432" name="connsiteX103"/>
                  <a:gd fmla="*/ 1835627 h 4315196" name="connsiteY103"/>
                  <a:gd fmla="*/ 4619178 w 5621432" name="connsiteX104"/>
                  <a:gd fmla="*/ 1788002 h 4315196" name="connsiteY104"/>
                  <a:gd fmla="*/ 4600128 w 5621432" name="connsiteX105"/>
                  <a:gd fmla="*/ 1759427 h 4315196" name="connsiteY105"/>
                  <a:gd fmla="*/ 4657278 w 5621432" name="connsiteX106"/>
                  <a:gd fmla="*/ 1711802 h 4315196" name="connsiteY106"/>
                  <a:gd fmla="*/ 4666803 w 5621432" name="connsiteX107"/>
                  <a:gd fmla="*/ 1673702 h 4315196" name="connsiteY107"/>
                  <a:gd fmla="*/ 4733478 w 5621432" name="connsiteX108"/>
                  <a:gd fmla="*/ 1664177 h 4315196" name="connsiteY108"/>
                  <a:gd fmla="*/ 4771578 w 5621432" name="connsiteX109"/>
                  <a:gd fmla="*/ 1635602 h 4315196" name="connsiteY109"/>
                  <a:gd fmla="*/ 4819203 w 5621432" name="connsiteX110"/>
                  <a:gd fmla="*/ 1587977 h 4315196" name="connsiteY110"/>
                  <a:gd fmla="*/ 4800153 w 5621432" name="connsiteX111"/>
                  <a:gd fmla="*/ 1559402 h 4315196" name="connsiteY111"/>
                  <a:gd fmla="*/ 4723953 w 5621432" name="connsiteX112"/>
                  <a:gd fmla="*/ 1483202 h 4315196" name="connsiteY112"/>
                  <a:gd fmla="*/ 4685853 w 5621432" name="connsiteX113"/>
                  <a:gd fmla="*/ 1435577 h 4315196" name="connsiteY113"/>
                  <a:gd fmla="*/ 4723953 w 5621432" name="connsiteX114"/>
                  <a:gd fmla="*/ 1416527 h 4315196" name="connsiteY114"/>
                  <a:gd fmla="*/ 4733478 w 5621432" name="connsiteX115"/>
                  <a:gd fmla="*/ 1378427 h 4315196" name="connsiteY115"/>
                  <a:gd fmla="*/ 4762053 w 5621432" name="connsiteX116"/>
                  <a:gd fmla="*/ 1321277 h 4315196" name="connsiteY116"/>
                  <a:gd fmla="*/ 4883954 w 5621432" name="connsiteX117"/>
                  <a:gd fmla="*/ 1335209 h 4315196" name="connsiteY117"/>
                  <a:gd fmla="*/ 4855623 w 5621432" name="connsiteX118"/>
                  <a:gd fmla="*/ 1317774 h 4315196" name="connsiteY118"/>
                  <a:gd fmla="*/ 4618931 w 5621432" name="connsiteX119"/>
                  <a:gd fmla="*/ 1263151 h 4315196" name="connsiteY119"/>
                  <a:gd fmla="*/ 4382239 w 5621432" name="connsiteX120"/>
                  <a:gd fmla="*/ 1208528 h 4315196" name="connsiteY120"/>
                  <a:gd fmla="*/ 4086374 w 5621432" name="connsiteX121"/>
                  <a:gd fmla="*/ 990037 h 4315196" name="connsiteY121"/>
                  <a:gd fmla="*/ 3849683 w 5621432" name="connsiteX122"/>
                  <a:gd fmla="*/ 1044660 h 4315196" name="connsiteY122"/>
                  <a:gd fmla="*/ 3790510 w 5621432" name="connsiteX123"/>
                  <a:gd fmla="*/ 935415 h 4315196" name="connsiteY123"/>
                  <a:gd fmla="*/ 3672164 w 5621432" name="connsiteX124"/>
                  <a:gd fmla="*/ 880792 h 4315196" name="connsiteY124"/>
                  <a:gd fmla="*/ 3494645 w 5621432" name="connsiteX125"/>
                  <a:gd fmla="*/ 1099283 h 4315196" name="connsiteY125"/>
                  <a:gd fmla="*/ 3198780 w 5621432" name="connsiteX126"/>
                  <a:gd fmla="*/ 1044660 h 4315196" name="connsiteY126"/>
                  <a:gd fmla="*/ 3080434 w 5621432" name="connsiteX127"/>
                  <a:gd fmla="*/ 935415 h 4315196" name="connsiteY127"/>
                  <a:gd fmla="*/ 3078456 w 5621432" name="connsiteX128"/>
                  <a:gd fmla="*/ 929936 h 4315196" name="connsiteY128"/>
                  <a:gd fmla="*/ 3195340 w 5621432" name="connsiteX129"/>
                  <a:gd fmla="*/ 1037832 h 4315196" name="connsiteY129"/>
                  <a:gd fmla="*/ 3491205 w 5621432" name="connsiteX130"/>
                  <a:gd fmla="*/ 1092455 h 4315196" name="connsiteY130"/>
                  <a:gd fmla="*/ 2545655 w 5621432" name="connsiteX131"/>
                  <a:gd fmla="*/ 328411 h 4315196" name="connsiteY131"/>
                  <a:gd fmla="*/ 2840302 w 5621432" name="connsiteX132"/>
                  <a:gd fmla="*/ 491605 h 4315196" name="connsiteY132"/>
                  <a:gd fmla="*/ 2958648 w 5621432" name="connsiteX133"/>
                  <a:gd fmla="*/ 491605 h 4315196" name="connsiteY133"/>
                  <a:gd fmla="*/ 2958648 w 5621432" name="connsiteX134"/>
                  <a:gd fmla="*/ 498433 h 4315196" name="connsiteY134"/>
                  <a:gd fmla="*/ 2843742 w 5621432" name="connsiteX135"/>
                  <a:gd fmla="*/ 498433 h 4315196" name="connsiteY135"/>
                  <a:gd fmla="*/ 2547877 w 5621432" name="connsiteX136"/>
                  <a:gd fmla="*/ 334565 h 4315196" name="connsiteY136"/>
                  <a:gd fmla="*/ 177347 w 5621432" name="connsiteX137"/>
                  <a:gd fmla="*/ 327896 h 4315196" name="connsiteY137"/>
                  <a:gd fmla="*/ 180959 w 5621432" name="connsiteX138"/>
                  <a:gd fmla="*/ 334565 h 4315196" name="connsiteY138"/>
                  <a:gd fmla="*/ 62613 w 5621432" name="connsiteX139"/>
                  <a:gd fmla="*/ 443810 h 4315196" name="connsiteY139"/>
                  <a:gd fmla="*/ 3440 w 5621432" name="connsiteX140"/>
                  <a:gd fmla="*/ 662301 h 4315196" name="connsiteY140"/>
                  <a:gd fmla="*/ 3440 w 5621432" name="connsiteX141"/>
                  <a:gd fmla="*/ 711683 h 4315196" name="connsiteY141"/>
                  <a:gd fmla="*/ 0 w 5621432" name="connsiteX142"/>
                  <a:gd fmla="*/ 710096 h 4315196" name="connsiteY142"/>
                  <a:gd fmla="*/ 0 w 5621432" name="connsiteX143"/>
                  <a:gd fmla="*/ 655473 h 4315196" name="connsiteY143"/>
                  <a:gd fmla="*/ 59173 w 5621432" name="connsiteX144"/>
                  <a:gd fmla="*/ 436982 h 4315196" name="connsiteY144"/>
                  <a:gd fmla="*/ 2485265 w 5621432" name="connsiteX145"/>
                  <a:gd fmla="*/ 163868 h 4315196" name="connsiteY145"/>
                  <a:gd fmla="*/ 2487869 w 5621432" name="connsiteX146"/>
                  <a:gd fmla="*/ 171082 h 4315196" name="connsiteY146"/>
                  <a:gd fmla="*/ 2370359 w 5621432" name="connsiteX147"/>
                  <a:gd fmla="*/ 225319 h 4315196" name="connsiteY147"/>
                  <a:gd fmla="*/ 2192840 w 5621432" name="connsiteX148"/>
                  <a:gd fmla="*/ 225319 h 4315196" name="connsiteY148"/>
                  <a:gd fmla="*/ 2192840 w 5621432" name="connsiteX149"/>
                  <a:gd fmla="*/ 279942 h 4315196" name="connsiteY149"/>
                  <a:gd fmla="*/ 2252013 w 5621432" name="connsiteX150"/>
                  <a:gd fmla="*/ 498433 h 4315196" name="connsiteY150"/>
                  <a:gd fmla="*/ 2133667 w 5621432" name="connsiteX151"/>
                  <a:gd fmla="*/ 662301 h 4315196" name="connsiteY151"/>
                  <a:gd fmla="*/ 1896975 w 5621432" name="connsiteX152"/>
                  <a:gd fmla="*/ 607678 h 4315196" name="connsiteY152"/>
                  <a:gd fmla="*/ 1660283 w 5621432" name="connsiteX153"/>
                  <a:gd fmla="*/ 662301 h 4315196" name="connsiteY153"/>
                  <a:gd fmla="*/ 1601110 w 5621432" name="connsiteX154"/>
                  <a:gd fmla="*/ 880792 h 4315196" name="connsiteY154"/>
                  <a:gd fmla="*/ 1305245 w 5621432" name="connsiteX155"/>
                  <a:gd fmla="*/ 880792 h 4315196" name="connsiteY155"/>
                  <a:gd fmla="*/ 1186899 w 5621432" name="connsiteX156"/>
                  <a:gd fmla="*/ 771546 h 4315196" name="connsiteY156"/>
                  <a:gd fmla="*/ 1127727 w 5621432" name="connsiteX157"/>
                  <a:gd fmla="*/ 716924 h 4315196" name="connsiteY157"/>
                  <a:gd fmla="*/ 1127727 w 5621432" name="connsiteX158"/>
                  <a:gd fmla="*/ 771546 h 4315196" name="connsiteY158"/>
                  <a:gd fmla="*/ 950208 w 5621432" name="connsiteX159"/>
                  <a:gd fmla="*/ 826169 h 4315196" name="connsiteY159"/>
                  <a:gd fmla="*/ 772689 w 5621432" name="connsiteX160"/>
                  <a:gd fmla="*/ 553056 h 4315196" name="connsiteY160"/>
                  <a:gd fmla="*/ 654343 w 5621432" name="connsiteX161"/>
                  <a:gd fmla="*/ 553056 h 4315196" name="connsiteY161"/>
                  <a:gd fmla="*/ 654343 w 5621432" name="connsiteX162"/>
                  <a:gd fmla="*/ 546228 h 4315196" name="connsiteY162"/>
                  <a:gd fmla="*/ 769249 w 5621432" name="connsiteX163"/>
                  <a:gd fmla="*/ 546228 h 4315196" name="connsiteY163"/>
                  <a:gd fmla="*/ 946768 w 5621432" name="connsiteX164"/>
                  <a:gd fmla="*/ 819341 h 4315196" name="connsiteY164"/>
                  <a:gd fmla="*/ 1124286 w 5621432" name="connsiteX165"/>
                  <a:gd fmla="*/ 764718 h 4315196" name="connsiteY165"/>
                  <a:gd fmla="*/ 1124286 w 5621432" name="connsiteX166"/>
                  <a:gd fmla="*/ 710096 h 4315196" name="connsiteY166"/>
                  <a:gd fmla="*/ 1183459 w 5621432" name="connsiteX167"/>
                  <a:gd fmla="*/ 764718 h 4315196" name="connsiteY167"/>
                  <a:gd fmla="*/ 1301805 w 5621432" name="connsiteX168"/>
                  <a:gd fmla="*/ 873964 h 4315196" name="connsiteY168"/>
                  <a:gd fmla="*/ 1597670 w 5621432" name="connsiteX169"/>
                  <a:gd fmla="*/ 873964 h 4315196" name="connsiteY169"/>
                  <a:gd fmla="*/ 1656843 w 5621432" name="connsiteX170"/>
                  <a:gd fmla="*/ 655473 h 4315196" name="connsiteY170"/>
                  <a:gd fmla="*/ 1893535 w 5621432" name="connsiteX171"/>
                  <a:gd fmla="*/ 600850 h 4315196" name="connsiteY171"/>
                  <a:gd fmla="*/ 2130227 w 5621432" name="connsiteX172"/>
                  <a:gd fmla="*/ 655473 h 4315196" name="connsiteY172"/>
                  <a:gd fmla="*/ 2248573 w 5621432" name="connsiteX173"/>
                  <a:gd fmla="*/ 491605 h 4315196" name="connsiteY173"/>
                  <a:gd fmla="*/ 2189400 w 5621432" name="connsiteX174"/>
                  <a:gd fmla="*/ 273114 h 4315196" name="connsiteY174"/>
                  <a:gd fmla="*/ 2189400 w 5621432" name="connsiteX175"/>
                  <a:gd fmla="*/ 218491 h 4315196" name="connsiteY175"/>
                  <a:gd fmla="*/ 2366919 w 5621432" name="connsiteX176"/>
                  <a:gd fmla="*/ 218491 h 4315196" name="connsiteY176"/>
                  <a:gd fmla="*/ 118346 w 5621432" name="connsiteX177"/>
                  <a:gd fmla="*/ 0 h 4315196" name="connsiteY177"/>
                  <a:gd fmla="*/ 236692 w 5621432" name="connsiteX178"/>
                  <a:gd fmla="*/ 0 h 4315196" name="connsiteY178"/>
                  <a:gd fmla="*/ 295865 w 5621432" name="connsiteX179"/>
                  <a:gd fmla="*/ 109246 h 4315196" name="connsiteY179"/>
                  <a:gd fmla="*/ 473384 w 5621432" name="connsiteX180"/>
                  <a:gd fmla="*/ 109246 h 4315196" name="connsiteY180"/>
                  <a:gd fmla="*/ 650903 w 5621432" name="connsiteX181"/>
                  <a:gd fmla="*/ 273114 h 4315196" name="connsiteY181"/>
                  <a:gd fmla="*/ 650903 w 5621432" name="connsiteX182"/>
                  <a:gd fmla="*/ 276766 h 4315196" name="connsiteY182"/>
                  <a:gd fmla="*/ 476824 w 5621432" name="connsiteX183"/>
                  <a:gd fmla="*/ 116074 h 4315196" name="connsiteY183"/>
                  <a:gd fmla="*/ 299305 w 5621432" name="connsiteX184"/>
                  <a:gd fmla="*/ 116074 h 4315196" name="connsiteY184"/>
                  <a:gd fmla="*/ 240132 w 5621432" name="connsiteX185"/>
                  <a:gd fmla="*/ 6828 h 4315196" name="connsiteY185"/>
                  <a:gd fmla="*/ 121786 w 5621432" name="connsiteX186"/>
                  <a:gd fmla="*/ 6828 h 4315196" name="connsiteY186"/>
                  <a:gd fmla="*/ 121786 w 5621432" name="connsiteX187"/>
                  <a:gd fmla="*/ 224842 h 4315196" name="connsiteY187"/>
                  <a:gd fmla="*/ 118346 w 5621432" name="connsiteX188"/>
                  <a:gd fmla="*/ 218491 h 4315196" name="connsiteY1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b="b" l="l" r="r" t="t"/>
                <a:pathLst>
                  <a:path h="4315196" w="5621432">
                    <a:moveTo>
                      <a:pt x="1597670" y="4265814"/>
                    </a:moveTo>
                    <a:lnTo>
                      <a:pt x="1601110" y="4267402"/>
                    </a:lnTo>
                    <a:lnTo>
                      <a:pt x="1601110" y="4315196"/>
                    </a:lnTo>
                    <a:lnTo>
                      <a:pt x="1597670" y="4315196"/>
                    </a:lnTo>
                    <a:close/>
                    <a:moveTo>
                      <a:pt x="1479324" y="3933314"/>
                    </a:moveTo>
                    <a:lnTo>
                      <a:pt x="1482764" y="3939665"/>
                    </a:lnTo>
                    <a:lnTo>
                      <a:pt x="1482764" y="4207538"/>
                    </a:lnTo>
                    <a:lnTo>
                      <a:pt x="1479324" y="4205951"/>
                    </a:lnTo>
                    <a:close/>
                    <a:moveTo>
                      <a:pt x="3551353" y="3386610"/>
                    </a:moveTo>
                    <a:lnTo>
                      <a:pt x="3727897" y="3386610"/>
                    </a:lnTo>
                    <a:lnTo>
                      <a:pt x="3729746" y="3393438"/>
                    </a:lnTo>
                    <a:lnTo>
                      <a:pt x="3553818" y="3393438"/>
                    </a:lnTo>
                    <a:close/>
                    <a:moveTo>
                      <a:pt x="1005046" y="3223568"/>
                    </a:moveTo>
                    <a:lnTo>
                      <a:pt x="1009381" y="3229570"/>
                    </a:lnTo>
                    <a:lnTo>
                      <a:pt x="951103" y="3283367"/>
                    </a:lnTo>
                    <a:lnTo>
                      <a:pt x="946768" y="3277364"/>
                    </a:lnTo>
                    <a:close/>
                    <a:moveTo>
                      <a:pt x="2899475" y="3120324"/>
                    </a:moveTo>
                    <a:lnTo>
                      <a:pt x="2902915" y="3120324"/>
                    </a:lnTo>
                    <a:lnTo>
                      <a:pt x="2902915" y="3443350"/>
                    </a:lnTo>
                    <a:lnTo>
                      <a:pt x="2899475" y="3441233"/>
                    </a:lnTo>
                    <a:close/>
                    <a:moveTo>
                      <a:pt x="532481" y="1695265"/>
                    </a:moveTo>
                    <a:lnTo>
                      <a:pt x="535997" y="1700133"/>
                    </a:lnTo>
                    <a:lnTo>
                      <a:pt x="477156" y="3221001"/>
                    </a:lnTo>
                    <a:lnTo>
                      <a:pt x="473384" y="3222742"/>
                    </a:lnTo>
                    <a:close/>
                    <a:moveTo>
                      <a:pt x="531945" y="1475097"/>
                    </a:moveTo>
                    <a:lnTo>
                      <a:pt x="535997" y="1481642"/>
                    </a:lnTo>
                    <a:lnTo>
                      <a:pt x="418770" y="1535749"/>
                    </a:lnTo>
                    <a:lnTo>
                      <a:pt x="414211" y="1529437"/>
                    </a:lnTo>
                    <a:close/>
                    <a:moveTo>
                      <a:pt x="295865" y="932240"/>
                    </a:moveTo>
                    <a:lnTo>
                      <a:pt x="299305" y="935415"/>
                    </a:lnTo>
                    <a:lnTo>
                      <a:pt x="299305" y="1098012"/>
                    </a:lnTo>
                    <a:lnTo>
                      <a:pt x="295865" y="1092455"/>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6602"/>
                    </a:lnTo>
                    <a:lnTo>
                      <a:pt x="4371528" y="2026127"/>
                    </a:lnTo>
                    <a:lnTo>
                      <a:pt x="4447728" y="1988027"/>
                    </a:lnTo>
                    <a:lnTo>
                      <a:pt x="4495353" y="2035652"/>
                    </a:lnTo>
                    <a:lnTo>
                      <a:pt x="4533453" y="2016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close/>
                    <a:moveTo>
                      <a:pt x="2545655" y="328411"/>
                    </a:moveTo>
                    <a:lnTo>
                      <a:pt x="2840302" y="491605"/>
                    </a:lnTo>
                    <a:lnTo>
                      <a:pt x="2958648" y="491605"/>
                    </a:lnTo>
                    <a:lnTo>
                      <a:pt x="2958648" y="498433"/>
                    </a:lnTo>
                    <a:lnTo>
                      <a:pt x="2843742" y="498433"/>
                    </a:lnTo>
                    <a:lnTo>
                      <a:pt x="2547877" y="334565"/>
                    </a:lnTo>
                    <a:close/>
                    <a:moveTo>
                      <a:pt x="177347" y="327896"/>
                    </a:moveTo>
                    <a:lnTo>
                      <a:pt x="180959" y="334565"/>
                    </a:lnTo>
                    <a:lnTo>
                      <a:pt x="62613" y="443810"/>
                    </a:lnTo>
                    <a:lnTo>
                      <a:pt x="3440" y="662301"/>
                    </a:lnTo>
                    <a:lnTo>
                      <a:pt x="3440" y="711683"/>
                    </a:lnTo>
                    <a:lnTo>
                      <a:pt x="0" y="710096"/>
                    </a:lnTo>
                    <a:lnTo>
                      <a:pt x="0" y="655473"/>
                    </a:lnTo>
                    <a:lnTo>
                      <a:pt x="59173" y="436982"/>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close/>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6" name="任意多边形 5"/>
              <p:cNvSpPr/>
              <p:nvPr/>
            </p:nvSpPr>
            <p:spPr bwMode="gray">
              <a:xfrm>
                <a:off x="3608512" y="4113168"/>
                <a:ext cx="1255281" cy="1188744"/>
              </a:xfrm>
              <a:custGeom>
                <a:gdLst>
                  <a:gd fmla="*/ 118346 w 4880514" name="connsiteX0"/>
                  <a:gd fmla="*/ 0 h 4315196" name="connsiteY0"/>
                  <a:gd fmla="*/ 236692 w 4880514" name="connsiteX1"/>
                  <a:gd fmla="*/ 0 h 4315196" name="connsiteY1"/>
                  <a:gd fmla="*/ 295865 w 4880514" name="connsiteX2"/>
                  <a:gd fmla="*/ 109246 h 4315196" name="connsiteY2"/>
                  <a:gd fmla="*/ 473384 w 4880514" name="connsiteX3"/>
                  <a:gd fmla="*/ 109246 h 4315196" name="connsiteY3"/>
                  <a:gd fmla="*/ 650903 w 4880514" name="connsiteX4"/>
                  <a:gd fmla="*/ 273114 h 4315196" name="connsiteY4"/>
                  <a:gd fmla="*/ 650903 w 4880514" name="connsiteX5"/>
                  <a:gd fmla="*/ 546228 h 4315196" name="connsiteY5"/>
                  <a:gd fmla="*/ 769249 w 4880514" name="connsiteX6"/>
                  <a:gd fmla="*/ 546228 h 4315196" name="connsiteY6"/>
                  <a:gd fmla="*/ 946768 w 4880514" name="connsiteX7"/>
                  <a:gd fmla="*/ 819341 h 4315196" name="connsiteY7"/>
                  <a:gd fmla="*/ 1124287 w 4880514" name="connsiteX8"/>
                  <a:gd fmla="*/ 764718 h 4315196" name="connsiteY8"/>
                  <a:gd fmla="*/ 1124287 w 4880514" name="connsiteX9"/>
                  <a:gd fmla="*/ 710096 h 4315196" name="connsiteY9"/>
                  <a:gd fmla="*/ 1183459 w 4880514" name="connsiteX10"/>
                  <a:gd fmla="*/ 764718 h 4315196" name="connsiteY10"/>
                  <a:gd fmla="*/ 1301805 w 4880514" name="connsiteX11"/>
                  <a:gd fmla="*/ 873964 h 4315196" name="connsiteY11"/>
                  <a:gd fmla="*/ 1597670 w 4880514" name="connsiteX12"/>
                  <a:gd fmla="*/ 873964 h 4315196" name="connsiteY12"/>
                  <a:gd fmla="*/ 1656843 w 4880514" name="connsiteX13"/>
                  <a:gd fmla="*/ 655473 h 4315196" name="connsiteY13"/>
                  <a:gd fmla="*/ 1893535 w 4880514" name="connsiteX14"/>
                  <a:gd fmla="*/ 600850 h 4315196" name="connsiteY14"/>
                  <a:gd fmla="*/ 2130227 w 4880514" name="connsiteX15"/>
                  <a:gd fmla="*/ 655473 h 4315196" name="connsiteY15"/>
                  <a:gd fmla="*/ 2248573 w 4880514" name="connsiteX16"/>
                  <a:gd fmla="*/ 491605 h 4315196" name="connsiteY16"/>
                  <a:gd fmla="*/ 2189400 w 4880514" name="connsiteX17"/>
                  <a:gd fmla="*/ 273114 h 4315196" name="connsiteY17"/>
                  <a:gd fmla="*/ 2189400 w 4880514" name="connsiteX18"/>
                  <a:gd fmla="*/ 218491 h 4315196" name="connsiteY18"/>
                  <a:gd fmla="*/ 2366919 w 4880514" name="connsiteX19"/>
                  <a:gd fmla="*/ 218491 h 4315196" name="connsiteY19"/>
                  <a:gd fmla="*/ 2485265 w 4880514" name="connsiteX20"/>
                  <a:gd fmla="*/ 163868 h 4315196" name="connsiteY20"/>
                  <a:gd fmla="*/ 2544437 w 4880514" name="connsiteX21"/>
                  <a:gd fmla="*/ 327737 h 4315196" name="connsiteY21"/>
                  <a:gd fmla="*/ 2840302 w 4880514" name="connsiteX22"/>
                  <a:gd fmla="*/ 491605 h 4315196" name="connsiteY22"/>
                  <a:gd fmla="*/ 2958648 w 4880514" name="connsiteX23"/>
                  <a:gd fmla="*/ 491605 h 4315196" name="connsiteY23"/>
                  <a:gd fmla="*/ 2958648 w 4880514" name="connsiteX24"/>
                  <a:gd fmla="*/ 600850 h 4315196" name="connsiteY24"/>
                  <a:gd fmla="*/ 3076994 w 4880514" name="connsiteX25"/>
                  <a:gd fmla="*/ 928587 h 4315196" name="connsiteY25"/>
                  <a:gd fmla="*/ 3195340 w 4880514" name="connsiteX26"/>
                  <a:gd fmla="*/ 1037832 h 4315196" name="connsiteY26"/>
                  <a:gd fmla="*/ 3491205 w 4880514" name="connsiteX27"/>
                  <a:gd fmla="*/ 1092455 h 4315196" name="connsiteY27"/>
                  <a:gd fmla="*/ 3668724 w 4880514" name="connsiteX28"/>
                  <a:gd fmla="*/ 873964 h 4315196" name="connsiteY28"/>
                  <a:gd fmla="*/ 3787070 w 4880514" name="connsiteX29"/>
                  <a:gd fmla="*/ 928587 h 4315196" name="connsiteY29"/>
                  <a:gd fmla="*/ 3846243 w 4880514" name="connsiteX30"/>
                  <a:gd fmla="*/ 1037832 h 4315196" name="connsiteY30"/>
                  <a:gd fmla="*/ 4082934 w 4880514" name="connsiteX31"/>
                  <a:gd fmla="*/ 983209 h 4315196" name="connsiteY31"/>
                  <a:gd fmla="*/ 4378799 w 4880514" name="connsiteX32"/>
                  <a:gd fmla="*/ 1201700 h 4315196" name="connsiteY32"/>
                  <a:gd fmla="*/ 4615491 w 4880514" name="connsiteX33"/>
                  <a:gd fmla="*/ 1256323 h 4315196" name="connsiteY33"/>
                  <a:gd fmla="*/ 4852183 w 4880514" name="connsiteX34"/>
                  <a:gd fmla="*/ 1310946 h 4315196" name="connsiteY34"/>
                  <a:gd fmla="*/ 4880514 w 4880514" name="connsiteX35"/>
                  <a:gd fmla="*/ 1328381 h 4315196" name="connsiteY35"/>
                  <a:gd fmla="*/ 4758613 w 4880514" name="connsiteX36"/>
                  <a:gd fmla="*/ 1314449 h 4315196" name="connsiteY36"/>
                  <a:gd fmla="*/ 4730038 w 4880514" name="connsiteX37"/>
                  <a:gd fmla="*/ 1371599 h 4315196" name="connsiteY37"/>
                  <a:gd fmla="*/ 4720513 w 4880514" name="connsiteX38"/>
                  <a:gd fmla="*/ 1409699 h 4315196" name="connsiteY38"/>
                  <a:gd fmla="*/ 4682413 w 4880514" name="connsiteX39"/>
                  <a:gd fmla="*/ 1428749 h 4315196" name="connsiteY39"/>
                  <a:gd fmla="*/ 4720513 w 4880514" name="connsiteX40"/>
                  <a:gd fmla="*/ 1476374 h 4315196" name="connsiteY40"/>
                  <a:gd fmla="*/ 4796713 w 4880514" name="connsiteX41"/>
                  <a:gd fmla="*/ 1552574 h 4315196" name="connsiteY41"/>
                  <a:gd fmla="*/ 4815763 w 4880514" name="connsiteX42"/>
                  <a:gd fmla="*/ 1581149 h 4315196" name="connsiteY42"/>
                  <a:gd fmla="*/ 4768138 w 4880514" name="connsiteX43"/>
                  <a:gd fmla="*/ 1628774 h 4315196" name="connsiteY43"/>
                  <a:gd fmla="*/ 4730038 w 4880514" name="connsiteX44"/>
                  <a:gd fmla="*/ 1657349 h 4315196" name="connsiteY44"/>
                  <a:gd fmla="*/ 4663363 w 4880514" name="connsiteX45"/>
                  <a:gd fmla="*/ 1666874 h 4315196" name="connsiteY45"/>
                  <a:gd fmla="*/ 4653838 w 4880514" name="connsiteX46"/>
                  <a:gd fmla="*/ 1704974 h 4315196" name="connsiteY46"/>
                  <a:gd fmla="*/ 4596688 w 4880514" name="connsiteX47"/>
                  <a:gd fmla="*/ 1752599 h 4315196" name="connsiteY47"/>
                  <a:gd fmla="*/ 4615738 w 4880514" name="connsiteX48"/>
                  <a:gd fmla="*/ 1781174 h 4315196" name="connsiteY48"/>
                  <a:gd fmla="*/ 4558588 w 4880514" name="connsiteX49"/>
                  <a:gd fmla="*/ 1828799 h 4315196" name="connsiteY49"/>
                  <a:gd fmla="*/ 4558588 w 4880514" name="connsiteX50"/>
                  <a:gd fmla="*/ 1904999 h 4315196" name="connsiteY50"/>
                  <a:gd fmla="*/ 4520488 w 4880514" name="connsiteX51"/>
                  <a:gd fmla="*/ 1952624 h 4315196" name="connsiteY51"/>
                  <a:gd fmla="*/ 4530013 w 4880514" name="connsiteX52"/>
                  <a:gd fmla="*/ 2009774 h 4315196" name="connsiteY52"/>
                  <a:gd fmla="*/ 4491913 w 4880514" name="connsiteX53"/>
                  <a:gd fmla="*/ 2028824 h 4315196" name="connsiteY53"/>
                  <a:gd fmla="*/ 4444288 w 4880514" name="connsiteX54"/>
                  <a:gd fmla="*/ 1981199 h 4315196" name="connsiteY54"/>
                  <a:gd fmla="*/ 4368088 w 4880514" name="connsiteX55"/>
                  <a:gd fmla="*/ 2019299 h 4315196" name="connsiteY55"/>
                  <a:gd fmla="*/ 4301413 w 4880514" name="connsiteX56"/>
                  <a:gd fmla="*/ 2009774 h 4315196" name="connsiteY56"/>
                  <a:gd fmla="*/ 4253788 w 4880514" name="connsiteX57"/>
                  <a:gd fmla="*/ 2085974 h 4315196" name="connsiteY57"/>
                  <a:gd fmla="*/ 4282363 w 4880514" name="connsiteX58"/>
                  <a:gd fmla="*/ 2143124 h 4315196" name="connsiteY58"/>
                  <a:gd fmla="*/ 4244263 w 4880514" name="connsiteX59"/>
                  <a:gd fmla="*/ 2209799 h 4315196" name="connsiteY59"/>
                  <a:gd fmla="*/ 4196638 w 4880514" name="connsiteX60"/>
                  <a:gd fmla="*/ 2333624 h 4315196" name="connsiteY60"/>
                  <a:gd fmla="*/ 4120438 w 4880514" name="connsiteX61"/>
                  <a:gd fmla="*/ 2400299 h 4315196" name="connsiteY61"/>
                  <a:gd fmla="*/ 4034713 w 4880514" name="connsiteX62"/>
                  <a:gd fmla="*/ 2419349 h 4315196" name="connsiteY62"/>
                  <a:gd fmla="*/ 3958513 w 4880514" name="connsiteX63"/>
                  <a:gd fmla="*/ 2362199 h 4315196" name="connsiteY63"/>
                  <a:gd fmla="*/ 3920413 w 4880514" name="connsiteX64"/>
                  <a:gd fmla="*/ 2276474 h 4315196" name="connsiteY64"/>
                  <a:gd fmla="*/ 3796588 w 4880514" name="connsiteX65"/>
                  <a:gd fmla="*/ 2324099 h 4315196" name="connsiteY65"/>
                  <a:gd fmla="*/ 3729913 w 4880514" name="connsiteX66"/>
                  <a:gd fmla="*/ 2333624 h 4315196" name="connsiteY66"/>
                  <a:gd fmla="*/ 3577513 w 4880514" name="connsiteX67"/>
                  <a:gd fmla="*/ 2228849 h 4315196" name="connsiteY67"/>
                  <a:gd fmla="*/ 3463213 w 4880514" name="connsiteX68"/>
                  <a:gd fmla="*/ 2247899 h 4315196" name="connsiteY68"/>
                  <a:gd fmla="*/ 3463213 w 4880514" name="connsiteX69"/>
                  <a:gd fmla="*/ 2295524 h 4315196" name="connsiteY69"/>
                  <a:gd fmla="*/ 3348913 w 4880514" name="connsiteX70"/>
                  <a:gd fmla="*/ 2343149 h 4315196" name="connsiteY70"/>
                  <a:gd fmla="*/ 3425113 w 4880514" name="connsiteX71"/>
                  <a:gd fmla="*/ 2428874 h 4315196" name="connsiteY71"/>
                  <a:gd fmla="*/ 3453688 w 4880514" name="connsiteX72"/>
                  <a:gd fmla="*/ 2524124 h 4315196" name="connsiteY72"/>
                  <a:gd fmla="*/ 3339388 w 4880514" name="connsiteX73"/>
                  <a:gd fmla="*/ 2600324 h 4315196" name="connsiteY73"/>
                  <a:gd fmla="*/ 3263188 w 4880514" name="connsiteX74"/>
                  <a:gd fmla="*/ 2666999 h 4315196" name="connsiteY74"/>
                  <a:gd fmla="*/ 3282238 w 4880514" name="connsiteX75"/>
                  <a:gd fmla="*/ 2771774 h 4315196" name="connsiteY75"/>
                  <a:gd fmla="*/ 3320338 w 4880514" name="connsiteX76"/>
                  <a:gd fmla="*/ 2847974 h 4315196" name="connsiteY76"/>
                  <a:gd fmla="*/ 3434638 w 4880514" name="connsiteX77"/>
                  <a:gd fmla="*/ 2886074 h 4315196" name="connsiteY77"/>
                  <a:gd fmla="*/ 3491788 w 4880514" name="connsiteX78"/>
                  <a:gd fmla="*/ 2990849 h 4315196" name="connsiteY78"/>
                  <a:gd fmla="*/ 3558463 w 4880514" name="connsiteX79"/>
                  <a:gd fmla="*/ 3067049 h 4315196" name="connsiteY79"/>
                  <a:gd fmla="*/ 3634663 w 4880514" name="connsiteX80"/>
                  <a:gd fmla="*/ 3028949 h 4315196" name="connsiteY80"/>
                  <a:gd fmla="*/ 3720388 w 4880514" name="connsiteX81"/>
                  <a:gd fmla="*/ 3124199 h 4315196" name="connsiteY81"/>
                  <a:gd fmla="*/ 3734217 w 4880514" name="connsiteX82"/>
                  <a:gd fmla="*/ 3151856 h 4315196" name="connsiteY82"/>
                  <a:gd fmla="*/ 3609551 w 4880514" name="connsiteX83"/>
                  <a:gd fmla="*/ 3113496 h 4315196" name="connsiteY83"/>
                  <a:gd fmla="*/ 3491205 w 4880514" name="connsiteX84"/>
                  <a:gd fmla="*/ 3222742 h 4315196" name="connsiteY84"/>
                  <a:gd fmla="*/ 3550378 w 4880514" name="connsiteX85"/>
                  <a:gd fmla="*/ 3386610 h 4315196" name="connsiteY85"/>
                  <a:gd fmla="*/ 3727897 w 4880514" name="connsiteX86"/>
                  <a:gd fmla="*/ 3386610 h 4315196" name="connsiteY86"/>
                  <a:gd fmla="*/ 3787070 w 4880514" name="connsiteX87"/>
                  <a:gd fmla="*/ 3605101 h 4315196" name="connsiteY87"/>
                  <a:gd fmla="*/ 3372859 w 4880514" name="connsiteX88"/>
                  <a:gd fmla="*/ 3605101 h 4315196" name="connsiteY88"/>
                  <a:gd fmla="*/ 3254513 w 4880514" name="connsiteX89"/>
                  <a:gd fmla="*/ 3441233 h 4315196" name="connsiteY89"/>
                  <a:gd fmla="*/ 3076994 w 4880514" name="connsiteX90"/>
                  <a:gd fmla="*/ 3550478 h 4315196" name="connsiteY90"/>
                  <a:gd fmla="*/ 2899475 w 4880514" name="connsiteX91"/>
                  <a:gd fmla="*/ 3441233 h 4315196" name="connsiteY91"/>
                  <a:gd fmla="*/ 2899475 w 4880514" name="connsiteX92"/>
                  <a:gd fmla="*/ 3113496 h 4315196" name="connsiteY92"/>
                  <a:gd fmla="*/ 2662783 w 4880514" name="connsiteX93"/>
                  <a:gd fmla="*/ 3113496 h 4315196" name="connsiteY93"/>
                  <a:gd fmla="*/ 2662783 w 4880514" name="connsiteX94"/>
                  <a:gd fmla="*/ 3331987 h 4315196" name="connsiteY94"/>
                  <a:gd fmla="*/ 2485265 w 4880514" name="connsiteX95"/>
                  <a:gd fmla="*/ 3386610 h 4315196" name="connsiteY95"/>
                  <a:gd fmla="*/ 2485265 w 4880514" name="connsiteX96"/>
                  <a:gd fmla="*/ 3441233 h 4315196" name="connsiteY96"/>
                  <a:gd fmla="*/ 2307746 w 4880514" name="connsiteX97"/>
                  <a:gd fmla="*/ 3659723 h 4315196" name="connsiteY97"/>
                  <a:gd fmla="*/ 2189400 w 4880514" name="connsiteX98"/>
                  <a:gd fmla="*/ 3659723 h 4315196" name="connsiteY98"/>
                  <a:gd fmla="*/ 2189400 w 4880514" name="connsiteX99"/>
                  <a:gd fmla="*/ 4315196 h 4315196" name="connsiteY99"/>
                  <a:gd fmla="*/ 2011881 w 4880514" name="connsiteX100"/>
                  <a:gd fmla="*/ 4315196 h 4315196" name="connsiteY100"/>
                  <a:gd fmla="*/ 1952708 w 4880514" name="connsiteX101"/>
                  <a:gd fmla="*/ 4205951 h 4315196" name="connsiteY101"/>
                  <a:gd fmla="*/ 1834362 w 4880514" name="connsiteX102"/>
                  <a:gd fmla="*/ 4315196 h 4315196" name="connsiteY102"/>
                  <a:gd fmla="*/ 1597670 w 4880514" name="connsiteX103"/>
                  <a:gd fmla="*/ 4315196 h 4315196" name="connsiteY103"/>
                  <a:gd fmla="*/ 1597670 w 4880514" name="connsiteX104"/>
                  <a:gd fmla="*/ 4260574 h 4315196" name="connsiteY104"/>
                  <a:gd fmla="*/ 1479324 w 4880514" name="connsiteX105"/>
                  <a:gd fmla="*/ 4205951 h 4315196" name="connsiteY105"/>
                  <a:gd fmla="*/ 1479324 w 4880514" name="connsiteX106"/>
                  <a:gd fmla="*/ 3932837 h 4315196" name="connsiteY106"/>
                  <a:gd fmla="*/ 1183459 w 4880514" name="connsiteX107"/>
                  <a:gd fmla="*/ 3386610 h 4315196" name="connsiteY107"/>
                  <a:gd fmla="*/ 1065114 w 4880514" name="connsiteX108"/>
                  <a:gd fmla="*/ 3386610 h 4315196" name="connsiteY108"/>
                  <a:gd fmla="*/ 1065114 w 4880514" name="connsiteX109"/>
                  <a:gd fmla="*/ 3441233 h 4315196" name="connsiteY109"/>
                  <a:gd fmla="*/ 946768 w 4880514" name="connsiteX110"/>
                  <a:gd fmla="*/ 3277364 h 4315196" name="connsiteY110"/>
                  <a:gd fmla="*/ 1005941 w 4880514" name="connsiteX111"/>
                  <a:gd fmla="*/ 3222742 h 4315196" name="connsiteY111"/>
                  <a:gd fmla="*/ 769249 w 4880514" name="connsiteX112"/>
                  <a:gd fmla="*/ 2895005 h 4315196" name="connsiteY112"/>
                  <a:gd fmla="*/ 650903 w 4880514" name="connsiteX113"/>
                  <a:gd fmla="*/ 2949628 h 4315196" name="connsiteY113"/>
                  <a:gd fmla="*/ 591730 w 4880514" name="connsiteX114"/>
                  <a:gd fmla="*/ 3168119 h 4315196" name="connsiteY114"/>
                  <a:gd fmla="*/ 473384 w 4880514" name="connsiteX115"/>
                  <a:gd fmla="*/ 3222742 h 4315196" name="connsiteY115"/>
                  <a:gd fmla="*/ 532557 w 4880514" name="connsiteX116"/>
                  <a:gd fmla="*/ 1693305 h 4315196" name="connsiteY116"/>
                  <a:gd fmla="*/ 414211 w 4880514" name="connsiteX117"/>
                  <a:gd fmla="*/ 1529437 h 4315196" name="connsiteY117"/>
                  <a:gd fmla="*/ 532557 w 4880514" name="connsiteX118"/>
                  <a:gd fmla="*/ 1474814 h 4315196" name="connsiteY118"/>
                  <a:gd fmla="*/ 295865 w 4880514" name="connsiteX119"/>
                  <a:gd fmla="*/ 1092455 h 4315196" name="connsiteY119"/>
                  <a:gd fmla="*/ 295865 w 4880514" name="connsiteX120"/>
                  <a:gd fmla="*/ 928587 h 4315196" name="connsiteY120"/>
                  <a:gd fmla="*/ 118346 w 4880514" name="connsiteX121"/>
                  <a:gd fmla="*/ 764718 h 4315196" name="connsiteY121"/>
                  <a:gd fmla="*/ 0 w 4880514" name="connsiteX122"/>
                  <a:gd fmla="*/ 710096 h 4315196" name="connsiteY122"/>
                  <a:gd fmla="*/ 0 w 4880514" name="connsiteX123"/>
                  <a:gd fmla="*/ 655473 h 4315196" name="connsiteY123"/>
                  <a:gd fmla="*/ 59173 w 4880514" name="connsiteX124"/>
                  <a:gd fmla="*/ 436982 h 4315196" name="connsiteY124"/>
                  <a:gd fmla="*/ 177519 w 4880514" name="connsiteX125"/>
                  <a:gd fmla="*/ 327737 h 4315196" name="connsiteY125"/>
                  <a:gd fmla="*/ 118346 w 4880514" name="connsiteX126"/>
                  <a:gd fmla="*/ 218491 h 4315196" name="connsiteY1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b="b" l="l" r="r" t="t"/>
                <a:pathLst>
                  <a:path h="4315196" w="4880514">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close/>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7" name="Freeform 5"/>
              <p:cNvSpPr/>
              <p:nvPr/>
            </p:nvSpPr>
            <p:spPr bwMode="invGray">
              <a:xfrm>
                <a:off x="4833464" y="6269641"/>
                <a:ext cx="338010" cy="303982"/>
              </a:xfrm>
              <a:custGeom>
                <a:gdLst>
                  <a:gd fmla="*/ 2147483646 w 177" name="T0"/>
                  <a:gd fmla="*/ 2147483646 h 161" name="T1"/>
                  <a:gd fmla="*/ 2147483646 w 177" name="T2"/>
                  <a:gd fmla="*/ 2147483646 h 161" name="T3"/>
                  <a:gd fmla="*/ 2147483646 w 177" name="T4"/>
                  <a:gd fmla="*/ 2147483646 h 161" name="T5"/>
                  <a:gd fmla="*/ 2147483646 w 177" name="T6"/>
                  <a:gd fmla="*/ 2147483646 h 161" name="T7"/>
                  <a:gd fmla="*/ 2147483646 w 177" name="T8"/>
                  <a:gd fmla="*/ 0 h 161" name="T9"/>
                  <a:gd fmla="*/ 2147483646 w 177" name="T10"/>
                  <a:gd fmla="*/ 2147483646 h 161" name="T11"/>
                  <a:gd fmla="*/ 2147483646 w 177" name="T12"/>
                  <a:gd fmla="*/ 0 h 161" name="T13"/>
                  <a:gd fmla="*/ 2147483646 w 177" name="T14"/>
                  <a:gd fmla="*/ 2147483646 h 161" name="T15"/>
                  <a:gd fmla="*/ 2147483646 w 177" name="T16"/>
                  <a:gd fmla="*/ 2147483646 h 161" name="T17"/>
                  <a:gd fmla="*/ 2147483646 w 177" name="T18"/>
                  <a:gd fmla="*/ 2147483646 h 161" name="T19"/>
                  <a:gd fmla="*/ 2147483646 w 177" name="T20"/>
                  <a:gd fmla="*/ 2147483646 h 161" name="T21"/>
                  <a:gd fmla="*/ 2147483646 w 177" name="T22"/>
                  <a:gd fmla="*/ 2147483646 h 161" name="T23"/>
                  <a:gd fmla="*/ 2147483646 w 177" name="T24"/>
                  <a:gd fmla="*/ 2147483646 h 161" name="T25"/>
                  <a:gd fmla="*/ 2147483646 w 177" name="T26"/>
                  <a:gd fmla="*/ 2147483646 h 161" name="T27"/>
                  <a:gd fmla="*/ 2147483646 w 177" name="T28"/>
                  <a:gd fmla="*/ 2147483646 h 161" name="T29"/>
                  <a:gd fmla="*/ 2147483646 w 177" name="T30"/>
                  <a:gd fmla="*/ 2147483646 h 161" name="T31"/>
                  <a:gd fmla="*/ 2147483646 w 177" name="T32"/>
                  <a:gd fmla="*/ 2147483646 h 161" name="T33"/>
                  <a:gd fmla="*/ 2147483646 w 177" name="T34"/>
                  <a:gd fmla="*/ 2147483646 h 161" name="T35"/>
                  <a:gd fmla="*/ 0 w 177" name="T36"/>
                  <a:gd fmla="*/ 2147483646 h 161" name="T37"/>
                  <a:gd fmla="*/ 0 w 177" name="T38"/>
                  <a:gd fmla="*/ 2147483646 h 161" name="T39"/>
                  <a:gd fmla="*/ 2147483646 w 177" name="T40"/>
                  <a:gd fmla="*/ 2147483646 h 161" name="T41"/>
                  <a:gd fmla="*/ 2147483646 w 177" name="T42"/>
                  <a:gd fmla="*/ 2147483646 h 16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61" w="177">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8" name="Freeform 7"/>
              <p:cNvSpPr/>
              <p:nvPr/>
            </p:nvSpPr>
            <p:spPr bwMode="invGray">
              <a:xfrm>
                <a:off x="6048382" y="1306887"/>
                <a:ext cx="1348847" cy="1318392"/>
              </a:xfrm>
              <a:custGeom>
                <a:gdLst>
                  <a:gd fmla="*/ 2147483646 w 705" name="T0"/>
                  <a:gd fmla="*/ 2147483646 h 697" name="T1"/>
                  <a:gd fmla="*/ 2147483646 w 705" name="T2"/>
                  <a:gd fmla="*/ 2147483646 h 697" name="T3"/>
                  <a:gd fmla="*/ 2147483646 w 705" name="T4"/>
                  <a:gd fmla="*/ 2147483646 h 697" name="T5"/>
                  <a:gd fmla="*/ 2147483646 w 705" name="T6"/>
                  <a:gd fmla="*/ 2147483646 h 697" name="T7"/>
                  <a:gd fmla="*/ 2147483646 w 705" name="T8"/>
                  <a:gd fmla="*/ 2147483646 h 697" name="T9"/>
                  <a:gd fmla="*/ 2147483646 w 705" name="T10"/>
                  <a:gd fmla="*/ 2147483646 h 697" name="T11"/>
                  <a:gd fmla="*/ 2147483646 w 705" name="T12"/>
                  <a:gd fmla="*/ 2147483646 h 697" name="T13"/>
                  <a:gd fmla="*/ 2147483646 w 705" name="T14"/>
                  <a:gd fmla="*/ 2147483646 h 697" name="T15"/>
                  <a:gd fmla="*/ 2147483646 w 705" name="T16"/>
                  <a:gd fmla="*/ 2147483646 h 697" name="T17"/>
                  <a:gd fmla="*/ 2147483646 w 705" name="T18"/>
                  <a:gd fmla="*/ 2147483646 h 697" name="T19"/>
                  <a:gd fmla="*/ 2147483646 w 705" name="T20"/>
                  <a:gd fmla="*/ 2147483646 h 697" name="T21"/>
                  <a:gd fmla="*/ 2147483646 w 705" name="T22"/>
                  <a:gd fmla="*/ 2147483646 h 697" name="T23"/>
                  <a:gd fmla="*/ 2147483646 w 705" name="T24"/>
                  <a:gd fmla="*/ 2147483646 h 697" name="T25"/>
                  <a:gd fmla="*/ 2147483646 w 705" name="T26"/>
                  <a:gd fmla="*/ 2147483646 h 697" name="T27"/>
                  <a:gd fmla="*/ 2147483646 w 705" name="T28"/>
                  <a:gd fmla="*/ 2147483646 h 697" name="T29"/>
                  <a:gd fmla="*/ 2147483646 w 705" name="T30"/>
                  <a:gd fmla="*/ 2147483646 h 697" name="T31"/>
                  <a:gd fmla="*/ 2147483646 w 705" name="T32"/>
                  <a:gd fmla="*/ 2147483646 h 697" name="T33"/>
                  <a:gd fmla="*/ 2147483646 w 705" name="T34"/>
                  <a:gd fmla="*/ 2147483646 h 697" name="T35"/>
                  <a:gd fmla="*/ 2147483646 w 705" name="T36"/>
                  <a:gd fmla="*/ 2147483646 h 697" name="T37"/>
                  <a:gd fmla="*/ 2147483646 w 705" name="T38"/>
                  <a:gd fmla="*/ 2147483646 h 697" name="T39"/>
                  <a:gd fmla="*/ 2147483646 w 705" name="T40"/>
                  <a:gd fmla="*/ 2147483646 h 697" name="T41"/>
                  <a:gd fmla="*/ 2147483646 w 705" name="T42"/>
                  <a:gd fmla="*/ 2147483646 h 697" name="T43"/>
                  <a:gd fmla="*/ 2147483646 w 705" name="T44"/>
                  <a:gd fmla="*/ 2147483646 h 697" name="T45"/>
                  <a:gd fmla="*/ 2147483646 w 705" name="T46"/>
                  <a:gd fmla="*/ 2147483646 h 697" name="T47"/>
                  <a:gd fmla="*/ 2147483646 w 705" name="T48"/>
                  <a:gd fmla="*/ 2147483646 h 697" name="T49"/>
                  <a:gd fmla="*/ 2147483646 w 705" name="T50"/>
                  <a:gd fmla="*/ 2147483646 h 697" name="T51"/>
                  <a:gd fmla="*/ 2147483646 w 705" name="T52"/>
                  <a:gd fmla="*/ 2147483646 h 697" name="T53"/>
                  <a:gd fmla="*/ 2147483646 w 705" name="T54"/>
                  <a:gd fmla="*/ 2147483646 h 697" name="T55"/>
                  <a:gd fmla="*/ 2147483646 w 705" name="T56"/>
                  <a:gd fmla="*/ 2147483646 h 697" name="T57"/>
                  <a:gd fmla="*/ 2147483646 w 705" name="T58"/>
                  <a:gd fmla="*/ 2147483646 h 697" name="T59"/>
                  <a:gd fmla="*/ 2147483646 w 705" name="T60"/>
                  <a:gd fmla="*/ 2147483646 h 697" name="T61"/>
                  <a:gd fmla="*/ 2147483646 w 705" name="T62"/>
                  <a:gd fmla="*/ 2147483646 h 697" name="T63"/>
                  <a:gd fmla="*/ 2147483646 w 705" name="T64"/>
                  <a:gd fmla="*/ 2147483646 h 697" name="T65"/>
                  <a:gd fmla="*/ 2147483646 w 705" name="T66"/>
                  <a:gd fmla="*/ 2147483646 h 697" name="T67"/>
                  <a:gd fmla="*/ 2147483646 w 705" name="T68"/>
                  <a:gd fmla="*/ 2147483646 h 697" name="T69"/>
                  <a:gd fmla="*/ 2147483646 w 705" name="T70"/>
                  <a:gd fmla="*/ 2147483646 h 697" name="T71"/>
                  <a:gd fmla="*/ 2147483646 w 705" name="T72"/>
                  <a:gd fmla="*/ 2147483646 h 697" name="T73"/>
                  <a:gd fmla="*/ 2147483646 w 705" name="T74"/>
                  <a:gd fmla="*/ 2147483646 h 69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697" w="705">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9" name="Freeform 8"/>
              <p:cNvSpPr/>
              <p:nvPr/>
            </p:nvSpPr>
            <p:spPr bwMode="invGray">
              <a:xfrm>
                <a:off x="6183905" y="2321297"/>
                <a:ext cx="1012431" cy="759953"/>
              </a:xfrm>
              <a:custGeom>
                <a:gdLst>
                  <a:gd fmla="*/ 2147483646 w 529" name="T0"/>
                  <a:gd fmla="*/ 2147483646 h 401" name="T1"/>
                  <a:gd fmla="*/ 2147483646 w 529" name="T2"/>
                  <a:gd fmla="*/ 2147483646 h 401" name="T3"/>
                  <a:gd fmla="*/ 2147483646 w 529" name="T4"/>
                  <a:gd fmla="*/ 2147483646 h 401" name="T5"/>
                  <a:gd fmla="*/ 2147483646 w 529" name="T6"/>
                  <a:gd fmla="*/ 2147483646 h 401" name="T7"/>
                  <a:gd fmla="*/ 2147483646 w 529" name="T8"/>
                  <a:gd fmla="*/ 2147483646 h 401" name="T9"/>
                  <a:gd fmla="*/ 2147483646 w 529" name="T10"/>
                  <a:gd fmla="*/ 2147483646 h 401" name="T11"/>
                  <a:gd fmla="*/ 2147483646 w 529" name="T12"/>
                  <a:gd fmla="*/ 2147483646 h 401" name="T13"/>
                  <a:gd fmla="*/ 2147483646 w 529" name="T14"/>
                  <a:gd fmla="*/ 2147483646 h 401" name="T15"/>
                  <a:gd fmla="*/ 2147483646 w 529" name="T16"/>
                  <a:gd fmla="*/ 2147483646 h 401" name="T17"/>
                  <a:gd fmla="*/ 2147483646 w 529" name="T18"/>
                  <a:gd fmla="*/ 2147483646 h 401" name="T19"/>
                  <a:gd fmla="*/ 2147483646 w 529" name="T20"/>
                  <a:gd fmla="*/ 2147483646 h 401" name="T21"/>
                  <a:gd fmla="*/ 2147483646 w 529" name="T22"/>
                  <a:gd fmla="*/ 2147483646 h 401" name="T23"/>
                  <a:gd fmla="*/ 2147483646 w 529" name="T24"/>
                  <a:gd fmla="*/ 2147483646 h 401" name="T25"/>
                  <a:gd fmla="*/ 2147483646 w 529" name="T26"/>
                  <a:gd fmla="*/ 2147483646 h 401" name="T27"/>
                  <a:gd fmla="*/ 2147483646 w 529" name="T28"/>
                  <a:gd fmla="*/ 2147483646 h 401" name="T29"/>
                  <a:gd fmla="*/ 2147483646 w 529" name="T30"/>
                  <a:gd fmla="*/ 2147483646 h 401" name="T31"/>
                  <a:gd fmla="*/ 2147483646 w 529" name="T32"/>
                  <a:gd fmla="*/ 2147483646 h 401" name="T33"/>
                  <a:gd fmla="*/ 2147483646 w 529" name="T34"/>
                  <a:gd fmla="*/ 2147483646 h 401" name="T35"/>
                  <a:gd fmla="*/ 2147483646 w 529" name="T36"/>
                  <a:gd fmla="*/ 0 h 401" name="T37"/>
                  <a:gd fmla="*/ 2147483646 w 529" name="T38"/>
                  <a:gd fmla="*/ 2147483646 h 401" name="T39"/>
                  <a:gd fmla="*/ 2147483646 w 529" name="T40"/>
                  <a:gd fmla="*/ 2147483646 h 401" name="T41"/>
                  <a:gd fmla="*/ 2147483646 w 529" name="T42"/>
                  <a:gd fmla="*/ 2147483646 h 401" name="T43"/>
                  <a:gd fmla="*/ 2147483646 w 529" name="T44"/>
                  <a:gd fmla="*/ 2147483646 h 401" name="T45"/>
                  <a:gd fmla="*/ 2147483646 w 529" name="T46"/>
                  <a:gd fmla="*/ 2147483646 h 401" name="T47"/>
                  <a:gd fmla="*/ 0 w 529" name="T48"/>
                  <a:gd fmla="*/ 2147483646 h 401" name="T49"/>
                  <a:gd fmla="*/ 2147483646 w 529" name="T50"/>
                  <a:gd fmla="*/ 2147483646 h 401" name="T51"/>
                  <a:gd fmla="*/ 2147483646 w 529" name="T52"/>
                  <a:gd fmla="*/ 2147483646 h 401" name="T53"/>
                  <a:gd fmla="*/ 2147483646 w 529" name="T54"/>
                  <a:gd fmla="*/ 2147483646 h 401" name="T55"/>
                  <a:gd fmla="*/ 2147483646 w 529" name="T56"/>
                  <a:gd fmla="*/ 2147483646 h 401" name="T57"/>
                  <a:gd fmla="*/ 2147483646 w 529" name="T58"/>
                  <a:gd fmla="*/ 2147483646 h 401" name="T59"/>
                  <a:gd fmla="*/ 2147483646 w 529" name="T60"/>
                  <a:gd fmla="*/ 2147483646 h 401" name="T61"/>
                  <a:gd fmla="*/ 2147483646 w 529" name="T62"/>
                  <a:gd fmla="*/ 2147483646 h 401" name="T63"/>
                  <a:gd fmla="*/ 2147483646 w 529" name="T64"/>
                  <a:gd fmla="*/ 2147483646 h 401" name="T65"/>
                  <a:gd fmla="*/ 2147483646 w 529" name="T66"/>
                  <a:gd fmla="*/ 2147483646 h 401" name="T67"/>
                  <a:gd fmla="*/ 2147483646 w 529" name="T68"/>
                  <a:gd fmla="*/ 2147483646 h 401" name="T69"/>
                  <a:gd fmla="*/ 2147483646 w 529" name="T70"/>
                  <a:gd fmla="*/ 2147483646 h 401" name="T71"/>
                  <a:gd fmla="*/ 2147483646 w 529" name="T72"/>
                  <a:gd fmla="*/ 2147483646 h 401" name="T73"/>
                  <a:gd fmla="*/ 2147483646 w 529" name="T74"/>
                  <a:gd fmla="*/ 2147483646 h 401" name="T75"/>
                  <a:gd fmla="*/ 2147483646 w 529" name="T76"/>
                  <a:gd fmla="*/ 2147483646 h 401" name="T77"/>
                  <a:gd fmla="*/ 2147483646 w 529" name="T78"/>
                  <a:gd fmla="*/ 2147483646 h 401" name="T79"/>
                  <a:gd fmla="*/ 2147483646 w 529" name="T80"/>
                  <a:gd fmla="*/ 2147483646 h 401" name="T81"/>
                  <a:gd fmla="*/ 2147483646 w 529" name="T82"/>
                  <a:gd fmla="*/ 2147483646 h 401" name="T83"/>
                  <a:gd fmla="*/ 2147483646 w 529" name="T84"/>
                  <a:gd fmla="*/ 2147483646 h 401" name="T85"/>
                  <a:gd fmla="*/ 2147483646 w 529" name="T86"/>
                  <a:gd fmla="*/ 2147483646 h 401" name="T87"/>
                  <a:gd fmla="*/ 2147483646 w 529" name="T88"/>
                  <a:gd fmla="*/ 2147483646 h 401" name="T89"/>
                  <a:gd fmla="*/ 2147483646 w 529" name="T90"/>
                  <a:gd fmla="*/ 2147483646 h 401" name="T91"/>
                  <a:gd fmla="*/ 2147483646 w 529" name="T92"/>
                  <a:gd fmla="*/ 2147483646 h 401" name="T93"/>
                  <a:gd fmla="*/ 2147483646 w 529" name="T94"/>
                  <a:gd fmla="*/ 2147483646 h 401" name="T95"/>
                  <a:gd fmla="*/ 2147483646 w 529" name="T96"/>
                  <a:gd fmla="*/ 2147483646 h 401" name="T97"/>
                  <a:gd fmla="*/ 2147483646 w 529" name="T98"/>
                  <a:gd fmla="*/ 2147483646 h 401" name="T99"/>
                  <a:gd fmla="*/ 2147483646 w 529" name="T100"/>
                  <a:gd fmla="*/ 2147483646 h 401" name="T101"/>
                  <a:gd fmla="*/ 2147483646 w 529" name="T102"/>
                  <a:gd fmla="*/ 2147483646 h 401" name="T103"/>
                  <a:gd fmla="*/ 2147483646 w 529" name="T104"/>
                  <a:gd fmla="*/ 2147483646 h 401" name="T105"/>
                  <a:gd fmla="*/ 2147483646 w 529" name="T106"/>
                  <a:gd fmla="*/ 2147483646 h 401" name="T107"/>
                  <a:gd fmla="*/ 2147483646 w 529" name="T108"/>
                  <a:gd fmla="*/ 2147483646 h 401" name="T109"/>
                  <a:gd fmla="*/ 2147483646 w 529" name="T110"/>
                  <a:gd fmla="*/ 2147483646 h 401" name="T111"/>
                  <a:gd fmla="*/ 2147483646 w 529" name="T112"/>
                  <a:gd fmla="*/ 2147483646 h 401" name="T113"/>
                  <a:gd fmla="*/ 2147483646 w 529" name="T114"/>
                  <a:gd fmla="*/ 2147483646 h 401" name="T115"/>
                  <a:gd fmla="*/ 2147483646 w 529" name="T116"/>
                  <a:gd fmla="*/ 2147483646 h 401" name="T117"/>
                  <a:gd fmla="*/ 2147483646 w 529" name="T118"/>
                  <a:gd fmla="*/ 2147483646 h 401"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401" w="529">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10" name="Freeform 9"/>
              <p:cNvSpPr/>
              <p:nvPr/>
            </p:nvSpPr>
            <p:spPr bwMode="gray">
              <a:xfrm>
                <a:off x="5970258" y="2743112"/>
                <a:ext cx="722254" cy="746291"/>
              </a:xfrm>
              <a:custGeom>
                <a:gdLst>
                  <a:gd fmla="*/ 2147483646 w 377" name="T0"/>
                  <a:gd fmla="*/ 2147483646 h 393" name="T1"/>
                  <a:gd fmla="*/ 2147483646 w 377" name="T2"/>
                  <a:gd fmla="*/ 2147483646 h 393" name="T3"/>
                  <a:gd fmla="*/ 2147483646 w 377" name="T4"/>
                  <a:gd fmla="*/ 2147483646 h 393" name="T5"/>
                  <a:gd fmla="*/ 2147483646 w 377" name="T6"/>
                  <a:gd fmla="*/ 2147483646 h 393" name="T7"/>
                  <a:gd fmla="*/ 2147483646 w 377" name="T8"/>
                  <a:gd fmla="*/ 2147483646 h 393" name="T9"/>
                  <a:gd fmla="*/ 2147483646 w 377" name="T10"/>
                  <a:gd fmla="*/ 2147483646 h 393" name="T11"/>
                  <a:gd fmla="*/ 2147483646 w 377" name="T12"/>
                  <a:gd fmla="*/ 0 h 393" name="T13"/>
                  <a:gd fmla="*/ 2147483646 w 377" name="T14"/>
                  <a:gd fmla="*/ 0 h 393" name="T15"/>
                  <a:gd fmla="*/ 2147483646 w 377" name="T16"/>
                  <a:gd fmla="*/ 2147483646 h 393" name="T17"/>
                  <a:gd fmla="*/ 2147483646 w 377" name="T18"/>
                  <a:gd fmla="*/ 2147483646 h 393" name="T19"/>
                  <a:gd fmla="*/ 2147483646 w 377" name="T20"/>
                  <a:gd fmla="*/ 2147483646 h 393" name="T21"/>
                  <a:gd fmla="*/ 2147483646 w 377" name="T22"/>
                  <a:gd fmla="*/ 2147483646 h 393" name="T23"/>
                  <a:gd fmla="*/ 2147483646 w 377" name="T24"/>
                  <a:gd fmla="*/ 2147483646 h 393" name="T25"/>
                  <a:gd fmla="*/ 2147483646 w 377" name="T26"/>
                  <a:gd fmla="*/ 2147483646 h 393" name="T27"/>
                  <a:gd fmla="*/ 2147483646 w 377" name="T28"/>
                  <a:gd fmla="*/ 2147483646 h 393" name="T29"/>
                  <a:gd fmla="*/ 2147483646 w 377" name="T30"/>
                  <a:gd fmla="*/ 2147483646 h 393" name="T31"/>
                  <a:gd fmla="*/ 2147483646 w 377" name="T32"/>
                  <a:gd fmla="*/ 2147483646 h 393" name="T33"/>
                  <a:gd fmla="*/ 2147483646 w 377" name="T34"/>
                  <a:gd fmla="*/ 2147483646 h 393" name="T35"/>
                  <a:gd fmla="*/ 2147483646 w 377" name="T36"/>
                  <a:gd fmla="*/ 2147483646 h 393" name="T37"/>
                  <a:gd fmla="*/ 0 w 377" name="T38"/>
                  <a:gd fmla="*/ 2147483646 h 393" name="T39"/>
                  <a:gd fmla="*/ 2147483646 w 377" name="T40"/>
                  <a:gd fmla="*/ 2147483646 h 393" name="T41"/>
                  <a:gd fmla="*/ 2147483646 w 377" name="T42"/>
                  <a:gd fmla="*/ 2147483646 h 393" name="T43"/>
                  <a:gd fmla="*/ 2147483646 w 377" name="T44"/>
                  <a:gd fmla="*/ 2147483646 h 393" name="T45"/>
                  <a:gd fmla="*/ 2147483646 w 377" name="T46"/>
                  <a:gd fmla="*/ 2147483646 h 393" name="T47"/>
                  <a:gd fmla="*/ 2147483646 w 377" name="T48"/>
                  <a:gd fmla="*/ 2147483646 h 393" name="T49"/>
                  <a:gd fmla="*/ 2147483646 w 377" name="T50"/>
                  <a:gd fmla="*/ 2147483646 h 393" name="T51"/>
                  <a:gd fmla="*/ 2147483646 w 377" name="T52"/>
                  <a:gd fmla="*/ 2147483646 h 393" name="T53"/>
                  <a:gd fmla="*/ 2147483646 w 377" name="T54"/>
                  <a:gd fmla="*/ 2147483646 h 393" name="T55"/>
                  <a:gd fmla="*/ 2147483646 w 377" name="T56"/>
                  <a:gd fmla="*/ 2147483646 h 393" name="T57"/>
                  <a:gd fmla="*/ 2147483646 w 377" name="T58"/>
                  <a:gd fmla="*/ 2147483646 h 393" name="T59"/>
                  <a:gd fmla="*/ 2147483646 w 377" name="T60"/>
                  <a:gd fmla="*/ 2147483646 h 393" name="T61"/>
                  <a:gd fmla="*/ 2147483646 w 377" name="T62"/>
                  <a:gd fmla="*/ 2147483646 h 393" name="T63"/>
                  <a:gd fmla="*/ 2147483646 w 377" name="T64"/>
                  <a:gd fmla="*/ 2147483646 h 393" name="T65"/>
                  <a:gd fmla="*/ 2147483646 w 377" name="T66"/>
                  <a:gd fmla="*/ 2147483646 h 393" name="T67"/>
                  <a:gd fmla="*/ 2147483646 w 377" name="T68"/>
                  <a:gd fmla="*/ 2147483646 h 393" name="T69"/>
                  <a:gd fmla="*/ 2147483646 w 377" name="T70"/>
                  <a:gd fmla="*/ 2147483646 h 393" name="T71"/>
                  <a:gd fmla="*/ 2147483646 w 377" name="T72"/>
                  <a:gd fmla="*/ 2147483646 h 393" name="T73"/>
                  <a:gd fmla="*/ 2147483646 w 377" name="T74"/>
                  <a:gd fmla="*/ 2147483646 h 393" name="T75"/>
                  <a:gd fmla="*/ 2147483646 w 377" name="T76"/>
                  <a:gd fmla="*/ 2147483646 h 393" name="T77"/>
                  <a:gd fmla="*/ 2147483646 w 377" name="T78"/>
                  <a:gd fmla="*/ 2147483646 h 393" name="T79"/>
                  <a:gd fmla="*/ 2147483646 w 377" name="T80"/>
                  <a:gd fmla="*/ 2147483646 h 393" name="T81"/>
                  <a:gd fmla="*/ 2147483646 w 377" name="T82"/>
                  <a:gd fmla="*/ 2147483646 h 393" name="T83"/>
                  <a:gd fmla="*/ 2147483646 w 377" name="T84"/>
                  <a:gd fmla="*/ 2147483646 h 393" name="T85"/>
                  <a:gd fmla="*/ 2147483646 w 377" name="T86"/>
                  <a:gd fmla="*/ 2147483646 h 393" name="T87"/>
                  <a:gd fmla="*/ 2147483646 w 377" name="T88"/>
                  <a:gd fmla="*/ 2147483646 h 393" name="T89"/>
                  <a:gd fmla="*/ 2147483646 w 377" name="T90"/>
                  <a:gd fmla="*/ 2147483646 h 39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393" w="377">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11" name="Freeform 10"/>
              <p:cNvSpPr/>
              <p:nvPr/>
            </p:nvSpPr>
            <p:spPr bwMode="gray">
              <a:xfrm>
                <a:off x="5420195" y="2912183"/>
                <a:ext cx="674426" cy="1016116"/>
              </a:xfrm>
              <a:custGeom>
                <a:gdLst>
                  <a:gd fmla="*/ 2147483646 w 353" name="T0"/>
                  <a:gd fmla="*/ 2147483646 h 537" name="T1"/>
                  <a:gd fmla="*/ 2147483646 w 353" name="T2"/>
                  <a:gd fmla="*/ 2147483646 h 537" name="T3"/>
                  <a:gd fmla="*/ 2147483646 w 353" name="T4"/>
                  <a:gd fmla="*/ 2147483646 h 537" name="T5"/>
                  <a:gd fmla="*/ 2147483646 w 353" name="T6"/>
                  <a:gd fmla="*/ 0 h 537" name="T7"/>
                  <a:gd fmla="*/ 2147483646 w 353" name="T8"/>
                  <a:gd fmla="*/ 2147483646 h 537" name="T9"/>
                  <a:gd fmla="*/ 2147483646 w 353" name="T10"/>
                  <a:gd fmla="*/ 2147483646 h 537" name="T11"/>
                  <a:gd fmla="*/ 2147483646 w 353" name="T12"/>
                  <a:gd fmla="*/ 2147483646 h 537" name="T13"/>
                  <a:gd fmla="*/ 2147483646 w 353" name="T14"/>
                  <a:gd fmla="*/ 2147483646 h 537" name="T15"/>
                  <a:gd fmla="*/ 2147483646 w 353" name="T16"/>
                  <a:gd fmla="*/ 2147483646 h 537" name="T17"/>
                  <a:gd fmla="*/ 2147483646 w 353" name="T18"/>
                  <a:gd fmla="*/ 2147483646 h 537" name="T19"/>
                  <a:gd fmla="*/ 2147483646 w 353" name="T20"/>
                  <a:gd fmla="*/ 2147483646 h 537" name="T21"/>
                  <a:gd fmla="*/ 2147483646 w 353" name="T22"/>
                  <a:gd fmla="*/ 2147483646 h 537" name="T23"/>
                  <a:gd fmla="*/ 2147483646 w 353" name="T24"/>
                  <a:gd fmla="*/ 2147483646 h 537" name="T25"/>
                  <a:gd fmla="*/ 2147483646 w 353" name="T26"/>
                  <a:gd fmla="*/ 2147483646 h 537" name="T27"/>
                  <a:gd fmla="*/ 2147483646 w 353" name="T28"/>
                  <a:gd fmla="*/ 2147483646 h 537" name="T29"/>
                  <a:gd fmla="*/ 2147483646 w 353" name="T30"/>
                  <a:gd fmla="*/ 2147483646 h 537" name="T31"/>
                  <a:gd fmla="*/ 2147483646 w 353" name="T32"/>
                  <a:gd fmla="*/ 2147483646 h 537" name="T33"/>
                  <a:gd fmla="*/ 2147483646 w 353" name="T34"/>
                  <a:gd fmla="*/ 2147483646 h 537" name="T35"/>
                  <a:gd fmla="*/ 2147483646 w 353" name="T36"/>
                  <a:gd fmla="*/ 2147483646 h 537" name="T37"/>
                  <a:gd fmla="*/ 2147483646 w 353" name="T38"/>
                  <a:gd fmla="*/ 2147483646 h 537" name="T39"/>
                  <a:gd fmla="*/ 2147483646 w 353" name="T40"/>
                  <a:gd fmla="*/ 2147483646 h 537" name="T41"/>
                  <a:gd fmla="*/ 2147483646 w 353" name="T42"/>
                  <a:gd fmla="*/ 2147483646 h 537" name="T43"/>
                  <a:gd fmla="*/ 2147483646 w 353" name="T44"/>
                  <a:gd fmla="*/ 2147483646 h 537" name="T45"/>
                  <a:gd fmla="*/ 2147483646 w 353" name="T46"/>
                  <a:gd fmla="*/ 2147483646 h 537" name="T47"/>
                  <a:gd fmla="*/ 2147483646 w 353" name="T48"/>
                  <a:gd fmla="*/ 2147483646 h 537" name="T49"/>
                  <a:gd fmla="*/ 2147483646 w 353" name="T50"/>
                  <a:gd fmla="*/ 2147483646 h 537" name="T51"/>
                  <a:gd fmla="*/ 2147483646 w 353" name="T52"/>
                  <a:gd fmla="*/ 2147483646 h 537" name="T53"/>
                  <a:gd fmla="*/ 2147483646 w 353" name="T54"/>
                  <a:gd fmla="*/ 2147483646 h 537" name="T55"/>
                  <a:gd fmla="*/ 2147483646 w 353" name="T56"/>
                  <a:gd fmla="*/ 2147483646 h 537" name="T57"/>
                  <a:gd fmla="*/ 2147483646 w 353" name="T58"/>
                  <a:gd fmla="*/ 2147483646 h 537" name="T59"/>
                  <a:gd fmla="*/ 2147483646 w 353" name="T60"/>
                  <a:gd fmla="*/ 2147483646 h 537" name="T61"/>
                  <a:gd fmla="*/ 2147483646 w 353" name="T62"/>
                  <a:gd fmla="*/ 2147483646 h 537" name="T63"/>
                  <a:gd fmla="*/ 2147483646 w 353" name="T64"/>
                  <a:gd fmla="*/ 2147483646 h 53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537" w="353">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E62129"/>
              </a:solid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12" name="Freeform 14"/>
              <p:cNvSpPr/>
              <p:nvPr/>
            </p:nvSpPr>
            <p:spPr bwMode="gray">
              <a:xfrm>
                <a:off x="5601956" y="3578210"/>
                <a:ext cx="830672" cy="548190"/>
              </a:xfrm>
              <a:custGeom>
                <a:gdLst>
                  <a:gd fmla="*/ 2147483646 w 433" name="T0"/>
                  <a:gd fmla="*/ 2147483646 h 289" name="T1"/>
                  <a:gd fmla="*/ 2147483646 w 433" name="T2"/>
                  <a:gd fmla="*/ 2147483646 h 289" name="T3"/>
                  <a:gd fmla="*/ 2147483646 w 433" name="T4"/>
                  <a:gd fmla="*/ 2147483646 h 289" name="T5"/>
                  <a:gd fmla="*/ 2147483646 w 433" name="T6"/>
                  <a:gd fmla="*/ 2147483646 h 289" name="T7"/>
                  <a:gd fmla="*/ 2147483646 w 433" name="T8"/>
                  <a:gd fmla="*/ 2147483646 h 289" name="T9"/>
                  <a:gd fmla="*/ 2147483646 w 433" name="T10"/>
                  <a:gd fmla="*/ 2147483646 h 289" name="T11"/>
                  <a:gd fmla="*/ 2147483646 w 433" name="T12"/>
                  <a:gd fmla="*/ 2147483646 h 289" name="T13"/>
                  <a:gd fmla="*/ 2147483646 w 433" name="T14"/>
                  <a:gd fmla="*/ 2147483646 h 289" name="T15"/>
                  <a:gd fmla="*/ 2147483646 w 433" name="T16"/>
                  <a:gd fmla="*/ 2147483646 h 289" name="T17"/>
                  <a:gd fmla="*/ 2147483646 w 433" name="T18"/>
                  <a:gd fmla="*/ 2147483646 h 289" name="T19"/>
                  <a:gd fmla="*/ 0 w 433" name="T20"/>
                  <a:gd fmla="*/ 2147483646 h 289" name="T21"/>
                  <a:gd fmla="*/ 2147483646 w 433" name="T22"/>
                  <a:gd fmla="*/ 2147483646 h 289" name="T23"/>
                  <a:gd fmla="*/ 2147483646 w 433" name="T24"/>
                  <a:gd fmla="*/ 2147483646 h 289" name="T25"/>
                  <a:gd fmla="*/ 2147483646 w 433" name="T26"/>
                  <a:gd fmla="*/ 2147483646 h 289" name="T27"/>
                  <a:gd fmla="*/ 2147483646 w 433" name="T28"/>
                  <a:gd fmla="*/ 2147483646 h 289" name="T29"/>
                  <a:gd fmla="*/ 2147483646 w 433" name="T30"/>
                  <a:gd fmla="*/ 2147483646 h 289" name="T31"/>
                  <a:gd fmla="*/ 2147483646 w 433" name="T32"/>
                  <a:gd fmla="*/ 2147483646 h 289" name="T33"/>
                  <a:gd fmla="*/ 2147483646 w 433" name="T34"/>
                  <a:gd fmla="*/ 2147483646 h 289" name="T35"/>
                  <a:gd fmla="*/ 2147483646 w 433" name="T36"/>
                  <a:gd fmla="*/ 2147483646 h 289" name="T37"/>
                  <a:gd fmla="*/ 2147483646 w 433" name="T38"/>
                  <a:gd fmla="*/ 2147483646 h 289" name="T39"/>
                  <a:gd fmla="*/ 2147483646 w 433" name="T40"/>
                  <a:gd fmla="*/ 2147483646 h 289" name="T41"/>
                  <a:gd fmla="*/ 2147483646 w 433" name="T42"/>
                  <a:gd fmla="*/ 2147483646 h 289" name="T43"/>
                  <a:gd fmla="*/ 2147483646 w 433" name="T44"/>
                  <a:gd fmla="*/ 2147483646 h 289" name="T45"/>
                  <a:gd fmla="*/ 2147483646 w 433" name="T46"/>
                  <a:gd fmla="*/ 2147483646 h 289" name="T47"/>
                  <a:gd fmla="*/ 2147483646 w 433" name="T48"/>
                  <a:gd fmla="*/ 2147483646 h 289" name="T49"/>
                  <a:gd fmla="*/ 2147483646 w 433" name="T50"/>
                  <a:gd fmla="*/ 2147483646 h 289" name="T51"/>
                  <a:gd fmla="*/ 2147483646 w 433" name="T52"/>
                  <a:gd fmla="*/ 2147483646 h 289" name="T53"/>
                  <a:gd fmla="*/ 2147483646 w 433" name="T54"/>
                  <a:gd fmla="*/ 2147483646 h 289" name="T55"/>
                  <a:gd fmla="*/ 2147483646 w 433" name="T56"/>
                  <a:gd fmla="*/ 2147483646 h 289" name="T57"/>
                  <a:gd fmla="*/ 2147483646 w 433" name="T58"/>
                  <a:gd fmla="*/ 2147483646 h 289" name="T59"/>
                  <a:gd fmla="*/ 2147483646 w 433" name="T60"/>
                  <a:gd fmla="*/ 2147483646 h 289" name="T61"/>
                  <a:gd fmla="*/ 2147483646 w 433" name="T62"/>
                  <a:gd fmla="*/ 2147483646 h 289" name="T63"/>
                  <a:gd fmla="*/ 2147483646 w 433" name="T64"/>
                  <a:gd fmla="*/ 2147483646 h 289" name="T65"/>
                  <a:gd fmla="*/ 2147483646 w 433" name="T66"/>
                  <a:gd fmla="*/ 2147483646 h 289" name="T67"/>
                  <a:gd fmla="*/ 2147483646 w 433" name="T68"/>
                  <a:gd fmla="*/ 2147483646 h 289" name="T69"/>
                  <a:gd fmla="*/ 2147483646 w 433" name="T70"/>
                  <a:gd fmla="*/ 2147483646 h 289" name="T71"/>
                  <a:gd fmla="*/ 2147483646 w 433" name="T72"/>
                  <a:gd fmla="*/ 2147483646 h 289" name="T73"/>
                  <a:gd fmla="*/ 2147483646 w 433" name="T74"/>
                  <a:gd fmla="*/ 2147483646 h 289" name="T75"/>
                  <a:gd fmla="*/ 2147483646 w 433" name="T76"/>
                  <a:gd fmla="*/ 2147483646 h 289" name="T77"/>
                  <a:gd fmla="*/ 2147483646 w 433" name="T78"/>
                  <a:gd fmla="*/ 0 h 289" name="T79"/>
                  <a:gd fmla="*/ 2147483646 w 433" name="T80"/>
                  <a:gd fmla="*/ 2147483646 h 289" name="T81"/>
                  <a:gd fmla="*/ 2147483646 w 433" name="T82"/>
                  <a:gd fmla="*/ 2147483646 h 289" name="T83"/>
                  <a:gd fmla="*/ 2147483646 w 433" name="T84"/>
                  <a:gd fmla="*/ 2147483646 h 289" name="T85"/>
                  <a:gd fmla="*/ 2147483646 w 433" name="T86"/>
                  <a:gd fmla="*/ 2147483646 h 289" name="T87"/>
                  <a:gd fmla="*/ 2147483646 w 433" name="T88"/>
                  <a:gd fmla="*/ 2147483646 h 289" name="T89"/>
                  <a:gd fmla="*/ 2147483646 w 433" name="T90"/>
                  <a:gd fmla="*/ 2147483646 h 289" name="T91"/>
                  <a:gd fmla="*/ 2147483646 w 433" name="T92"/>
                  <a:gd fmla="*/ 0 h 289" name="T93"/>
                  <a:gd fmla="*/ 2147483646 w 433" name="T94"/>
                  <a:gd fmla="*/ 0 h 289" name="T95"/>
                  <a:gd fmla="*/ 2147483646 w 433" name="T96"/>
                  <a:gd fmla="*/ 0 h 289" name="T97"/>
                  <a:gd fmla="*/ 2147483646 w 433" name="T98"/>
                  <a:gd fmla="*/ 2147483646 h 289" name="T99"/>
                  <a:gd fmla="*/ 2147483646 w 433" name="T100"/>
                  <a:gd fmla="*/ 2147483646 h 289"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89" w="432">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13" name="Freeform 18"/>
              <p:cNvSpPr/>
              <p:nvPr/>
            </p:nvSpPr>
            <p:spPr bwMode="gray">
              <a:xfrm>
                <a:off x="5801255" y="5016146"/>
                <a:ext cx="522957" cy="698475"/>
              </a:xfrm>
              <a:custGeom>
                <a:gdLst>
                  <a:gd fmla="*/ 2147483646 w 273" name="T0"/>
                  <a:gd fmla="*/ 2147483646 h 369" name="T1"/>
                  <a:gd fmla="*/ 2147483646 w 273" name="T2"/>
                  <a:gd fmla="*/ 2147483646 h 369" name="T3"/>
                  <a:gd fmla="*/ 2147483646 w 273" name="T4"/>
                  <a:gd fmla="*/ 2147483646 h 369" name="T5"/>
                  <a:gd fmla="*/ 2147483646 w 273" name="T6"/>
                  <a:gd fmla="*/ 2147483646 h 369" name="T7"/>
                  <a:gd fmla="*/ 2147483646 w 273" name="T8"/>
                  <a:gd fmla="*/ 2147483646 h 369" name="T9"/>
                  <a:gd fmla="*/ 2147483646 w 273" name="T10"/>
                  <a:gd fmla="*/ 2147483646 h 369" name="T11"/>
                  <a:gd fmla="*/ 2147483646 w 273" name="T12"/>
                  <a:gd fmla="*/ 2147483646 h 369" name="T13"/>
                  <a:gd fmla="*/ 2147483646 w 273" name="T14"/>
                  <a:gd fmla="*/ 2147483646 h 369" name="T15"/>
                  <a:gd fmla="*/ 2147483646 w 273" name="T16"/>
                  <a:gd fmla="*/ 2147483646 h 369" name="T17"/>
                  <a:gd fmla="*/ 2147483646 w 273" name="T18"/>
                  <a:gd fmla="*/ 2147483646 h 369" name="T19"/>
                  <a:gd fmla="*/ 2147483646 w 273" name="T20"/>
                  <a:gd fmla="*/ 2147483646 h 369" name="T21"/>
                  <a:gd fmla="*/ 2147483646 w 273" name="T22"/>
                  <a:gd fmla="*/ 2147483646 h 369" name="T23"/>
                  <a:gd fmla="*/ 2147483646 w 273" name="T24"/>
                  <a:gd fmla="*/ 0 h 369" name="T25"/>
                  <a:gd fmla="*/ 2147483646 w 273" name="T26"/>
                  <a:gd fmla="*/ 0 h 369" name="T27"/>
                  <a:gd fmla="*/ 2147483646 w 273" name="T28"/>
                  <a:gd fmla="*/ 2147483646 h 369" name="T29"/>
                  <a:gd fmla="*/ 2147483646 w 273" name="T30"/>
                  <a:gd fmla="*/ 2147483646 h 369" name="T31"/>
                  <a:gd fmla="*/ 2147483646 w 273" name="T32"/>
                  <a:gd fmla="*/ 2147483646 h 369" name="T33"/>
                  <a:gd fmla="*/ 2147483646 w 273" name="T34"/>
                  <a:gd fmla="*/ 2147483646 h 369" name="T35"/>
                  <a:gd fmla="*/ 2147483646 w 273" name="T36"/>
                  <a:gd fmla="*/ 2147483646 h 369" name="T37"/>
                  <a:gd fmla="*/ 2147483646 w 273" name="T38"/>
                  <a:gd fmla="*/ 2147483646 h 369" name="T39"/>
                  <a:gd fmla="*/ 2147483646 w 273" name="T40"/>
                  <a:gd fmla="*/ 2147483646 h 369" name="T41"/>
                  <a:gd fmla="*/ 2147483646 w 273" name="T42"/>
                  <a:gd fmla="*/ 2147483646 h 369" name="T43"/>
                  <a:gd fmla="*/ 2147483646 w 273" name="T44"/>
                  <a:gd fmla="*/ 2147483646 h 369" name="T45"/>
                  <a:gd fmla="*/ 2147483646 w 273" name="T46"/>
                  <a:gd fmla="*/ 2147483646 h 369" name="T47"/>
                  <a:gd fmla="*/ 2147483646 w 273" name="T48"/>
                  <a:gd fmla="*/ 2147483646 h 369" name="T49"/>
                  <a:gd fmla="*/ 2147483646 w 273" name="T50"/>
                  <a:gd fmla="*/ 2147483646 h 369" name="T51"/>
                  <a:gd fmla="*/ 2147483646 w 273" name="T52"/>
                  <a:gd fmla="*/ 2147483646 h 369" name="T53"/>
                  <a:gd fmla="*/ 2147483646 w 273" name="T54"/>
                  <a:gd fmla="*/ 2147483646 h 369" name="T55"/>
                  <a:gd fmla="*/ 0 w 273" name="T56"/>
                  <a:gd fmla="*/ 2147483646 h 369" name="T57"/>
                  <a:gd fmla="*/ 2147483646 w 273" name="T58"/>
                  <a:gd fmla="*/ 2147483646 h 369" name="T59"/>
                  <a:gd fmla="*/ 2147483646 w 273" name="T60"/>
                  <a:gd fmla="*/ 2147483646 h 369" name="T61"/>
                  <a:gd fmla="*/ 2147483646 w 273" name="T62"/>
                  <a:gd fmla="*/ 2147483646 h 369" name="T63"/>
                  <a:gd fmla="*/ 2147483646 w 273" name="T64"/>
                  <a:gd fmla="*/ 2147483646 h 369" name="T65"/>
                  <a:gd fmla="*/ 2147483646 w 273" name="T66"/>
                  <a:gd fmla="*/ 2147483646 h 369" name="T67"/>
                  <a:gd fmla="*/ 2147483646 w 273" name="T68"/>
                  <a:gd fmla="*/ 2147483646 h 369" name="T69"/>
                  <a:gd fmla="*/ 2147483646 w 273" name="T70"/>
                  <a:gd fmla="*/ 2147483646 h 369" name="T71"/>
                  <a:gd fmla="*/ 2147483646 w 273" name="T72"/>
                  <a:gd fmla="*/ 2147483646 h 369" name="T73"/>
                  <a:gd fmla="*/ 2147483646 w 273" name="T74"/>
                  <a:gd fmla="*/ 2147483646 h 369" name="T75"/>
                  <a:gd fmla="*/ 2147483646 w 273" name="T76"/>
                  <a:gd fmla="*/ 2147483646 h 369" name="T77"/>
                  <a:gd fmla="*/ 2147483646 w 273" name="T78"/>
                  <a:gd fmla="*/ 2147483646 h 369" name="T79"/>
                  <a:gd fmla="*/ 2147483646 w 273" name="T80"/>
                  <a:gd fmla="*/ 2147483646 h 369" name="T81"/>
                  <a:gd fmla="*/ 2147483646 w 273" name="T82"/>
                  <a:gd fmla="*/ 2147483646 h 369" name="T83"/>
                  <a:gd fmla="*/ 2147483646 w 273" name="T84"/>
                  <a:gd fmla="*/ 2147483646 h 369" name="T85"/>
                  <a:gd fmla="*/ 2147483646 w 273" name="T86"/>
                  <a:gd fmla="*/ 2147483646 h 369" name="T87"/>
                  <a:gd fmla="*/ 2147483646 w 273" name="T88"/>
                  <a:gd fmla="*/ 2147483646 h 369" name="T89"/>
                  <a:gd fmla="*/ 2147483646 w 273" name="T90"/>
                  <a:gd fmla="*/ 2147483646 h 369" name="T91"/>
                  <a:gd fmla="*/ 2147483646 w 273" name="T92"/>
                  <a:gd fmla="*/ 2147483646 h 369" name="T93"/>
                  <a:gd fmla="*/ 2147483646 w 273" name="T94"/>
                  <a:gd fmla="*/ 2147483646 h 369" name="T95"/>
                  <a:gd fmla="*/ 2147483646 w 273" name="T96"/>
                  <a:gd fmla="*/ 2147483646 h 369" name="T97"/>
                  <a:gd fmla="*/ 2147483646 w 273" name="T98"/>
                  <a:gd fmla="*/ 2147483646 h 36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69" w="273">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14" name="Freeform 26"/>
              <p:cNvSpPr/>
              <p:nvPr/>
            </p:nvSpPr>
            <p:spPr bwMode="gray">
              <a:xfrm>
                <a:off x="5495133" y="4771935"/>
                <a:ext cx="585138" cy="807772"/>
              </a:xfrm>
              <a:custGeom>
                <a:gdLst>
                  <a:gd fmla="*/ 2147483646 w 305" name="T0"/>
                  <a:gd fmla="*/ 2147483646 h 425" name="T1"/>
                  <a:gd fmla="*/ 2147483646 w 305" name="T2"/>
                  <a:gd fmla="*/ 2147483646 h 425" name="T3"/>
                  <a:gd fmla="*/ 2147483646 w 305" name="T4"/>
                  <a:gd fmla="*/ 2147483646 h 425" name="T5"/>
                  <a:gd fmla="*/ 2147483646 w 305" name="T6"/>
                  <a:gd fmla="*/ 2147483646 h 425" name="T7"/>
                  <a:gd fmla="*/ 2147483646 w 305" name="T8"/>
                  <a:gd fmla="*/ 2147483646 h 425" name="T9"/>
                  <a:gd fmla="*/ 2147483646 w 305" name="T10"/>
                  <a:gd fmla="*/ 2147483646 h 425" name="T11"/>
                  <a:gd fmla="*/ 2147483646 w 305" name="T12"/>
                  <a:gd fmla="*/ 2147483646 h 425" name="T13"/>
                  <a:gd fmla="*/ 2147483646 w 305" name="T14"/>
                  <a:gd fmla="*/ 2147483646 h 425" name="T15"/>
                  <a:gd fmla="*/ 2147483646 w 305" name="T16"/>
                  <a:gd fmla="*/ 2147483646 h 425" name="T17"/>
                  <a:gd fmla="*/ 2147483646 w 305" name="T18"/>
                  <a:gd fmla="*/ 2147483646 h 425" name="T19"/>
                  <a:gd fmla="*/ 2147483646 w 305" name="T20"/>
                  <a:gd fmla="*/ 2147483646 h 425" name="T21"/>
                  <a:gd fmla="*/ 2147483646 w 305" name="T22"/>
                  <a:gd fmla="*/ 2147483646 h 425" name="T23"/>
                  <a:gd fmla="*/ 2147483646 w 305" name="T24"/>
                  <a:gd fmla="*/ 2147483646 h 425" name="T25"/>
                  <a:gd fmla="*/ 2147483646 w 305" name="T26"/>
                  <a:gd fmla="*/ 2147483646 h 425" name="T27"/>
                  <a:gd fmla="*/ 2147483646 w 305" name="T28"/>
                  <a:gd fmla="*/ 2147483646 h 425" name="T29"/>
                  <a:gd fmla="*/ 2147483646 w 305" name="T30"/>
                  <a:gd fmla="*/ 2147483646 h 425" name="T31"/>
                  <a:gd fmla="*/ 2147483646 w 305" name="T32"/>
                  <a:gd fmla="*/ 2147483646 h 425" name="T33"/>
                  <a:gd fmla="*/ 2147483646 w 305" name="T34"/>
                  <a:gd fmla="*/ 2147483646 h 425" name="T35"/>
                  <a:gd fmla="*/ 2147483646 w 305" name="T36"/>
                  <a:gd fmla="*/ 2147483646 h 425" name="T37"/>
                  <a:gd fmla="*/ 2147483646 w 305" name="T38"/>
                  <a:gd fmla="*/ 2147483646 h 425" name="T39"/>
                  <a:gd fmla="*/ 2147483646 w 305" name="T40"/>
                  <a:gd fmla="*/ 2147483646 h 425" name="T41"/>
                  <a:gd fmla="*/ 2147483646 w 305" name="T42"/>
                  <a:gd fmla="*/ 2147483646 h 425" name="T43"/>
                  <a:gd fmla="*/ 2147483646 w 305" name="T44"/>
                  <a:gd fmla="*/ 2147483646 h 425" name="T45"/>
                  <a:gd fmla="*/ 2147483646 w 305" name="T46"/>
                  <a:gd fmla="*/ 2147483646 h 425" name="T47"/>
                  <a:gd fmla="*/ 2147483646 w 305" name="T48"/>
                  <a:gd fmla="*/ 2147483646 h 425" name="T49"/>
                  <a:gd fmla="*/ 2147483646 w 305" name="T50"/>
                  <a:gd fmla="*/ 2147483646 h 425" name="T51"/>
                  <a:gd fmla="*/ 2147483646 w 305" name="T52"/>
                  <a:gd fmla="*/ 2147483646 h 425" name="T53"/>
                  <a:gd fmla="*/ 2147483646 w 305" name="T54"/>
                  <a:gd fmla="*/ 2147483646 h 425" name="T55"/>
                  <a:gd fmla="*/ 2147483646 w 305" name="T56"/>
                  <a:gd fmla="*/ 2147483646 h 425" name="T57"/>
                  <a:gd fmla="*/ 2147483646 w 305" name="T58"/>
                  <a:gd fmla="*/ 2147483646 h 425" name="T59"/>
                  <a:gd fmla="*/ 2147483646 w 305" name="T60"/>
                  <a:gd fmla="*/ 2147483646 h 425" name="T61"/>
                  <a:gd fmla="*/ 2147483646 w 305" name="T62"/>
                  <a:gd fmla="*/ 2147483646 h 425" name="T63"/>
                  <a:gd fmla="*/ 2147483646 w 305" name="T64"/>
                  <a:gd fmla="*/ 2147483646 h 425" name="T65"/>
                  <a:gd fmla="*/ 2147483646 w 305" name="T66"/>
                  <a:gd fmla="*/ 2147483646 h 425" name="T67"/>
                  <a:gd fmla="*/ 2147483646 w 305" name="T68"/>
                  <a:gd fmla="*/ 2147483646 h 425" name="T69"/>
                  <a:gd fmla="*/ 2147483646 w 305" name="T70"/>
                  <a:gd fmla="*/ 2147483646 h 425" name="T71"/>
                  <a:gd fmla="*/ 0 w 305" name="T72"/>
                  <a:gd fmla="*/ 2147483646 h 425" name="T73"/>
                  <a:gd fmla="*/ 2147483646 w 305" name="T74"/>
                  <a:gd fmla="*/ 2147483646 h 425" name="T75"/>
                  <a:gd fmla="*/ 2147483646 w 305" name="T76"/>
                  <a:gd fmla="*/ 2147483646 h 425" name="T77"/>
                  <a:gd fmla="*/ 2147483646 w 305" name="T78"/>
                  <a:gd fmla="*/ 2147483646 h 425" name="T79"/>
                  <a:gd fmla="*/ 2147483646 w 305" name="T80"/>
                  <a:gd fmla="*/ 2147483646 h 425" name="T81"/>
                  <a:gd fmla="*/ 2147483646 w 305" name="T82"/>
                  <a:gd fmla="*/ 2147483646 h 425" name="T83"/>
                  <a:gd fmla="*/ 2147483646 w 305" name="T84"/>
                  <a:gd fmla="*/ 2147483646 h 425" name="T85"/>
                  <a:gd fmla="*/ 2147483646 w 305" name="T86"/>
                  <a:gd fmla="*/ 2147483646 h 425" name="T87"/>
                  <a:gd fmla="*/ 2147483646 w 305" name="T88"/>
                  <a:gd fmla="*/ 2147483646 h 425" name="T89"/>
                  <a:gd fmla="*/ 2147483646 w 305" name="T90"/>
                  <a:gd fmla="*/ 2147483646 h 425" name="T91"/>
                  <a:gd fmla="*/ 2147483646 w 305" name="T92"/>
                  <a:gd fmla="*/ 2147483646 h 425" name="T93"/>
                  <a:gd fmla="*/ 2147483646 w 305" name="T94"/>
                  <a:gd fmla="*/ 2147483646 h 425" name="T95"/>
                  <a:gd fmla="*/ 2147483646 w 305" name="T96"/>
                  <a:gd fmla="*/ 0 h 425" name="T97"/>
                  <a:gd fmla="*/ 2147483646 w 305" name="T98"/>
                  <a:gd fmla="*/ 2147483646 h 425" name="T99"/>
                  <a:gd fmla="*/ 2147483646 w 305" name="T100"/>
                  <a:gd fmla="*/ 2147483646 h 425" name="T101"/>
                  <a:gd fmla="*/ 2147483646 w 305" name="T102"/>
                  <a:gd fmla="*/ 2147483646 h 425" name="T103"/>
                  <a:gd fmla="*/ 2147483646 w 305" name="T104"/>
                  <a:gd fmla="*/ 2147483646 h 425" name="T105"/>
                  <a:gd fmla="*/ 2147483646 w 305" name="T106"/>
                  <a:gd fmla="*/ 2147483646 h 425" name="T107"/>
                  <a:gd fmla="*/ 2147483646 w 305" name="T108"/>
                  <a:gd fmla="*/ 0 h 425" name="T109"/>
                  <a:gd fmla="*/ 2147483646 w 305" name="T110"/>
                  <a:gd fmla="*/ 2147483646 h 425" name="T111"/>
                  <a:gd fmla="*/ 2147483646 w 305" name="T112"/>
                  <a:gd fmla="*/ 2147483646 h 425" name="T113"/>
                  <a:gd fmla="*/ 2147483646 w 305" name="T114"/>
                  <a:gd fmla="*/ 2147483646 h 425" name="T115"/>
                  <a:gd fmla="*/ 2147483646 w 305" name="T116"/>
                  <a:gd fmla="*/ 2147483646 h 425"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25" w="30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15" name="Freeform 29"/>
              <p:cNvSpPr/>
              <p:nvPr/>
            </p:nvSpPr>
            <p:spPr bwMode="gray">
              <a:xfrm>
                <a:off x="5601956" y="4107616"/>
                <a:ext cx="583544" cy="729213"/>
              </a:xfrm>
              <a:custGeom>
                <a:gdLst>
                  <a:gd fmla="*/ 2147483646 w 305" name="T0"/>
                  <a:gd fmla="*/ 0 h 385" name="T1"/>
                  <a:gd fmla="*/ 2147483646 w 305" name="T2"/>
                  <a:gd fmla="*/ 2147483646 h 385" name="T3"/>
                  <a:gd fmla="*/ 2147483646 w 305" name="T4"/>
                  <a:gd fmla="*/ 2147483646 h 385" name="T5"/>
                  <a:gd fmla="*/ 2147483646 w 305" name="T6"/>
                  <a:gd fmla="*/ 2147483646 h 385" name="T7"/>
                  <a:gd fmla="*/ 2147483646 w 305" name="T8"/>
                  <a:gd fmla="*/ 2147483646 h 385" name="T9"/>
                  <a:gd fmla="*/ 2147483646 w 305" name="T10"/>
                  <a:gd fmla="*/ 2147483646 h 385" name="T11"/>
                  <a:gd fmla="*/ 2147483646 w 305" name="T12"/>
                  <a:gd fmla="*/ 2147483646 h 385" name="T13"/>
                  <a:gd fmla="*/ 2147483646 w 305" name="T14"/>
                  <a:gd fmla="*/ 2147483646 h 385" name="T15"/>
                  <a:gd fmla="*/ 2147483646 w 305" name="T16"/>
                  <a:gd fmla="*/ 2147483646 h 385" name="T17"/>
                  <a:gd fmla="*/ 2147483646 w 305" name="T18"/>
                  <a:gd fmla="*/ 2147483646 h 385" name="T19"/>
                  <a:gd fmla="*/ 2147483646 w 305" name="T20"/>
                  <a:gd fmla="*/ 2147483646 h 385" name="T21"/>
                  <a:gd fmla="*/ 2147483646 w 305" name="T22"/>
                  <a:gd fmla="*/ 2147483646 h 385" name="T23"/>
                  <a:gd fmla="*/ 2147483646 w 305" name="T24"/>
                  <a:gd fmla="*/ 2147483646 h 385" name="T25"/>
                  <a:gd fmla="*/ 2147483646 w 305" name="T26"/>
                  <a:gd fmla="*/ 2147483646 h 385" name="T27"/>
                  <a:gd fmla="*/ 2147483646 w 305" name="T28"/>
                  <a:gd fmla="*/ 2147483646 h 385" name="T29"/>
                  <a:gd fmla="*/ 2147483646 w 305" name="T30"/>
                  <a:gd fmla="*/ 2147483646 h 385" name="T31"/>
                  <a:gd fmla="*/ 2147483646 w 305" name="T32"/>
                  <a:gd fmla="*/ 2147483646 h 385" name="T33"/>
                  <a:gd fmla="*/ 2147483646 w 305" name="T34"/>
                  <a:gd fmla="*/ 2147483646 h 385" name="T35"/>
                  <a:gd fmla="*/ 2147483646 w 305" name="T36"/>
                  <a:gd fmla="*/ 2147483646 h 385" name="T37"/>
                  <a:gd fmla="*/ 2147483646 w 305" name="T38"/>
                  <a:gd fmla="*/ 2147483646 h 385" name="T39"/>
                  <a:gd fmla="*/ 2147483646 w 305" name="T40"/>
                  <a:gd fmla="*/ 2147483646 h 385" name="T41"/>
                  <a:gd fmla="*/ 2147483646 w 305" name="T42"/>
                  <a:gd fmla="*/ 2147483646 h 385" name="T43"/>
                  <a:gd fmla="*/ 2147483646 w 305" name="T44"/>
                  <a:gd fmla="*/ 2147483646 h 385" name="T45"/>
                  <a:gd fmla="*/ 2147483646 w 305" name="T46"/>
                  <a:gd fmla="*/ 2147483646 h 385" name="T47"/>
                  <a:gd fmla="*/ 2147483646 w 305" name="T48"/>
                  <a:gd fmla="*/ 2147483646 h 385" name="T49"/>
                  <a:gd fmla="*/ 2147483646 w 305" name="T50"/>
                  <a:gd fmla="*/ 2147483646 h 385" name="T51"/>
                  <a:gd fmla="*/ 0 w 305" name="T52"/>
                  <a:gd fmla="*/ 2147483646 h 385" name="T53"/>
                  <a:gd fmla="*/ 2147483646 w 305" name="T54"/>
                  <a:gd fmla="*/ 2147483646 h 385" name="T55"/>
                  <a:gd fmla="*/ 2147483646 w 305" name="T56"/>
                  <a:gd fmla="*/ 2147483646 h 385" name="T57"/>
                  <a:gd fmla="*/ 2147483646 w 305" name="T58"/>
                  <a:gd fmla="*/ 2147483646 h 385" name="T59"/>
                  <a:gd fmla="*/ 2147483646 w 305" name="T60"/>
                  <a:gd fmla="*/ 2147483646 h 385" name="T61"/>
                  <a:gd fmla="*/ 2147483646 w 305" name="T62"/>
                  <a:gd fmla="*/ 2147483646 h 38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85" w="30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E62129"/>
              </a:solid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16" name="Freeform 28"/>
              <p:cNvSpPr/>
              <p:nvPr/>
            </p:nvSpPr>
            <p:spPr bwMode="gray">
              <a:xfrm>
                <a:off x="4852596" y="4321086"/>
                <a:ext cx="935901" cy="604547"/>
              </a:xfrm>
              <a:custGeom>
                <a:gdLst>
                  <a:gd fmla="*/ 2147483646 w 489" name="T0"/>
                  <a:gd fmla="*/ 2147483646 h 321" name="T1"/>
                  <a:gd fmla="*/ 2147483646 w 489" name="T2"/>
                  <a:gd fmla="*/ 2147483646 h 321" name="T3"/>
                  <a:gd fmla="*/ 2147483646 w 489" name="T4"/>
                  <a:gd fmla="*/ 2147483646 h 321" name="T5"/>
                  <a:gd fmla="*/ 2147483646 w 489" name="T6"/>
                  <a:gd fmla="*/ 2147483646 h 321" name="T7"/>
                  <a:gd fmla="*/ 2147483646 w 489" name="T8"/>
                  <a:gd fmla="*/ 2147483646 h 321" name="T9"/>
                  <a:gd fmla="*/ 2147483646 w 489" name="T10"/>
                  <a:gd fmla="*/ 2147483646 h 321" name="T11"/>
                  <a:gd fmla="*/ 2147483646 w 489" name="T12"/>
                  <a:gd fmla="*/ 2147483646 h 321" name="T13"/>
                  <a:gd fmla="*/ 2147483646 w 489" name="T14"/>
                  <a:gd fmla="*/ 2147483646 h 321" name="T15"/>
                  <a:gd fmla="*/ 2147483646 w 489" name="T16"/>
                  <a:gd fmla="*/ 2147483646 h 321" name="T17"/>
                  <a:gd fmla="*/ 2147483646 w 489" name="T18"/>
                  <a:gd fmla="*/ 2147483646 h 321" name="T19"/>
                  <a:gd fmla="*/ 2147483646 w 489" name="T20"/>
                  <a:gd fmla="*/ 2147483646 h 321" name="T21"/>
                  <a:gd fmla="*/ 2147483646 w 489" name="T22"/>
                  <a:gd fmla="*/ 2147483646 h 321" name="T23"/>
                  <a:gd fmla="*/ 2147483646 w 489" name="T24"/>
                  <a:gd fmla="*/ 2147483646 h 321" name="T25"/>
                  <a:gd fmla="*/ 2147483646 w 489" name="T26"/>
                  <a:gd fmla="*/ 2147483646 h 321" name="T27"/>
                  <a:gd fmla="*/ 2147483646 w 489" name="T28"/>
                  <a:gd fmla="*/ 2147483646 h 321" name="T29"/>
                  <a:gd fmla="*/ 2147483646 w 489" name="T30"/>
                  <a:gd fmla="*/ 2147483646 h 321" name="T31"/>
                  <a:gd fmla="*/ 2147483646 w 489" name="T32"/>
                  <a:gd fmla="*/ 2147483646 h 321" name="T33"/>
                  <a:gd fmla="*/ 2147483646 w 489" name="T34"/>
                  <a:gd fmla="*/ 2147483646 h 321" name="T35"/>
                  <a:gd fmla="*/ 2147483646 w 489" name="T36"/>
                  <a:gd fmla="*/ 2147483646 h 321" name="T37"/>
                  <a:gd fmla="*/ 2147483646 w 489" name="T38"/>
                  <a:gd fmla="*/ 2147483646 h 321" name="T39"/>
                  <a:gd fmla="*/ 0 w 489" name="T40"/>
                  <a:gd fmla="*/ 2147483646 h 321" name="T41"/>
                  <a:gd fmla="*/ 2147483646 w 489" name="T42"/>
                  <a:gd fmla="*/ 2147483646 h 321" name="T43"/>
                  <a:gd fmla="*/ 2147483646 w 489" name="T44"/>
                  <a:gd fmla="*/ 2147483646 h 321" name="T45"/>
                  <a:gd fmla="*/ 0 w 489" name="T46"/>
                  <a:gd fmla="*/ 2147483646 h 321" name="T47"/>
                  <a:gd fmla="*/ 0 w 489" name="T48"/>
                  <a:gd fmla="*/ 2147483646 h 321" name="T49"/>
                  <a:gd fmla="*/ 2147483646 w 489" name="T50"/>
                  <a:gd fmla="*/ 2147483646 h 321" name="T51"/>
                  <a:gd fmla="*/ 2147483646 w 489" name="T52"/>
                  <a:gd fmla="*/ 2147483646 h 321" name="T53"/>
                  <a:gd fmla="*/ 2147483646 w 489" name="T54"/>
                  <a:gd fmla="*/ 2147483646 h 321" name="T55"/>
                  <a:gd fmla="*/ 2147483646 w 489" name="T56"/>
                  <a:gd fmla="*/ 2147483646 h 321" name="T57"/>
                  <a:gd fmla="*/ 2147483646 w 489" name="T58"/>
                  <a:gd fmla="*/ 2147483646 h 321" name="T59"/>
                  <a:gd fmla="*/ 2147483646 w 489" name="T60"/>
                  <a:gd fmla="*/ 2147483646 h 321" name="T61"/>
                  <a:gd fmla="*/ 2147483646 w 489" name="T62"/>
                  <a:gd fmla="*/ 2147483646 h 321" name="T63"/>
                  <a:gd fmla="*/ 2147483646 w 489" name="T64"/>
                  <a:gd fmla="*/ 2147483646 h 321" name="T65"/>
                  <a:gd fmla="*/ 2147483646 w 489" name="T66"/>
                  <a:gd fmla="*/ 2147483646 h 321" name="T67"/>
                  <a:gd fmla="*/ 2147483646 w 489" name="T68"/>
                  <a:gd fmla="*/ 2147483646 h 321" name="T69"/>
                  <a:gd fmla="*/ 2147483646 w 489" name="T70"/>
                  <a:gd fmla="*/ 2147483646 h 321" name="T71"/>
                  <a:gd fmla="*/ 2147483646 w 489" name="T72"/>
                  <a:gd fmla="*/ 2147483646 h 321" name="T73"/>
                  <a:gd fmla="*/ 2147483646 w 489" name="T74"/>
                  <a:gd fmla="*/ 0 h 321" name="T75"/>
                  <a:gd fmla="*/ 2147483646 w 489" name="T76"/>
                  <a:gd fmla="*/ 2147483646 h 321" name="T77"/>
                  <a:gd fmla="*/ 2147483646 w 489" name="T78"/>
                  <a:gd fmla="*/ 2147483646 h 321" name="T79"/>
                  <a:gd fmla="*/ 2147483646 w 489" name="T80"/>
                  <a:gd fmla="*/ 2147483646 h 321" name="T81"/>
                  <a:gd fmla="*/ 2147483646 w 489" name="T82"/>
                  <a:gd fmla="*/ 2147483646 h 321" name="T83"/>
                  <a:gd fmla="*/ 2147483646 w 489" name="T84"/>
                  <a:gd fmla="*/ 2147483646 h 321" name="T85"/>
                  <a:gd fmla="*/ 2147483646 w 489" name="T86"/>
                  <a:gd fmla="*/ 2147483646 h 321" name="T87"/>
                  <a:gd fmla="*/ 2147483646 w 489" name="T88"/>
                  <a:gd fmla="*/ 2147483646 h 321" name="T89"/>
                  <a:gd fmla="*/ 2147483646 w 489" name="T90"/>
                  <a:gd fmla="*/ 2147483646 h 321" name="T91"/>
                  <a:gd fmla="*/ 2147483646 w 489" name="T92"/>
                  <a:gd fmla="*/ 2147483646 h 321" name="T93"/>
                  <a:gd fmla="*/ 2147483646 w 489" name="T94"/>
                  <a:gd fmla="*/ 2147483646 h 321" name="T95"/>
                  <a:gd fmla="*/ 2147483646 w 489" name="T96"/>
                  <a:gd fmla="*/ 2147483646 h 321" name="T97"/>
                  <a:gd fmla="*/ 2147483646 w 489" name="T98"/>
                  <a:gd fmla="*/ 2147483646 h 321" name="T99"/>
                  <a:gd fmla="*/ 2147483646 w 489" name="T100"/>
                  <a:gd fmla="*/ 2147483646 h 321" name="T101"/>
                  <a:gd fmla="*/ 2147483646 w 489" name="T102"/>
                  <a:gd fmla="*/ 2147483646 h 321" name="T103"/>
                  <a:gd fmla="*/ 2147483646 w 489" name="T104"/>
                  <a:gd fmla="*/ 2147483646 h 32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321" w="489">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17" name="Freeform 27"/>
              <p:cNvSpPr/>
              <p:nvPr/>
            </p:nvSpPr>
            <p:spPr bwMode="gray">
              <a:xfrm>
                <a:off x="4911588" y="4771935"/>
                <a:ext cx="676017" cy="792402"/>
              </a:xfrm>
              <a:custGeom>
                <a:gdLst>
                  <a:gd fmla="*/ 2147483646 w 353" name="T0"/>
                  <a:gd fmla="*/ 2147483646 h 417" name="T1"/>
                  <a:gd fmla="*/ 2147483646 w 353" name="T2"/>
                  <a:gd fmla="*/ 2147483646 h 417" name="T3"/>
                  <a:gd fmla="*/ 2147483646 w 353" name="T4"/>
                  <a:gd fmla="*/ 2147483646 h 417" name="T5"/>
                  <a:gd fmla="*/ 2147483646 w 353" name="T6"/>
                  <a:gd fmla="*/ 2147483646 h 417" name="T7"/>
                  <a:gd fmla="*/ 2147483646 w 353" name="T8"/>
                  <a:gd fmla="*/ 2147483646 h 417" name="T9"/>
                  <a:gd fmla="*/ 2147483646 w 353" name="T10"/>
                  <a:gd fmla="*/ 2147483646 h 417" name="T11"/>
                  <a:gd fmla="*/ 2147483646 w 353" name="T12"/>
                  <a:gd fmla="*/ 2147483646 h 417" name="T13"/>
                  <a:gd fmla="*/ 2147483646 w 353" name="T14"/>
                  <a:gd fmla="*/ 2147483646 h 417" name="T15"/>
                  <a:gd fmla="*/ 2147483646 w 353" name="T16"/>
                  <a:gd fmla="*/ 2147483646 h 417" name="T17"/>
                  <a:gd fmla="*/ 2147483646 w 353" name="T18"/>
                  <a:gd fmla="*/ 2147483646 h 417" name="T19"/>
                  <a:gd fmla="*/ 2147483646 w 353" name="T20"/>
                  <a:gd fmla="*/ 2147483646 h 417" name="T21"/>
                  <a:gd fmla="*/ 2147483646 w 353" name="T22"/>
                  <a:gd fmla="*/ 2147483646 h 417" name="T23"/>
                  <a:gd fmla="*/ 2147483646 w 353" name="T24"/>
                  <a:gd fmla="*/ 2147483646 h 417" name="T25"/>
                  <a:gd fmla="*/ 2147483646 w 353" name="T26"/>
                  <a:gd fmla="*/ 2147483646 h 417" name="T27"/>
                  <a:gd fmla="*/ 2147483646 w 353" name="T28"/>
                  <a:gd fmla="*/ 2147483646 h 417" name="T29"/>
                  <a:gd fmla="*/ 2147483646 w 353" name="T30"/>
                  <a:gd fmla="*/ 2147483646 h 417" name="T31"/>
                  <a:gd fmla="*/ 2147483646 w 353" name="T32"/>
                  <a:gd fmla="*/ 2147483646 h 417" name="T33"/>
                  <a:gd fmla="*/ 2147483646 w 353" name="T34"/>
                  <a:gd fmla="*/ 2147483646 h 417" name="T35"/>
                  <a:gd fmla="*/ 2147483646 w 353" name="T36"/>
                  <a:gd fmla="*/ 2147483646 h 417" name="T37"/>
                  <a:gd fmla="*/ 2147483646 w 353" name="T38"/>
                  <a:gd fmla="*/ 2147483646 h 417" name="T39"/>
                  <a:gd fmla="*/ 2147483646 w 353" name="T40"/>
                  <a:gd fmla="*/ 2147483646 h 417" name="T41"/>
                  <a:gd fmla="*/ 2147483646 w 353" name="T42"/>
                  <a:gd fmla="*/ 2147483646 h 417" name="T43"/>
                  <a:gd fmla="*/ 2147483646 w 353" name="T44"/>
                  <a:gd fmla="*/ 2147483646 h 417" name="T45"/>
                  <a:gd fmla="*/ 2147483646 w 353" name="T46"/>
                  <a:gd fmla="*/ 2147483646 h 417" name="T47"/>
                  <a:gd fmla="*/ 0 w 353" name="T48"/>
                  <a:gd fmla="*/ 2147483646 h 417" name="T49"/>
                  <a:gd fmla="*/ 2147483646 w 353" name="T50"/>
                  <a:gd fmla="*/ 2147483646 h 417" name="T51"/>
                  <a:gd fmla="*/ 2147483646 w 353" name="T52"/>
                  <a:gd fmla="*/ 2147483646 h 417" name="T53"/>
                  <a:gd fmla="*/ 2147483646 w 353" name="T54"/>
                  <a:gd fmla="*/ 2147483646 h 417" name="T55"/>
                  <a:gd fmla="*/ 2147483646 w 353" name="T56"/>
                  <a:gd fmla="*/ 2147483646 h 417" name="T57"/>
                  <a:gd fmla="*/ 2147483646 w 353" name="T58"/>
                  <a:gd fmla="*/ 2147483646 h 417" name="T59"/>
                  <a:gd fmla="*/ 2147483646 w 353" name="T60"/>
                  <a:gd fmla="*/ 0 h 417" name="T61"/>
                  <a:gd fmla="*/ 2147483646 w 353" name="T62"/>
                  <a:gd fmla="*/ 2147483646 h 417" name="T63"/>
                  <a:gd fmla="*/ 2147483646 w 353" name="T64"/>
                  <a:gd fmla="*/ 2147483646 h 417" name="T65"/>
                  <a:gd fmla="*/ 2147483646 w 353" name="T66"/>
                  <a:gd fmla="*/ 2147483646 h 417" name="T67"/>
                  <a:gd fmla="*/ 2147483646 w 353" name="T68"/>
                  <a:gd fmla="*/ 2147483646 h 41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417" w="353">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18" name="Freeform 19"/>
              <p:cNvSpPr/>
              <p:nvPr/>
            </p:nvSpPr>
            <p:spPr bwMode="gray">
              <a:xfrm>
                <a:off x="5004061" y="5455039"/>
                <a:ext cx="967790" cy="727508"/>
              </a:xfrm>
              <a:custGeom>
                <a:gdLst>
                  <a:gd fmla="*/ 2147483646 w 505" name="T0"/>
                  <a:gd fmla="*/ 2147483646 h 385" name="T1"/>
                  <a:gd fmla="*/ 2147483646 w 505" name="T2"/>
                  <a:gd fmla="*/ 2147483646 h 385" name="T3"/>
                  <a:gd fmla="*/ 2147483646 w 505" name="T4"/>
                  <a:gd fmla="*/ 2147483646 h 385" name="T5"/>
                  <a:gd fmla="*/ 2147483646 w 505" name="T6"/>
                  <a:gd fmla="*/ 2147483646 h 385" name="T7"/>
                  <a:gd fmla="*/ 2147483646 w 505" name="T8"/>
                  <a:gd fmla="*/ 2147483646 h 385" name="T9"/>
                  <a:gd fmla="*/ 2147483646 w 505" name="T10"/>
                  <a:gd fmla="*/ 0 h 385" name="T11"/>
                  <a:gd fmla="*/ 2147483646 w 505" name="T12"/>
                  <a:gd fmla="*/ 0 h 385" name="T13"/>
                  <a:gd fmla="*/ 2147483646 w 505" name="T14"/>
                  <a:gd fmla="*/ 2147483646 h 385" name="T15"/>
                  <a:gd fmla="*/ 2147483646 w 505" name="T16"/>
                  <a:gd fmla="*/ 2147483646 h 385" name="T17"/>
                  <a:gd fmla="*/ 2147483646 w 505" name="T18"/>
                  <a:gd fmla="*/ 2147483646 h 385" name="T19"/>
                  <a:gd fmla="*/ 2147483646 w 505" name="T20"/>
                  <a:gd fmla="*/ 2147483646 h 385" name="T21"/>
                  <a:gd fmla="*/ 2147483646 w 505" name="T22"/>
                  <a:gd fmla="*/ 2147483646 h 385" name="T23"/>
                  <a:gd fmla="*/ 2147483646 w 505" name="T24"/>
                  <a:gd fmla="*/ 2147483646 h 385" name="T25"/>
                  <a:gd fmla="*/ 2147483646 w 505" name="T26"/>
                  <a:gd fmla="*/ 2147483646 h 385" name="T27"/>
                  <a:gd fmla="*/ 2147483646 w 505" name="T28"/>
                  <a:gd fmla="*/ 2147483646 h 385" name="T29"/>
                  <a:gd fmla="*/ 2147483646 w 505" name="T30"/>
                  <a:gd fmla="*/ 2147483646 h 385" name="T31"/>
                  <a:gd fmla="*/ 0 w 505" name="T32"/>
                  <a:gd fmla="*/ 2147483646 h 385" name="T33"/>
                  <a:gd fmla="*/ 2147483646 w 505" name="T34"/>
                  <a:gd fmla="*/ 2147483646 h 385" name="T35"/>
                  <a:gd fmla="*/ 2147483646 w 505" name="T36"/>
                  <a:gd fmla="*/ 2147483646 h 385" name="T37"/>
                  <a:gd fmla="*/ 2147483646 w 505" name="T38"/>
                  <a:gd fmla="*/ 2147483646 h 385" name="T39"/>
                  <a:gd fmla="*/ 2147483646 w 505" name="T40"/>
                  <a:gd fmla="*/ 2147483646 h 385" name="T41"/>
                  <a:gd fmla="*/ 2147483646 w 505" name="T42"/>
                  <a:gd fmla="*/ 2147483646 h 385" name="T43"/>
                  <a:gd fmla="*/ 2147483646 w 505" name="T44"/>
                  <a:gd fmla="*/ 2147483646 h 385" name="T45"/>
                  <a:gd fmla="*/ 2147483646 w 505" name="T46"/>
                  <a:gd fmla="*/ 2147483646 h 385" name="T47"/>
                  <a:gd fmla="*/ 2147483646 w 505" name="T48"/>
                  <a:gd fmla="*/ 2147483646 h 385" name="T49"/>
                  <a:gd fmla="*/ 2147483646 w 505" name="T50"/>
                  <a:gd fmla="*/ 2147483646 h 385" name="T51"/>
                  <a:gd fmla="*/ 2147483646 w 505" name="T52"/>
                  <a:gd fmla="*/ 2147483646 h 385" name="T53"/>
                  <a:gd fmla="*/ 2147483646 w 505" name="T54"/>
                  <a:gd fmla="*/ 2147483646 h 385" name="T55"/>
                  <a:gd fmla="*/ 2147483646 w 505" name="T56"/>
                  <a:gd fmla="*/ 2147483646 h 385" name="T57"/>
                  <a:gd fmla="*/ 2147483646 w 505" name="T58"/>
                  <a:gd fmla="*/ 2147483646 h 385" name="T59"/>
                  <a:gd fmla="*/ 2147483646 w 505" name="T60"/>
                  <a:gd fmla="*/ 2147483646 h 385" name="T61"/>
                  <a:gd fmla="*/ 2147483646 w 505" name="T62"/>
                  <a:gd fmla="*/ 2147483646 h 385" name="T63"/>
                  <a:gd fmla="*/ 2147483646 w 505" name="T64"/>
                  <a:gd fmla="*/ 2147483646 h 385" name="T65"/>
                  <a:gd fmla="*/ 2147483646 w 505" name="T66"/>
                  <a:gd fmla="*/ 2147483646 h 385" name="T67"/>
                  <a:gd fmla="*/ 2147483646 w 505" name="T68"/>
                  <a:gd fmla="*/ 2147483646 h 38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385" w="50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E62129"/>
              </a:solid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19" name="Freeform 20"/>
              <p:cNvSpPr/>
              <p:nvPr/>
            </p:nvSpPr>
            <p:spPr bwMode="gray">
              <a:xfrm>
                <a:off x="4359932" y="5318416"/>
                <a:ext cx="953441" cy="727508"/>
              </a:xfrm>
              <a:custGeom>
                <a:gdLst>
                  <a:gd fmla="*/ 2147483646 w 497" name="T0"/>
                  <a:gd fmla="*/ 2147483646 h 385" name="T1"/>
                  <a:gd fmla="*/ 2147483646 w 497" name="T2"/>
                  <a:gd fmla="*/ 2147483646 h 385" name="T3"/>
                  <a:gd fmla="*/ 2147483646 w 497" name="T4"/>
                  <a:gd fmla="*/ 2147483646 h 385" name="T5"/>
                  <a:gd fmla="*/ 2147483646 w 497" name="T6"/>
                  <a:gd fmla="*/ 2147483646 h 385" name="T7"/>
                  <a:gd fmla="*/ 2147483646 w 497" name="T8"/>
                  <a:gd fmla="*/ 2147483646 h 385" name="T9"/>
                  <a:gd fmla="*/ 2147483646 w 497" name="T10"/>
                  <a:gd fmla="*/ 2147483646 h 385" name="T11"/>
                  <a:gd fmla="*/ 2147483646 w 497" name="T12"/>
                  <a:gd fmla="*/ 2147483646 h 385" name="T13"/>
                  <a:gd fmla="*/ 2147483646 w 497" name="T14"/>
                  <a:gd fmla="*/ 2147483646 h 385" name="T15"/>
                  <a:gd fmla="*/ 2147483646 w 497" name="T16"/>
                  <a:gd fmla="*/ 2147483646 h 385" name="T17"/>
                  <a:gd fmla="*/ 2147483646 w 497" name="T18"/>
                  <a:gd fmla="*/ 2147483646 h 385" name="T19"/>
                  <a:gd fmla="*/ 2147483646 w 497" name="T20"/>
                  <a:gd fmla="*/ 2147483646 h 385" name="T21"/>
                  <a:gd fmla="*/ 2147483646 w 497" name="T22"/>
                  <a:gd fmla="*/ 2147483646 h 385" name="T23"/>
                  <a:gd fmla="*/ 2147483646 w 497" name="T24"/>
                  <a:gd fmla="*/ 2147483646 h 385" name="T25"/>
                  <a:gd fmla="*/ 2147483646 w 497" name="T26"/>
                  <a:gd fmla="*/ 2147483646 h 385" name="T27"/>
                  <a:gd fmla="*/ 2147483646 w 497" name="T28"/>
                  <a:gd fmla="*/ 2147483646 h 385" name="T29"/>
                  <a:gd fmla="*/ 2147483646 w 497" name="T30"/>
                  <a:gd fmla="*/ 2147483646 h 385" name="T31"/>
                  <a:gd fmla="*/ 2147483646 w 497" name="T32"/>
                  <a:gd fmla="*/ 2147483646 h 385" name="T33"/>
                  <a:gd fmla="*/ 2147483646 w 497" name="T34"/>
                  <a:gd fmla="*/ 2147483646 h 385" name="T35"/>
                  <a:gd fmla="*/ 2147483646 w 497" name="T36"/>
                  <a:gd fmla="*/ 2147483646 h 385" name="T37"/>
                  <a:gd fmla="*/ 2147483646 w 497" name="T38"/>
                  <a:gd fmla="*/ 2147483646 h 385" name="T39"/>
                  <a:gd fmla="*/ 2147483646 w 497" name="T40"/>
                  <a:gd fmla="*/ 2147483646 h 385" name="T41"/>
                  <a:gd fmla="*/ 2147483646 w 497" name="T42"/>
                  <a:gd fmla="*/ 2147483646 h 385" name="T43"/>
                  <a:gd fmla="*/ 2147483646 w 497" name="T44"/>
                  <a:gd fmla="*/ 2147483646 h 385" name="T45"/>
                  <a:gd fmla="*/ 0 w 497" name="T46"/>
                  <a:gd fmla="*/ 2147483646 h 385" name="T47"/>
                  <a:gd fmla="*/ 2147483646 w 497" name="T48"/>
                  <a:gd fmla="*/ 2147483646 h 385" name="T49"/>
                  <a:gd fmla="*/ 2147483646 w 497" name="T50"/>
                  <a:gd fmla="*/ 2147483646 h 385" name="T51"/>
                  <a:gd fmla="*/ 2147483646 w 497" name="T52"/>
                  <a:gd fmla="*/ 2147483646 h 385" name="T53"/>
                  <a:gd fmla="*/ 2147483646 w 497" name="T54"/>
                  <a:gd fmla="*/ 2147483646 h 385" name="T55"/>
                  <a:gd fmla="*/ 2147483646 w 497" name="T56"/>
                  <a:gd fmla="*/ 2147483646 h 385" name="T57"/>
                  <a:gd fmla="*/ 2147483646 w 497" name="T58"/>
                  <a:gd fmla="*/ 2147483646 h 385" name="T59"/>
                  <a:gd fmla="*/ 2147483646 w 497" name="T60"/>
                  <a:gd fmla="*/ 2147483646 h 385" name="T61"/>
                  <a:gd fmla="*/ 2147483646 w 497" name="T62"/>
                  <a:gd fmla="*/ 2147483646 h 385" name="T63"/>
                  <a:gd fmla="*/ 2147483646 w 497" name="T64"/>
                  <a:gd fmla="*/ 2147483646 h 385" name="T65"/>
                  <a:gd fmla="*/ 2147483646 w 497" name="T66"/>
                  <a:gd fmla="*/ 2147483646 h 385" name="T67"/>
                  <a:gd fmla="*/ 2147483646 w 497" name="T68"/>
                  <a:gd fmla="*/ 2147483646 h 385" name="T69"/>
                  <a:gd fmla="*/ 2147483646 w 497" name="T70"/>
                  <a:gd fmla="*/ 2147483646 h 38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385" w="497">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20" name="Freeform 30"/>
              <p:cNvSpPr/>
              <p:nvPr/>
            </p:nvSpPr>
            <p:spPr bwMode="gray">
              <a:xfrm>
                <a:off x="5082188" y="3880482"/>
                <a:ext cx="722255" cy="681397"/>
              </a:xfrm>
              <a:custGeom>
                <a:gdLst>
                  <a:gd fmla="*/ 2147483646 w 377" name="T0"/>
                  <a:gd fmla="*/ 2147483646 h 361" name="T1"/>
                  <a:gd fmla="*/ 2147483646 w 377" name="T2"/>
                  <a:gd fmla="*/ 0 h 361" name="T3"/>
                  <a:gd fmla="*/ 2147483646 w 377" name="T4"/>
                  <a:gd fmla="*/ 2147483646 h 361" name="T5"/>
                  <a:gd fmla="*/ 2147483646 w 377" name="T6"/>
                  <a:gd fmla="*/ 2147483646 h 361" name="T7"/>
                  <a:gd fmla="*/ 2147483646 w 377" name="T8"/>
                  <a:gd fmla="*/ 2147483646 h 361" name="T9"/>
                  <a:gd fmla="*/ 2147483646 w 377" name="T10"/>
                  <a:gd fmla="*/ 2147483646 h 361" name="T11"/>
                  <a:gd fmla="*/ 2147483646 w 377" name="T12"/>
                  <a:gd fmla="*/ 2147483646 h 361" name="T13"/>
                  <a:gd fmla="*/ 2147483646 w 377" name="T14"/>
                  <a:gd fmla="*/ 2147483646 h 361" name="T15"/>
                  <a:gd fmla="*/ 2147483646 w 377" name="T16"/>
                  <a:gd fmla="*/ 2147483646 h 361" name="T17"/>
                  <a:gd fmla="*/ 2147483646 w 377" name="T18"/>
                  <a:gd fmla="*/ 2147483646 h 361" name="T19"/>
                  <a:gd fmla="*/ 2147483646 w 377" name="T20"/>
                  <a:gd fmla="*/ 2147483646 h 361" name="T21"/>
                  <a:gd fmla="*/ 2147483646 w 377" name="T22"/>
                  <a:gd fmla="*/ 2147483646 h 361" name="T23"/>
                  <a:gd fmla="*/ 2147483646 w 377" name="T24"/>
                  <a:gd fmla="*/ 2147483646 h 361" name="T25"/>
                  <a:gd fmla="*/ 2147483646 w 377" name="T26"/>
                  <a:gd fmla="*/ 2147483646 h 361" name="T27"/>
                  <a:gd fmla="*/ 2147483646 w 377" name="T28"/>
                  <a:gd fmla="*/ 2147483646 h 361" name="T29"/>
                  <a:gd fmla="*/ 2147483646 w 377" name="T30"/>
                  <a:gd fmla="*/ 2147483646 h 361" name="T31"/>
                  <a:gd fmla="*/ 2147483646 w 377" name="T32"/>
                  <a:gd fmla="*/ 2147483646 h 361" name="T33"/>
                  <a:gd fmla="*/ 2147483646 w 377" name="T34"/>
                  <a:gd fmla="*/ 2147483646 h 361" name="T35"/>
                  <a:gd fmla="*/ 2147483646 w 377" name="T36"/>
                  <a:gd fmla="*/ 2147483646 h 361" name="T37"/>
                  <a:gd fmla="*/ 2147483646 w 377" name="T38"/>
                  <a:gd fmla="*/ 2147483646 h 361" name="T39"/>
                  <a:gd fmla="*/ 2147483646 w 377" name="T40"/>
                  <a:gd fmla="*/ 2147483646 h 361" name="T41"/>
                  <a:gd fmla="*/ 2147483646 w 377" name="T42"/>
                  <a:gd fmla="*/ 2147483646 h 361" name="T43"/>
                  <a:gd fmla="*/ 2147483646 w 377" name="T44"/>
                  <a:gd fmla="*/ 2147483646 h 361" name="T45"/>
                  <a:gd fmla="*/ 2147483646 w 377" name="T46"/>
                  <a:gd fmla="*/ 2147483646 h 361" name="T47"/>
                  <a:gd fmla="*/ 2147483646 w 377" name="T48"/>
                  <a:gd fmla="*/ 2147483646 h 361" name="T49"/>
                  <a:gd fmla="*/ 2147483646 w 377" name="T50"/>
                  <a:gd fmla="*/ 2147483646 h 361" name="T51"/>
                  <a:gd fmla="*/ 2147483646 w 377" name="T52"/>
                  <a:gd fmla="*/ 2147483646 h 361" name="T53"/>
                  <a:gd fmla="*/ 2147483646 w 377" name="T54"/>
                  <a:gd fmla="*/ 2147483646 h 361" name="T55"/>
                  <a:gd fmla="*/ 2147483646 w 377" name="T56"/>
                  <a:gd fmla="*/ 2147483646 h 361" name="T57"/>
                  <a:gd fmla="*/ 2147483646 w 377" name="T58"/>
                  <a:gd fmla="*/ 2147483646 h 361" name="T59"/>
                  <a:gd fmla="*/ 2147483646 w 377" name="T60"/>
                  <a:gd fmla="*/ 2147483646 h 361" name="T61"/>
                  <a:gd fmla="*/ 2147483646 w 377" name="T62"/>
                  <a:gd fmla="*/ 2147483646 h 361" name="T63"/>
                  <a:gd fmla="*/ 2147483646 w 377" name="T64"/>
                  <a:gd fmla="*/ 2147483646 h 361" name="T65"/>
                  <a:gd fmla="*/ 2147483646 w 377" name="T66"/>
                  <a:gd fmla="*/ 2147483646 h 361" name="T67"/>
                  <a:gd fmla="*/ 2147483646 w 377" name="T68"/>
                  <a:gd fmla="*/ 2147483646 h 361" name="T69"/>
                  <a:gd fmla="*/ 2147483646 w 377" name="T70"/>
                  <a:gd fmla="*/ 2147483646 h 361" name="T71"/>
                  <a:gd fmla="*/ 2147483646 w 377" name="T72"/>
                  <a:gd fmla="*/ 2147483646 h 361" name="T73"/>
                  <a:gd fmla="*/ 2147483646 w 377" name="T74"/>
                  <a:gd fmla="*/ 2147483646 h 361" name="T75"/>
                  <a:gd fmla="*/ 2147483646 w 377" name="T76"/>
                  <a:gd fmla="*/ 2147483646 h 361" name="T77"/>
                  <a:gd fmla="*/ 2147483646 w 377" name="T78"/>
                  <a:gd fmla="*/ 2147483646 h 361" name="T79"/>
                  <a:gd fmla="*/ 2147483646 w 377" name="T80"/>
                  <a:gd fmla="*/ 2147483646 h 361" name="T81"/>
                  <a:gd fmla="*/ 2147483646 w 377" name="T82"/>
                  <a:gd fmla="*/ 2147483646 h 361" name="T83"/>
                  <a:gd fmla="*/ 0 w 377" name="T84"/>
                  <a:gd fmla="*/ 2147483646 h 361" name="T85"/>
                  <a:gd fmla="*/ 2147483646 w 377" name="T86"/>
                  <a:gd fmla="*/ 2147483646 h 361" name="T87"/>
                  <a:gd fmla="*/ 2147483646 w 377" name="T88"/>
                  <a:gd fmla="*/ 2147483646 h 361" name="T89"/>
                  <a:gd fmla="*/ 2147483646 w 377" name="T90"/>
                  <a:gd fmla="*/ 2147483646 h 361" name="T91"/>
                  <a:gd fmla="*/ 2147483646 w 377" name="T92"/>
                  <a:gd fmla="*/ 2147483646 h 361" name="T93"/>
                  <a:gd fmla="*/ 2147483646 w 377" name="T94"/>
                  <a:gd fmla="*/ 2147483646 h 361" name="T95"/>
                  <a:gd fmla="*/ 2147483646 w 377" name="T96"/>
                  <a:gd fmla="*/ 2147483646 h 361"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361" w="377">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21" name="Freeform 31"/>
              <p:cNvSpPr/>
              <p:nvPr/>
            </p:nvSpPr>
            <p:spPr bwMode="invGray">
              <a:xfrm>
                <a:off x="5070914" y="3261692"/>
                <a:ext cx="477043" cy="865912"/>
              </a:xfrm>
              <a:custGeom>
                <a:gdLst>
                  <a:gd fmla="*/ 2147483646 w 249" name="T0"/>
                  <a:gd fmla="*/ 2147483646 h 457" name="T1"/>
                  <a:gd fmla="*/ 2147483646 w 249" name="T2"/>
                  <a:gd fmla="*/ 2147483646 h 457" name="T3"/>
                  <a:gd fmla="*/ 2147483646 w 249" name="T4"/>
                  <a:gd fmla="*/ 2147483646 h 457" name="T5"/>
                  <a:gd fmla="*/ 2147483646 w 249" name="T6"/>
                  <a:gd fmla="*/ 2147483646 h 457" name="T7"/>
                  <a:gd fmla="*/ 2147483646 w 249" name="T8"/>
                  <a:gd fmla="*/ 2147483646 h 457" name="T9"/>
                  <a:gd fmla="*/ 2147483646 w 249" name="T10"/>
                  <a:gd fmla="*/ 2147483646 h 457" name="T11"/>
                  <a:gd fmla="*/ 2147483646 w 249" name="T12"/>
                  <a:gd fmla="*/ 2147483646 h 457" name="T13"/>
                  <a:gd fmla="*/ 0 w 249" name="T14"/>
                  <a:gd fmla="*/ 2147483646 h 457" name="T15"/>
                  <a:gd fmla="*/ 2147483646 w 249" name="T16"/>
                  <a:gd fmla="*/ 2147483646 h 457" name="T17"/>
                  <a:gd fmla="*/ 2147483646 w 249" name="T18"/>
                  <a:gd fmla="*/ 2147483646 h 457" name="T19"/>
                  <a:gd fmla="*/ 2147483646 w 249" name="T20"/>
                  <a:gd fmla="*/ 2147483646 h 457" name="T21"/>
                  <a:gd fmla="*/ 2147483646 w 249" name="T22"/>
                  <a:gd fmla="*/ 2147483646 h 457" name="T23"/>
                  <a:gd fmla="*/ 2147483646 w 249" name="T24"/>
                  <a:gd fmla="*/ 2147483646 h 457" name="T25"/>
                  <a:gd fmla="*/ 2147483646 w 249" name="T26"/>
                  <a:gd fmla="*/ 2147483646 h 457" name="T27"/>
                  <a:gd fmla="*/ 2147483646 w 249" name="T28"/>
                  <a:gd fmla="*/ 2147483646 h 457" name="T29"/>
                  <a:gd fmla="*/ 2147483646 w 249" name="T30"/>
                  <a:gd fmla="*/ 2147483646 h 457" name="T31"/>
                  <a:gd fmla="*/ 2147483646 w 249" name="T32"/>
                  <a:gd fmla="*/ 2147483646 h 457" name="T33"/>
                  <a:gd fmla="*/ 2147483646 w 249" name="T34"/>
                  <a:gd fmla="*/ 2147483646 h 457" name="T35"/>
                  <a:gd fmla="*/ 2147483646 w 249" name="T36"/>
                  <a:gd fmla="*/ 2147483646 h 457" name="T37"/>
                  <a:gd fmla="*/ 2147483646 w 249" name="T38"/>
                  <a:gd fmla="*/ 2147483646 h 457" name="T39"/>
                  <a:gd fmla="*/ 2147483646 w 249" name="T40"/>
                  <a:gd fmla="*/ 2147483646 h 457" name="T41"/>
                  <a:gd fmla="*/ 2147483646 w 249" name="T42"/>
                  <a:gd fmla="*/ 0 h 457" name="T43"/>
                  <a:gd fmla="*/ 2147483646 w 249" name="T44"/>
                  <a:gd fmla="*/ 2147483646 h 457" name="T45"/>
                  <a:gd fmla="*/ 2147483646 w 249" name="T46"/>
                  <a:gd fmla="*/ 0 h 457" name="T47"/>
                  <a:gd fmla="*/ 2147483646 w 249" name="T48"/>
                  <a:gd fmla="*/ 2147483646 h 457" name="T49"/>
                  <a:gd fmla="*/ 2147483646 w 249" name="T50"/>
                  <a:gd fmla="*/ 2147483646 h 457" name="T51"/>
                  <a:gd fmla="*/ 2147483646 w 249" name="T52"/>
                  <a:gd fmla="*/ 2147483646 h 457" name="T53"/>
                  <a:gd fmla="*/ 2147483646 w 249" name="T54"/>
                  <a:gd fmla="*/ 2147483646 h 457" name="T55"/>
                  <a:gd fmla="*/ 2147483646 w 249" name="T56"/>
                  <a:gd fmla="*/ 2147483646 h 457" name="T57"/>
                  <a:gd fmla="*/ 2147483646 w 249" name="T58"/>
                  <a:gd fmla="*/ 2147483646 h 457" name="T59"/>
                  <a:gd fmla="*/ 2147483646 w 249" name="T60"/>
                  <a:gd fmla="*/ 2147483646 h 457" name="T61"/>
                  <a:gd fmla="*/ 2147483646 w 249" name="T62"/>
                  <a:gd fmla="*/ 2147483646 h 457" name="T63"/>
                  <a:gd fmla="*/ 2147483646 w 249" name="T64"/>
                  <a:gd fmla="*/ 2147483646 h 457" name="T65"/>
                  <a:gd fmla="*/ 2147483646 w 249" name="T66"/>
                  <a:gd fmla="*/ 2147483646 h 457" name="T67"/>
                  <a:gd fmla="*/ 2147483646 w 249" name="T68"/>
                  <a:gd fmla="*/ 2147483646 h 457" name="T69"/>
                  <a:gd fmla="*/ 2147483646 w 249" name="T70"/>
                  <a:gd fmla="*/ 2147483646 h 457" name="T71"/>
                  <a:gd fmla="*/ 2147483646 w 249" name="T72"/>
                  <a:gd fmla="*/ 2147483646 h 457"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457" w="249">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22" name="Freeform 35"/>
              <p:cNvSpPr/>
              <p:nvPr/>
            </p:nvSpPr>
            <p:spPr bwMode="invGray">
              <a:xfrm>
                <a:off x="3763633" y="1368366"/>
                <a:ext cx="2727987" cy="2348171"/>
              </a:xfrm>
              <a:custGeom>
                <a:gdLst>
                  <a:gd fmla="*/ 2147483646 w 1425" name="T0"/>
                  <a:gd fmla="*/ 2147483646 h 1241" name="T1"/>
                  <a:gd fmla="*/ 2147483646 w 1425" name="T2"/>
                  <a:gd fmla="*/ 2147483646 h 1241" name="T3"/>
                  <a:gd fmla="*/ 2147483646 w 1425" name="T4"/>
                  <a:gd fmla="*/ 2147483646 h 1241" name="T5"/>
                  <a:gd fmla="*/ 2147483646 w 1425" name="T6"/>
                  <a:gd fmla="*/ 2147483646 h 1241" name="T7"/>
                  <a:gd fmla="*/ 2147483646 w 1425" name="T8"/>
                  <a:gd fmla="*/ 2147483646 h 1241" name="T9"/>
                  <a:gd fmla="*/ 2147483646 w 1425" name="T10"/>
                  <a:gd fmla="*/ 2147483646 h 1241" name="T11"/>
                  <a:gd fmla="*/ 2147483646 w 1425" name="T12"/>
                  <a:gd fmla="*/ 2147483646 h 1241" name="T13"/>
                  <a:gd fmla="*/ 2147483646 w 1425" name="T14"/>
                  <a:gd fmla="*/ 2147483646 h 1241" name="T15"/>
                  <a:gd fmla="*/ 2147483646 w 1425" name="T16"/>
                  <a:gd fmla="*/ 2147483646 h 1241" name="T17"/>
                  <a:gd fmla="*/ 2147483646 w 1425" name="T18"/>
                  <a:gd fmla="*/ 2147483646 h 1241" name="T19"/>
                  <a:gd fmla="*/ 2147483646 w 1425" name="T20"/>
                  <a:gd fmla="*/ 2147483646 h 1241" name="T21"/>
                  <a:gd fmla="*/ 2147483646 w 1425" name="T22"/>
                  <a:gd fmla="*/ 2147483646 h 1241" name="T23"/>
                  <a:gd fmla="*/ 2147483646 w 1425" name="T24"/>
                  <a:gd fmla="*/ 2147483646 h 1241" name="T25"/>
                  <a:gd fmla="*/ 2147483646 w 1425" name="T26"/>
                  <a:gd fmla="*/ 2147483646 h 1241" name="T27"/>
                  <a:gd fmla="*/ 2147483646 w 1425" name="T28"/>
                  <a:gd fmla="*/ 2147483646 h 1241" name="T29"/>
                  <a:gd fmla="*/ 2147483646 w 1425" name="T30"/>
                  <a:gd fmla="*/ 2147483646 h 1241" name="T31"/>
                  <a:gd fmla="*/ 2147483646 w 1425" name="T32"/>
                  <a:gd fmla="*/ 2147483646 h 1241" name="T33"/>
                  <a:gd fmla="*/ 2147483646 w 1425" name="T34"/>
                  <a:gd fmla="*/ 2147483646 h 1241" name="T35"/>
                  <a:gd fmla="*/ 2147483646 w 1425" name="T36"/>
                  <a:gd fmla="*/ 2147483646 h 1241" name="T37"/>
                  <a:gd fmla="*/ 2147483646 w 1425" name="T38"/>
                  <a:gd fmla="*/ 2147483646 h 1241" name="T39"/>
                  <a:gd fmla="*/ 2147483646 w 1425" name="T40"/>
                  <a:gd fmla="*/ 2147483646 h 1241" name="T41"/>
                  <a:gd fmla="*/ 2147483646 w 1425" name="T42"/>
                  <a:gd fmla="*/ 2147483646 h 1241" name="T43"/>
                  <a:gd fmla="*/ 2147483646 w 1425" name="T44"/>
                  <a:gd fmla="*/ 2147483646 h 1241" name="T45"/>
                  <a:gd fmla="*/ 2147483646 w 1425" name="T46"/>
                  <a:gd fmla="*/ 2147483646 h 1241" name="T47"/>
                  <a:gd fmla="*/ 2147483646 w 1425" name="T48"/>
                  <a:gd fmla="*/ 2147483646 h 1241" name="T49"/>
                  <a:gd fmla="*/ 2147483646 w 1425" name="T50"/>
                  <a:gd fmla="*/ 2147483646 h 1241" name="T51"/>
                  <a:gd fmla="*/ 2147483646 w 1425" name="T52"/>
                  <a:gd fmla="*/ 2147483646 h 1241" name="T53"/>
                  <a:gd fmla="*/ 2147483646 w 1425" name="T54"/>
                  <a:gd fmla="*/ 2147483646 h 1241" name="T55"/>
                  <a:gd fmla="*/ 2147483646 w 1425" name="T56"/>
                  <a:gd fmla="*/ 2147483646 h 1241" name="T57"/>
                  <a:gd fmla="*/ 2147483646 w 1425" name="T58"/>
                  <a:gd fmla="*/ 2147483646 h 1241" name="T59"/>
                  <a:gd fmla="*/ 2147483646 w 1425" name="T60"/>
                  <a:gd fmla="*/ 2147483646 h 1241" name="T61"/>
                  <a:gd fmla="*/ 2147483646 w 1425" name="T62"/>
                  <a:gd fmla="*/ 2147483646 h 1241" name="T63"/>
                  <a:gd fmla="*/ 2147483646 w 1425" name="T64"/>
                  <a:gd fmla="*/ 2147483646 h 1241" name="T65"/>
                  <a:gd fmla="*/ 2147483646 w 1425" name="T66"/>
                  <a:gd fmla="*/ 2147483646 h 1241" name="T67"/>
                  <a:gd fmla="*/ 2147483646 w 1425" name="T68"/>
                  <a:gd fmla="*/ 2147483646 h 1241" name="T69"/>
                  <a:gd fmla="*/ 2147483646 w 1425" name="T70"/>
                  <a:gd fmla="*/ 2147483646 h 1241" name="T71"/>
                  <a:gd fmla="*/ 2147483646 w 1425" name="T72"/>
                  <a:gd fmla="*/ 0 h 1241" name="T73"/>
                  <a:gd fmla="*/ 2147483646 w 1425" name="T74"/>
                  <a:gd fmla="*/ 2147483646 h 1241" name="T75"/>
                  <a:gd fmla="*/ 2147483646 w 1425" name="T76"/>
                  <a:gd fmla="*/ 2147483646 h 1241" name="T77"/>
                  <a:gd fmla="*/ 2147483646 w 1425" name="T78"/>
                  <a:gd fmla="*/ 2147483646 h 1241" name="T79"/>
                  <a:gd fmla="*/ 2147483646 w 1425" name="T80"/>
                  <a:gd fmla="*/ 2147483646 h 1241" name="T81"/>
                  <a:gd fmla="*/ 2147483646 w 1425" name="T82"/>
                  <a:gd fmla="*/ 2147483646 h 1241" name="T83"/>
                  <a:gd fmla="*/ 2147483646 w 1425" name="T84"/>
                  <a:gd fmla="*/ 2147483646 h 1241" name="T85"/>
                  <a:gd fmla="*/ 2147483646 w 1425" name="T86"/>
                  <a:gd fmla="*/ 2147483646 h 1241" name="T87"/>
                  <a:gd fmla="*/ 2147483646 w 1425" name="T88"/>
                  <a:gd fmla="*/ 2147483646 h 1241" name="T89"/>
                  <a:gd fmla="*/ 2147483646 w 1425" name="T90"/>
                  <a:gd fmla="*/ 2147483646 h 1241" name="T91"/>
                  <a:gd fmla="*/ 2147483646 w 1425" name="T92"/>
                  <a:gd fmla="*/ 2147483646 h 1241" name="T93"/>
                  <a:gd fmla="*/ 2147483646 w 1425" name="T94"/>
                  <a:gd fmla="*/ 2147483646 h 1241" name="T95"/>
                  <a:gd fmla="*/ 2147483646 w 1425" name="T96"/>
                  <a:gd fmla="*/ 2147483646 h 1241" name="T97"/>
                  <a:gd fmla="*/ 2147483646 w 1425" name="T98"/>
                  <a:gd fmla="*/ 2147483646 h 1241" name="T99"/>
                  <a:gd fmla="*/ 2147483646 w 1425" name="T100"/>
                  <a:gd fmla="*/ 2147483646 h 1241" name="T101"/>
                  <a:gd fmla="*/ 2147483646 w 1425" name="T102"/>
                  <a:gd fmla="*/ 2147483646 h 1241" name="T103"/>
                  <a:gd fmla="*/ 2147483646 w 1425" name="T104"/>
                  <a:gd fmla="*/ 2147483646 h 1241" name="T105"/>
                  <a:gd fmla="*/ 2147483646 w 1425" name="T106"/>
                  <a:gd fmla="*/ 2147483646 h 1241" name="T107"/>
                  <a:gd fmla="*/ 2147483646 w 1425" name="T108"/>
                  <a:gd fmla="*/ 2147483646 h 1241"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241" w="1425">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23" name="Freeform 32"/>
              <p:cNvSpPr/>
              <p:nvPr/>
            </p:nvSpPr>
            <p:spPr bwMode="gray">
              <a:xfrm>
                <a:off x="4560824" y="3410851"/>
                <a:ext cx="615432" cy="1151031"/>
              </a:xfrm>
              <a:custGeom>
                <a:gdLst>
                  <a:gd fmla="*/ 2147483646 w 321" name="T0"/>
                  <a:gd fmla="*/ 2147483646 h 609" name="T1"/>
                  <a:gd fmla="*/ 2147483646 w 321" name="T2"/>
                  <a:gd fmla="*/ 2147483646 h 609" name="T3"/>
                  <a:gd fmla="*/ 2147483646 w 321" name="T4"/>
                  <a:gd fmla="*/ 2147483646 h 609" name="T5"/>
                  <a:gd fmla="*/ 2147483646 w 321" name="T6"/>
                  <a:gd fmla="*/ 2147483646 h 609" name="T7"/>
                  <a:gd fmla="*/ 2147483646 w 321" name="T8"/>
                  <a:gd fmla="*/ 2147483646 h 609" name="T9"/>
                  <a:gd fmla="*/ 2147483646 w 321" name="T10"/>
                  <a:gd fmla="*/ 2147483646 h 609" name="T11"/>
                  <a:gd fmla="*/ 2147483646 w 321" name="T12"/>
                  <a:gd fmla="*/ 2147483646 h 609" name="T13"/>
                  <a:gd fmla="*/ 2147483646 w 321" name="T14"/>
                  <a:gd fmla="*/ 2147483646 h 609" name="T15"/>
                  <a:gd fmla="*/ 2147483646 w 321" name="T16"/>
                  <a:gd fmla="*/ 2147483646 h 609" name="T17"/>
                  <a:gd fmla="*/ 2147483646 w 321" name="T18"/>
                  <a:gd fmla="*/ 2147483646 h 609" name="T19"/>
                  <a:gd fmla="*/ 2147483646 w 321" name="T20"/>
                  <a:gd fmla="*/ 2147483646 h 609" name="T21"/>
                  <a:gd fmla="*/ 2147483646 w 321" name="T22"/>
                  <a:gd fmla="*/ 2147483646 h 609" name="T23"/>
                  <a:gd fmla="*/ 2147483646 w 321" name="T24"/>
                  <a:gd fmla="*/ 2147483646 h 609" name="T25"/>
                  <a:gd fmla="*/ 0 w 321" name="T26"/>
                  <a:gd fmla="*/ 2147483646 h 609" name="T27"/>
                  <a:gd fmla="*/ 2147483646 w 321" name="T28"/>
                  <a:gd fmla="*/ 2147483646 h 609" name="T29"/>
                  <a:gd fmla="*/ 2147483646 w 321" name="T30"/>
                  <a:gd fmla="*/ 2147483646 h 609" name="T31"/>
                  <a:gd fmla="*/ 0 w 321" name="T32"/>
                  <a:gd fmla="*/ 2147483646 h 609" name="T33"/>
                  <a:gd fmla="*/ 2147483646 w 321" name="T34"/>
                  <a:gd fmla="*/ 2147483646 h 609" name="T35"/>
                  <a:gd fmla="*/ 2147483646 w 321" name="T36"/>
                  <a:gd fmla="*/ 2147483646 h 609" name="T37"/>
                  <a:gd fmla="*/ 2147483646 w 321" name="T38"/>
                  <a:gd fmla="*/ 2147483646 h 609" name="T39"/>
                  <a:gd fmla="*/ 2147483646 w 321" name="T40"/>
                  <a:gd fmla="*/ 2147483646 h 609" name="T41"/>
                  <a:gd fmla="*/ 2147483646 w 321" name="T42"/>
                  <a:gd fmla="*/ 2147483646 h 609" name="T43"/>
                  <a:gd fmla="*/ 2147483646 w 321" name="T44"/>
                  <a:gd fmla="*/ 2147483646 h 609" name="T45"/>
                  <a:gd fmla="*/ 2147483646 w 321" name="T46"/>
                  <a:gd fmla="*/ 2147483646 h 609" name="T47"/>
                  <a:gd fmla="*/ 2147483646 w 321" name="T48"/>
                  <a:gd fmla="*/ 2147483646 h 609" name="T49"/>
                  <a:gd fmla="*/ 2147483646 w 321" name="T50"/>
                  <a:gd fmla="*/ 2147483646 h 609" name="T51"/>
                  <a:gd fmla="*/ 2147483646 w 321" name="T52"/>
                  <a:gd fmla="*/ 2147483646 h 609" name="T53"/>
                  <a:gd fmla="*/ 2147483646 w 321" name="T54"/>
                  <a:gd fmla="*/ 2147483646 h 609" name="T55"/>
                  <a:gd fmla="*/ 2147483646 w 321" name="T56"/>
                  <a:gd fmla="*/ 2147483646 h 609" name="T57"/>
                  <a:gd fmla="*/ 2147483646 w 321" name="T58"/>
                  <a:gd fmla="*/ 2147483646 h 609" name="T59"/>
                  <a:gd fmla="*/ 2147483646 w 321" name="T60"/>
                  <a:gd fmla="*/ 2147483646 h 609" name="T61"/>
                  <a:gd fmla="*/ 2147483646 w 321" name="T62"/>
                  <a:gd fmla="*/ 2147483646 h 609" name="T63"/>
                  <a:gd fmla="*/ 2147483646 w 321" name="T64"/>
                  <a:gd fmla="*/ 2147483646 h 609" name="T65"/>
                  <a:gd fmla="*/ 2147483646 w 321" name="T66"/>
                  <a:gd fmla="*/ 2147483646 h 609" name="T67"/>
                  <a:gd fmla="*/ 2147483646 w 321" name="T68"/>
                  <a:gd fmla="*/ 2147483646 h 609" name="T69"/>
                  <a:gd fmla="*/ 2147483646 w 321" name="T70"/>
                  <a:gd fmla="*/ 2147483646 h 609" name="T71"/>
                  <a:gd fmla="*/ 2147483646 w 321" name="T72"/>
                  <a:gd fmla="*/ 2147483646 h 609" name="T73"/>
                  <a:gd fmla="*/ 2147483646 w 321" name="T74"/>
                  <a:gd fmla="*/ 2147483646 h 609" name="T75"/>
                  <a:gd fmla="*/ 2147483646 w 321" name="T76"/>
                  <a:gd fmla="*/ 2147483646 h 609" name="T77"/>
                  <a:gd fmla="*/ 2147483646 w 321" name="T78"/>
                  <a:gd fmla="*/ 2147483646 h 609" name="T79"/>
                  <a:gd fmla="*/ 2147483646 w 321" name="T80"/>
                  <a:gd fmla="*/ 2147483646 h 609" name="T81"/>
                  <a:gd fmla="*/ 2147483646 w 321" name="T82"/>
                  <a:gd fmla="*/ 2147483646 h 609" name="T83"/>
                  <a:gd fmla="*/ 2147483646 w 321" name="T84"/>
                  <a:gd fmla="*/ 0 h 609" name="T85"/>
                  <a:gd fmla="*/ 2147483646 w 321" name="T86"/>
                  <a:gd fmla="*/ 2147483646 h 609" name="T87"/>
                  <a:gd fmla="*/ 2147483646 w 321" name="T88"/>
                  <a:gd fmla="*/ 2147483646 h 609" name="T89"/>
                  <a:gd fmla="*/ 2147483646 w 321" name="T90"/>
                  <a:gd fmla="*/ 2147483646 h 609" name="T91"/>
                  <a:gd fmla="*/ 2147483646 w 321" name="T92"/>
                  <a:gd fmla="*/ 2147483646 h 609" name="T93"/>
                  <a:gd fmla="*/ 2147483646 w 321" name="T94"/>
                  <a:gd fmla="*/ 2147483646 h 609" name="T95"/>
                  <a:gd fmla="*/ 2147483646 w 321" name="T96"/>
                  <a:gd fmla="*/ 2147483646 h 609" name="T97"/>
                  <a:gd fmla="*/ 2147483646 w 321" name="T98"/>
                  <a:gd fmla="*/ 2147483646 h 609" name="T99"/>
                  <a:gd fmla="*/ 2147483646 w 321" name="T100"/>
                  <a:gd fmla="*/ 2147483646 h 609" name="T101"/>
                  <a:gd fmla="*/ 2147483646 w 321" name="T102"/>
                  <a:gd fmla="*/ 2147483646 h 609" name="T103"/>
                  <a:gd fmla="*/ 2147483646 w 321" name="T104"/>
                  <a:gd fmla="*/ 2147483646 h 609" name="T105"/>
                  <a:gd fmla="*/ 2147483646 w 321" name="T106"/>
                  <a:gd fmla="*/ 2147483646 h 60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609" w="321">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24" name="Freeform 33"/>
              <p:cNvSpPr/>
              <p:nvPr/>
            </p:nvSpPr>
            <p:spPr bwMode="invGray">
              <a:xfrm>
                <a:off x="4451051" y="3426220"/>
                <a:ext cx="336414" cy="592594"/>
              </a:xfrm>
              <a:custGeom>
                <a:gdLst>
                  <a:gd fmla="*/ 2147483646 w 177" name="T0"/>
                  <a:gd fmla="*/ 2147483646 h 313" name="T1"/>
                  <a:gd fmla="*/ 2147483646 w 177" name="T2"/>
                  <a:gd fmla="*/ 2147483646 h 313" name="T3"/>
                  <a:gd fmla="*/ 2147483646 w 177" name="T4"/>
                  <a:gd fmla="*/ 2147483646 h 313" name="T5"/>
                  <a:gd fmla="*/ 2147483646 w 177" name="T6"/>
                  <a:gd fmla="*/ 2147483646 h 313" name="T7"/>
                  <a:gd fmla="*/ 2147483646 w 177" name="T8"/>
                  <a:gd fmla="*/ 0 h 313" name="T9"/>
                  <a:gd fmla="*/ 2147483646 w 177" name="T10"/>
                  <a:gd fmla="*/ 2147483646 h 313" name="T11"/>
                  <a:gd fmla="*/ 2147483646 w 177" name="T12"/>
                  <a:gd fmla="*/ 2147483646 h 313" name="T13"/>
                  <a:gd fmla="*/ 2147483646 w 177" name="T14"/>
                  <a:gd fmla="*/ 2147483646 h 313" name="T15"/>
                  <a:gd fmla="*/ 2147483646 w 177" name="T16"/>
                  <a:gd fmla="*/ 2147483646 h 313" name="T17"/>
                  <a:gd fmla="*/ 0 w 177" name="T18"/>
                  <a:gd fmla="*/ 2147483646 h 313" name="T19"/>
                  <a:gd fmla="*/ 2147483646 w 177" name="T20"/>
                  <a:gd fmla="*/ 2147483646 h 313" name="T21"/>
                  <a:gd fmla="*/ 2147483646 w 177" name="T22"/>
                  <a:gd fmla="*/ 2147483646 h 313" name="T23"/>
                  <a:gd fmla="*/ 2147483646 w 177" name="T24"/>
                  <a:gd fmla="*/ 2147483646 h 313" name="T25"/>
                  <a:gd fmla="*/ 2147483646 w 177" name="T26"/>
                  <a:gd fmla="*/ 2147483646 h 313" name="T27"/>
                  <a:gd fmla="*/ 2147483646 w 177" name="T28"/>
                  <a:gd fmla="*/ 2147483646 h 313" name="T29"/>
                  <a:gd fmla="*/ 2147483646 w 177" name="T30"/>
                  <a:gd fmla="*/ 2147483646 h 313" name="T31"/>
                  <a:gd fmla="*/ 2147483646 w 177" name="T32"/>
                  <a:gd fmla="*/ 2147483646 h 313" name="T33"/>
                  <a:gd fmla="*/ 2147483646 w 177" name="T34"/>
                  <a:gd fmla="*/ 2147483646 h 313" name="T35"/>
                  <a:gd fmla="*/ 2147483646 w 177" name="T36"/>
                  <a:gd fmla="*/ 2147483646 h 313" name="T37"/>
                  <a:gd fmla="*/ 2147483646 w 177" name="T38"/>
                  <a:gd fmla="*/ 2147483646 h 313" name="T39"/>
                  <a:gd fmla="*/ 2147483646 w 177" name="T40"/>
                  <a:gd fmla="*/ 2147483646 h 313" name="T41"/>
                  <a:gd fmla="*/ 2147483646 w 177" name="T42"/>
                  <a:gd fmla="*/ 2147483646 h 313" name="T43"/>
                  <a:gd fmla="*/ 2147483646 w 177" name="T44"/>
                  <a:gd fmla="*/ 2147483646 h 313" name="T45"/>
                  <a:gd fmla="*/ 2147483646 w 177" name="T46"/>
                  <a:gd fmla="*/ 2147483646 h 313" name="T47"/>
                  <a:gd fmla="*/ 2147483646 w 177" name="T48"/>
                  <a:gd fmla="*/ 2147483646 h 313" name="T49"/>
                  <a:gd fmla="*/ 2147483646 w 177" name="T50"/>
                  <a:gd fmla="*/ 2147483646 h 313" name="T51"/>
                  <a:gd fmla="*/ 2147483646 w 177" name="T52"/>
                  <a:gd fmla="*/ 2147483646 h 313" name="T53"/>
                  <a:gd fmla="*/ 2147483646 w 177" name="T54"/>
                  <a:gd fmla="*/ 2147483646 h 313"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313" w="177">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25" name="Freeform 34"/>
              <p:cNvSpPr/>
              <p:nvPr/>
            </p:nvSpPr>
            <p:spPr bwMode="invGray">
              <a:xfrm>
                <a:off x="3242270" y="2837041"/>
                <a:ext cx="1642212" cy="1589924"/>
              </a:xfrm>
              <a:custGeom>
                <a:gdLst>
                  <a:gd fmla="*/ 2147483646 w 857" name="T0"/>
                  <a:gd fmla="*/ 2147483646 h 841" name="T1"/>
                  <a:gd fmla="*/ 2147483646 w 857" name="T2"/>
                  <a:gd fmla="*/ 2147483646 h 841" name="T3"/>
                  <a:gd fmla="*/ 2147483646 w 857" name="T4"/>
                  <a:gd fmla="*/ 2147483646 h 841" name="T5"/>
                  <a:gd fmla="*/ 2147483646 w 857" name="T6"/>
                  <a:gd fmla="*/ 2147483646 h 841" name="T7"/>
                  <a:gd fmla="*/ 2147483646 w 857" name="T8"/>
                  <a:gd fmla="*/ 2147483646 h 841" name="T9"/>
                  <a:gd fmla="*/ 2147483646 w 857" name="T10"/>
                  <a:gd fmla="*/ 2147483646 h 841" name="T11"/>
                  <a:gd fmla="*/ 2147483646 w 857" name="T12"/>
                  <a:gd fmla="*/ 2147483646 h 841" name="T13"/>
                  <a:gd fmla="*/ 2147483646 w 857" name="T14"/>
                  <a:gd fmla="*/ 2147483646 h 841" name="T15"/>
                  <a:gd fmla="*/ 2147483646 w 857" name="T16"/>
                  <a:gd fmla="*/ 2147483646 h 841" name="T17"/>
                  <a:gd fmla="*/ 2147483646 w 857" name="T18"/>
                  <a:gd fmla="*/ 2147483646 h 841" name="T19"/>
                  <a:gd fmla="*/ 2147483646 w 857" name="T20"/>
                  <a:gd fmla="*/ 2147483646 h 841" name="T21"/>
                  <a:gd fmla="*/ 2147483646 w 857" name="T22"/>
                  <a:gd fmla="*/ 2147483646 h 841" name="T23"/>
                  <a:gd fmla="*/ 2147483646 w 857" name="T24"/>
                  <a:gd fmla="*/ 2147483646 h 841" name="T25"/>
                  <a:gd fmla="*/ 2147483646 w 857" name="T26"/>
                  <a:gd fmla="*/ 2147483646 h 841" name="T27"/>
                  <a:gd fmla="*/ 2147483646 w 857" name="T28"/>
                  <a:gd fmla="*/ 2147483646 h 841" name="T29"/>
                  <a:gd fmla="*/ 2147483646 w 857" name="T30"/>
                  <a:gd fmla="*/ 2147483646 h 841" name="T31"/>
                  <a:gd fmla="*/ 2147483646 w 857" name="T32"/>
                  <a:gd fmla="*/ 2147483646 h 841" name="T33"/>
                  <a:gd fmla="*/ 2147483646 w 857" name="T34"/>
                  <a:gd fmla="*/ 2147483646 h 841" name="T35"/>
                  <a:gd fmla="*/ 2147483646 w 857" name="T36"/>
                  <a:gd fmla="*/ 2147483646 h 841" name="T37"/>
                  <a:gd fmla="*/ 2147483646 w 857" name="T38"/>
                  <a:gd fmla="*/ 2147483646 h 841" name="T39"/>
                  <a:gd fmla="*/ 2147483646 w 857" name="T40"/>
                  <a:gd fmla="*/ 2147483646 h 841" name="T41"/>
                  <a:gd fmla="*/ 2147483646 w 857" name="T42"/>
                  <a:gd fmla="*/ 2147483646 h 841" name="T43"/>
                  <a:gd fmla="*/ 2147483646 w 857" name="T44"/>
                  <a:gd fmla="*/ 2147483646 h 841" name="T45"/>
                  <a:gd fmla="*/ 2147483646 w 857" name="T46"/>
                  <a:gd fmla="*/ 2147483646 h 841" name="T47"/>
                  <a:gd fmla="*/ 2147483646 w 857" name="T48"/>
                  <a:gd fmla="*/ 2147483646 h 841" name="T49"/>
                  <a:gd fmla="*/ 2147483646 w 857" name="T50"/>
                  <a:gd fmla="*/ 2147483646 h 841" name="T51"/>
                  <a:gd fmla="*/ 2147483646 w 857" name="T52"/>
                  <a:gd fmla="*/ 2147483646 h 841" name="T53"/>
                  <a:gd fmla="*/ 2147483646 w 857" name="T54"/>
                  <a:gd fmla="*/ 2147483646 h 841" name="T55"/>
                  <a:gd fmla="*/ 2147483646 w 857" name="T56"/>
                  <a:gd fmla="*/ 2147483646 h 841" name="T57"/>
                  <a:gd fmla="*/ 2147483646 w 857" name="T58"/>
                  <a:gd fmla="*/ 2147483646 h 841" name="T59"/>
                  <a:gd fmla="*/ 2147483646 w 857" name="T60"/>
                  <a:gd fmla="*/ 2147483646 h 841" name="T61"/>
                  <a:gd fmla="*/ 2147483646 w 857" name="T62"/>
                  <a:gd fmla="*/ 2147483646 h 841" name="T63"/>
                  <a:gd fmla="*/ 2147483646 w 857" name="T64"/>
                  <a:gd fmla="*/ 2147483646 h 841" name="T65"/>
                  <a:gd fmla="*/ 2147483646 w 857" name="T66"/>
                  <a:gd fmla="*/ 2147483646 h 841" name="T67"/>
                  <a:gd fmla="*/ 2147483646 w 857" name="T68"/>
                  <a:gd fmla="*/ 2147483646 h 841" name="T69"/>
                  <a:gd fmla="*/ 2147483646 w 857" name="T70"/>
                  <a:gd fmla="*/ 2147483646 h 841" name="T71"/>
                  <a:gd fmla="*/ 2147483646 w 857" name="T72"/>
                  <a:gd fmla="*/ 2147483646 h 841" name="T73"/>
                  <a:gd fmla="*/ 2147483646 w 857" name="T74"/>
                  <a:gd fmla="*/ 2147483646 h 841" name="T75"/>
                  <a:gd fmla="*/ 2147483646 w 857" name="T76"/>
                  <a:gd fmla="*/ 2147483646 h 841" name="T77"/>
                  <a:gd fmla="*/ 2147483646 w 857" name="T78"/>
                  <a:gd fmla="*/ 2147483646 h 841" name="T79"/>
                  <a:gd fmla="*/ 2147483646 w 857" name="T80"/>
                  <a:gd fmla="*/ 2147483646 h 841" name="T81"/>
                  <a:gd fmla="*/ 2147483646 w 857" name="T82"/>
                  <a:gd fmla="*/ 2147483646 h 841" name="T83"/>
                  <a:gd fmla="*/ 2147483646 w 857" name="T84"/>
                  <a:gd fmla="*/ 0 h 841" name="T85"/>
                  <a:gd fmla="*/ 2147483646 w 857" name="T86"/>
                  <a:gd fmla="*/ 2147483646 h 841" name="T87"/>
                  <a:gd fmla="*/ 2147483646 w 857" name="T88"/>
                  <a:gd fmla="*/ 2147483646 h 841" name="T89"/>
                  <a:gd fmla="*/ 2147483646 w 857" name="T90"/>
                  <a:gd fmla="*/ 2147483646 h 841" name="T91"/>
                  <a:gd fmla="*/ 2147483646 w 857" name="T92"/>
                  <a:gd fmla="*/ 2147483646 h 841" name="T93"/>
                  <a:gd fmla="*/ 2147483646 w 857" name="T94"/>
                  <a:gd fmla="*/ 2147483646 h 841" name="T95"/>
                  <a:gd fmla="*/ 2147483646 w 857" name="T96"/>
                  <a:gd fmla="*/ 2147483646 h 841" name="T97"/>
                  <a:gd fmla="*/ 2147483646 w 857" name="T98"/>
                  <a:gd fmla="*/ 2147483646 h 841" name="T99"/>
                  <a:gd fmla="*/ 2147483646 w 857" name="T100"/>
                  <a:gd fmla="*/ 2147483646 h 841" name="T101"/>
                  <a:gd fmla="*/ 2147483646 w 857" name="T102"/>
                  <a:gd fmla="*/ 2147483646 h 841" name="T103"/>
                  <a:gd fmla="*/ 2147483646 w 857" name="T104"/>
                  <a:gd fmla="*/ 2147483646 h 841" name="T105"/>
                  <a:gd fmla="*/ 2147483646 w 857" name="T106"/>
                  <a:gd fmla="*/ 2147483646 h 841" name="T107"/>
                  <a:gd fmla="*/ 2147483646 w 857" name="T108"/>
                  <a:gd fmla="*/ 2147483646 h 841" name="T109"/>
                  <a:gd fmla="*/ 2147483646 w 857" name="T110"/>
                  <a:gd fmla="*/ 2147483646 h 841" name="T111"/>
                  <a:gd fmla="*/ 2147483646 w 857" name="T112"/>
                  <a:gd fmla="*/ 2147483646 h 84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841" w="857">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26" name="Freeform 25"/>
              <p:cNvSpPr/>
              <p:nvPr/>
            </p:nvSpPr>
            <p:spPr bwMode="invGray">
              <a:xfrm>
                <a:off x="2768740" y="3289598"/>
                <a:ext cx="1503502" cy="1168109"/>
              </a:xfrm>
              <a:custGeom>
                <a:gdLst>
                  <a:gd fmla="*/ 2147483646 w 785" name="T0"/>
                  <a:gd fmla="*/ 2147483646 h 617" name="T1"/>
                  <a:gd fmla="*/ 2147483646 w 785" name="T2"/>
                  <a:gd fmla="*/ 2147483646 h 617" name="T3"/>
                  <a:gd fmla="*/ 2147483646 w 785" name="T4"/>
                  <a:gd fmla="*/ 2147483646 h 617" name="T5"/>
                  <a:gd fmla="*/ 2147483646 w 785" name="T6"/>
                  <a:gd fmla="*/ 2147483646 h 617" name="T7"/>
                  <a:gd fmla="*/ 2147483646 w 785" name="T8"/>
                  <a:gd fmla="*/ 2147483646 h 617" name="T9"/>
                  <a:gd fmla="*/ 2147483646 w 785" name="T10"/>
                  <a:gd fmla="*/ 2147483646 h 617" name="T11"/>
                  <a:gd fmla="*/ 2147483646 w 785" name="T12"/>
                  <a:gd fmla="*/ 2147483646 h 617" name="T13"/>
                  <a:gd fmla="*/ 2147483646 w 785" name="T14"/>
                  <a:gd fmla="*/ 2147483646 h 617" name="T15"/>
                  <a:gd fmla="*/ 2147483646 w 785" name="T16"/>
                  <a:gd fmla="*/ 2147483646 h 617" name="T17"/>
                  <a:gd fmla="*/ 2147483646 w 785" name="T18"/>
                  <a:gd fmla="*/ 2147483646 h 617" name="T19"/>
                  <a:gd fmla="*/ 2147483646 w 785" name="T20"/>
                  <a:gd fmla="*/ 2147483646 h 617" name="T21"/>
                  <a:gd fmla="*/ 2147483646 w 785" name="T22"/>
                  <a:gd fmla="*/ 2147483646 h 617" name="T23"/>
                  <a:gd fmla="*/ 2147483646 w 785" name="T24"/>
                  <a:gd fmla="*/ 2147483646 h 617" name="T25"/>
                  <a:gd fmla="*/ 2147483646 w 785" name="T26"/>
                  <a:gd fmla="*/ 2147483646 h 617" name="T27"/>
                  <a:gd fmla="*/ 2147483646 w 785" name="T28"/>
                  <a:gd fmla="*/ 2147483646 h 617" name="T29"/>
                  <a:gd fmla="*/ 2147483646 w 785" name="T30"/>
                  <a:gd fmla="*/ 2147483646 h 617" name="T31"/>
                  <a:gd fmla="*/ 2147483646 w 785" name="T32"/>
                  <a:gd fmla="*/ 2147483646 h 617" name="T33"/>
                  <a:gd fmla="*/ 2147483646 w 785" name="T34"/>
                  <a:gd fmla="*/ 2147483646 h 617" name="T35"/>
                  <a:gd fmla="*/ 2147483646 w 785" name="T36"/>
                  <a:gd fmla="*/ 2147483646 h 617" name="T37"/>
                  <a:gd fmla="*/ 2147483646 w 785" name="T38"/>
                  <a:gd fmla="*/ 2147483646 h 617" name="T39"/>
                  <a:gd fmla="*/ 0 w 785" name="T40"/>
                  <a:gd fmla="*/ 2147483646 h 617" name="T41"/>
                  <a:gd fmla="*/ 2147483646 w 785" name="T42"/>
                  <a:gd fmla="*/ 2147483646 h 617" name="T43"/>
                  <a:gd fmla="*/ 2147483646 w 785" name="T44"/>
                  <a:gd fmla="*/ 2147483646 h 617" name="T45"/>
                  <a:gd fmla="*/ 2147483646 w 785" name="T46"/>
                  <a:gd fmla="*/ 2147483646 h 617" name="T47"/>
                  <a:gd fmla="*/ 2147483646 w 785" name="T48"/>
                  <a:gd fmla="*/ 2147483646 h 617" name="T49"/>
                  <a:gd fmla="*/ 2147483646 w 785" name="T50"/>
                  <a:gd fmla="*/ 2147483646 h 617" name="T51"/>
                  <a:gd fmla="*/ 2147483646 w 785" name="T52"/>
                  <a:gd fmla="*/ 2147483646 h 617" name="T53"/>
                  <a:gd fmla="*/ 2147483646 w 785" name="T54"/>
                  <a:gd fmla="*/ 2147483646 h 617" name="T55"/>
                  <a:gd fmla="*/ 2147483646 w 785" name="T56"/>
                  <a:gd fmla="*/ 2147483646 h 617" name="T57"/>
                  <a:gd fmla="*/ 2147483646 w 785" name="T58"/>
                  <a:gd fmla="*/ 2147483646 h 617" name="T59"/>
                  <a:gd fmla="*/ 2147483646 w 785" name="T60"/>
                  <a:gd fmla="*/ 0 h 617" name="T61"/>
                  <a:gd fmla="*/ 2147483646 w 785" name="T62"/>
                  <a:gd fmla="*/ 2147483646 h 617" name="T63"/>
                  <a:gd fmla="*/ 2147483646 w 785" name="T64"/>
                  <a:gd fmla="*/ 2147483646 h 617" name="T65"/>
                  <a:gd fmla="*/ 2147483646 w 785" name="T66"/>
                  <a:gd fmla="*/ 2147483646 h 617" name="T67"/>
                  <a:gd fmla="*/ 2147483646 w 785" name="T68"/>
                  <a:gd fmla="*/ 2147483646 h 617" name="T69"/>
                  <a:gd fmla="*/ 2147483646 w 785" name="T70"/>
                  <a:gd fmla="*/ 2147483646 h 617" name="T71"/>
                  <a:gd fmla="*/ 2147483646 w 785" name="T72"/>
                  <a:gd fmla="*/ 2147483646 h 617" name="T73"/>
                  <a:gd fmla="*/ 2147483646 w 785" name="T74"/>
                  <a:gd fmla="*/ 2147483646 h 617" name="T75"/>
                  <a:gd fmla="*/ 2147483646 w 785" name="T76"/>
                  <a:gd fmla="*/ 2147483646 h 617" name="T77"/>
                  <a:gd fmla="*/ 2147483646 w 785" name="T78"/>
                  <a:gd fmla="*/ 2147483646 h 617" name="T79"/>
                  <a:gd fmla="*/ 2147483646 w 785" name="T80"/>
                  <a:gd fmla="*/ 2147483646 h 617" name="T81"/>
                  <a:gd fmla="*/ 2147483646 w 785" name="T82"/>
                  <a:gd fmla="*/ 2147483646 h 617" name="T83"/>
                  <a:gd fmla="*/ 2147483646 w 785" name="T84"/>
                  <a:gd fmla="*/ 2147483646 h 617" name="T85"/>
                  <a:gd fmla="*/ 2147483646 w 785" name="T86"/>
                  <a:gd fmla="*/ 2147483646 h 617" name="T87"/>
                  <a:gd fmla="*/ 2147483646 w 785" name="T88"/>
                  <a:gd fmla="*/ 2147483646 h 617" name="T89"/>
                  <a:gd fmla="*/ 2147483646 w 785" name="T90"/>
                  <a:gd fmla="*/ 2147483646 h 617" name="T91"/>
                  <a:gd fmla="*/ 2147483646 w 785" name="T92"/>
                  <a:gd fmla="*/ 2147483646 h 61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617" w="785">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27" name="Freeform 21"/>
              <p:cNvSpPr/>
              <p:nvPr/>
            </p:nvSpPr>
            <p:spPr bwMode="invGray">
              <a:xfrm>
                <a:off x="4269050" y="4910264"/>
                <a:ext cx="707906" cy="669441"/>
              </a:xfrm>
              <a:custGeom>
                <a:gdLst>
                  <a:gd fmla="*/ 2147483646 w 369" name="T0"/>
                  <a:gd fmla="*/ 2147483646 h 353" name="T1"/>
                  <a:gd fmla="*/ 2147483646 w 369" name="T2"/>
                  <a:gd fmla="*/ 2147483646 h 353" name="T3"/>
                  <a:gd fmla="*/ 2147483646 w 369" name="T4"/>
                  <a:gd fmla="*/ 2147483646 h 353" name="T5"/>
                  <a:gd fmla="*/ 2147483646 w 369" name="T6"/>
                  <a:gd fmla="*/ 2147483646 h 353" name="T7"/>
                  <a:gd fmla="*/ 2147483646 w 369" name="T8"/>
                  <a:gd fmla="*/ 2147483646 h 353" name="T9"/>
                  <a:gd fmla="*/ 2147483646 w 369" name="T10"/>
                  <a:gd fmla="*/ 2147483646 h 353" name="T11"/>
                  <a:gd fmla="*/ 2147483646 w 369" name="T12"/>
                  <a:gd fmla="*/ 2147483646 h 353" name="T13"/>
                  <a:gd fmla="*/ 2147483646 w 369" name="T14"/>
                  <a:gd fmla="*/ 2147483646 h 353" name="T15"/>
                  <a:gd fmla="*/ 2147483646 w 369" name="T16"/>
                  <a:gd fmla="*/ 2147483646 h 353" name="T17"/>
                  <a:gd fmla="*/ 2147483646 w 369" name="T18"/>
                  <a:gd fmla="*/ 2147483646 h 353" name="T19"/>
                  <a:gd fmla="*/ 2147483646 w 369" name="T20"/>
                  <a:gd fmla="*/ 2147483646 h 353" name="T21"/>
                  <a:gd fmla="*/ 2147483646 w 369" name="T22"/>
                  <a:gd fmla="*/ 2147483646 h 353" name="T23"/>
                  <a:gd fmla="*/ 2147483646 w 369" name="T24"/>
                  <a:gd fmla="*/ 2147483646 h 353" name="T25"/>
                  <a:gd fmla="*/ 2147483646 w 369" name="T26"/>
                  <a:gd fmla="*/ 0 h 353" name="T27"/>
                  <a:gd fmla="*/ 2147483646 w 369" name="T28"/>
                  <a:gd fmla="*/ 2147483646 h 353" name="T29"/>
                  <a:gd fmla="*/ 2147483646 w 369" name="T30"/>
                  <a:gd fmla="*/ 2147483646 h 353" name="T31"/>
                  <a:gd fmla="*/ 2147483646 w 369" name="T32"/>
                  <a:gd fmla="*/ 2147483646 h 353" name="T33"/>
                  <a:gd fmla="*/ 2147483646 w 369" name="T34"/>
                  <a:gd fmla="*/ 2147483646 h 353" name="T35"/>
                  <a:gd fmla="*/ 2147483646 w 369" name="T36"/>
                  <a:gd fmla="*/ 2147483646 h 353" name="T37"/>
                  <a:gd fmla="*/ 2147483646 w 369" name="T38"/>
                  <a:gd fmla="*/ 2147483646 h 353" name="T39"/>
                  <a:gd fmla="*/ 2147483646 w 369" name="T40"/>
                  <a:gd fmla="*/ 2147483646 h 353" name="T41"/>
                  <a:gd fmla="*/ 2147483646 w 369" name="T42"/>
                  <a:gd fmla="*/ 2147483646 h 353" name="T43"/>
                  <a:gd fmla="*/ 2147483646 w 369" name="T44"/>
                  <a:gd fmla="*/ 2147483646 h 353" name="T45"/>
                  <a:gd fmla="*/ 2147483646 w 369" name="T46"/>
                  <a:gd fmla="*/ 2147483646 h 353" name="T47"/>
                  <a:gd fmla="*/ 2147483646 w 369" name="T48"/>
                  <a:gd fmla="*/ 2147483646 h 353" name="T49"/>
                  <a:gd fmla="*/ 2147483646 w 369" name="T50"/>
                  <a:gd fmla="*/ 2147483646 h 353" name="T51"/>
                  <a:gd fmla="*/ 2147483646 w 369" name="T52"/>
                  <a:gd fmla="*/ 2147483646 h 353" name="T53"/>
                  <a:gd fmla="*/ 2147483646 w 369" name="T54"/>
                  <a:gd fmla="*/ 2147483646 h 353" name="T55"/>
                  <a:gd fmla="*/ 2147483646 w 369" name="T56"/>
                  <a:gd fmla="*/ 2147483646 h 353" name="T57"/>
                  <a:gd fmla="*/ 2147483646 w 369" name="T58"/>
                  <a:gd fmla="*/ 2147483646 h 353" name="T59"/>
                  <a:gd fmla="*/ 2147483646 w 369" name="T60"/>
                  <a:gd fmla="*/ 2147483646 h 353" name="T61"/>
                  <a:gd fmla="*/ 2147483646 w 369" name="T62"/>
                  <a:gd fmla="*/ 2147483646 h 353" name="T63"/>
                  <a:gd fmla="*/ 2147483646 w 369" name="T64"/>
                  <a:gd fmla="*/ 2147483646 h 35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353" w="369">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28" name="Freeform 22"/>
              <p:cNvSpPr/>
              <p:nvPr/>
            </p:nvSpPr>
            <p:spPr bwMode="invGray">
              <a:xfrm>
                <a:off x="3470267" y="4864152"/>
                <a:ext cx="1090557" cy="1166402"/>
              </a:xfrm>
              <a:custGeom>
                <a:gdLst>
                  <a:gd fmla="*/ 2147483646 w 569" name="T0"/>
                  <a:gd fmla="*/ 2147483646 h 617" name="T1"/>
                  <a:gd fmla="*/ 2147483646 w 569" name="T2"/>
                  <a:gd fmla="*/ 2147483646 h 617" name="T3"/>
                  <a:gd fmla="*/ 2147483646 w 569" name="T4"/>
                  <a:gd fmla="*/ 2147483646 h 617" name="T5"/>
                  <a:gd fmla="*/ 2147483646 w 569" name="T6"/>
                  <a:gd fmla="*/ 2147483646 h 617" name="T7"/>
                  <a:gd fmla="*/ 2147483646 w 569" name="T8"/>
                  <a:gd fmla="*/ 2147483646 h 617" name="T9"/>
                  <a:gd fmla="*/ 2147483646 w 569" name="T10"/>
                  <a:gd fmla="*/ 2147483646 h 617" name="T11"/>
                  <a:gd fmla="*/ 2147483646 w 569" name="T12"/>
                  <a:gd fmla="*/ 2147483646 h 617" name="T13"/>
                  <a:gd fmla="*/ 2147483646 w 569" name="T14"/>
                  <a:gd fmla="*/ 2147483646 h 617" name="T15"/>
                  <a:gd fmla="*/ 2147483646 w 569" name="T16"/>
                  <a:gd fmla="*/ 2147483646 h 617" name="T17"/>
                  <a:gd fmla="*/ 2147483646 w 569" name="T18"/>
                  <a:gd fmla="*/ 2147483646 h 617" name="T19"/>
                  <a:gd fmla="*/ 2147483646 w 569" name="T20"/>
                  <a:gd fmla="*/ 2147483646 h 617" name="T21"/>
                  <a:gd fmla="*/ 2147483646 w 569" name="T22"/>
                  <a:gd fmla="*/ 2147483646 h 617" name="T23"/>
                  <a:gd fmla="*/ 2147483646 w 569" name="T24"/>
                  <a:gd fmla="*/ 2147483646 h 617" name="T25"/>
                  <a:gd fmla="*/ 2147483646 w 569" name="T26"/>
                  <a:gd fmla="*/ 2147483646 h 617" name="T27"/>
                  <a:gd fmla="*/ 2147483646 w 569" name="T28"/>
                  <a:gd fmla="*/ 2147483646 h 617" name="T29"/>
                  <a:gd fmla="*/ 2147483646 w 569" name="T30"/>
                  <a:gd fmla="*/ 2147483646 h 617" name="T31"/>
                  <a:gd fmla="*/ 2147483646 w 569" name="T32"/>
                  <a:gd fmla="*/ 2147483646 h 617" name="T33"/>
                  <a:gd fmla="*/ 2147483646 w 569" name="T34"/>
                  <a:gd fmla="*/ 2147483646 h 617" name="T35"/>
                  <a:gd fmla="*/ 2147483646 w 569" name="T36"/>
                  <a:gd fmla="*/ 2147483646 h 617" name="T37"/>
                  <a:gd fmla="*/ 2147483646 w 569" name="T38"/>
                  <a:gd fmla="*/ 2147483646 h 617" name="T39"/>
                  <a:gd fmla="*/ 2147483646 w 569" name="T40"/>
                  <a:gd fmla="*/ 2147483646 h 617" name="T41"/>
                  <a:gd fmla="*/ 2147483646 w 569" name="T42"/>
                  <a:gd fmla="*/ 2147483646 h 617" name="T43"/>
                  <a:gd fmla="*/ 2147483646 w 569" name="T44"/>
                  <a:gd fmla="*/ 2147483646 h 617" name="T45"/>
                  <a:gd fmla="*/ 2147483646 w 569" name="T46"/>
                  <a:gd fmla="*/ 2147483646 h 617" name="T47"/>
                  <a:gd fmla="*/ 2147483646 w 569" name="T48"/>
                  <a:gd fmla="*/ 2147483646 h 617" name="T49"/>
                  <a:gd fmla="*/ 2147483646 w 569" name="T50"/>
                  <a:gd fmla="*/ 0 h 617" name="T51"/>
                  <a:gd fmla="*/ 2147483646 w 569" name="T52"/>
                  <a:gd fmla="*/ 0 h 617" name="T53"/>
                  <a:gd fmla="*/ 2147483646 w 569" name="T54"/>
                  <a:gd fmla="*/ 2147483646 h 617" name="T55"/>
                  <a:gd fmla="*/ 2147483646 w 569" name="T56"/>
                  <a:gd fmla="*/ 2147483646 h 617" name="T57"/>
                  <a:gd fmla="*/ 2147483646 w 569" name="T58"/>
                  <a:gd fmla="*/ 2147483646 h 617" name="T59"/>
                  <a:gd fmla="*/ 2147483646 w 569" name="T60"/>
                  <a:gd fmla="*/ 2147483646 h 617" name="T61"/>
                  <a:gd fmla="*/ 2147483646 w 569" name="T62"/>
                  <a:gd fmla="*/ 2147483646 h 617" name="T63"/>
                  <a:gd fmla="*/ 2147483646 w 569" name="T64"/>
                  <a:gd fmla="*/ 2147483646 h 617" name="T65"/>
                  <a:gd fmla="*/ 2147483646 w 569" name="T66"/>
                  <a:gd fmla="*/ 2147483646 h 617" name="T67"/>
                  <a:gd fmla="*/ 0 w 569" name="T68"/>
                  <a:gd fmla="*/ 2147483646 h 617" name="T69"/>
                  <a:gd fmla="*/ 2147483646 w 569" name="T70"/>
                  <a:gd fmla="*/ 2147483646 h 617" name="T71"/>
                  <a:gd fmla="*/ 2147483646 w 569" name="T72"/>
                  <a:gd fmla="*/ 2147483646 h 617" name="T73"/>
                  <a:gd fmla="*/ 2147483646 w 569" name="T74"/>
                  <a:gd fmla="*/ 2147483646 h 617" name="T75"/>
                  <a:gd fmla="*/ 2147483646 w 569" name="T76"/>
                  <a:gd fmla="*/ 2147483646 h 617" name="T77"/>
                  <a:gd fmla="*/ 2147483646 w 569" name="T78"/>
                  <a:gd fmla="*/ 2147483646 h 617" name="T79"/>
                  <a:gd fmla="*/ 2147483646 w 569" name="T80"/>
                  <a:gd fmla="*/ 2147483646 h 617" name="T81"/>
                  <a:gd fmla="*/ 2147483646 w 569" name="T82"/>
                  <a:gd fmla="*/ 2147483646 h 617" name="T83"/>
                  <a:gd fmla="*/ 2147483646 w 569" name="T84"/>
                  <a:gd fmla="*/ 2147483646 h 617" name="T85"/>
                  <a:gd fmla="*/ 2147483646 w 569" name="T86"/>
                  <a:gd fmla="*/ 2147483646 h 617" name="T87"/>
                  <a:gd fmla="*/ 2147483646 w 569" name="T88"/>
                  <a:gd fmla="*/ 2147483646 h 617" name="T89"/>
                  <a:gd fmla="*/ 2147483646 w 569" name="T90"/>
                  <a:gd fmla="*/ 2147483646 h 617" name="T91"/>
                  <a:gd fmla="*/ 2147483646 w 569" name="T92"/>
                  <a:gd fmla="*/ 2147483646 h 617" name="T93"/>
                  <a:gd fmla="*/ 2147483646 w 569" name="T94"/>
                  <a:gd fmla="*/ 2147483646 h 617" name="T95"/>
                  <a:gd fmla="*/ 2147483646 w 569" name="T96"/>
                  <a:gd fmla="*/ 2147483646 h 617" name="T97"/>
                  <a:gd fmla="*/ 2147483646 w 569" name="T98"/>
                  <a:gd fmla="*/ 2147483646 h 617" name="T99"/>
                  <a:gd fmla="*/ 2147483646 w 569" name="T100"/>
                  <a:gd fmla="*/ 2147483646 h 617" name="T101"/>
                  <a:gd fmla="*/ 2147483646 w 569" name="T102"/>
                  <a:gd fmla="*/ 2147483646 h 617" name="T103"/>
                  <a:gd fmla="*/ 2147483646 w 569" name="T104"/>
                  <a:gd fmla="*/ 2147483646 h 617" name="T105"/>
                  <a:gd fmla="*/ 2147483646 w 569" name="T106"/>
                  <a:gd fmla="*/ 2147483646 h 617" name="T107"/>
                  <a:gd fmla="*/ 2147483646 w 569" name="T108"/>
                  <a:gd fmla="*/ 2147483646 h 61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617" w="569">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29" name="Freeform 23"/>
              <p:cNvSpPr/>
              <p:nvPr/>
            </p:nvSpPr>
            <p:spPr bwMode="invGray">
              <a:xfrm>
                <a:off x="1434242" y="3515021"/>
                <a:ext cx="2318231" cy="1485753"/>
              </a:xfrm>
              <a:custGeom>
                <a:gdLst>
                  <a:gd fmla="*/ 2147483646 w 1209" name="T0"/>
                  <a:gd fmla="*/ 2147483646 h 785" name="T1"/>
                  <a:gd fmla="*/ 2147483646 w 1209" name="T2"/>
                  <a:gd fmla="*/ 2147483646 h 785" name="T3"/>
                  <a:gd fmla="*/ 2147483646 w 1209" name="T4"/>
                  <a:gd fmla="*/ 2147483646 h 785" name="T5"/>
                  <a:gd fmla="*/ 2147483646 w 1209" name="T6"/>
                  <a:gd fmla="*/ 2147483646 h 785" name="T7"/>
                  <a:gd fmla="*/ 2147483646 w 1209" name="T8"/>
                  <a:gd fmla="*/ 2147483646 h 785" name="T9"/>
                  <a:gd fmla="*/ 2147483646 w 1209" name="T10"/>
                  <a:gd fmla="*/ 2147483646 h 785" name="T11"/>
                  <a:gd fmla="*/ 2147483646 w 1209" name="T12"/>
                  <a:gd fmla="*/ 2147483646 h 785" name="T13"/>
                  <a:gd fmla="*/ 2147483646 w 1209" name="T14"/>
                  <a:gd fmla="*/ 2147483646 h 785" name="T15"/>
                  <a:gd fmla="*/ 2147483646 w 1209" name="T16"/>
                  <a:gd fmla="*/ 2147483646 h 785" name="T17"/>
                  <a:gd fmla="*/ 2147483646 w 1209" name="T18"/>
                  <a:gd fmla="*/ 2147483646 h 785" name="T19"/>
                  <a:gd fmla="*/ 2147483646 w 1209" name="T20"/>
                  <a:gd fmla="*/ 2147483646 h 785" name="T21"/>
                  <a:gd fmla="*/ 2147483646 w 1209" name="T22"/>
                  <a:gd fmla="*/ 2147483646 h 785" name="T23"/>
                  <a:gd fmla="*/ 2147483646 w 1209" name="T24"/>
                  <a:gd fmla="*/ 2147483646 h 785" name="T25"/>
                  <a:gd fmla="*/ 2147483646 w 1209" name="T26"/>
                  <a:gd fmla="*/ 2147483646 h 785" name="T27"/>
                  <a:gd fmla="*/ 2147483646 w 1209" name="T28"/>
                  <a:gd fmla="*/ 2147483646 h 785" name="T29"/>
                  <a:gd fmla="*/ 2147483646 w 1209" name="T30"/>
                  <a:gd fmla="*/ 2147483646 h 785" name="T31"/>
                  <a:gd fmla="*/ 2147483646 w 1209" name="T32"/>
                  <a:gd fmla="*/ 2147483646 h 785" name="T33"/>
                  <a:gd fmla="*/ 2147483646 w 1209" name="T34"/>
                  <a:gd fmla="*/ 2147483646 h 785" name="T35"/>
                  <a:gd fmla="*/ 2147483646 w 1209" name="T36"/>
                  <a:gd fmla="*/ 2147483646 h 785" name="T37"/>
                  <a:gd fmla="*/ 2147483646 w 1209" name="T38"/>
                  <a:gd fmla="*/ 2147483646 h 785" name="T39"/>
                  <a:gd fmla="*/ 2147483646 w 1209" name="T40"/>
                  <a:gd fmla="*/ 2147483646 h 785" name="T41"/>
                  <a:gd fmla="*/ 2147483646 w 1209" name="T42"/>
                  <a:gd fmla="*/ 2147483646 h 785" name="T43"/>
                  <a:gd fmla="*/ 2147483646 w 1209" name="T44"/>
                  <a:gd fmla="*/ 2147483646 h 785" name="T45"/>
                  <a:gd fmla="*/ 2147483646 w 1209" name="T46"/>
                  <a:gd fmla="*/ 2147483646 h 785" name="T47"/>
                  <a:gd fmla="*/ 2147483646 w 1209" name="T48"/>
                  <a:gd fmla="*/ 2147483646 h 785" name="T49"/>
                  <a:gd fmla="*/ 2147483646 w 1209" name="T50"/>
                  <a:gd fmla="*/ 2147483646 h 785" name="T51"/>
                  <a:gd fmla="*/ 2147483646 w 1209" name="T52"/>
                  <a:gd fmla="*/ 2147483646 h 785" name="T53"/>
                  <a:gd fmla="*/ 2147483646 w 1209" name="T54"/>
                  <a:gd fmla="*/ 2147483646 h 785" name="T55"/>
                  <a:gd fmla="*/ 2147483646 w 1209" name="T56"/>
                  <a:gd fmla="*/ 2147483646 h 785" name="T57"/>
                  <a:gd fmla="*/ 0 w 1209" name="T58"/>
                  <a:gd fmla="*/ 2147483646 h 785" name="T59"/>
                  <a:gd fmla="*/ 2147483646 w 1209" name="T60"/>
                  <a:gd fmla="*/ 2147483646 h 785" name="T61"/>
                  <a:gd fmla="*/ 2147483646 w 1209" name="T62"/>
                  <a:gd fmla="*/ 2147483646 h 785" name="T63"/>
                  <a:gd fmla="*/ 2147483646 w 1209" name="T64"/>
                  <a:gd fmla="*/ 2147483646 h 785" name="T65"/>
                  <a:gd fmla="*/ 2147483646 w 1209" name="T66"/>
                  <a:gd fmla="*/ 2147483646 h 785" name="T67"/>
                  <a:gd fmla="*/ 2147483646 w 1209" name="T68"/>
                  <a:gd fmla="*/ 2147483646 h 785" name="T69"/>
                  <a:gd fmla="*/ 2147483646 w 1209" name="T70"/>
                  <a:gd fmla="*/ 2147483646 h 785" name="T71"/>
                  <a:gd fmla="*/ 2147483646 w 1209" name="T72"/>
                  <a:gd fmla="*/ 2147483646 h 785" name="T73"/>
                  <a:gd fmla="*/ 2147483646 w 1209" name="T74"/>
                  <a:gd fmla="*/ 2147483646 h 785" name="T75"/>
                  <a:gd fmla="*/ 2147483646 w 1209" name="T76"/>
                  <a:gd fmla="*/ 2147483646 h 785" name="T77"/>
                  <a:gd fmla="*/ 2147483646 w 1209" name="T78"/>
                  <a:gd fmla="*/ 2147483646 h 785" name="T79"/>
                  <a:gd fmla="*/ 2147483646 w 1209" name="T80"/>
                  <a:gd fmla="*/ 2147483646 h 785" name="T81"/>
                  <a:gd fmla="*/ 2147483646 w 1209" name="T82"/>
                  <a:gd fmla="*/ 2147483646 h 785" name="T83"/>
                  <a:gd fmla="*/ 2147483646 w 1209" name="T84"/>
                  <a:gd fmla="*/ 2147483646 h 785" name="T85"/>
                  <a:gd fmla="*/ 2147483646 w 1209" name="T86"/>
                  <a:gd fmla="*/ 2147483646 h 785" name="T87"/>
                  <a:gd fmla="*/ 2147483646 w 1209" name="T88"/>
                  <a:gd fmla="*/ 2147483646 h 785" name="T89"/>
                  <a:gd fmla="*/ 2147483646 w 1209" name="T90"/>
                  <a:gd fmla="*/ 2147483646 h 785" name="T91"/>
                  <a:gd fmla="*/ 2147483646 w 1209" name="T92"/>
                  <a:gd fmla="*/ 2147483646 h 785" name="T93"/>
                  <a:gd fmla="*/ 2147483646 w 1209" name="T94"/>
                  <a:gd fmla="*/ 2147483646 h 785" name="T95"/>
                  <a:gd fmla="*/ 2147483646 w 1209" name="T96"/>
                  <a:gd fmla="*/ 2147483646 h 785" name="T97"/>
                  <a:gd fmla="*/ 2147483646 w 1209" name="T98"/>
                  <a:gd fmla="*/ 2147483646 h 785" name="T99"/>
                  <a:gd fmla="*/ 2147483646 w 1209" name="T100"/>
                  <a:gd fmla="*/ 2147483646 h 785" name="T101"/>
                  <a:gd fmla="*/ 2147483646 w 1209" name="T102"/>
                  <a:gd fmla="*/ 2147483646 h 785" name="T103"/>
                  <a:gd fmla="*/ 2147483646 w 1209" name="T104"/>
                  <a:gd fmla="*/ 2147483646 h 785" name="T105"/>
                  <a:gd fmla="*/ 2147483646 w 1209" name="T106"/>
                  <a:gd fmla="*/ 2147483646 h 785" name="T107"/>
                  <a:gd fmla="*/ 2147483646 w 1209" name="T108"/>
                  <a:gd fmla="*/ 2147483646 h 785" name="T109"/>
                  <a:gd fmla="*/ 2147483646 w 1209" name="T110"/>
                  <a:gd fmla="*/ 2147483646 h 785" name="T111"/>
                  <a:gd fmla="*/ 2147483646 w 1209" name="T112"/>
                  <a:gd fmla="*/ 2147483646 h 785" name="T113"/>
                  <a:gd fmla="*/ 2147483646 w 1209" name="T114"/>
                  <a:gd fmla="*/ 2147483646 h 785" name="T115"/>
                  <a:gd fmla="*/ 2147483646 w 1209" name="T116"/>
                  <a:gd fmla="*/ 2147483646 h 785" name="T117"/>
                  <a:gd fmla="*/ 2147483646 w 1209" name="T118"/>
                  <a:gd fmla="*/ 2147483646 h 785" name="T119"/>
                  <a:gd fmla="*/ 2147483646 w 1209" name="T120"/>
                  <a:gd fmla="*/ 2147483646 h 785" name="T121"/>
                  <a:gd fmla="*/ 2147483646 w 1209" name="T122"/>
                  <a:gd fmla="*/ 2147483646 h 78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785" w="1209">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30" name="Freeform 36"/>
              <p:cNvSpPr/>
              <p:nvPr/>
            </p:nvSpPr>
            <p:spPr bwMode="invGray">
              <a:xfrm>
                <a:off x="1243649" y="1752611"/>
                <a:ext cx="2437809" cy="1953679"/>
              </a:xfrm>
              <a:custGeom>
                <a:gdLst>
                  <a:gd fmla="*/ 2147483646 w 1273" name="T0"/>
                  <a:gd fmla="*/ 2147483646 h 1033" name="T1"/>
                  <a:gd fmla="*/ 2147483646 w 1273" name="T2"/>
                  <a:gd fmla="*/ 2147483646 h 1033" name="T3"/>
                  <a:gd fmla="*/ 2147483646 w 1273" name="T4"/>
                  <a:gd fmla="*/ 2147483646 h 1033" name="T5"/>
                  <a:gd fmla="*/ 2147483646 w 1273" name="T6"/>
                  <a:gd fmla="*/ 2147483646 h 1033" name="T7"/>
                  <a:gd fmla="*/ 2147483646 w 1273" name="T8"/>
                  <a:gd fmla="*/ 2147483646 h 1033" name="T9"/>
                  <a:gd fmla="*/ 2147483646 w 1273" name="T10"/>
                  <a:gd fmla="*/ 2147483646 h 1033" name="T11"/>
                  <a:gd fmla="*/ 2147483646 w 1273" name="T12"/>
                  <a:gd fmla="*/ 2147483646 h 1033" name="T13"/>
                  <a:gd fmla="*/ 2147483646 w 1273" name="T14"/>
                  <a:gd fmla="*/ 2147483646 h 1033" name="T15"/>
                  <a:gd fmla="*/ 2147483646 w 1273" name="T16"/>
                  <a:gd fmla="*/ 2147483646 h 1033" name="T17"/>
                  <a:gd fmla="*/ 2147483646 w 1273" name="T18"/>
                  <a:gd fmla="*/ 2147483646 h 1033" name="T19"/>
                  <a:gd fmla="*/ 2147483646 w 1273" name="T20"/>
                  <a:gd fmla="*/ 2147483646 h 1033" name="T21"/>
                  <a:gd fmla="*/ 2147483646 w 1273" name="T22"/>
                  <a:gd fmla="*/ 2147483646 h 1033" name="T23"/>
                  <a:gd fmla="*/ 2147483646 w 1273" name="T24"/>
                  <a:gd fmla="*/ 2147483646 h 1033" name="T25"/>
                  <a:gd fmla="*/ 2147483646 w 1273" name="T26"/>
                  <a:gd fmla="*/ 2147483646 h 1033" name="T27"/>
                  <a:gd fmla="*/ 2147483646 w 1273" name="T28"/>
                  <a:gd fmla="*/ 2147483646 h 1033" name="T29"/>
                  <a:gd fmla="*/ 2147483646 w 1273" name="T30"/>
                  <a:gd fmla="*/ 2147483646 h 1033" name="T31"/>
                  <a:gd fmla="*/ 2147483646 w 1273" name="T32"/>
                  <a:gd fmla="*/ 2147483646 h 1033" name="T33"/>
                  <a:gd fmla="*/ 2147483646 w 1273" name="T34"/>
                  <a:gd fmla="*/ 2147483646 h 1033" name="T35"/>
                  <a:gd fmla="*/ 2147483646 w 1273" name="T36"/>
                  <a:gd fmla="*/ 2147483646 h 1033" name="T37"/>
                  <a:gd fmla="*/ 2147483646 w 1273" name="T38"/>
                  <a:gd fmla="*/ 2147483646 h 1033" name="T39"/>
                  <a:gd fmla="*/ 2147483646 w 1273" name="T40"/>
                  <a:gd fmla="*/ 2147483646 h 1033" name="T41"/>
                  <a:gd fmla="*/ 2147483646 w 1273" name="T42"/>
                  <a:gd fmla="*/ 2147483646 h 1033" name="T43"/>
                  <a:gd fmla="*/ 2147483646 w 1273" name="T44"/>
                  <a:gd fmla="*/ 2147483646 h 1033" name="T45"/>
                  <a:gd fmla="*/ 2147483646 w 1273" name="T46"/>
                  <a:gd fmla="*/ 2147483646 h 1033" name="T47"/>
                  <a:gd fmla="*/ 2147483646 w 1273" name="T48"/>
                  <a:gd fmla="*/ 2147483646 h 1033" name="T49"/>
                  <a:gd fmla="*/ 0 w 1273" name="T50"/>
                  <a:gd fmla="*/ 2147483646 h 1033" name="T51"/>
                  <a:gd fmla="*/ 2147483646 w 1273" name="T52"/>
                  <a:gd fmla="*/ 2147483646 h 1033" name="T53"/>
                  <a:gd fmla="*/ 2147483646 w 1273" name="T54"/>
                  <a:gd fmla="*/ 2147483646 h 1033" name="T55"/>
                  <a:gd fmla="*/ 2147483646 w 1273" name="T56"/>
                  <a:gd fmla="*/ 2147483646 h 1033" name="T57"/>
                  <a:gd fmla="*/ 0 w 1273" name="T58"/>
                  <a:gd fmla="*/ 2147483646 h 1033" name="T59"/>
                  <a:gd fmla="*/ 2147483646 w 1273" name="T60"/>
                  <a:gd fmla="*/ 2147483646 h 1033" name="T61"/>
                  <a:gd fmla="*/ 2147483646 w 1273" name="T62"/>
                  <a:gd fmla="*/ 2147483646 h 1033" name="T63"/>
                  <a:gd fmla="*/ 2147483646 w 1273" name="T64"/>
                  <a:gd fmla="*/ 2147483646 h 1033" name="T65"/>
                  <a:gd fmla="*/ 2147483646 w 1273" name="T66"/>
                  <a:gd fmla="*/ 2147483646 h 1033" name="T67"/>
                  <a:gd fmla="*/ 2147483646 w 1273" name="T68"/>
                  <a:gd fmla="*/ 2147483646 h 1033" name="T69"/>
                  <a:gd fmla="*/ 2147483646 w 1273" name="T70"/>
                  <a:gd fmla="*/ 2147483646 h 1033" name="T71"/>
                  <a:gd fmla="*/ 2147483646 w 1273" name="T72"/>
                  <a:gd fmla="*/ 2147483646 h 1033" name="T73"/>
                  <a:gd fmla="*/ 2147483646 w 1273" name="T74"/>
                  <a:gd fmla="*/ 2147483646 h 1033" name="T75"/>
                  <a:gd fmla="*/ 2147483646 w 1273" name="T76"/>
                  <a:gd fmla="*/ 2147483646 h 1033" name="T77"/>
                  <a:gd fmla="*/ 2147483646 w 1273" name="T78"/>
                  <a:gd fmla="*/ 2147483646 h 1033" name="T79"/>
                  <a:gd fmla="*/ 2147483646 w 1273" name="T80"/>
                  <a:gd fmla="*/ 2147483646 h 1033" name="T81"/>
                  <a:gd fmla="*/ 2147483646 w 1273" name="T82"/>
                  <a:gd fmla="*/ 2147483646 h 1033" name="T83"/>
                  <a:gd fmla="*/ 2147483646 w 1273" name="T84"/>
                  <a:gd fmla="*/ 2147483646 h 1033" name="T85"/>
                  <a:gd fmla="*/ 2147483646 w 1273" name="T86"/>
                  <a:gd fmla="*/ 2147483646 h 1033" name="T87"/>
                  <a:gd fmla="*/ 2147483646 w 1273" name="T88"/>
                  <a:gd fmla="*/ 0 h 1033" name="T89"/>
                  <a:gd fmla="*/ 2147483646 w 1273" name="T90"/>
                  <a:gd fmla="*/ 2147483646 h 1033" name="T91"/>
                  <a:gd fmla="*/ 2147483646 w 1273" name="T92"/>
                  <a:gd fmla="*/ 2147483646 h 1033" name="T93"/>
                  <a:gd fmla="*/ 2147483646 w 1273" name="T94"/>
                  <a:gd fmla="*/ 2147483646 h 1033" name="T95"/>
                  <a:gd fmla="*/ 2147483646 w 1273" name="T96"/>
                  <a:gd fmla="*/ 2147483646 h 1033" name="T97"/>
                  <a:gd fmla="*/ 2147483646 w 1273" name="T98"/>
                  <a:gd fmla="*/ 2147483646 h 1033" name="T99"/>
                  <a:gd fmla="*/ 2147483646 w 1273" name="T100"/>
                  <a:gd fmla="*/ 2147483646 h 1033" name="T101"/>
                  <a:gd fmla="*/ 2147483646 w 1273" name="T102"/>
                  <a:gd fmla="*/ 2147483646 h 1033" name="T103"/>
                  <a:gd fmla="*/ 2147483646 w 1273" name="T104"/>
                  <a:gd fmla="*/ 2147483646 h 1033" name="T105"/>
                  <a:gd fmla="*/ 2147483646 w 1273" name="T106"/>
                  <a:gd fmla="*/ 2147483646 h 1033" name="T107"/>
                  <a:gd fmla="*/ 2147483646 w 1273" name="T108"/>
                  <a:gd fmla="*/ 2147483646 h 103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033" w="127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31" name="Freeform 15"/>
              <p:cNvSpPr/>
              <p:nvPr/>
            </p:nvSpPr>
            <p:spPr bwMode="gray">
              <a:xfrm>
                <a:off x="5775183" y="4018695"/>
                <a:ext cx="689204" cy="606406"/>
              </a:xfrm>
              <a:custGeom>
                <a:gdLst>
                  <a:gd fmla="*/ 2147483646 w 361" name="T0"/>
                  <a:gd fmla="*/ 0 h 321" name="T1"/>
                  <a:gd fmla="*/ 2147483646 w 361" name="T2"/>
                  <a:gd fmla="*/ 0 h 321" name="T3"/>
                  <a:gd fmla="*/ 2147483646 w 361" name="T4"/>
                  <a:gd fmla="*/ 2147483646 h 321" name="T5"/>
                  <a:gd fmla="*/ 2147483646 w 361" name="T6"/>
                  <a:gd fmla="*/ 2147483646 h 321" name="T7"/>
                  <a:gd fmla="*/ 2147483646 w 361" name="T8"/>
                  <a:gd fmla="*/ 2147483646 h 321" name="T9"/>
                  <a:gd fmla="*/ 2147483646 w 361" name="T10"/>
                  <a:gd fmla="*/ 2147483646 h 321" name="T11"/>
                  <a:gd fmla="*/ 2147483646 w 361" name="T12"/>
                  <a:gd fmla="*/ 2147483646 h 321" name="T13"/>
                  <a:gd fmla="*/ 2147483646 w 361" name="T14"/>
                  <a:gd fmla="*/ 2147483646 h 321" name="T15"/>
                  <a:gd fmla="*/ 2147483646 w 361" name="T16"/>
                  <a:gd fmla="*/ 2147483646 h 321" name="T17"/>
                  <a:gd fmla="*/ 2147483646 w 361" name="T18"/>
                  <a:gd fmla="*/ 2147483646 h 321" name="T19"/>
                  <a:gd fmla="*/ 2147483646 w 361" name="T20"/>
                  <a:gd fmla="*/ 2147483646 h 321" name="T21"/>
                  <a:gd fmla="*/ 0 w 361" name="T22"/>
                  <a:gd fmla="*/ 2147483646 h 321" name="T23"/>
                  <a:gd fmla="*/ 2147483646 w 361" name="T24"/>
                  <a:gd fmla="*/ 2147483646 h 321" name="T25"/>
                  <a:gd fmla="*/ 2147483646 w 361" name="T26"/>
                  <a:gd fmla="*/ 2147483646 h 321" name="T27"/>
                  <a:gd fmla="*/ 2147483646 w 361" name="T28"/>
                  <a:gd fmla="*/ 2147483646 h 321" name="T29"/>
                  <a:gd fmla="*/ 2147483646 w 361" name="T30"/>
                  <a:gd fmla="*/ 2147483646 h 321" name="T31"/>
                  <a:gd fmla="*/ 2147483646 w 361" name="T32"/>
                  <a:gd fmla="*/ 2147483646 h 321" name="T33"/>
                  <a:gd fmla="*/ 2147483646 w 361" name="T34"/>
                  <a:gd fmla="*/ 2147483646 h 321" name="T35"/>
                  <a:gd fmla="*/ 2147483646 w 361" name="T36"/>
                  <a:gd fmla="*/ 2147483646 h 321" name="T37"/>
                  <a:gd fmla="*/ 2147483646 w 361" name="T38"/>
                  <a:gd fmla="*/ 2147483646 h 321" name="T39"/>
                  <a:gd fmla="*/ 2147483646 w 361" name="T40"/>
                  <a:gd fmla="*/ 2147483646 h 321" name="T41"/>
                  <a:gd fmla="*/ 2147483646 w 361" name="T42"/>
                  <a:gd fmla="*/ 2147483646 h 321" name="T43"/>
                  <a:gd fmla="*/ 2147483646 w 361" name="T44"/>
                  <a:gd fmla="*/ 2147483646 h 321" name="T45"/>
                  <a:gd fmla="*/ 2147483646 w 361" name="T46"/>
                  <a:gd fmla="*/ 2147483646 h 321" name="T47"/>
                  <a:gd fmla="*/ 2147483646 w 361" name="T48"/>
                  <a:gd fmla="*/ 2147483646 h 321" name="T49"/>
                  <a:gd fmla="*/ 2147483646 w 361" name="T50"/>
                  <a:gd fmla="*/ 2147483646 h 321" name="T51"/>
                  <a:gd fmla="*/ 2147483646 w 361" name="T52"/>
                  <a:gd fmla="*/ 2147483646 h 321" name="T53"/>
                  <a:gd fmla="*/ 2147483646 w 361" name="T54"/>
                  <a:gd fmla="*/ 2147483646 h 321" name="T55"/>
                  <a:gd fmla="*/ 2147483646 w 361" name="T56"/>
                  <a:gd fmla="*/ 2147483646 h 321" name="T57"/>
                  <a:gd fmla="*/ 2147483646 w 361" name="T58"/>
                  <a:gd fmla="*/ 2147483646 h 321" name="T59"/>
                  <a:gd fmla="*/ 2147483646 w 361" name="T60"/>
                  <a:gd fmla="*/ 2147483646 h 321" name="T61"/>
                  <a:gd fmla="*/ 2147483646 w 361" name="T62"/>
                  <a:gd fmla="*/ 2147483646 h 321" name="T63"/>
                  <a:gd fmla="*/ 2147483646 w 361" name="T64"/>
                  <a:gd fmla="*/ 2147483646 h 321" name="T65"/>
                  <a:gd fmla="*/ 2147483646 w 361" name="T66"/>
                  <a:gd fmla="*/ 2147483646 h 321" name="T67"/>
                  <a:gd fmla="*/ 2147483646 w 361" name="T68"/>
                  <a:gd fmla="*/ 2147483646 h 321" name="T69"/>
                  <a:gd fmla="*/ 2147483646 w 361" name="T70"/>
                  <a:gd fmla="*/ 2147483646 h 321" name="T71"/>
                  <a:gd fmla="*/ 2147483646 w 361" name="T72"/>
                  <a:gd fmla="*/ 2147483646 h 321" name="T73"/>
                  <a:gd fmla="*/ 2147483646 w 361" name="T74"/>
                  <a:gd fmla="*/ 2147483646 h 321" name="T75"/>
                  <a:gd fmla="*/ 2147483646 w 361" name="T76"/>
                  <a:gd fmla="*/ 2147483646 h 321" name="T77"/>
                  <a:gd fmla="*/ 2147483646 w 361" name="T78"/>
                  <a:gd fmla="*/ 2147483646 h 321" name="T79"/>
                  <a:gd fmla="*/ 2147483646 w 361" name="T80"/>
                  <a:gd fmla="*/ 2147483646 h 321" name="T81"/>
                  <a:gd fmla="*/ 2147483646 w 361" name="T82"/>
                  <a:gd fmla="*/ 2147483646 h 321" name="T83"/>
                  <a:gd fmla="*/ 2147483646 w 361" name="T84"/>
                  <a:gd fmla="*/ 2147483646 h 321" name="T85"/>
                  <a:gd fmla="*/ 2147483646 w 361" name="T86"/>
                  <a:gd fmla="*/ 2147483646 h 321" name="T87"/>
                  <a:gd fmla="*/ 2147483646 w 361" name="T88"/>
                  <a:gd fmla="*/ 2147483646 h 321" name="T89"/>
                  <a:gd fmla="*/ 2147483646 w 361" name="T90"/>
                  <a:gd fmla="*/ 2147483646 h 321" name="T91"/>
                  <a:gd fmla="*/ 2147483646 w 361" name="T92"/>
                  <a:gd fmla="*/ 2147483646 h 321" name="T93"/>
                  <a:gd fmla="*/ 2147483646 w 361" name="T94"/>
                  <a:gd fmla="*/ 2147483646 h 321" name="T95"/>
                  <a:gd fmla="*/ 2147483646 w 361" name="T96"/>
                  <a:gd fmla="*/ 2147483646 h 321" name="T97"/>
                  <a:gd fmla="*/ 2147483646 w 361" name="T98"/>
                  <a:gd fmla="*/ 0 h 321"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21" w="36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32" name="Freeform 17"/>
              <p:cNvSpPr/>
              <p:nvPr/>
            </p:nvSpPr>
            <p:spPr bwMode="gray">
              <a:xfrm>
                <a:off x="6032438" y="4575543"/>
                <a:ext cx="459183" cy="561854"/>
              </a:xfrm>
              <a:custGeom>
                <a:gdLst>
                  <a:gd fmla="*/ 2147483646 w 241" name="T0"/>
                  <a:gd fmla="*/ 2147483646 h 297" name="T1"/>
                  <a:gd fmla="*/ 2147483646 w 241" name="T2"/>
                  <a:gd fmla="*/ 0 h 297" name="T3"/>
                  <a:gd fmla="*/ 2147483646 w 241" name="T4"/>
                  <a:gd fmla="*/ 2147483646 h 297" name="T5"/>
                  <a:gd fmla="*/ 2147483646 w 241" name="T6"/>
                  <a:gd fmla="*/ 2147483646 h 297" name="T7"/>
                  <a:gd fmla="*/ 2147483646 w 241" name="T8"/>
                  <a:gd fmla="*/ 2147483646 h 297" name="T9"/>
                  <a:gd fmla="*/ 2147483646 w 241" name="T10"/>
                  <a:gd fmla="*/ 2147483646 h 297" name="T11"/>
                  <a:gd fmla="*/ 2147483646 w 241" name="T12"/>
                  <a:gd fmla="*/ 2147483646 h 297" name="T13"/>
                  <a:gd fmla="*/ 2147483646 w 241" name="T14"/>
                  <a:gd fmla="*/ 2147483646 h 297" name="T15"/>
                  <a:gd fmla="*/ 2147483646 w 241" name="T16"/>
                  <a:gd fmla="*/ 2147483646 h 297" name="T17"/>
                  <a:gd fmla="*/ 2147483646 w 241" name="T18"/>
                  <a:gd fmla="*/ 2147483646 h 297" name="T19"/>
                  <a:gd fmla="*/ 2147483646 w 241" name="T20"/>
                  <a:gd fmla="*/ 2147483646 h 297" name="T21"/>
                  <a:gd fmla="*/ 2147483646 w 241" name="T22"/>
                  <a:gd fmla="*/ 2147483646 h 297" name="T23"/>
                  <a:gd fmla="*/ 2147483646 w 241" name="T24"/>
                  <a:gd fmla="*/ 2147483646 h 297" name="T25"/>
                  <a:gd fmla="*/ 2147483646 w 241" name="T26"/>
                  <a:gd fmla="*/ 2147483646 h 297" name="T27"/>
                  <a:gd fmla="*/ 2147483646 w 241" name="T28"/>
                  <a:gd fmla="*/ 2147483646 h 297" name="T29"/>
                  <a:gd fmla="*/ 2147483646 w 241" name="T30"/>
                  <a:gd fmla="*/ 2147483646 h 297" name="T31"/>
                  <a:gd fmla="*/ 0 w 241" name="T32"/>
                  <a:gd fmla="*/ 2147483646 h 297" name="T33"/>
                  <a:gd fmla="*/ 0 w 241" name="T34"/>
                  <a:gd fmla="*/ 2147483646 h 297" name="T35"/>
                  <a:gd fmla="*/ 2147483646 w 241" name="T36"/>
                  <a:gd fmla="*/ 2147483646 h 297" name="T37"/>
                  <a:gd fmla="*/ 2147483646 w 241" name="T38"/>
                  <a:gd fmla="*/ 2147483646 h 297" name="T39"/>
                  <a:gd fmla="*/ 2147483646 w 241" name="T40"/>
                  <a:gd fmla="*/ 2147483646 h 297" name="T41"/>
                  <a:gd fmla="*/ 2147483646 w 241" name="T42"/>
                  <a:gd fmla="*/ 2147483646 h 297" name="T43"/>
                  <a:gd fmla="*/ 2147483646 w 241" name="T44"/>
                  <a:gd fmla="*/ 2147483646 h 297" name="T45"/>
                  <a:gd fmla="*/ 2147483646 w 241" name="T46"/>
                  <a:gd fmla="*/ 2147483646 h 297" name="T47"/>
                  <a:gd fmla="*/ 2147483646 w 241" name="T48"/>
                  <a:gd fmla="*/ 2147483646 h 297" name="T49"/>
                  <a:gd fmla="*/ 2147483646 w 241" name="T50"/>
                  <a:gd fmla="*/ 2147483646 h 297" name="T51"/>
                  <a:gd fmla="*/ 2147483646 w 241" name="T52"/>
                  <a:gd fmla="*/ 2147483646 h 297" name="T53"/>
                  <a:gd fmla="*/ 2147483646 w 241" name="T54"/>
                  <a:gd fmla="*/ 2147483646 h 297" name="T55"/>
                  <a:gd fmla="*/ 2147483646 w 241" name="T56"/>
                  <a:gd fmla="*/ 2147483646 h 297" name="T57"/>
                  <a:gd fmla="*/ 2147483646 w 241" name="T58"/>
                  <a:gd fmla="*/ 2147483646 h 297" name="T59"/>
                  <a:gd fmla="*/ 2147483646 w 241" name="T60"/>
                  <a:gd fmla="*/ 2147483646 h 297" name="T61"/>
                  <a:gd fmla="*/ 2147483646 w 241" name="T62"/>
                  <a:gd fmla="*/ 2147483646 h 297" name="T63"/>
                  <a:gd fmla="*/ 2147483646 w 241" name="T64"/>
                  <a:gd fmla="*/ 2147483646 h 297" name="T65"/>
                  <a:gd fmla="*/ 2147483646 w 241" name="T66"/>
                  <a:gd fmla="*/ 2147483646 h 297" name="T67"/>
                  <a:gd fmla="*/ 2147483646 w 241" name="T68"/>
                  <a:gd fmla="*/ 2147483646 h 297" name="T69"/>
                  <a:gd fmla="*/ 2147483646 w 241" name="T70"/>
                  <a:gd fmla="*/ 2147483646 h 297" name="T71"/>
                  <a:gd fmla="*/ 2147483646 w 241" name="T72"/>
                  <a:gd fmla="*/ 2147483646 h 297" name="T73"/>
                  <a:gd fmla="*/ 2147483646 w 241" name="T74"/>
                  <a:gd fmla="*/ 2147483646 h 297" name="T75"/>
                  <a:gd fmla="*/ 2147483646 w 241" name="T76"/>
                  <a:gd fmla="*/ 2147483646 h 297" name="T77"/>
                  <a:gd fmla="*/ 2147483646 w 241" name="T78"/>
                  <a:gd fmla="*/ 2147483646 h 297" name="T79"/>
                  <a:gd fmla="*/ 2147483646 w 241" name="T80"/>
                  <a:gd fmla="*/ 2147483646 h 297" name="T81"/>
                  <a:gd fmla="*/ 2147483646 w 241" name="T82"/>
                  <a:gd fmla="*/ 2147483646 h 297" name="T83"/>
                  <a:gd fmla="*/ 2147483646 w 241" name="T84"/>
                  <a:gd fmla="*/ 2147483646 h 297" name="T85"/>
                  <a:gd fmla="*/ 2147483646 w 241" name="T86"/>
                  <a:gd fmla="*/ 2147483646 h 297" name="T87"/>
                  <a:gd fmla="*/ 2147483646 w 241" name="T88"/>
                  <a:gd fmla="*/ 2147483646 h 297" name="T89"/>
                  <a:gd fmla="*/ 2147483646 w 241" name="T90"/>
                  <a:gd fmla="*/ 2147483646 h 297" name="T91"/>
                  <a:gd fmla="*/ 2147483646 w 241" name="T92"/>
                  <a:gd fmla="*/ 2147483646 h 297" name="T93"/>
                  <a:gd fmla="*/ 2147483646 w 241" name="T94"/>
                  <a:gd fmla="*/ 2147483646 h 297" name="T95"/>
                  <a:gd fmla="*/ 2147483646 w 241" name="T96"/>
                  <a:gd fmla="*/ 2147483646 h 297" name="T97"/>
                  <a:gd fmla="*/ 2147483646 w 241" name="T98"/>
                  <a:gd fmla="*/ 2147483646 h 297" name="T99"/>
                  <a:gd fmla="*/ 2147483646 w 241" name="T100"/>
                  <a:gd fmla="*/ 2147483646 h 297" name="T101"/>
                  <a:gd fmla="*/ 2147483646 w 241" name="T102"/>
                  <a:gd fmla="*/ 2147483646 h 297" name="T103"/>
                  <a:gd fmla="*/ 2147483646 w 241" name="T104"/>
                  <a:gd fmla="*/ 2147483646 h 297" name="T105"/>
                  <a:gd fmla="*/ 2147483646 w 241" name="T106"/>
                  <a:gd fmla="*/ 2147483646 h 297" name="T107"/>
                  <a:gd fmla="*/ 2147483646 w 241" name="T108"/>
                  <a:gd fmla="*/ 2147483646 h 297" name="T109"/>
                  <a:gd fmla="*/ 2147483646 w 241" name="T110"/>
                  <a:gd fmla="*/ 2147483646 h 297" name="T111"/>
                  <a:gd fmla="*/ 2147483646 w 241" name="T112"/>
                  <a:gd fmla="*/ 2147483646 h 29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297" w="241">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E62129"/>
              </a:solid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33" name="Freeform 37"/>
              <p:cNvSpPr/>
              <p:nvPr/>
            </p:nvSpPr>
            <p:spPr bwMode="invGray">
              <a:xfrm>
                <a:off x="6324213" y="5349159"/>
                <a:ext cx="243939" cy="488419"/>
              </a:xfrm>
              <a:custGeom>
                <a:gdLst>
                  <a:gd fmla="*/ 2147483646 w 129" name="T0"/>
                  <a:gd fmla="*/ 2147483646 h 257" name="T1"/>
                  <a:gd fmla="*/ 2147483646 w 129" name="T2"/>
                  <a:gd fmla="*/ 2147483646 h 257" name="T3"/>
                  <a:gd fmla="*/ 2147483646 w 129" name="T4"/>
                  <a:gd fmla="*/ 2147483646 h 257" name="T5"/>
                  <a:gd fmla="*/ 2147483646 w 129" name="T6"/>
                  <a:gd fmla="*/ 2147483646 h 257" name="T7"/>
                  <a:gd fmla="*/ 2147483646 w 129" name="T8"/>
                  <a:gd fmla="*/ 2147483646 h 257" name="T9"/>
                  <a:gd fmla="*/ 2147483646 w 129" name="T10"/>
                  <a:gd fmla="*/ 2147483646 h 257" name="T11"/>
                  <a:gd fmla="*/ 2147483646 w 129" name="T12"/>
                  <a:gd fmla="*/ 2147483646 h 257" name="T13"/>
                  <a:gd fmla="*/ 2147483646 w 129" name="T14"/>
                  <a:gd fmla="*/ 2147483646 h 257" name="T15"/>
                  <a:gd fmla="*/ 2147483646 w 129" name="T16"/>
                  <a:gd fmla="*/ 2147483646 h 257" name="T17"/>
                  <a:gd fmla="*/ 2147483646 w 129" name="T18"/>
                  <a:gd fmla="*/ 0 h 257" name="T19"/>
                  <a:gd fmla="*/ 2147483646 w 129" name="T20"/>
                  <a:gd fmla="*/ 2147483646 h 257" name="T21"/>
                  <a:gd fmla="*/ 2147483646 w 129" name="T22"/>
                  <a:gd fmla="*/ 2147483646 h 257" name="T23"/>
                  <a:gd fmla="*/ 2147483646 w 129" name="T24"/>
                  <a:gd fmla="*/ 2147483646 h 257" name="T25"/>
                  <a:gd fmla="*/ 2147483646 w 129" name="T26"/>
                  <a:gd fmla="*/ 2147483646 h 257" name="T27"/>
                  <a:gd fmla="*/ 2147483646 w 129" name="T28"/>
                  <a:gd fmla="*/ 2147483646 h 257" name="T29"/>
                  <a:gd fmla="*/ 0 w 129" name="T30"/>
                  <a:gd fmla="*/ 2147483646 h 257" name="T31"/>
                  <a:gd fmla="*/ 2147483646 w 129" name="T32"/>
                  <a:gd fmla="*/ 2147483646 h 257" name="T33"/>
                  <a:gd fmla="*/ 2147483646 w 129" name="T34"/>
                  <a:gd fmla="*/ 2147483646 h 257" name="T35"/>
                  <a:gd fmla="*/ 2147483646 w 129" name="T36"/>
                  <a:gd fmla="*/ 2147483646 h 25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57" w="129">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34" name="Freeform 13"/>
              <p:cNvSpPr/>
              <p:nvPr/>
            </p:nvSpPr>
            <p:spPr bwMode="gray">
              <a:xfrm>
                <a:off x="5755018" y="3304970"/>
                <a:ext cx="65370" cy="76850"/>
              </a:xfrm>
              <a:custGeom>
                <a:gdLst>
                  <a:gd fmla="*/ 2147483646 w 33" name="T0"/>
                  <a:gd fmla="*/ 2147483646 h 41" name="T1"/>
                  <a:gd fmla="*/ 2147483646 w 33" name="T2"/>
                  <a:gd fmla="*/ 2147483646 h 41" name="T3"/>
                  <a:gd fmla="*/ 2147483646 w 33" name="T4"/>
                  <a:gd fmla="*/ 2147483646 h 41" name="T5"/>
                  <a:gd fmla="*/ 0 w 33" name="T6"/>
                  <a:gd fmla="*/ 0 h 41" name="T7"/>
                  <a:gd fmla="*/ 2147483646 w 33" name="T8"/>
                  <a:gd fmla="*/ 2147483646 h 41" name="T9"/>
                  <a:gd fmla="*/ 2147483646 w 33" name="T10"/>
                  <a:gd fmla="*/ 2147483646 h 4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1" w="33">
                    <a:moveTo>
                      <a:pt x="32" y="40"/>
                    </a:moveTo>
                    <a:lnTo>
                      <a:pt x="8" y="40"/>
                    </a:lnTo>
                    <a:lnTo>
                      <a:pt x="8" y="24"/>
                    </a:lnTo>
                    <a:lnTo>
                      <a:pt x="0" y="0"/>
                    </a:lnTo>
                    <a:lnTo>
                      <a:pt x="24" y="8"/>
                    </a:lnTo>
                    <a:lnTo>
                      <a:pt x="32" y="4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35" name="Freeform 11"/>
              <p:cNvSpPr/>
              <p:nvPr/>
            </p:nvSpPr>
            <p:spPr bwMode="gray">
              <a:xfrm>
                <a:off x="5616311" y="3170055"/>
                <a:ext cx="216836" cy="242502"/>
              </a:xfrm>
              <a:custGeom>
                <a:gdLst>
                  <a:gd fmla="*/ 2147483646 w 113" name="T0"/>
                  <a:gd fmla="*/ 2147483646 h 129" name="T1"/>
                  <a:gd fmla="*/ 2147483646 w 113" name="T2"/>
                  <a:gd fmla="*/ 2147483646 h 129" name="T3"/>
                  <a:gd fmla="*/ 2147483646 w 113" name="T4"/>
                  <a:gd fmla="*/ 2147483646 h 129" name="T5"/>
                  <a:gd fmla="*/ 2147483646 w 113" name="T6"/>
                  <a:gd fmla="*/ 2147483646 h 129" name="T7"/>
                  <a:gd fmla="*/ 2147483646 w 113" name="T8"/>
                  <a:gd fmla="*/ 0 h 129" name="T9"/>
                  <a:gd fmla="*/ 2147483646 w 113" name="T10"/>
                  <a:gd fmla="*/ 0 h 129" name="T11"/>
                  <a:gd fmla="*/ 2147483646 w 113" name="T12"/>
                  <a:gd fmla="*/ 2147483646 h 129" name="T13"/>
                  <a:gd fmla="*/ 2147483646 w 113" name="T14"/>
                  <a:gd fmla="*/ 2147483646 h 129" name="T15"/>
                  <a:gd fmla="*/ 0 w 113" name="T16"/>
                  <a:gd fmla="*/ 2147483646 h 129" name="T17"/>
                  <a:gd fmla="*/ 0 w 113" name="T18"/>
                  <a:gd fmla="*/ 2147483646 h 129" name="T19"/>
                  <a:gd fmla="*/ 2147483646 w 113" name="T20"/>
                  <a:gd fmla="*/ 2147483646 h 129" name="T21"/>
                  <a:gd fmla="*/ 2147483646 w 113" name="T22"/>
                  <a:gd fmla="*/ 2147483646 h 129" name="T23"/>
                  <a:gd fmla="*/ 2147483646 w 113" name="T24"/>
                  <a:gd fmla="*/ 2147483646 h 129" name="T25"/>
                  <a:gd fmla="*/ 2147483646 w 113" name="T26"/>
                  <a:gd fmla="*/ 2147483646 h 129" name="T27"/>
                  <a:gd fmla="*/ 2147483646 w 113" name="T28"/>
                  <a:gd fmla="*/ 2147483646 h 129" name="T29"/>
                  <a:gd fmla="*/ 2147483646 w 113" name="T30"/>
                  <a:gd fmla="*/ 2147483646 h 129" name="T31"/>
                  <a:gd fmla="*/ 2147483646 w 113" name="T32"/>
                  <a:gd fmla="*/ 2147483646 h 12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29" w="113">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36" name="Freeform 12"/>
              <p:cNvSpPr/>
              <p:nvPr/>
            </p:nvSpPr>
            <p:spPr bwMode="gray">
              <a:xfrm>
                <a:off x="5755019" y="3289597"/>
                <a:ext cx="170600" cy="228839"/>
              </a:xfrm>
              <a:custGeom>
                <a:gdLst>
                  <a:gd fmla="*/ 2147483646 w 89" name="T0"/>
                  <a:gd fmla="*/ 2147483646 h 121" name="T1"/>
                  <a:gd fmla="*/ 2147483646 w 89" name="T2"/>
                  <a:gd fmla="*/ 2147483646 h 121" name="T3"/>
                  <a:gd fmla="*/ 2147483646 w 89" name="T4"/>
                  <a:gd fmla="*/ 2147483646 h 121" name="T5"/>
                  <a:gd fmla="*/ 2147483646 w 89" name="T6"/>
                  <a:gd fmla="*/ 2147483646 h 121" name="T7"/>
                  <a:gd fmla="*/ 2147483646 w 89" name="T8"/>
                  <a:gd fmla="*/ 0 h 121" name="T9"/>
                  <a:gd fmla="*/ 2147483646 w 89" name="T10"/>
                  <a:gd fmla="*/ 2147483646 h 121" name="T11"/>
                  <a:gd fmla="*/ 2147483646 w 89" name="T12"/>
                  <a:gd fmla="*/ 2147483646 h 121" name="T13"/>
                  <a:gd fmla="*/ 2147483646 w 89" name="T14"/>
                  <a:gd fmla="*/ 2147483646 h 121" name="T15"/>
                  <a:gd fmla="*/ 0 w 89" name="T16"/>
                  <a:gd fmla="*/ 2147483646 h 121" name="T17"/>
                  <a:gd fmla="*/ 2147483646 w 89" name="T18"/>
                  <a:gd fmla="*/ 2147483646 h 121" name="T19"/>
                  <a:gd fmla="*/ 2147483646 w 89" name="T20"/>
                  <a:gd fmla="*/ 2147483646 h 121" name="T21"/>
                  <a:gd fmla="*/ 2147483646 w 89" name="T22"/>
                  <a:gd fmla="*/ 2147483646 h 121" name="T23"/>
                  <a:gd fmla="*/ 2147483646 w 89" name="T24"/>
                  <a:gd fmla="*/ 2147483646 h 12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20" w="89">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sp>
            <p:nvSpPr>
              <p:cNvPr id="37" name="Freeform 16"/>
              <p:cNvSpPr/>
              <p:nvPr/>
            </p:nvSpPr>
            <p:spPr bwMode="invGray">
              <a:xfrm>
                <a:off x="6338552" y="4502101"/>
                <a:ext cx="122767" cy="104175"/>
              </a:xfrm>
              <a:custGeom>
                <a:gdLst>
                  <a:gd fmla="*/ 2147483646 w 65" name="T0"/>
                  <a:gd fmla="*/ 0 h 57" name="T1"/>
                  <a:gd fmla="*/ 0 w 65" name="T2"/>
                  <a:gd fmla="*/ 2147483646 h 57" name="T3"/>
                  <a:gd fmla="*/ 2147483646 w 65" name="T4"/>
                  <a:gd fmla="*/ 2147483646 h 57" name="T5"/>
                  <a:gd fmla="*/ 2147483646 w 65" name="T6"/>
                  <a:gd fmla="*/ 2147483646 h 57" name="T7"/>
                  <a:gd fmla="*/ 2147483646 w 65" name="T8"/>
                  <a:gd fmla="*/ 2147483646 h 57" name="T9"/>
                  <a:gd fmla="*/ 2147483646 w 65" name="T10"/>
                  <a:gd fmla="*/ 0 h 5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7" w="65">
                    <a:moveTo>
                      <a:pt x="24" y="0"/>
                    </a:moveTo>
                    <a:lnTo>
                      <a:pt x="0" y="40"/>
                    </a:lnTo>
                    <a:lnTo>
                      <a:pt x="24" y="56"/>
                    </a:lnTo>
                    <a:lnTo>
                      <a:pt x="64" y="40"/>
                    </a:lnTo>
                    <a:lnTo>
                      <a:pt x="64" y="24"/>
                    </a:lnTo>
                    <a:lnTo>
                      <a:pt x="24" y="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grpSp>
        <p:sp>
          <p:nvSpPr>
            <p:cNvPr id="54" name="Freeform 12"/>
            <p:cNvSpPr/>
            <p:nvPr/>
          </p:nvSpPr>
          <p:spPr bwMode="gray">
            <a:xfrm>
              <a:off x="4473473" y="2629291"/>
              <a:ext cx="115770" cy="155271"/>
            </a:xfrm>
            <a:custGeom>
              <a:gdLst>
                <a:gd fmla="*/ 2147483646 w 89" name="T0"/>
                <a:gd fmla="*/ 2147483646 h 121" name="T1"/>
                <a:gd fmla="*/ 2147483646 w 89" name="T2"/>
                <a:gd fmla="*/ 2147483646 h 121" name="T3"/>
                <a:gd fmla="*/ 2147483646 w 89" name="T4"/>
                <a:gd fmla="*/ 2147483646 h 121" name="T5"/>
                <a:gd fmla="*/ 2147483646 w 89" name="T6"/>
                <a:gd fmla="*/ 2147483646 h 121" name="T7"/>
                <a:gd fmla="*/ 2147483646 w 89" name="T8"/>
                <a:gd fmla="*/ 0 h 121" name="T9"/>
                <a:gd fmla="*/ 2147483646 w 89" name="T10"/>
                <a:gd fmla="*/ 2147483646 h 121" name="T11"/>
                <a:gd fmla="*/ 2147483646 w 89" name="T12"/>
                <a:gd fmla="*/ 2147483646 h 121" name="T13"/>
                <a:gd fmla="*/ 2147483646 w 89" name="T14"/>
                <a:gd fmla="*/ 2147483646 h 121" name="T15"/>
                <a:gd fmla="*/ 0 w 89" name="T16"/>
                <a:gd fmla="*/ 2147483646 h 121" name="T17"/>
                <a:gd fmla="*/ 2147483646 w 89" name="T18"/>
                <a:gd fmla="*/ 2147483646 h 121" name="T19"/>
                <a:gd fmla="*/ 2147483646 w 89" name="T20"/>
                <a:gd fmla="*/ 2147483646 h 121" name="T21"/>
                <a:gd fmla="*/ 2147483646 w 89" name="T22"/>
                <a:gd fmla="*/ 2147483646 h 121" name="T23"/>
                <a:gd fmla="*/ 2147483646 w 89" name="T24"/>
                <a:gd fmla="*/ 2147483646 h 12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20" w="89">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cap="rnd" cmpd="sng" w="12700">
              <a:solidFill>
                <a:schemeClr val="bg1"/>
              </a:solidFill>
              <a:prstDash val="solid"/>
              <a:round/>
            </a:ln>
            <a:effectLst/>
            <a:extLst/>
          </p:spPr>
          <p:txBody>
            <a:bodyPr/>
            <a:lstStyle/>
            <a:p>
              <a:pPr fontAlgn="auto">
                <a:spcBef>
                  <a:spcPct val="0"/>
                </a:spcBef>
                <a:spcAft>
                  <a:spcPct val="0"/>
                </a:spcAft>
                <a:defRPr/>
              </a:pPr>
              <a:endParaRPr altLang="en-US" lang="zh-CN" sz="1000">
                <a:latin charset="-122" pitchFamily="34" typeface="微软雅黑"/>
                <a:ea charset="-122" pitchFamily="34" typeface="微软雅黑"/>
              </a:endParaRPr>
            </a:p>
          </p:txBody>
        </p:sp>
      </p:grpSp>
      <p:sp>
        <p:nvSpPr>
          <p:cNvPr id="38" name="Line 548"/>
          <p:cNvSpPr>
            <a:spLocks noChangeShapeType="1"/>
          </p:cNvSpPr>
          <p:nvPr/>
        </p:nvSpPr>
        <p:spPr bwMode="auto">
          <a:xfrm flipV="1">
            <a:off x="4975355" y="2743352"/>
            <a:ext cx="1350345" cy="0"/>
          </a:xfrm>
          <a:prstGeom prst="line">
            <a:avLst/>
          </a:prstGeom>
          <a:noFill/>
          <a:ln w="12700">
            <a:solidFill>
              <a:schemeClr val="bg1">
                <a:lumMod val="50000"/>
              </a:schemeClr>
            </a:solidFill>
            <a:prstDash val="dash"/>
            <a:round/>
            <a:headEnd len="med" type="oval" w="med"/>
            <a:tailEnd len="med" type="oval" w="med"/>
          </a:ln>
          <a:extLst>
            <a:ext uri="{909E8E84-426E-40DD-AFC4-6F175D3DCCD1}">
              <a14:hiddenFill>
                <a:noFill/>
              </a14:hiddenFill>
            </a:ext>
          </a:extLst>
        </p:spPr>
        <p:txBody>
          <a:bodyPr bIns="34290" lIns="68580" rIns="68580" tIns="34290"/>
          <a:lstStyle/>
          <a:p>
            <a:endParaRPr altLang="en-US" lang="zh-CN">
              <a:latin charset="-122" pitchFamily="34" typeface="微软雅黑"/>
              <a:ea charset="-122" pitchFamily="34" typeface="微软雅黑"/>
            </a:endParaRPr>
          </a:p>
        </p:txBody>
      </p:sp>
      <p:sp>
        <p:nvSpPr>
          <p:cNvPr id="39" name="Line 548"/>
          <p:cNvSpPr>
            <a:spLocks noChangeShapeType="1"/>
          </p:cNvSpPr>
          <p:nvPr/>
        </p:nvSpPr>
        <p:spPr bwMode="auto">
          <a:xfrm flipV="1">
            <a:off x="4975355" y="3068392"/>
            <a:ext cx="1350345" cy="0"/>
          </a:xfrm>
          <a:prstGeom prst="line">
            <a:avLst/>
          </a:prstGeom>
          <a:noFill/>
          <a:ln w="12700">
            <a:solidFill>
              <a:schemeClr val="bg1">
                <a:lumMod val="50000"/>
              </a:schemeClr>
            </a:solidFill>
            <a:prstDash val="dash"/>
            <a:round/>
            <a:headEnd len="med" type="oval" w="med"/>
            <a:tailEnd len="med" type="oval" w="med"/>
          </a:ln>
          <a:extLst>
            <a:ext uri="{909E8E84-426E-40DD-AFC4-6F175D3DCCD1}">
              <a14:hiddenFill>
                <a:noFill/>
              </a14:hiddenFill>
            </a:ext>
          </a:extLst>
        </p:spPr>
        <p:txBody>
          <a:bodyPr bIns="34290" lIns="68580" rIns="68580" tIns="34290"/>
          <a:lstStyle/>
          <a:p>
            <a:endParaRPr altLang="en-US" lang="zh-CN">
              <a:latin charset="-122" pitchFamily="34" typeface="微软雅黑"/>
              <a:ea charset="-122" pitchFamily="34" typeface="微软雅黑"/>
            </a:endParaRPr>
          </a:p>
        </p:txBody>
      </p:sp>
      <p:sp>
        <p:nvSpPr>
          <p:cNvPr id="40" name="Line 548"/>
          <p:cNvSpPr>
            <a:spLocks noChangeShapeType="1"/>
          </p:cNvSpPr>
          <p:nvPr/>
        </p:nvSpPr>
        <p:spPr bwMode="auto">
          <a:xfrm flipV="1">
            <a:off x="4975355" y="3392242"/>
            <a:ext cx="1350345" cy="0"/>
          </a:xfrm>
          <a:prstGeom prst="line">
            <a:avLst/>
          </a:prstGeom>
          <a:noFill/>
          <a:ln w="12700">
            <a:solidFill>
              <a:schemeClr val="bg1">
                <a:lumMod val="50000"/>
              </a:schemeClr>
            </a:solidFill>
            <a:prstDash val="dash"/>
            <a:round/>
            <a:headEnd len="med" type="oval" w="med"/>
            <a:tailEnd len="med" type="oval" w="med"/>
          </a:ln>
          <a:extLst>
            <a:ext uri="{909E8E84-426E-40DD-AFC4-6F175D3DCCD1}">
              <a14:hiddenFill>
                <a:noFill/>
              </a14:hiddenFill>
            </a:ext>
          </a:extLst>
        </p:spPr>
        <p:txBody>
          <a:bodyPr bIns="34290" lIns="68580" rIns="68580" tIns="34290"/>
          <a:lstStyle/>
          <a:p>
            <a:endParaRPr altLang="en-US" lang="zh-CN">
              <a:latin charset="-122" pitchFamily="34" typeface="微软雅黑"/>
              <a:ea charset="-122" pitchFamily="34" typeface="微软雅黑"/>
            </a:endParaRPr>
          </a:p>
        </p:txBody>
      </p:sp>
      <p:sp>
        <p:nvSpPr>
          <p:cNvPr id="41" name="Line 548"/>
          <p:cNvSpPr>
            <a:spLocks noChangeShapeType="1"/>
          </p:cNvSpPr>
          <p:nvPr/>
        </p:nvSpPr>
        <p:spPr bwMode="auto">
          <a:xfrm flipV="1">
            <a:off x="4921771" y="3769670"/>
            <a:ext cx="1403929" cy="0"/>
          </a:xfrm>
          <a:prstGeom prst="line">
            <a:avLst/>
          </a:prstGeom>
          <a:noFill/>
          <a:ln w="12700">
            <a:solidFill>
              <a:schemeClr val="bg1">
                <a:lumMod val="50000"/>
              </a:schemeClr>
            </a:solidFill>
            <a:prstDash val="dash"/>
            <a:round/>
            <a:headEnd len="med" type="oval" w="med"/>
            <a:tailEnd len="med" type="oval" w="med"/>
          </a:ln>
          <a:extLst>
            <a:ext uri="{909E8E84-426E-40DD-AFC4-6F175D3DCCD1}">
              <a14:hiddenFill>
                <a:noFill/>
              </a14:hiddenFill>
            </a:ext>
          </a:extLst>
        </p:spPr>
        <p:txBody>
          <a:bodyPr bIns="34290" lIns="68580" rIns="68580" tIns="34290"/>
          <a:lstStyle/>
          <a:p>
            <a:endParaRPr altLang="en-US" lang="zh-CN">
              <a:latin charset="-122" pitchFamily="34" typeface="微软雅黑"/>
              <a:ea charset="-122" pitchFamily="34" typeface="微软雅黑"/>
            </a:endParaRPr>
          </a:p>
        </p:txBody>
      </p:sp>
      <p:sp>
        <p:nvSpPr>
          <p:cNvPr id="42" name="Rectangle 23"/>
          <p:cNvSpPr>
            <a:spLocks noChangeArrowheads="1"/>
          </p:cNvSpPr>
          <p:nvPr/>
        </p:nvSpPr>
        <p:spPr bwMode="auto">
          <a:xfrm>
            <a:off x="5354024" y="2434980"/>
            <a:ext cx="1026452" cy="320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lang="zh-CN" sz="1100">
                <a:latin charset="-122" pitchFamily="34" typeface="微软雅黑"/>
                <a:ea charset="-122" pitchFamily="34" typeface="微软雅黑"/>
              </a:rPr>
              <a:t>添加文本内容</a:t>
            </a:r>
          </a:p>
        </p:txBody>
      </p:sp>
      <p:sp>
        <p:nvSpPr>
          <p:cNvPr id="43" name="Rectangle 24"/>
          <p:cNvSpPr>
            <a:spLocks noChangeArrowheads="1"/>
          </p:cNvSpPr>
          <p:nvPr/>
        </p:nvSpPr>
        <p:spPr bwMode="auto">
          <a:xfrm>
            <a:off x="5354024" y="2798120"/>
            <a:ext cx="1026452" cy="320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lang="zh-CN" sz="1100">
                <a:latin charset="-122" pitchFamily="34" typeface="微软雅黑"/>
                <a:ea charset="-122" pitchFamily="34" typeface="微软雅黑"/>
              </a:rPr>
              <a:t>添加文本内容</a:t>
            </a:r>
          </a:p>
        </p:txBody>
      </p:sp>
      <p:sp>
        <p:nvSpPr>
          <p:cNvPr id="44" name="Rectangle 25"/>
          <p:cNvSpPr>
            <a:spLocks noChangeArrowheads="1"/>
          </p:cNvSpPr>
          <p:nvPr/>
        </p:nvSpPr>
        <p:spPr bwMode="auto">
          <a:xfrm>
            <a:off x="5354024" y="3121970"/>
            <a:ext cx="1026452" cy="320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lang="zh-CN" sz="1100">
                <a:latin charset="-122" pitchFamily="34" typeface="微软雅黑"/>
                <a:ea charset="-122" pitchFamily="34" typeface="微软雅黑"/>
              </a:rPr>
              <a:t>添加文本内容</a:t>
            </a:r>
          </a:p>
        </p:txBody>
      </p:sp>
      <p:sp>
        <p:nvSpPr>
          <p:cNvPr id="45" name="Rectangle 26"/>
          <p:cNvSpPr>
            <a:spLocks noChangeArrowheads="1"/>
          </p:cNvSpPr>
          <p:nvPr/>
        </p:nvSpPr>
        <p:spPr bwMode="auto">
          <a:xfrm>
            <a:off x="5354024" y="3499399"/>
            <a:ext cx="1026452" cy="320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lang="zh-CN" sz="1100">
                <a:latin charset="-122" pitchFamily="34" typeface="微软雅黑"/>
                <a:ea charset="-122" pitchFamily="34" typeface="微软雅黑"/>
              </a:rPr>
              <a:t>添加文本内容</a:t>
            </a:r>
          </a:p>
        </p:txBody>
      </p:sp>
      <p:pic>
        <p:nvPicPr>
          <p:cNvPr id="46" name="圆角矩形 53"/>
          <p:cNvPicPr>
            <a:picLocks noChangeArrowheads="1"/>
          </p:cNvPicPr>
          <p:nvPr/>
        </p:nvPicPr>
        <p:blipFill>
          <a:blip r:embed="rId3">
            <a:extLst>
              <a:ext uri="{28A0092B-C50C-407E-A947-70E740481C1C}">
                <a14:useLocalDpi val="0"/>
              </a:ext>
            </a:extLst>
          </a:blip>
          <a:stretch>
            <a:fillRect/>
          </a:stretch>
        </p:blipFill>
        <p:spPr bwMode="auto">
          <a:xfrm rot="2724228">
            <a:off x="4212076" y="2368294"/>
            <a:ext cx="161925" cy="157183"/>
          </a:xfrm>
          <a:prstGeom prst="rect">
            <a:avLst/>
          </a:prstGeom>
          <a:noFill/>
          <a:extLst>
            <a:ext uri="{909E8E84-426E-40DD-AFC4-6F175D3DCCD1}">
              <a14:hiddenFill>
                <a:solidFill>
                  <a:srgbClr val="FFFFFF"/>
                </a:solidFill>
              </a14:hiddenFill>
            </a:ext>
          </a:extLst>
        </p:spPr>
      </p:pic>
      <p:pic>
        <p:nvPicPr>
          <p:cNvPr id="47" name="圆角矩形 53"/>
          <p:cNvPicPr>
            <a:picLocks noChangeArrowheads="1"/>
          </p:cNvPicPr>
          <p:nvPr/>
        </p:nvPicPr>
        <p:blipFill>
          <a:blip r:embed="rId3">
            <a:extLst>
              <a:ext uri="{28A0092B-C50C-407E-A947-70E740481C1C}">
                <a14:useLocalDpi val="0"/>
              </a:ext>
            </a:extLst>
          </a:blip>
          <a:stretch>
            <a:fillRect/>
          </a:stretch>
        </p:blipFill>
        <p:spPr bwMode="auto">
          <a:xfrm rot="2724228">
            <a:off x="4325200" y="3232688"/>
            <a:ext cx="161925" cy="157183"/>
          </a:xfrm>
          <a:prstGeom prst="rect">
            <a:avLst/>
          </a:prstGeom>
          <a:noFill/>
          <a:extLst>
            <a:ext uri="{909E8E84-426E-40DD-AFC4-6F175D3DCCD1}">
              <a14:hiddenFill>
                <a:solidFill>
                  <a:srgbClr val="FFFFFF"/>
                </a:solidFill>
              </a14:hiddenFill>
            </a:ext>
          </a:extLst>
        </p:spPr>
      </p:pic>
      <p:pic>
        <p:nvPicPr>
          <p:cNvPr id="48" name="圆角矩形 53"/>
          <p:cNvPicPr>
            <a:picLocks noChangeArrowheads="1"/>
          </p:cNvPicPr>
          <p:nvPr/>
        </p:nvPicPr>
        <p:blipFill>
          <a:blip r:embed="rId3">
            <a:extLst>
              <a:ext uri="{28A0092B-C50C-407E-A947-70E740481C1C}">
                <a14:useLocalDpi val="0"/>
              </a:ext>
            </a:extLst>
          </a:blip>
          <a:stretch>
            <a:fillRect/>
          </a:stretch>
        </p:blipFill>
        <p:spPr bwMode="auto">
          <a:xfrm rot="2724228">
            <a:off x="4594316" y="3448191"/>
            <a:ext cx="161925" cy="157183"/>
          </a:xfrm>
          <a:prstGeom prst="rect">
            <a:avLst/>
          </a:prstGeom>
          <a:noFill/>
          <a:extLst>
            <a:ext uri="{909E8E84-426E-40DD-AFC4-6F175D3DCCD1}">
              <a14:hiddenFill>
                <a:solidFill>
                  <a:srgbClr val="FFFFFF"/>
                </a:solidFill>
              </a14:hiddenFill>
            </a:ext>
          </a:extLst>
        </p:spPr>
      </p:pic>
      <p:pic>
        <p:nvPicPr>
          <p:cNvPr id="49" name="圆角矩形 53"/>
          <p:cNvPicPr>
            <a:picLocks noChangeArrowheads="1"/>
          </p:cNvPicPr>
          <p:nvPr/>
        </p:nvPicPr>
        <p:blipFill>
          <a:blip r:embed="rId3">
            <a:extLst>
              <a:ext uri="{28A0092B-C50C-407E-A947-70E740481C1C}">
                <a14:useLocalDpi val="0"/>
              </a:ext>
            </a:extLst>
          </a:blip>
          <a:stretch>
            <a:fillRect/>
          </a:stretch>
        </p:blipFill>
        <p:spPr bwMode="auto">
          <a:xfrm rot="2724228">
            <a:off x="4270424" y="3988735"/>
            <a:ext cx="161925" cy="157183"/>
          </a:xfrm>
          <a:prstGeom prst="rect">
            <a:avLst/>
          </a:prstGeom>
          <a:noFill/>
          <a:extLst>
            <a:ext uri="{909E8E84-426E-40DD-AFC4-6F175D3DCCD1}">
              <a14:hiddenFill>
                <a:solidFill>
                  <a:srgbClr val="FFFFFF"/>
                </a:solidFill>
              </a14:hiddenFill>
            </a:ext>
          </a:extLst>
        </p:spPr>
      </p:pic>
      <p:sp>
        <p:nvSpPr>
          <p:cNvPr id="50" name="Line 548"/>
          <p:cNvSpPr>
            <a:spLocks noChangeShapeType="1"/>
          </p:cNvSpPr>
          <p:nvPr/>
        </p:nvSpPr>
        <p:spPr bwMode="auto">
          <a:xfrm>
            <a:off x="4327571" y="2474271"/>
            <a:ext cx="647784" cy="269081"/>
          </a:xfrm>
          <a:prstGeom prst="line">
            <a:avLst/>
          </a:prstGeom>
          <a:noFill/>
          <a:ln w="12700">
            <a:solidFill>
              <a:schemeClr val="bg1">
                <a:lumMod val="50000"/>
              </a:schemeClr>
            </a:solidFill>
            <a:prstDash val="dash"/>
            <a:round/>
            <a:headEnd len="med" type="oval" w="med"/>
            <a:tailEnd len="med" type="oval" w="med"/>
          </a:ln>
          <a:extLst>
            <a:ext uri="{909E8E84-426E-40DD-AFC4-6F175D3DCCD1}">
              <a14:hiddenFill>
                <a:noFill/>
              </a14:hiddenFill>
            </a:ext>
          </a:extLst>
        </p:spPr>
        <p:txBody>
          <a:bodyPr bIns="34290" lIns="68580" rIns="68580" tIns="34290"/>
          <a:lstStyle/>
          <a:p>
            <a:endParaRPr altLang="en-US" lang="zh-CN">
              <a:latin charset="-122" pitchFamily="34" typeface="微软雅黑"/>
              <a:ea charset="-122" pitchFamily="34" typeface="微软雅黑"/>
            </a:endParaRPr>
          </a:p>
        </p:txBody>
      </p:sp>
      <p:sp>
        <p:nvSpPr>
          <p:cNvPr id="51" name="Line 548"/>
          <p:cNvSpPr>
            <a:spLocks noChangeShapeType="1"/>
          </p:cNvSpPr>
          <p:nvPr/>
        </p:nvSpPr>
        <p:spPr bwMode="auto">
          <a:xfrm flipV="1">
            <a:off x="4434741" y="3068392"/>
            <a:ext cx="540614" cy="269081"/>
          </a:xfrm>
          <a:prstGeom prst="line">
            <a:avLst/>
          </a:prstGeom>
          <a:noFill/>
          <a:ln w="12700">
            <a:solidFill>
              <a:schemeClr val="bg1">
                <a:lumMod val="50000"/>
              </a:schemeClr>
            </a:solidFill>
            <a:prstDash val="dash"/>
            <a:round/>
            <a:headEnd len="med" type="oval" w="med"/>
            <a:tailEnd len="med" type="oval" w="med"/>
          </a:ln>
          <a:extLst>
            <a:ext uri="{909E8E84-426E-40DD-AFC4-6F175D3DCCD1}">
              <a14:hiddenFill>
                <a:noFill/>
              </a14:hiddenFill>
            </a:ext>
          </a:extLst>
        </p:spPr>
        <p:txBody>
          <a:bodyPr bIns="34290" lIns="68580" rIns="68580" tIns="34290"/>
          <a:lstStyle/>
          <a:p>
            <a:endParaRPr altLang="en-US" lang="zh-CN">
              <a:latin charset="-122" pitchFamily="34" typeface="微软雅黑"/>
              <a:ea charset="-122" pitchFamily="34" typeface="微软雅黑"/>
            </a:endParaRPr>
          </a:p>
        </p:txBody>
      </p:sp>
      <p:sp>
        <p:nvSpPr>
          <p:cNvPr id="52" name="Line 548"/>
          <p:cNvSpPr>
            <a:spLocks noChangeShapeType="1"/>
          </p:cNvSpPr>
          <p:nvPr/>
        </p:nvSpPr>
        <p:spPr bwMode="auto">
          <a:xfrm flipV="1">
            <a:off x="4381157" y="3769670"/>
            <a:ext cx="540614" cy="323850"/>
          </a:xfrm>
          <a:prstGeom prst="line">
            <a:avLst/>
          </a:prstGeom>
          <a:noFill/>
          <a:ln w="12700">
            <a:solidFill>
              <a:schemeClr val="bg1">
                <a:lumMod val="50000"/>
              </a:schemeClr>
            </a:solidFill>
            <a:prstDash val="dash"/>
            <a:round/>
            <a:headEnd len="med" type="oval" w="med"/>
            <a:tailEnd len="med" type="oval" w="med"/>
          </a:ln>
          <a:extLst>
            <a:ext uri="{909E8E84-426E-40DD-AFC4-6F175D3DCCD1}">
              <a14:hiddenFill>
                <a:noFill/>
              </a14:hiddenFill>
            </a:ext>
          </a:extLst>
        </p:spPr>
        <p:txBody>
          <a:bodyPr bIns="34290" lIns="68580" rIns="68580" tIns="34290"/>
          <a:lstStyle/>
          <a:p>
            <a:endParaRPr altLang="en-US" lang="zh-CN">
              <a:latin charset="-122" pitchFamily="34" typeface="微软雅黑"/>
              <a:ea charset="-122" pitchFamily="34" typeface="微软雅黑"/>
            </a:endParaRPr>
          </a:p>
        </p:txBody>
      </p:sp>
      <p:sp>
        <p:nvSpPr>
          <p:cNvPr id="53" name="Line 548"/>
          <p:cNvSpPr>
            <a:spLocks noChangeShapeType="1"/>
          </p:cNvSpPr>
          <p:nvPr/>
        </p:nvSpPr>
        <p:spPr bwMode="auto">
          <a:xfrm flipV="1">
            <a:off x="4705048" y="3392242"/>
            <a:ext cx="270307" cy="161925"/>
          </a:xfrm>
          <a:prstGeom prst="line">
            <a:avLst/>
          </a:prstGeom>
          <a:noFill/>
          <a:ln w="12700">
            <a:solidFill>
              <a:schemeClr val="bg1">
                <a:lumMod val="50000"/>
              </a:schemeClr>
            </a:solidFill>
            <a:prstDash val="dash"/>
            <a:round/>
            <a:headEnd len="med" type="oval" w="med"/>
            <a:tailEnd len="med" type="oval" w="med"/>
          </a:ln>
          <a:extLst>
            <a:ext uri="{909E8E84-426E-40DD-AFC4-6F175D3DCCD1}">
              <a14:hiddenFill>
                <a:noFill/>
              </a14:hiddenFill>
            </a:ext>
          </a:extLst>
        </p:spPr>
        <p:txBody>
          <a:bodyPr bIns="34290" lIns="68580" rIns="68580" tIns="34290"/>
          <a:lstStyle/>
          <a:p>
            <a:endParaRPr altLang="en-US" lang="zh-CN">
              <a:latin charset="-122" pitchFamily="34" typeface="微软雅黑"/>
              <a:ea charset="-122" pitchFamily="34" typeface="微软雅黑"/>
            </a:endParaRPr>
          </a:p>
        </p:txBody>
      </p:sp>
      <p:sp>
        <p:nvSpPr>
          <p:cNvPr id="55" name="TextBox 54"/>
          <p:cNvSpPr txBox="1"/>
          <p:nvPr/>
        </p:nvSpPr>
        <p:spPr>
          <a:xfrm>
            <a:off x="6680807" y="1353003"/>
            <a:ext cx="1347576" cy="2924556"/>
          </a:xfrm>
          <a:prstGeom prst="rect">
            <a:avLst/>
          </a:prstGeom>
          <a:noFill/>
          <a:ln>
            <a:noFill/>
          </a:ln>
        </p:spPr>
        <p:txBody>
          <a:bodyPr rtlCol="0" wrap="square">
            <a:spAutoFit/>
          </a:bodyPr>
          <a:lstStyle/>
          <a:p>
            <a:pPr>
              <a:lnSpc>
                <a:spcPct val="130000"/>
              </a:lnSpc>
              <a:defRPr/>
            </a:pPr>
            <a:r>
              <a:rPr altLang="en-US" lang="zh-CN" sz="1100">
                <a:latin charset="-122" pitchFamily="34" typeface="微软雅黑"/>
                <a:ea charset="-122" pitchFamily="34" typeface="微软雅黑"/>
              </a:rPr>
              <a:t>点击输入简要文字内容，文字内容需概括精炼，不用多余的文字修饰，言简意赅的说明分项内容……</a:t>
            </a:r>
          </a:p>
          <a:p>
            <a:pPr>
              <a:lnSpc>
                <a:spcPct val="130000"/>
              </a:lnSpc>
              <a:defRPr/>
            </a:pPr>
            <a:endParaRPr altLang="en-US" lang="zh-CN" sz="1100">
              <a:latin charset="-122" pitchFamily="34" typeface="微软雅黑"/>
              <a:ea charset="-122" pitchFamily="34" typeface="微软雅黑"/>
            </a:endParaRPr>
          </a:p>
          <a:p>
            <a:pPr>
              <a:lnSpc>
                <a:spcPct val="130000"/>
              </a:lnSpc>
              <a:defRPr/>
            </a:pPr>
            <a:r>
              <a:rPr altLang="en-US" lang="zh-CN" sz="1100">
                <a:latin charset="-122" pitchFamily="34" typeface="微软雅黑"/>
                <a:ea charset="-122" pitchFamily="34" typeface="微软雅黑"/>
              </a:rPr>
              <a:t>点击输入简要文字内容，文字内容需概括精炼，不用多余的文字修饰，言简意赅的说明分项内容……</a:t>
            </a:r>
          </a:p>
        </p:txBody>
      </p:sp>
      <p:sp>
        <p:nvSpPr>
          <p:cNvPr id="56" name="TextBox 55"/>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117638033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2"/>
                                        </p:tgtEl>
                                        <p:attrNameLst>
                                          <p:attrName>style.visibility</p:attrName>
                                        </p:attrNameLst>
                                      </p:cBhvr>
                                      <p:to>
                                        <p:strVal val="visible"/>
                                      </p:to>
                                    </p:set>
                                    <p:animEffect filter="strips(downLeft)" transition="in">
                                      <p:cBhvr>
                                        <p:cTn dur="1000" id="7"/>
                                        <p:tgtEl>
                                          <p:spTgt spid="2"/>
                                        </p:tgtEl>
                                      </p:cBhvr>
                                    </p:animEffect>
                                  </p:childTnLst>
                                </p:cTn>
                              </p:par>
                            </p:childTnLst>
                          </p:cTn>
                        </p:par>
                        <p:par>
                          <p:cTn fill="hold" id="8" nodeType="afterGroup">
                            <p:stCondLst>
                              <p:cond delay="1000"/>
                            </p:stCondLst>
                            <p:childTnLst>
                              <p:par>
                                <p:cTn fill="hold" id="9" nodeType="afterEffect" presetClass="entr" presetID="29" presetSubtype="0">
                                  <p:stCondLst>
                                    <p:cond delay="0"/>
                                  </p:stCondLst>
                                  <p:childTnLst>
                                    <p:set>
                                      <p:cBhvr>
                                        <p:cTn dur="1" fill="hold" id="10">
                                          <p:stCondLst>
                                            <p:cond delay="0"/>
                                          </p:stCondLst>
                                        </p:cTn>
                                        <p:tgtEl>
                                          <p:spTgt spid="46"/>
                                        </p:tgtEl>
                                        <p:attrNameLst>
                                          <p:attrName>style.visibility</p:attrName>
                                        </p:attrNameLst>
                                      </p:cBhvr>
                                      <p:to>
                                        <p:strVal val="visible"/>
                                      </p:to>
                                    </p:set>
                                    <p:anim calcmode="lin" valueType="num">
                                      <p:cBhvr>
                                        <p:cTn dur="1000" fill="hold" id="11"/>
                                        <p:tgtEl>
                                          <p:spTgt spid="46"/>
                                        </p:tgtEl>
                                        <p:attrNameLst>
                                          <p:attrName>ppt_x</p:attrName>
                                        </p:attrNameLst>
                                      </p:cBhvr>
                                      <p:tavLst>
                                        <p:tav tm="0">
                                          <p:val>
                                            <p:strVal val="#ppt_x-.2"/>
                                          </p:val>
                                        </p:tav>
                                        <p:tav tm="100000">
                                          <p:val>
                                            <p:strVal val="#ppt_x"/>
                                          </p:val>
                                        </p:tav>
                                      </p:tavLst>
                                    </p:anim>
                                    <p:anim calcmode="lin" valueType="num">
                                      <p:cBhvr>
                                        <p:cTn dur="1000" fill="hold" id="12"/>
                                        <p:tgtEl>
                                          <p:spTgt spid="46"/>
                                        </p:tgtEl>
                                        <p:attrNameLst>
                                          <p:attrName>ppt_y</p:attrName>
                                        </p:attrNameLst>
                                      </p:cBhvr>
                                      <p:tavLst>
                                        <p:tav tm="0">
                                          <p:val>
                                            <p:strVal val="#ppt_y"/>
                                          </p:val>
                                        </p:tav>
                                        <p:tav tm="100000">
                                          <p:val>
                                            <p:strVal val="#ppt_y"/>
                                          </p:val>
                                        </p:tav>
                                      </p:tavLst>
                                    </p:anim>
                                    <p:animEffect filter="wipe(right)" prLst="gradientSize: 0.1" transition="in">
                                      <p:cBhvr>
                                        <p:cTn dur="1000" id="13"/>
                                        <p:tgtEl>
                                          <p:spTgt spid="46"/>
                                        </p:tgtEl>
                                      </p:cBhvr>
                                    </p:animEffect>
                                  </p:childTnLst>
                                </p:cTn>
                              </p:par>
                              <p:par>
                                <p:cTn fill="hold" id="14" nodeType="withEffect" presetClass="entr" presetID="29" presetSubtype="0">
                                  <p:stCondLst>
                                    <p:cond delay="0"/>
                                  </p:stCondLst>
                                  <p:childTnLst>
                                    <p:set>
                                      <p:cBhvr>
                                        <p:cTn dur="1" fill="hold" id="15">
                                          <p:stCondLst>
                                            <p:cond delay="0"/>
                                          </p:stCondLst>
                                        </p:cTn>
                                        <p:tgtEl>
                                          <p:spTgt spid="47"/>
                                        </p:tgtEl>
                                        <p:attrNameLst>
                                          <p:attrName>style.visibility</p:attrName>
                                        </p:attrNameLst>
                                      </p:cBhvr>
                                      <p:to>
                                        <p:strVal val="visible"/>
                                      </p:to>
                                    </p:set>
                                    <p:anim calcmode="lin" valueType="num">
                                      <p:cBhvr>
                                        <p:cTn dur="1000" fill="hold" id="16"/>
                                        <p:tgtEl>
                                          <p:spTgt spid="47"/>
                                        </p:tgtEl>
                                        <p:attrNameLst>
                                          <p:attrName>ppt_x</p:attrName>
                                        </p:attrNameLst>
                                      </p:cBhvr>
                                      <p:tavLst>
                                        <p:tav tm="0">
                                          <p:val>
                                            <p:strVal val="#ppt_x-.2"/>
                                          </p:val>
                                        </p:tav>
                                        <p:tav tm="100000">
                                          <p:val>
                                            <p:strVal val="#ppt_x"/>
                                          </p:val>
                                        </p:tav>
                                      </p:tavLst>
                                    </p:anim>
                                    <p:anim calcmode="lin" valueType="num">
                                      <p:cBhvr>
                                        <p:cTn dur="1000" fill="hold" id="17"/>
                                        <p:tgtEl>
                                          <p:spTgt spid="47"/>
                                        </p:tgtEl>
                                        <p:attrNameLst>
                                          <p:attrName>ppt_y</p:attrName>
                                        </p:attrNameLst>
                                      </p:cBhvr>
                                      <p:tavLst>
                                        <p:tav tm="0">
                                          <p:val>
                                            <p:strVal val="#ppt_y"/>
                                          </p:val>
                                        </p:tav>
                                        <p:tav tm="100000">
                                          <p:val>
                                            <p:strVal val="#ppt_y"/>
                                          </p:val>
                                        </p:tav>
                                      </p:tavLst>
                                    </p:anim>
                                    <p:animEffect filter="wipe(right)" prLst="gradientSize: 0.1" transition="in">
                                      <p:cBhvr>
                                        <p:cTn dur="1000" id="18"/>
                                        <p:tgtEl>
                                          <p:spTgt spid="47"/>
                                        </p:tgtEl>
                                      </p:cBhvr>
                                    </p:animEffect>
                                  </p:childTnLst>
                                </p:cTn>
                              </p:par>
                              <p:par>
                                <p:cTn fill="hold" id="19" nodeType="withEffect" presetClass="entr" presetID="29" presetSubtype="0">
                                  <p:stCondLst>
                                    <p:cond delay="0"/>
                                  </p:stCondLst>
                                  <p:childTnLst>
                                    <p:set>
                                      <p:cBhvr>
                                        <p:cTn dur="1" fill="hold" id="20">
                                          <p:stCondLst>
                                            <p:cond delay="0"/>
                                          </p:stCondLst>
                                        </p:cTn>
                                        <p:tgtEl>
                                          <p:spTgt spid="49"/>
                                        </p:tgtEl>
                                        <p:attrNameLst>
                                          <p:attrName>style.visibility</p:attrName>
                                        </p:attrNameLst>
                                      </p:cBhvr>
                                      <p:to>
                                        <p:strVal val="visible"/>
                                      </p:to>
                                    </p:set>
                                    <p:anim calcmode="lin" valueType="num">
                                      <p:cBhvr>
                                        <p:cTn dur="1000" fill="hold" id="21"/>
                                        <p:tgtEl>
                                          <p:spTgt spid="49"/>
                                        </p:tgtEl>
                                        <p:attrNameLst>
                                          <p:attrName>ppt_x</p:attrName>
                                        </p:attrNameLst>
                                      </p:cBhvr>
                                      <p:tavLst>
                                        <p:tav tm="0">
                                          <p:val>
                                            <p:strVal val="#ppt_x-.2"/>
                                          </p:val>
                                        </p:tav>
                                        <p:tav tm="100000">
                                          <p:val>
                                            <p:strVal val="#ppt_x"/>
                                          </p:val>
                                        </p:tav>
                                      </p:tavLst>
                                    </p:anim>
                                    <p:anim calcmode="lin" valueType="num">
                                      <p:cBhvr>
                                        <p:cTn dur="1000" fill="hold" id="22"/>
                                        <p:tgtEl>
                                          <p:spTgt spid="49"/>
                                        </p:tgtEl>
                                        <p:attrNameLst>
                                          <p:attrName>ppt_y</p:attrName>
                                        </p:attrNameLst>
                                      </p:cBhvr>
                                      <p:tavLst>
                                        <p:tav tm="0">
                                          <p:val>
                                            <p:strVal val="#ppt_y"/>
                                          </p:val>
                                        </p:tav>
                                        <p:tav tm="100000">
                                          <p:val>
                                            <p:strVal val="#ppt_y"/>
                                          </p:val>
                                        </p:tav>
                                      </p:tavLst>
                                    </p:anim>
                                    <p:animEffect filter="wipe(right)" prLst="gradientSize: 0.1" transition="in">
                                      <p:cBhvr>
                                        <p:cTn dur="1000" id="23"/>
                                        <p:tgtEl>
                                          <p:spTgt spid="49"/>
                                        </p:tgtEl>
                                      </p:cBhvr>
                                    </p:animEffect>
                                  </p:childTnLst>
                                </p:cTn>
                              </p:par>
                              <p:par>
                                <p:cTn fill="hold" id="24" nodeType="withEffect" presetClass="entr" presetID="29" presetSubtype="0">
                                  <p:stCondLst>
                                    <p:cond delay="0"/>
                                  </p:stCondLst>
                                  <p:childTnLst>
                                    <p:set>
                                      <p:cBhvr>
                                        <p:cTn dur="1" fill="hold" id="25">
                                          <p:stCondLst>
                                            <p:cond delay="0"/>
                                          </p:stCondLst>
                                        </p:cTn>
                                        <p:tgtEl>
                                          <p:spTgt spid="48"/>
                                        </p:tgtEl>
                                        <p:attrNameLst>
                                          <p:attrName>style.visibility</p:attrName>
                                        </p:attrNameLst>
                                      </p:cBhvr>
                                      <p:to>
                                        <p:strVal val="visible"/>
                                      </p:to>
                                    </p:set>
                                    <p:anim calcmode="lin" valueType="num">
                                      <p:cBhvr>
                                        <p:cTn dur="1000" fill="hold" id="26"/>
                                        <p:tgtEl>
                                          <p:spTgt spid="48"/>
                                        </p:tgtEl>
                                        <p:attrNameLst>
                                          <p:attrName>ppt_x</p:attrName>
                                        </p:attrNameLst>
                                      </p:cBhvr>
                                      <p:tavLst>
                                        <p:tav tm="0">
                                          <p:val>
                                            <p:strVal val="#ppt_x-.2"/>
                                          </p:val>
                                        </p:tav>
                                        <p:tav tm="100000">
                                          <p:val>
                                            <p:strVal val="#ppt_x"/>
                                          </p:val>
                                        </p:tav>
                                      </p:tavLst>
                                    </p:anim>
                                    <p:anim calcmode="lin" valueType="num">
                                      <p:cBhvr>
                                        <p:cTn dur="1000" fill="hold" id="27"/>
                                        <p:tgtEl>
                                          <p:spTgt spid="48"/>
                                        </p:tgtEl>
                                        <p:attrNameLst>
                                          <p:attrName>ppt_y</p:attrName>
                                        </p:attrNameLst>
                                      </p:cBhvr>
                                      <p:tavLst>
                                        <p:tav tm="0">
                                          <p:val>
                                            <p:strVal val="#ppt_y"/>
                                          </p:val>
                                        </p:tav>
                                        <p:tav tm="100000">
                                          <p:val>
                                            <p:strVal val="#ppt_y"/>
                                          </p:val>
                                        </p:tav>
                                      </p:tavLst>
                                    </p:anim>
                                    <p:animEffect filter="wipe(right)" prLst="gradientSize: 0.1" transition="in">
                                      <p:cBhvr>
                                        <p:cTn dur="1000" id="28"/>
                                        <p:tgtEl>
                                          <p:spTgt spid="48"/>
                                        </p:tgtEl>
                                      </p:cBhvr>
                                    </p:animEffect>
                                  </p:childTnLst>
                                </p:cTn>
                              </p:par>
                            </p:childTnLst>
                          </p:cTn>
                        </p:par>
                        <p:par>
                          <p:cTn fill="hold" id="29" nodeType="afterGroup">
                            <p:stCondLst>
                              <p:cond delay="2000"/>
                            </p:stCondLst>
                            <p:childTnLst>
                              <p:par>
                                <p:cTn fill="hold" grpId="0" id="30" nodeType="afterEffect" presetClass="entr" presetID="18" presetSubtype="6">
                                  <p:stCondLst>
                                    <p:cond delay="0"/>
                                  </p:stCondLst>
                                  <p:childTnLst>
                                    <p:set>
                                      <p:cBhvr>
                                        <p:cTn dur="1" fill="hold" id="31">
                                          <p:stCondLst>
                                            <p:cond delay="0"/>
                                          </p:stCondLst>
                                        </p:cTn>
                                        <p:tgtEl>
                                          <p:spTgt spid="50"/>
                                        </p:tgtEl>
                                        <p:attrNameLst>
                                          <p:attrName>style.visibility</p:attrName>
                                        </p:attrNameLst>
                                      </p:cBhvr>
                                      <p:to>
                                        <p:strVal val="visible"/>
                                      </p:to>
                                    </p:set>
                                    <p:animEffect filter="strips(downRight)" transition="in">
                                      <p:cBhvr>
                                        <p:cTn dur="500" id="32"/>
                                        <p:tgtEl>
                                          <p:spTgt spid="50"/>
                                        </p:tgtEl>
                                      </p:cBhvr>
                                    </p:animEffect>
                                  </p:childTnLst>
                                </p:cTn>
                              </p:par>
                              <p:par>
                                <p:cTn fill="hold" grpId="0" id="33" nodeType="withEffect" presetClass="entr" presetID="18" presetSubtype="6">
                                  <p:stCondLst>
                                    <p:cond delay="0"/>
                                  </p:stCondLst>
                                  <p:childTnLst>
                                    <p:set>
                                      <p:cBhvr>
                                        <p:cTn dur="1" fill="hold" id="34">
                                          <p:stCondLst>
                                            <p:cond delay="0"/>
                                          </p:stCondLst>
                                        </p:cTn>
                                        <p:tgtEl>
                                          <p:spTgt spid="38"/>
                                        </p:tgtEl>
                                        <p:attrNameLst>
                                          <p:attrName>style.visibility</p:attrName>
                                        </p:attrNameLst>
                                      </p:cBhvr>
                                      <p:to>
                                        <p:strVal val="visible"/>
                                      </p:to>
                                    </p:set>
                                    <p:animEffect filter="strips(downRight)" transition="in">
                                      <p:cBhvr>
                                        <p:cTn dur="500" id="35"/>
                                        <p:tgtEl>
                                          <p:spTgt spid="38"/>
                                        </p:tgtEl>
                                      </p:cBhvr>
                                    </p:animEffect>
                                  </p:childTnLst>
                                </p:cTn>
                              </p:par>
                            </p:childTnLst>
                          </p:cTn>
                        </p:par>
                        <p:par>
                          <p:cTn fill="hold" id="36" nodeType="afterGroup">
                            <p:stCondLst>
                              <p:cond delay="2500"/>
                            </p:stCondLst>
                            <p:childTnLst>
                              <p:par>
                                <p:cTn fill="hold" grpId="0" id="37" nodeType="afterEffect" presetClass="entr" presetID="41" presetSubtype="0">
                                  <p:stCondLst>
                                    <p:cond delay="0"/>
                                  </p:stCondLst>
                                  <p:iterate type="lt">
                                    <p:tmPct val="10000"/>
                                  </p:iterate>
                                  <p:childTnLst>
                                    <p:set>
                                      <p:cBhvr>
                                        <p:cTn dur="1" fill="hold" id="38">
                                          <p:stCondLst>
                                            <p:cond delay="0"/>
                                          </p:stCondLst>
                                        </p:cTn>
                                        <p:tgtEl>
                                          <p:spTgt spid="42"/>
                                        </p:tgtEl>
                                        <p:attrNameLst>
                                          <p:attrName>style.visibility</p:attrName>
                                        </p:attrNameLst>
                                      </p:cBhvr>
                                      <p:to>
                                        <p:strVal val="visible"/>
                                      </p:to>
                                    </p:set>
                                    <p:anim calcmode="lin" valueType="num">
                                      <p:cBhvr>
                                        <p:cTn dur="500" fill="hold" id="39"/>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0"/>
                                        <p:tgtEl>
                                          <p:spTgt spid="42"/>
                                        </p:tgtEl>
                                        <p:attrNameLst>
                                          <p:attrName>ppt_y</p:attrName>
                                        </p:attrNameLst>
                                      </p:cBhvr>
                                      <p:tavLst>
                                        <p:tav tm="0">
                                          <p:val>
                                            <p:strVal val="#ppt_y"/>
                                          </p:val>
                                        </p:tav>
                                        <p:tav tm="100000">
                                          <p:val>
                                            <p:strVal val="#ppt_y"/>
                                          </p:val>
                                        </p:tav>
                                      </p:tavLst>
                                    </p:anim>
                                    <p:anim calcmode="lin" valueType="num">
                                      <p:cBhvr>
                                        <p:cTn dur="500" fill="hold" id="41"/>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2"/>
                                        <p:tgtEl>
                                          <p:spTgt spid="4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3" tmFilter="0,0; .5, 1; 1, 1"/>
                                        <p:tgtEl>
                                          <p:spTgt spid="42"/>
                                        </p:tgtEl>
                                      </p:cBhvr>
                                    </p:animEffect>
                                  </p:childTnLst>
                                </p:cTn>
                              </p:par>
                            </p:childTnLst>
                          </p:cTn>
                        </p:par>
                        <p:par>
                          <p:cTn fill="hold" id="44" nodeType="afterGroup">
                            <p:stCondLst>
                              <p:cond delay="3000"/>
                            </p:stCondLst>
                            <p:childTnLst>
                              <p:par>
                                <p:cTn fill="hold" grpId="0" id="45" nodeType="afterEffect" presetClass="entr" presetID="18" presetSubtype="6">
                                  <p:stCondLst>
                                    <p:cond delay="0"/>
                                  </p:stCondLst>
                                  <p:childTnLst>
                                    <p:set>
                                      <p:cBhvr>
                                        <p:cTn dur="1" fill="hold" id="46">
                                          <p:stCondLst>
                                            <p:cond delay="0"/>
                                          </p:stCondLst>
                                        </p:cTn>
                                        <p:tgtEl>
                                          <p:spTgt spid="51"/>
                                        </p:tgtEl>
                                        <p:attrNameLst>
                                          <p:attrName>style.visibility</p:attrName>
                                        </p:attrNameLst>
                                      </p:cBhvr>
                                      <p:to>
                                        <p:strVal val="visible"/>
                                      </p:to>
                                    </p:set>
                                    <p:animEffect filter="strips(downRight)" transition="in">
                                      <p:cBhvr>
                                        <p:cTn dur="500" id="47"/>
                                        <p:tgtEl>
                                          <p:spTgt spid="51"/>
                                        </p:tgtEl>
                                      </p:cBhvr>
                                    </p:animEffect>
                                  </p:childTnLst>
                                </p:cTn>
                              </p:par>
                              <p:par>
                                <p:cTn fill="hold" grpId="0" id="48" nodeType="withEffect" presetClass="entr" presetID="18" presetSubtype="6">
                                  <p:stCondLst>
                                    <p:cond delay="0"/>
                                  </p:stCondLst>
                                  <p:childTnLst>
                                    <p:set>
                                      <p:cBhvr>
                                        <p:cTn dur="1" fill="hold" id="49">
                                          <p:stCondLst>
                                            <p:cond delay="0"/>
                                          </p:stCondLst>
                                        </p:cTn>
                                        <p:tgtEl>
                                          <p:spTgt spid="39"/>
                                        </p:tgtEl>
                                        <p:attrNameLst>
                                          <p:attrName>style.visibility</p:attrName>
                                        </p:attrNameLst>
                                      </p:cBhvr>
                                      <p:to>
                                        <p:strVal val="visible"/>
                                      </p:to>
                                    </p:set>
                                    <p:animEffect filter="strips(downRight)" transition="in">
                                      <p:cBhvr>
                                        <p:cTn dur="500" id="50"/>
                                        <p:tgtEl>
                                          <p:spTgt spid="39"/>
                                        </p:tgtEl>
                                      </p:cBhvr>
                                    </p:animEffect>
                                  </p:childTnLst>
                                </p:cTn>
                              </p:par>
                            </p:childTnLst>
                          </p:cTn>
                        </p:par>
                        <p:par>
                          <p:cTn fill="hold" id="51" nodeType="afterGroup">
                            <p:stCondLst>
                              <p:cond delay="3500"/>
                            </p:stCondLst>
                            <p:childTnLst>
                              <p:par>
                                <p:cTn fill="hold" id="52" nodeType="afterEffect" presetClass="entr" presetID="41" presetSubtype="0">
                                  <p:stCondLst>
                                    <p:cond delay="0"/>
                                  </p:stCondLst>
                                  <p:iterate type="lt">
                                    <p:tmPct val="10000"/>
                                  </p:iterate>
                                  <p:childTnLst>
                                    <p:set>
                                      <p:cBhvr>
                                        <p:cTn dur="1" fill="hold" id="53">
                                          <p:stCondLst>
                                            <p:cond delay="0"/>
                                          </p:stCondLst>
                                        </p:cTn>
                                        <p:tgtEl>
                                          <p:spTgt spid="43">
                                            <p:txEl>
                                              <p:pRg end="0" st="0"/>
                                            </p:txEl>
                                          </p:spTgt>
                                        </p:tgtEl>
                                        <p:attrNameLst>
                                          <p:attrName>style.visibility</p:attrName>
                                        </p:attrNameLst>
                                      </p:cBhvr>
                                      <p:to>
                                        <p:strVal val="visible"/>
                                      </p:to>
                                    </p:set>
                                    <p:anim calcmode="lin" valueType="num">
                                      <p:cBhvr>
                                        <p:cTn dur="500" fill="hold" id="54"/>
                                        <p:tgtEl>
                                          <p:spTgt spid="43">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5"/>
                                        <p:tgtEl>
                                          <p:spTgt spid="43">
                                            <p:txEl>
                                              <p:pRg end="0" st="0"/>
                                            </p:txEl>
                                          </p:spTgt>
                                        </p:tgtEl>
                                        <p:attrNameLst>
                                          <p:attrName>ppt_y</p:attrName>
                                        </p:attrNameLst>
                                      </p:cBhvr>
                                      <p:tavLst>
                                        <p:tav tm="0">
                                          <p:val>
                                            <p:strVal val="#ppt_y"/>
                                          </p:val>
                                        </p:tav>
                                        <p:tav tm="100000">
                                          <p:val>
                                            <p:strVal val="#ppt_y"/>
                                          </p:val>
                                        </p:tav>
                                      </p:tavLst>
                                    </p:anim>
                                    <p:anim calcmode="lin" valueType="num">
                                      <p:cBhvr>
                                        <p:cTn dur="500" fill="hold" id="56"/>
                                        <p:tgtEl>
                                          <p:spTgt spid="43">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7"/>
                                        <p:tgtEl>
                                          <p:spTgt spid="43">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8" tmFilter="0,0; .5, 1; 1, 1"/>
                                        <p:tgtEl>
                                          <p:spTgt spid="43">
                                            <p:txEl>
                                              <p:pRg end="0" st="0"/>
                                            </p:txEl>
                                          </p:spTgt>
                                        </p:tgtEl>
                                      </p:cBhvr>
                                    </p:animEffect>
                                  </p:childTnLst>
                                </p:cTn>
                              </p:par>
                            </p:childTnLst>
                          </p:cTn>
                        </p:par>
                        <p:par>
                          <p:cTn fill="hold" id="59" nodeType="afterGroup">
                            <p:stCondLst>
                              <p:cond delay="4000"/>
                            </p:stCondLst>
                            <p:childTnLst>
                              <p:par>
                                <p:cTn fill="hold" grpId="0" id="60" nodeType="afterEffect" presetClass="entr" presetID="18" presetSubtype="6">
                                  <p:stCondLst>
                                    <p:cond delay="0"/>
                                  </p:stCondLst>
                                  <p:childTnLst>
                                    <p:set>
                                      <p:cBhvr>
                                        <p:cTn dur="1" fill="hold" id="61">
                                          <p:stCondLst>
                                            <p:cond delay="0"/>
                                          </p:stCondLst>
                                        </p:cTn>
                                        <p:tgtEl>
                                          <p:spTgt spid="53"/>
                                        </p:tgtEl>
                                        <p:attrNameLst>
                                          <p:attrName>style.visibility</p:attrName>
                                        </p:attrNameLst>
                                      </p:cBhvr>
                                      <p:to>
                                        <p:strVal val="visible"/>
                                      </p:to>
                                    </p:set>
                                    <p:animEffect filter="strips(downRight)" transition="in">
                                      <p:cBhvr>
                                        <p:cTn dur="500" id="62"/>
                                        <p:tgtEl>
                                          <p:spTgt spid="53"/>
                                        </p:tgtEl>
                                      </p:cBhvr>
                                    </p:animEffect>
                                  </p:childTnLst>
                                </p:cTn>
                              </p:par>
                              <p:par>
                                <p:cTn fill="hold" grpId="0" id="63" nodeType="withEffect" presetClass="entr" presetID="18" presetSubtype="6">
                                  <p:stCondLst>
                                    <p:cond delay="0"/>
                                  </p:stCondLst>
                                  <p:childTnLst>
                                    <p:set>
                                      <p:cBhvr>
                                        <p:cTn dur="1" fill="hold" id="64">
                                          <p:stCondLst>
                                            <p:cond delay="0"/>
                                          </p:stCondLst>
                                        </p:cTn>
                                        <p:tgtEl>
                                          <p:spTgt spid="40"/>
                                        </p:tgtEl>
                                        <p:attrNameLst>
                                          <p:attrName>style.visibility</p:attrName>
                                        </p:attrNameLst>
                                      </p:cBhvr>
                                      <p:to>
                                        <p:strVal val="visible"/>
                                      </p:to>
                                    </p:set>
                                    <p:animEffect filter="strips(downRight)" transition="in">
                                      <p:cBhvr>
                                        <p:cTn dur="500" id="65"/>
                                        <p:tgtEl>
                                          <p:spTgt spid="40"/>
                                        </p:tgtEl>
                                      </p:cBhvr>
                                    </p:animEffect>
                                  </p:childTnLst>
                                </p:cTn>
                              </p:par>
                            </p:childTnLst>
                          </p:cTn>
                        </p:par>
                        <p:par>
                          <p:cTn fill="hold" id="66" nodeType="afterGroup">
                            <p:stCondLst>
                              <p:cond delay="4500"/>
                            </p:stCondLst>
                            <p:childTnLst>
                              <p:par>
                                <p:cTn fill="hold" grpId="0" id="67" nodeType="afterEffect" presetClass="entr" presetID="41" presetSubtype="0">
                                  <p:stCondLst>
                                    <p:cond delay="0"/>
                                  </p:stCondLst>
                                  <p:iterate type="lt">
                                    <p:tmPct val="10000"/>
                                  </p:iterate>
                                  <p:childTnLst>
                                    <p:set>
                                      <p:cBhvr>
                                        <p:cTn dur="1" fill="hold" id="68">
                                          <p:stCondLst>
                                            <p:cond delay="0"/>
                                          </p:stCondLst>
                                        </p:cTn>
                                        <p:tgtEl>
                                          <p:spTgt spid="44"/>
                                        </p:tgtEl>
                                        <p:attrNameLst>
                                          <p:attrName>style.visibility</p:attrName>
                                        </p:attrNameLst>
                                      </p:cBhvr>
                                      <p:to>
                                        <p:strVal val="visible"/>
                                      </p:to>
                                    </p:set>
                                    <p:anim calcmode="lin" valueType="num">
                                      <p:cBhvr>
                                        <p:cTn dur="500" fill="hold" id="69"/>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0"/>
                                        <p:tgtEl>
                                          <p:spTgt spid="44"/>
                                        </p:tgtEl>
                                        <p:attrNameLst>
                                          <p:attrName>ppt_y</p:attrName>
                                        </p:attrNameLst>
                                      </p:cBhvr>
                                      <p:tavLst>
                                        <p:tav tm="0">
                                          <p:val>
                                            <p:strVal val="#ppt_y"/>
                                          </p:val>
                                        </p:tav>
                                        <p:tav tm="100000">
                                          <p:val>
                                            <p:strVal val="#ppt_y"/>
                                          </p:val>
                                        </p:tav>
                                      </p:tavLst>
                                    </p:anim>
                                    <p:anim calcmode="lin" valueType="num">
                                      <p:cBhvr>
                                        <p:cTn dur="500" fill="hold" id="71"/>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2"/>
                                        <p:tgtEl>
                                          <p:spTgt spid="4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3" tmFilter="0,0; .5, 1; 1, 1"/>
                                        <p:tgtEl>
                                          <p:spTgt spid="44"/>
                                        </p:tgtEl>
                                      </p:cBhvr>
                                    </p:animEffect>
                                  </p:childTnLst>
                                </p:cTn>
                              </p:par>
                            </p:childTnLst>
                          </p:cTn>
                        </p:par>
                        <p:par>
                          <p:cTn fill="hold" id="74" nodeType="afterGroup">
                            <p:stCondLst>
                              <p:cond delay="5000"/>
                            </p:stCondLst>
                            <p:childTnLst>
                              <p:par>
                                <p:cTn fill="hold" grpId="0" id="75" nodeType="afterEffect" presetClass="entr" presetID="18" presetSubtype="6">
                                  <p:stCondLst>
                                    <p:cond delay="0"/>
                                  </p:stCondLst>
                                  <p:childTnLst>
                                    <p:set>
                                      <p:cBhvr>
                                        <p:cTn dur="1" fill="hold" id="76">
                                          <p:stCondLst>
                                            <p:cond delay="0"/>
                                          </p:stCondLst>
                                        </p:cTn>
                                        <p:tgtEl>
                                          <p:spTgt spid="52"/>
                                        </p:tgtEl>
                                        <p:attrNameLst>
                                          <p:attrName>style.visibility</p:attrName>
                                        </p:attrNameLst>
                                      </p:cBhvr>
                                      <p:to>
                                        <p:strVal val="visible"/>
                                      </p:to>
                                    </p:set>
                                    <p:animEffect filter="strips(downRight)" transition="in">
                                      <p:cBhvr>
                                        <p:cTn dur="500" id="77"/>
                                        <p:tgtEl>
                                          <p:spTgt spid="52"/>
                                        </p:tgtEl>
                                      </p:cBhvr>
                                    </p:animEffect>
                                  </p:childTnLst>
                                </p:cTn>
                              </p:par>
                              <p:par>
                                <p:cTn fill="hold" grpId="0" id="78" nodeType="withEffect" presetClass="entr" presetID="18" presetSubtype="6">
                                  <p:stCondLst>
                                    <p:cond delay="0"/>
                                  </p:stCondLst>
                                  <p:childTnLst>
                                    <p:set>
                                      <p:cBhvr>
                                        <p:cTn dur="1" fill="hold" id="79">
                                          <p:stCondLst>
                                            <p:cond delay="0"/>
                                          </p:stCondLst>
                                        </p:cTn>
                                        <p:tgtEl>
                                          <p:spTgt spid="41"/>
                                        </p:tgtEl>
                                        <p:attrNameLst>
                                          <p:attrName>style.visibility</p:attrName>
                                        </p:attrNameLst>
                                      </p:cBhvr>
                                      <p:to>
                                        <p:strVal val="visible"/>
                                      </p:to>
                                    </p:set>
                                    <p:animEffect filter="strips(downRight)" transition="in">
                                      <p:cBhvr>
                                        <p:cTn dur="500" id="80"/>
                                        <p:tgtEl>
                                          <p:spTgt spid="41"/>
                                        </p:tgtEl>
                                      </p:cBhvr>
                                    </p:animEffect>
                                  </p:childTnLst>
                                </p:cTn>
                              </p:par>
                            </p:childTnLst>
                          </p:cTn>
                        </p:par>
                        <p:par>
                          <p:cTn fill="hold" id="81" nodeType="afterGroup">
                            <p:stCondLst>
                              <p:cond delay="5500"/>
                            </p:stCondLst>
                            <p:childTnLst>
                              <p:par>
                                <p:cTn fill="hold" grpId="0" id="82" nodeType="afterEffect" presetClass="entr" presetID="41" presetSubtype="0">
                                  <p:stCondLst>
                                    <p:cond delay="0"/>
                                  </p:stCondLst>
                                  <p:iterate type="lt">
                                    <p:tmPct val="10000"/>
                                  </p:iterate>
                                  <p:childTnLst>
                                    <p:set>
                                      <p:cBhvr>
                                        <p:cTn dur="1" fill="hold" id="83">
                                          <p:stCondLst>
                                            <p:cond delay="0"/>
                                          </p:stCondLst>
                                        </p:cTn>
                                        <p:tgtEl>
                                          <p:spTgt spid="45"/>
                                        </p:tgtEl>
                                        <p:attrNameLst>
                                          <p:attrName>style.visibility</p:attrName>
                                        </p:attrNameLst>
                                      </p:cBhvr>
                                      <p:to>
                                        <p:strVal val="visible"/>
                                      </p:to>
                                    </p:set>
                                    <p:anim calcmode="lin" valueType="num">
                                      <p:cBhvr>
                                        <p:cTn dur="500" fill="hold" id="84"/>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5"/>
                                        <p:tgtEl>
                                          <p:spTgt spid="45"/>
                                        </p:tgtEl>
                                        <p:attrNameLst>
                                          <p:attrName>ppt_y</p:attrName>
                                        </p:attrNameLst>
                                      </p:cBhvr>
                                      <p:tavLst>
                                        <p:tav tm="0">
                                          <p:val>
                                            <p:strVal val="#ppt_y"/>
                                          </p:val>
                                        </p:tav>
                                        <p:tav tm="100000">
                                          <p:val>
                                            <p:strVal val="#ppt_y"/>
                                          </p:val>
                                        </p:tav>
                                      </p:tavLst>
                                    </p:anim>
                                    <p:anim calcmode="lin" valueType="num">
                                      <p:cBhvr>
                                        <p:cTn dur="500" fill="hold" id="86"/>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7"/>
                                        <p:tgtEl>
                                          <p:spTgt spid="4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8" tmFilter="0,0; .5, 1; 1, 1"/>
                                        <p:tgtEl>
                                          <p:spTgt spid="45"/>
                                        </p:tgtEl>
                                      </p:cBhvr>
                                    </p:animEffect>
                                  </p:childTnLst>
                                </p:cTn>
                              </p:par>
                            </p:childTnLst>
                          </p:cTn>
                        </p:par>
                        <p:par>
                          <p:cTn fill="hold" id="89" nodeType="afterGroup">
                            <p:stCondLst>
                              <p:cond delay="6000"/>
                            </p:stCondLst>
                            <p:childTnLst>
                              <p:par>
                                <p:cTn fill="hold" grpId="0" id="90" nodeType="afterEffect" presetClass="entr" presetID="22" presetSubtype="1">
                                  <p:stCondLst>
                                    <p:cond delay="0"/>
                                  </p:stCondLst>
                                  <p:childTnLst>
                                    <p:set>
                                      <p:cBhvr>
                                        <p:cTn dur="1" fill="hold" id="91">
                                          <p:stCondLst>
                                            <p:cond delay="0"/>
                                          </p:stCondLst>
                                        </p:cTn>
                                        <p:tgtEl>
                                          <p:spTgt spid="55"/>
                                        </p:tgtEl>
                                        <p:attrNameLst>
                                          <p:attrName>style.visibility</p:attrName>
                                        </p:attrNameLst>
                                      </p:cBhvr>
                                      <p:to>
                                        <p:strVal val="visible"/>
                                      </p:to>
                                    </p:set>
                                    <p:animEffect filter="wipe(up)" transition="in">
                                      <p:cBhvr>
                                        <p:cTn dur="1000" id="92"/>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40"/>
      <p:bldP grpId="0" spid="41"/>
      <p:bldP grpId="0" spid="42"/>
      <p:bldP grpId="0" spid="44"/>
      <p:bldP grpId="0" spid="45"/>
      <p:bldP grpId="0" spid="50"/>
      <p:bldP grpId="0" spid="51"/>
      <p:bldP grpId="0" spid="52"/>
      <p:bldP grpId="0" spid="53"/>
      <p:bldP grpId="0" spid="55"/>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肘形连接符 3"/>
          <p:cNvCxnSpPr>
            <a:stCxn id="6" idx="6"/>
            <a:endCxn id="31" idx="2"/>
          </p:cNvCxnSpPr>
          <p:nvPr/>
        </p:nvCxnSpPr>
        <p:spPr>
          <a:xfrm>
            <a:off x="3709823" y="1690122"/>
            <a:ext cx="4019972" cy="822728"/>
          </a:xfrm>
          <a:prstGeom prst="bentConnector3">
            <a:avLst>
              <a:gd fmla="val 50000" name="adj1"/>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142823" y="1406621"/>
            <a:ext cx="567000" cy="567000"/>
            <a:chOff x="4534974" y="2492893"/>
            <a:chExt cx="756000" cy="756000"/>
          </a:xfrm>
        </p:grpSpPr>
        <p:sp>
          <p:nvSpPr>
            <p:cNvPr id="6" name="椭圆 5"/>
            <p:cNvSpPr/>
            <p:nvPr/>
          </p:nvSpPr>
          <p:spPr>
            <a:xfrm>
              <a:off x="4534974" y="2492893"/>
              <a:ext cx="756000" cy="756000"/>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7" name="组合 6"/>
            <p:cNvGrpSpPr/>
            <p:nvPr/>
          </p:nvGrpSpPr>
          <p:grpSpPr>
            <a:xfrm>
              <a:off x="4687974" y="2629656"/>
              <a:ext cx="450000" cy="434596"/>
              <a:chOff x="5512720" y="2152017"/>
              <a:chExt cx="583915" cy="496874"/>
            </a:xfrm>
          </p:grpSpPr>
          <p:sp>
            <p:nvSpPr>
              <p:cNvPr id="8" name="Freeform 159"/>
              <p:cNvSpPr/>
              <p:nvPr/>
            </p:nvSpPr>
            <p:spPr bwMode="auto">
              <a:xfrm>
                <a:off x="5574376" y="2246314"/>
                <a:ext cx="460603" cy="402577"/>
              </a:xfrm>
              <a:custGeom>
                <a:gdLst>
                  <a:gd fmla="*/ 29 w 54" name="T0"/>
                  <a:gd fmla="*/ 1 h 47" name="T1"/>
                  <a:gd fmla="*/ 24 w 54" name="T2"/>
                  <a:gd fmla="*/ 1 h 47" name="T3"/>
                  <a:gd fmla="*/ 2 w 54" name="T4"/>
                  <a:gd fmla="*/ 15 h 47" name="T5"/>
                  <a:gd fmla="*/ 0 w 54" name="T6"/>
                  <a:gd fmla="*/ 20 h 47" name="T7"/>
                  <a:gd fmla="*/ 0 w 54" name="T8"/>
                  <a:gd fmla="*/ 44 h 47" name="T9"/>
                  <a:gd fmla="*/ 3 w 54" name="T10"/>
                  <a:gd fmla="*/ 47 h 47" name="T11"/>
                  <a:gd fmla="*/ 13 w 54" name="T12"/>
                  <a:gd fmla="*/ 47 h 47" name="T13"/>
                  <a:gd fmla="*/ 16 w 54" name="T14"/>
                  <a:gd fmla="*/ 44 h 47" name="T15"/>
                  <a:gd fmla="*/ 16 w 54" name="T16"/>
                  <a:gd fmla="*/ 27 h 47" name="T17"/>
                  <a:gd fmla="*/ 19 w 54" name="T18"/>
                  <a:gd fmla="*/ 24 h 47" name="T19"/>
                  <a:gd fmla="*/ 35 w 54" name="T20"/>
                  <a:gd fmla="*/ 24 h 47" name="T21"/>
                  <a:gd fmla="*/ 38 w 54" name="T22"/>
                  <a:gd fmla="*/ 27 h 47" name="T23"/>
                  <a:gd fmla="*/ 38 w 54" name="T24"/>
                  <a:gd fmla="*/ 44 h 47" name="T25"/>
                  <a:gd fmla="*/ 41 w 54" name="T26"/>
                  <a:gd fmla="*/ 47 h 47" name="T27"/>
                  <a:gd fmla="*/ 51 w 54" name="T28"/>
                  <a:gd fmla="*/ 47 h 47" name="T29"/>
                  <a:gd fmla="*/ 54 w 54" name="T30"/>
                  <a:gd fmla="*/ 44 h 47" name="T31"/>
                  <a:gd fmla="*/ 54 w 54" name="T32"/>
                  <a:gd fmla="*/ 20 h 47" name="T33"/>
                  <a:gd fmla="*/ 52 w 54" name="T34"/>
                  <a:gd fmla="*/ 16 h 47" name="T35"/>
                  <a:gd fmla="*/ 29 w 54" name="T36"/>
                  <a:gd fmla="*/ 1 h 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p>
            </p:txBody>
          </p:sp>
          <p:sp>
            <p:nvSpPr>
              <p:cNvPr id="9" name="Freeform 160"/>
              <p:cNvSpPr/>
              <p:nvPr/>
            </p:nvSpPr>
            <p:spPr bwMode="auto">
              <a:xfrm>
                <a:off x="5512720" y="2152017"/>
                <a:ext cx="583915" cy="224863"/>
              </a:xfrm>
              <a:custGeom>
                <a:gdLst>
                  <a:gd fmla="*/ 64 w 68" name="T0"/>
                  <a:gd fmla="*/ 20 h 26" name="T1"/>
                  <a:gd fmla="*/ 61 w 68" name="T2"/>
                  <a:gd fmla="*/ 15 h 26" name="T3"/>
                  <a:gd fmla="*/ 61 w 68" name="T4"/>
                  <a:gd fmla="*/ 10 h 26" name="T5"/>
                  <a:gd fmla="*/ 58 w 68" name="T6"/>
                  <a:gd fmla="*/ 7 h 26" name="T7"/>
                  <a:gd fmla="*/ 57 w 68" name="T8"/>
                  <a:gd fmla="*/ 7 h 26" name="T9"/>
                  <a:gd fmla="*/ 54 w 68" name="T10"/>
                  <a:gd fmla="*/ 10 h 26" name="T11"/>
                  <a:gd fmla="*/ 54 w 68" name="T12"/>
                  <a:gd fmla="*/ 10 h 26" name="T13"/>
                  <a:gd fmla="*/ 52 w 68" name="T14"/>
                  <a:gd fmla="*/ 12 h 26" name="T15"/>
                  <a:gd fmla="*/ 36 w 68" name="T16"/>
                  <a:gd fmla="*/ 1 h 26" name="T17"/>
                  <a:gd fmla="*/ 33 w 68" name="T18"/>
                  <a:gd fmla="*/ 0 h 26" name="T19"/>
                  <a:gd fmla="*/ 30 w 68" name="T20"/>
                  <a:gd fmla="*/ 1 h 26" name="T21"/>
                  <a:gd fmla="*/ 2 w 68" name="T22"/>
                  <a:gd fmla="*/ 20 h 26" name="T23"/>
                  <a:gd fmla="*/ 1 w 68" name="T24"/>
                  <a:gd fmla="*/ 24 h 26" name="T25"/>
                  <a:gd fmla="*/ 5 w 68" name="T26"/>
                  <a:gd fmla="*/ 24 h 26" name="T27"/>
                  <a:gd fmla="*/ 31 w 68" name="T28"/>
                  <a:gd fmla="*/ 7 h 26" name="T29"/>
                  <a:gd fmla="*/ 36 w 68" name="T30"/>
                  <a:gd fmla="*/ 7 h 26" name="T31"/>
                  <a:gd fmla="*/ 63 w 68" name="T32"/>
                  <a:gd fmla="*/ 25 h 26" name="T33"/>
                  <a:gd fmla="*/ 67 w 68" name="T34"/>
                  <a:gd fmla="*/ 25 h 26" name="T35"/>
                  <a:gd fmla="*/ 66 w 68" name="T36"/>
                  <a:gd fmla="*/ 21 h 26" name="T37"/>
                  <a:gd fmla="*/ 64 w 68" name="T38"/>
                  <a:gd fmla="*/ 20 h 2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900"/>
              </a:p>
            </p:txBody>
          </p:sp>
        </p:grpSp>
      </p:grpSp>
      <p:cxnSp>
        <p:nvCxnSpPr>
          <p:cNvPr id="10" name="肘形连接符 9"/>
          <p:cNvCxnSpPr>
            <a:stCxn id="12" idx="6"/>
            <a:endCxn id="33" idx="2"/>
          </p:cNvCxnSpPr>
          <p:nvPr/>
        </p:nvCxnSpPr>
        <p:spPr>
          <a:xfrm>
            <a:off x="3709823" y="3330097"/>
            <a:ext cx="2168946" cy="398798"/>
          </a:xfrm>
          <a:prstGeom prst="bentConnector3">
            <a:avLst>
              <a:gd fmla="val 50000" name="adj1"/>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142823" y="3046595"/>
            <a:ext cx="567000" cy="567000"/>
            <a:chOff x="4534974" y="4368345"/>
            <a:chExt cx="756000" cy="756000"/>
          </a:xfrm>
        </p:grpSpPr>
        <p:sp>
          <p:nvSpPr>
            <p:cNvPr id="12" name="椭圆 11"/>
            <p:cNvSpPr/>
            <p:nvPr/>
          </p:nvSpPr>
          <p:spPr>
            <a:xfrm>
              <a:off x="4534974" y="4368345"/>
              <a:ext cx="756000" cy="756000"/>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Freeform 277"/>
            <p:cNvSpPr>
              <a:spLocks noEditPoints="1"/>
            </p:cNvSpPr>
            <p:nvPr/>
          </p:nvSpPr>
          <p:spPr bwMode="auto">
            <a:xfrm>
              <a:off x="4725418" y="4490152"/>
              <a:ext cx="383972" cy="455826"/>
            </a:xfrm>
            <a:custGeom>
              <a:gdLst>
                <a:gd fmla="*/ 62 w 72" name="T0"/>
                <a:gd fmla="*/ 33 h 86" name="T1"/>
                <a:gd fmla="*/ 57 w 72" name="T2"/>
                <a:gd fmla="*/ 33 h 86" name="T3"/>
                <a:gd fmla="*/ 57 w 72" name="T4"/>
                <a:gd fmla="*/ 19 h 86" name="T5"/>
                <a:gd fmla="*/ 38 w 72" name="T6"/>
                <a:gd fmla="*/ 0 h 86" name="T7"/>
                <a:gd fmla="*/ 34 w 72" name="T8"/>
                <a:gd fmla="*/ 0 h 86" name="T9"/>
                <a:gd fmla="*/ 15 w 72" name="T10"/>
                <a:gd fmla="*/ 19 h 86" name="T11"/>
                <a:gd fmla="*/ 15 w 72" name="T12"/>
                <a:gd fmla="*/ 33 h 86" name="T13"/>
                <a:gd fmla="*/ 10 w 72" name="T14"/>
                <a:gd fmla="*/ 33 h 86" name="T15"/>
                <a:gd fmla="*/ 0 w 72" name="T16"/>
                <a:gd fmla="*/ 43 h 86" name="T17"/>
                <a:gd fmla="*/ 0 w 72" name="T18"/>
                <a:gd fmla="*/ 76 h 86" name="T19"/>
                <a:gd fmla="*/ 10 w 72" name="T20"/>
                <a:gd fmla="*/ 86 h 86" name="T21"/>
                <a:gd fmla="*/ 62 w 72" name="T22"/>
                <a:gd fmla="*/ 86 h 86" name="T23"/>
                <a:gd fmla="*/ 72 w 72" name="T24"/>
                <a:gd fmla="*/ 76 h 86" name="T25"/>
                <a:gd fmla="*/ 72 w 72" name="T26"/>
                <a:gd fmla="*/ 43 h 86" name="T27"/>
                <a:gd fmla="*/ 62 w 72" name="T28"/>
                <a:gd fmla="*/ 33 h 86" name="T29"/>
                <a:gd fmla="*/ 42 w 72" name="T30"/>
                <a:gd fmla="*/ 78 h 86" name="T31"/>
                <a:gd fmla="*/ 31 w 72" name="T32"/>
                <a:gd fmla="*/ 78 h 86" name="T33"/>
                <a:gd fmla="*/ 32 w 72" name="T34"/>
                <a:gd fmla="*/ 64 h 86" name="T35"/>
                <a:gd fmla="*/ 29 w 72" name="T36"/>
                <a:gd fmla="*/ 58 h 86" name="T37"/>
                <a:gd fmla="*/ 36 w 72" name="T38"/>
                <a:gd fmla="*/ 51 h 86" name="T39"/>
                <a:gd fmla="*/ 43 w 72" name="T40"/>
                <a:gd fmla="*/ 58 h 86" name="T41"/>
                <a:gd fmla="*/ 40 w 72" name="T42"/>
                <a:gd fmla="*/ 64 h 86" name="T43"/>
                <a:gd fmla="*/ 42 w 72" name="T44"/>
                <a:gd fmla="*/ 78 h 86" name="T45"/>
                <a:gd fmla="*/ 50 w 72" name="T46"/>
                <a:gd fmla="*/ 33 h 86" name="T47"/>
                <a:gd fmla="*/ 22 w 72" name="T48"/>
                <a:gd fmla="*/ 33 h 86" name="T49"/>
                <a:gd fmla="*/ 22 w 72" name="T50"/>
                <a:gd fmla="*/ 19 h 86" name="T51"/>
                <a:gd fmla="*/ 34 w 72" name="T52"/>
                <a:gd fmla="*/ 7 h 86" name="T53"/>
                <a:gd fmla="*/ 38 w 72" name="T54"/>
                <a:gd fmla="*/ 7 h 86" name="T55"/>
                <a:gd fmla="*/ 50 w 72" name="T56"/>
                <a:gd fmla="*/ 19 h 86" name="T57"/>
                <a:gd fmla="*/ 50 w 72" name="T58"/>
                <a:gd fmla="*/ 33 h 8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6" w="72">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xtLst/>
          </p:spPr>
          <p:txBody>
            <a:bodyPr anchor="t" anchorCtr="0" bIns="60960" compatLnSpc="1" lIns="121920" numCol="1" rIns="121920" tIns="60960" vert="horz" wrap="square">
              <a:prstTxWarp prst="textNoShape">
                <a:avLst/>
              </a:prstTxWarp>
            </a:bodyPr>
            <a:lstStyle/>
            <a:p>
              <a:endParaRPr altLang="en-US" lang="zh-CN" sz="1900">
                <a:latin charset="0" pitchFamily="34" typeface="Arial"/>
                <a:cs charset="0" pitchFamily="34" typeface="Arial"/>
              </a:endParaRPr>
            </a:p>
          </p:txBody>
        </p:sp>
      </p:grpSp>
      <p:cxnSp>
        <p:nvCxnSpPr>
          <p:cNvPr id="14" name="肘形连接符 13"/>
          <p:cNvCxnSpPr>
            <a:stCxn id="16" idx="6"/>
            <a:endCxn id="32" idx="2"/>
          </p:cNvCxnSpPr>
          <p:nvPr/>
        </p:nvCxnSpPr>
        <p:spPr>
          <a:xfrm>
            <a:off x="3709823" y="2510110"/>
            <a:ext cx="3094460" cy="738805"/>
          </a:xfrm>
          <a:prstGeom prst="bentConnector3">
            <a:avLst>
              <a:gd fmla="val 50000" name="adj1"/>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142823" y="2226608"/>
            <a:ext cx="567000" cy="567000"/>
            <a:chOff x="4534974" y="3430619"/>
            <a:chExt cx="756000" cy="756000"/>
          </a:xfrm>
        </p:grpSpPr>
        <p:sp>
          <p:nvSpPr>
            <p:cNvPr id="16" name="椭圆 15"/>
            <p:cNvSpPr/>
            <p:nvPr/>
          </p:nvSpPr>
          <p:spPr>
            <a:xfrm>
              <a:off x="4534974" y="3430619"/>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17" name="Group 92"/>
            <p:cNvGrpSpPr/>
            <p:nvPr/>
          </p:nvGrpSpPr>
          <p:grpSpPr>
            <a:xfrm>
              <a:off x="4688410" y="3660828"/>
              <a:ext cx="474528" cy="295582"/>
              <a:chOff x="5172076" y="1938338"/>
              <a:chExt cx="471488" cy="293688"/>
            </a:xfrm>
            <a:solidFill>
              <a:schemeClr val="bg1"/>
            </a:solidFill>
          </p:grpSpPr>
          <p:sp>
            <p:nvSpPr>
              <p:cNvPr id="18" name="Freeform 8"/>
              <p:cNvSpPr>
                <a:spLocks noEditPoints="1"/>
              </p:cNvSpPr>
              <p:nvPr/>
            </p:nvSpPr>
            <p:spPr bwMode="auto">
              <a:xfrm>
                <a:off x="5172076" y="1938338"/>
                <a:ext cx="471488" cy="293688"/>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6 h 78" name="T15"/>
                  <a:gd fmla="*/ 113 w 125" name="T16"/>
                  <a:gd fmla="*/ 18 h 78" name="T17"/>
                  <a:gd fmla="*/ 104 w 125" name="T18"/>
                  <a:gd fmla="*/ 69 h 78" name="T19"/>
                  <a:gd fmla="*/ 10 w 125" name="T20"/>
                  <a:gd fmla="*/ 69 h 78" name="T21"/>
                  <a:gd fmla="*/ 10 w 125" name="T22"/>
                  <a:gd fmla="*/ 10 h 78" name="T23"/>
                  <a:gd fmla="*/ 104 w 125" name="T24"/>
                  <a:gd fmla="*/ 10 h 78" name="T25"/>
                  <a:gd fmla="*/ 104 w 125" name="T26"/>
                  <a:gd fmla="*/ 69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1900"/>
              </a:p>
            </p:txBody>
          </p:sp>
          <p:sp>
            <p:nvSpPr>
              <p:cNvPr id="19" name="Rectangle 9"/>
              <p:cNvSpPr>
                <a:spLocks noChangeArrowheads="1"/>
              </p:cNvSpPr>
              <p:nvPr/>
            </p:nvSpPr>
            <p:spPr bwMode="auto">
              <a:xfrm>
                <a:off x="5235576" y="2001838"/>
                <a:ext cx="90488" cy="166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1900"/>
              </a:p>
            </p:txBody>
          </p:sp>
          <p:sp>
            <p:nvSpPr>
              <p:cNvPr id="20" name="Rectangle 10"/>
              <p:cNvSpPr>
                <a:spLocks noChangeArrowheads="1"/>
              </p:cNvSpPr>
              <p:nvPr/>
            </p:nvSpPr>
            <p:spPr bwMode="auto">
              <a:xfrm>
                <a:off x="5341938" y="2001838"/>
                <a:ext cx="85725" cy="166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1900"/>
              </a:p>
            </p:txBody>
          </p:sp>
        </p:grpSp>
      </p:grpSp>
      <p:cxnSp>
        <p:nvCxnSpPr>
          <p:cNvPr id="21" name="直接连接符 20"/>
          <p:cNvCxnSpPr>
            <a:endCxn id="23" idx="6"/>
          </p:cNvCxnSpPr>
          <p:nvPr/>
        </p:nvCxnSpPr>
        <p:spPr>
          <a:xfrm flipH="1" flipV="1">
            <a:off x="3709824" y="4150083"/>
            <a:ext cx="960065" cy="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142823" y="3866582"/>
            <a:ext cx="567000" cy="567000"/>
            <a:chOff x="4534974" y="5306072"/>
            <a:chExt cx="756000" cy="756000"/>
          </a:xfrm>
        </p:grpSpPr>
        <p:sp>
          <p:nvSpPr>
            <p:cNvPr id="23" name="椭圆 22"/>
            <p:cNvSpPr/>
            <p:nvPr/>
          </p:nvSpPr>
          <p:spPr>
            <a:xfrm>
              <a:off x="4534974" y="5306072"/>
              <a:ext cx="756000" cy="756000"/>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24" name="Group 9"/>
            <p:cNvGrpSpPr/>
            <p:nvPr/>
          </p:nvGrpSpPr>
          <p:grpSpPr>
            <a:xfrm>
              <a:off x="4659950" y="5504420"/>
              <a:ext cx="516045" cy="382660"/>
              <a:chOff x="4572000" y="3414713"/>
              <a:chExt cx="374651" cy="277813"/>
            </a:xfrm>
            <a:solidFill>
              <a:schemeClr val="bg1"/>
            </a:solidFill>
          </p:grpSpPr>
          <p:sp>
            <p:nvSpPr>
              <p:cNvPr id="25" name="Freeform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en-US">
                  <a:latin typeface="+mn-lt"/>
                  <a:cs typeface="+mn-cs"/>
                </a:endParaRPr>
              </a:p>
            </p:txBody>
          </p:sp>
          <p:sp>
            <p:nvSpPr>
              <p:cNvPr id="26" name="Freeform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en-US">
                  <a:latin typeface="+mn-lt"/>
                  <a:cs typeface="+mn-cs"/>
                </a:endParaRPr>
              </a:p>
            </p:txBody>
          </p:sp>
        </p:grpSp>
      </p:grpSp>
      <p:sp>
        <p:nvSpPr>
          <p:cNvPr id="27" name="任意多边形 26"/>
          <p:cNvSpPr/>
          <p:nvPr/>
        </p:nvSpPr>
        <p:spPr>
          <a:xfrm>
            <a:off x="7394882" y="1627219"/>
            <a:ext cx="885825" cy="2774156"/>
          </a:xfrm>
          <a:custGeom>
            <a:gdLst>
              <a:gd fmla="*/ 1176576 w 1181100" name="connsiteX0"/>
              <a:gd fmla="*/ 0 h 3698875" name="connsiteY0"/>
              <a:gd fmla="*/ 1181100 w 1181100" name="connsiteX1"/>
              <a:gd fmla="*/ 0 h 3698875" name="connsiteY1"/>
              <a:gd fmla="*/ 1181100 w 1181100" name="connsiteX2"/>
              <a:gd fmla="*/ 3698875 h 3698875" name="connsiteY2"/>
              <a:gd fmla="*/ 0 w 1181100" name="connsiteX3"/>
              <a:gd fmla="*/ 3698875 h 3698875" name="connsiteY3"/>
              <a:gd fmla="*/ 0 w 1181100" name="connsiteX4"/>
              <a:gd fmla="*/ 1735795 h 3698875" name="connsiteY4"/>
              <a:gd fmla="*/ 48924 w 1181100" name="connsiteX5"/>
              <a:gd fmla="*/ 1697678 h 3698875" name="connsiteY5"/>
              <a:gd fmla="*/ 278759 w 1181100" name="connsiteX6"/>
              <a:gd fmla="*/ 1500788 h 3698875" name="connsiteY6"/>
              <a:gd fmla="*/ 453153 w 1181100" name="connsiteX7"/>
              <a:gd fmla="*/ 1330349 h 3698875" name="connsiteY7"/>
              <a:gd fmla="*/ 510936 w 1181100" name="connsiteX8"/>
              <a:gd fmla="*/ 1369307 h 3698875" name="connsiteY8"/>
              <a:gd fmla="*/ 590551 w 1181100" name="connsiteX9"/>
              <a:gd fmla="*/ 1385380 h 3698875" name="connsiteY9"/>
              <a:gd fmla="*/ 795088 w 1181100" name="connsiteX10"/>
              <a:gd fmla="*/ 1180843 h 3698875" name="connsiteY10"/>
              <a:gd fmla="*/ 735181 w 1181100" name="connsiteX11"/>
              <a:gd fmla="*/ 1036213 h 3698875" name="connsiteY11"/>
              <a:gd fmla="*/ 717723 w 1181100" name="connsiteX12"/>
              <a:gd fmla="*/ 1024442 h 3698875" name="connsiteY12"/>
              <a:gd fmla="*/ 820291 w 1181100" name="connsiteX13"/>
              <a:gd fmla="*/ 886780 h 3698875" name="connsiteY13"/>
              <a:gd fmla="*/ 1174186 w 1181100" name="connsiteX14"/>
              <a:gd fmla="*/ 21448 h 3698875" name="connsiteY14"/>
              <a:gd fmla="*/ 1176576 w 1181100" name="connsiteX15"/>
              <a:gd fmla="*/ 0 h 3698875"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3698875" w="1181100">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bg1"/>
              </a:solidFill>
            </a:endParaRPr>
          </a:p>
        </p:txBody>
      </p:sp>
      <p:sp>
        <p:nvSpPr>
          <p:cNvPr id="28" name="任意多边形 27"/>
          <p:cNvSpPr/>
          <p:nvPr/>
        </p:nvSpPr>
        <p:spPr>
          <a:xfrm>
            <a:off x="6469370" y="2959982"/>
            <a:ext cx="885825" cy="1441391"/>
          </a:xfrm>
          <a:custGeom>
            <a:gdLst>
              <a:gd fmla="*/ 1181100 w 1181100" name="connsiteX0"/>
              <a:gd fmla="*/ 0 h 1921854" name="connsiteY0"/>
              <a:gd fmla="*/ 1181100 w 1181100" name="connsiteX1"/>
              <a:gd fmla="*/ 1921854 h 1921854" name="connsiteY1"/>
              <a:gd fmla="*/ 0 w 1181100" name="connsiteX2"/>
              <a:gd fmla="*/ 1921854 h 1921854" name="connsiteY2"/>
              <a:gd fmla="*/ 0 w 1181100" name="connsiteX3"/>
              <a:gd fmla="*/ 731966 h 1921854" name="connsiteY3"/>
              <a:gd fmla="*/ 319230 w 1181100" name="connsiteX4"/>
              <a:gd fmla="*/ 562253 h 1921854" name="connsiteY4"/>
              <a:gd fmla="*/ 425975 w 1181100" name="connsiteX5"/>
              <a:gd fmla="*/ 500289 h 1921854" name="connsiteY5"/>
              <a:gd fmla="*/ 445921 w 1181100" name="connsiteX6"/>
              <a:gd fmla="*/ 529872 h 1921854" name="connsiteY6"/>
              <a:gd fmla="*/ 590551 w 1181100" name="connsiteX7"/>
              <a:gd fmla="*/ 589779 h 1921854" name="connsiteY7"/>
              <a:gd fmla="*/ 795088 w 1181100" name="connsiteX8"/>
              <a:gd fmla="*/ 385242 h 1921854" name="connsiteY8"/>
              <a:gd fmla="*/ 779015 w 1181100" name="connsiteX9"/>
              <a:gd fmla="*/ 305627 h 1921854" name="connsiteY9"/>
              <a:gd fmla="*/ 768996 w 1181100" name="connsiteX10"/>
              <a:gd fmla="*/ 290767 h 1921854" name="connsiteY10"/>
              <a:gd fmla="*/ 952789 w 1181100" name="connsiteX11"/>
              <a:gd fmla="*/ 167545 h 1921854" name="connsiteY11"/>
              <a:gd fmla="*/ 1140954 w 1181100" name="connsiteX12"/>
              <a:gd fmla="*/ 31276 h 1921854" name="connsiteY12"/>
              <a:gd fmla="*/ 1181100 w 1181100" name="connsiteX13"/>
              <a:gd fmla="*/ 0 h 192185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21854" w="1181100">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bg1"/>
              </a:solidFill>
            </a:endParaRPr>
          </a:p>
        </p:txBody>
      </p:sp>
      <p:sp>
        <p:nvSpPr>
          <p:cNvPr id="29" name="任意多边形 28"/>
          <p:cNvSpPr/>
          <p:nvPr/>
        </p:nvSpPr>
        <p:spPr>
          <a:xfrm>
            <a:off x="5543856" y="3530059"/>
            <a:ext cx="885825" cy="871316"/>
          </a:xfrm>
          <a:custGeom>
            <a:gdLst>
              <a:gd fmla="*/ 1181100 w 1181100" name="connsiteX0"/>
              <a:gd fmla="*/ 0 h 1161755" name="connsiteY0"/>
              <a:gd fmla="*/ 1181100 w 1181100" name="connsiteX1"/>
              <a:gd fmla="*/ 1161755 h 1161755" name="connsiteY1"/>
              <a:gd fmla="*/ 0 w 1181100" name="connsiteX2"/>
              <a:gd fmla="*/ 1161755 h 1161755" name="connsiteY2"/>
              <a:gd fmla="*/ 0 w 1181100" name="connsiteX3"/>
              <a:gd fmla="*/ 517854 h 1161755" name="connsiteY3"/>
              <a:gd fmla="*/ 336342 w 1181100" name="connsiteX4"/>
              <a:gd fmla="*/ 385518 h 1161755" name="connsiteY4"/>
              <a:gd fmla="*/ 408490 w 1181100" name="connsiteX5"/>
              <a:gd fmla="*/ 354228 h 1161755" name="connsiteY5"/>
              <a:gd fmla="*/ 445921 w 1181100" name="connsiteX6"/>
              <a:gd fmla="*/ 409746 h 1161755" name="connsiteY6"/>
              <a:gd fmla="*/ 590551 w 1181100" name="connsiteX7"/>
              <a:gd fmla="*/ 469653 h 1161755" name="connsiteY7"/>
              <a:gd fmla="*/ 795088 w 1181100" name="connsiteX8"/>
              <a:gd fmla="*/ 265116 h 1161755" name="connsiteY8"/>
              <a:gd fmla="*/ 790933 w 1181100" name="connsiteX9"/>
              <a:gd fmla="*/ 223895 h 1161755" name="connsiteY9"/>
              <a:gd fmla="*/ 781056 w 1181100" name="connsiteX10"/>
              <a:gd fmla="*/ 192076 h 1161755" name="connsiteY10"/>
              <a:gd fmla="*/ 1174526 w 1181100" name="connsiteX11"/>
              <a:gd fmla="*/ 3495 h 1161755" name="connsiteY11"/>
              <a:gd fmla="*/ 1181100 w 1181100" name="connsiteX12"/>
              <a:gd fmla="*/ 0 h 116175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161755" w="1181100">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bg1"/>
              </a:solidFill>
            </a:endParaRPr>
          </a:p>
        </p:txBody>
      </p:sp>
      <p:sp>
        <p:nvSpPr>
          <p:cNvPr id="30" name="任意多边形 29"/>
          <p:cNvSpPr/>
          <p:nvPr/>
        </p:nvSpPr>
        <p:spPr>
          <a:xfrm>
            <a:off x="4051607" y="3934062"/>
            <a:ext cx="1452561" cy="467310"/>
          </a:xfrm>
          <a:custGeom>
            <a:gdLst>
              <a:gd fmla="*/ 1936748 w 1936748" name="connsiteX0"/>
              <a:gd fmla="*/ 0 h 623080" name="connsiteY0"/>
              <a:gd fmla="*/ 1936748 w 1936748" name="connsiteX1"/>
              <a:gd fmla="*/ 623080 h 623080" name="connsiteY1"/>
              <a:gd fmla="*/ 0 w 1936748" name="connsiteX2"/>
              <a:gd fmla="*/ 623080 h 623080" name="connsiteY2"/>
              <a:gd fmla="*/ 0 w 1936748" name="connsiteX3"/>
              <a:gd fmla="*/ 613884 h 623080" name="connsiteY3"/>
              <a:gd fmla="*/ 352298 w 1936748" name="connsiteX4"/>
              <a:gd fmla="*/ 519526 h 623080" name="connsiteY4"/>
              <a:gd fmla="*/ 750617 w 1936748" name="connsiteX5"/>
              <a:gd fmla="*/ 403342 h 623080" name="connsiteY5"/>
              <a:gd fmla="*/ 791646 w 1936748" name="connsiteX6"/>
              <a:gd fmla="*/ 390480 h 623080" name="connsiteY6"/>
              <a:gd fmla="*/ 823745 w 1936748" name="connsiteX7"/>
              <a:gd fmla="*/ 438090 h 623080" name="connsiteY7"/>
              <a:gd fmla="*/ 968375 w 1936748" name="connsiteX8"/>
              <a:gd fmla="*/ 497997 h 623080" name="connsiteY8"/>
              <a:gd fmla="*/ 1172912 w 1936748" name="connsiteX9"/>
              <a:gd fmla="*/ 293460 h 623080" name="connsiteY9"/>
              <a:gd fmla="*/ 1170635 w 1936748" name="connsiteX10"/>
              <a:gd fmla="*/ 270869 h 623080" name="connsiteY10"/>
              <a:gd fmla="*/ 1509041 w 1936748" name="connsiteX11"/>
              <a:gd fmla="*/ 156899 h 623080" name="connsiteY11"/>
              <a:gd fmla="*/ 1868376 w 1936748" name="connsiteX12"/>
              <a:gd fmla="*/ 26902 h 623080" name="connsiteY12"/>
              <a:gd fmla="*/ 1936748 w 1936748" name="connsiteX13"/>
              <a:gd fmla="*/ 0 h 623080"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623080" w="1936748">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bg1"/>
              </a:solidFill>
            </a:endParaRPr>
          </a:p>
        </p:txBody>
      </p:sp>
      <p:sp>
        <p:nvSpPr>
          <p:cNvPr id="31" name="椭圆 30"/>
          <p:cNvSpPr/>
          <p:nvPr/>
        </p:nvSpPr>
        <p:spPr>
          <a:xfrm>
            <a:off x="7729794" y="2404849"/>
            <a:ext cx="216000" cy="216000"/>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bg1"/>
              </a:solidFill>
            </a:endParaRPr>
          </a:p>
        </p:txBody>
      </p:sp>
      <p:sp>
        <p:nvSpPr>
          <p:cNvPr id="32" name="椭圆 31"/>
          <p:cNvSpPr/>
          <p:nvPr/>
        </p:nvSpPr>
        <p:spPr>
          <a:xfrm>
            <a:off x="6804282" y="3140913"/>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bg1"/>
              </a:solidFill>
            </a:endParaRPr>
          </a:p>
        </p:txBody>
      </p:sp>
      <p:sp>
        <p:nvSpPr>
          <p:cNvPr id="33" name="椭圆 32"/>
          <p:cNvSpPr/>
          <p:nvPr/>
        </p:nvSpPr>
        <p:spPr>
          <a:xfrm>
            <a:off x="5878769" y="3620894"/>
            <a:ext cx="216000" cy="216000"/>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bg1"/>
              </a:solidFill>
            </a:endParaRPr>
          </a:p>
        </p:txBody>
      </p:sp>
      <p:sp>
        <p:nvSpPr>
          <p:cNvPr id="34" name="椭圆 33"/>
          <p:cNvSpPr/>
          <p:nvPr/>
        </p:nvSpPr>
        <p:spPr>
          <a:xfrm>
            <a:off x="4669887" y="4046157"/>
            <a:ext cx="216000" cy="216000"/>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a:endParaRPr altLang="en-US" lang="zh-CN">
              <a:solidFill>
                <a:schemeClr val="bg1"/>
              </a:solidFill>
            </a:endParaRPr>
          </a:p>
        </p:txBody>
      </p:sp>
      <p:sp>
        <p:nvSpPr>
          <p:cNvPr id="35" name="矩形 34"/>
          <p:cNvSpPr/>
          <p:nvPr/>
        </p:nvSpPr>
        <p:spPr>
          <a:xfrm>
            <a:off x="2109153" y="1347614"/>
            <a:ext cx="1000742" cy="327652"/>
          </a:xfrm>
          <a:prstGeom prst="rect">
            <a:avLst/>
          </a:prstGeom>
        </p:spPr>
        <p:txBody>
          <a:bodyPr bIns="34286" lIns="68571" rIns="68571" tIns="34286" wrap="none">
            <a:spAutoFit/>
          </a:bodyPr>
          <a:lstStyle/>
          <a:p>
            <a:pPr algn="r"/>
            <a:r>
              <a:rPr altLang="en-US" b="1" lang="zh-CN" sz="1700">
                <a:latin charset="-122" pitchFamily="34" typeface="微软雅黑"/>
                <a:ea charset="-122" pitchFamily="34" typeface="微软雅黑"/>
              </a:rPr>
              <a:t>添加标题</a:t>
            </a:r>
          </a:p>
        </p:txBody>
      </p:sp>
      <p:sp>
        <p:nvSpPr>
          <p:cNvPr id="36" name="矩形 35"/>
          <p:cNvSpPr/>
          <p:nvPr/>
        </p:nvSpPr>
        <p:spPr>
          <a:xfrm>
            <a:off x="1187624" y="1632596"/>
            <a:ext cx="1922270" cy="571498"/>
          </a:xfrm>
          <a:prstGeom prst="rect">
            <a:avLst/>
          </a:prstGeom>
        </p:spPr>
        <p:txBody>
          <a:bodyPr bIns="34289" lIns="68579" rIns="68579" tIns="34289" wrap="square">
            <a:spAutoFit/>
          </a:bodyPr>
          <a:lstStyle/>
          <a:p>
            <a:pPr algn="r"/>
            <a:r>
              <a:rPr altLang="en-US" lang="zh-CN" smtClean="0" sz="1100">
                <a:latin charset="-122" pitchFamily="34" typeface="微软雅黑"/>
                <a:ea charset="-122" pitchFamily="34" typeface="微软雅黑"/>
                <a:sym charset="-122" pitchFamily="34" typeface="微软雅黑"/>
              </a:rPr>
              <a:t>此处输入您的文字文本，或者复制您的文字文本粘贴到此处。</a:t>
            </a:r>
          </a:p>
        </p:txBody>
      </p:sp>
      <p:sp>
        <p:nvSpPr>
          <p:cNvPr id="37" name="矩形 36"/>
          <p:cNvSpPr/>
          <p:nvPr/>
        </p:nvSpPr>
        <p:spPr>
          <a:xfrm>
            <a:off x="2109153" y="2173980"/>
            <a:ext cx="1000742" cy="327652"/>
          </a:xfrm>
          <a:prstGeom prst="rect">
            <a:avLst/>
          </a:prstGeom>
        </p:spPr>
        <p:txBody>
          <a:bodyPr bIns="34286" lIns="68571" rIns="68571" tIns="34286" wrap="none">
            <a:spAutoFit/>
          </a:bodyPr>
          <a:lstStyle/>
          <a:p>
            <a:pPr algn="r"/>
            <a:r>
              <a:rPr altLang="en-US" b="1" lang="zh-CN" sz="1700">
                <a:latin charset="-122" pitchFamily="34" typeface="微软雅黑"/>
                <a:ea charset="-122" pitchFamily="34" typeface="微软雅黑"/>
              </a:rPr>
              <a:t>添加标题</a:t>
            </a:r>
          </a:p>
        </p:txBody>
      </p:sp>
      <p:sp>
        <p:nvSpPr>
          <p:cNvPr id="38" name="矩形 37"/>
          <p:cNvSpPr/>
          <p:nvPr/>
        </p:nvSpPr>
        <p:spPr>
          <a:xfrm>
            <a:off x="1187624" y="2458962"/>
            <a:ext cx="1922270" cy="571498"/>
          </a:xfrm>
          <a:prstGeom prst="rect">
            <a:avLst/>
          </a:prstGeom>
        </p:spPr>
        <p:txBody>
          <a:bodyPr bIns="34289" lIns="68579" rIns="68579" tIns="34289" wrap="square">
            <a:spAutoFit/>
          </a:bodyPr>
          <a:lstStyle/>
          <a:p>
            <a:pPr algn="r"/>
            <a:r>
              <a:rPr altLang="en-US" lang="zh-CN" smtClean="0" sz="1100">
                <a:latin charset="-122" pitchFamily="34" typeface="微软雅黑"/>
                <a:ea charset="-122" pitchFamily="34" typeface="微软雅黑"/>
                <a:sym charset="-122" pitchFamily="34" typeface="微软雅黑"/>
              </a:rPr>
              <a:t>此处输入您的文字文本，或者复制您的文字文本粘贴到此处。</a:t>
            </a:r>
          </a:p>
        </p:txBody>
      </p:sp>
      <p:sp>
        <p:nvSpPr>
          <p:cNvPr id="39" name="矩形 38"/>
          <p:cNvSpPr/>
          <p:nvPr/>
        </p:nvSpPr>
        <p:spPr>
          <a:xfrm>
            <a:off x="2109153" y="3000346"/>
            <a:ext cx="1000742" cy="327652"/>
          </a:xfrm>
          <a:prstGeom prst="rect">
            <a:avLst/>
          </a:prstGeom>
        </p:spPr>
        <p:txBody>
          <a:bodyPr bIns="34286" lIns="68571" rIns="68571" tIns="34286" wrap="none">
            <a:spAutoFit/>
          </a:bodyPr>
          <a:lstStyle/>
          <a:p>
            <a:pPr algn="r"/>
            <a:r>
              <a:rPr altLang="en-US" b="1" lang="zh-CN" sz="1700">
                <a:latin charset="-122" pitchFamily="34" typeface="微软雅黑"/>
                <a:ea charset="-122" pitchFamily="34" typeface="微软雅黑"/>
              </a:rPr>
              <a:t>添加标题</a:t>
            </a:r>
          </a:p>
        </p:txBody>
      </p:sp>
      <p:sp>
        <p:nvSpPr>
          <p:cNvPr id="40" name="矩形 39"/>
          <p:cNvSpPr/>
          <p:nvPr/>
        </p:nvSpPr>
        <p:spPr>
          <a:xfrm>
            <a:off x="1187624" y="3285329"/>
            <a:ext cx="1922270" cy="571498"/>
          </a:xfrm>
          <a:prstGeom prst="rect">
            <a:avLst/>
          </a:prstGeom>
        </p:spPr>
        <p:txBody>
          <a:bodyPr bIns="34289" lIns="68579" rIns="68579" tIns="34289" wrap="square">
            <a:spAutoFit/>
          </a:bodyPr>
          <a:lstStyle/>
          <a:p>
            <a:pPr algn="r"/>
            <a:r>
              <a:rPr altLang="en-US" lang="zh-CN" smtClean="0" sz="1100">
                <a:latin charset="-122" pitchFamily="34" typeface="微软雅黑"/>
                <a:ea charset="-122" pitchFamily="34" typeface="微软雅黑"/>
                <a:sym charset="-122" pitchFamily="34" typeface="微软雅黑"/>
              </a:rPr>
              <a:t>此处输入您的文字文本，或者复制您的文字文本粘贴到此处。</a:t>
            </a:r>
          </a:p>
        </p:txBody>
      </p:sp>
      <p:sp>
        <p:nvSpPr>
          <p:cNvPr id="41" name="矩形 40"/>
          <p:cNvSpPr/>
          <p:nvPr/>
        </p:nvSpPr>
        <p:spPr>
          <a:xfrm>
            <a:off x="2109153" y="3826711"/>
            <a:ext cx="1000742" cy="327652"/>
          </a:xfrm>
          <a:prstGeom prst="rect">
            <a:avLst/>
          </a:prstGeom>
        </p:spPr>
        <p:txBody>
          <a:bodyPr bIns="34286" lIns="68571" rIns="68571" tIns="34286" wrap="none">
            <a:spAutoFit/>
          </a:bodyPr>
          <a:lstStyle/>
          <a:p>
            <a:pPr algn="r"/>
            <a:r>
              <a:rPr altLang="en-US" b="1" lang="zh-CN" sz="1700">
                <a:latin charset="-122" pitchFamily="34" typeface="微软雅黑"/>
                <a:ea charset="-122" pitchFamily="34" typeface="微软雅黑"/>
              </a:rPr>
              <a:t>添加标题</a:t>
            </a:r>
          </a:p>
        </p:txBody>
      </p:sp>
      <p:sp>
        <p:nvSpPr>
          <p:cNvPr id="42" name="矩形 41"/>
          <p:cNvSpPr/>
          <p:nvPr/>
        </p:nvSpPr>
        <p:spPr>
          <a:xfrm>
            <a:off x="1187624" y="4111694"/>
            <a:ext cx="1922270" cy="571498"/>
          </a:xfrm>
          <a:prstGeom prst="rect">
            <a:avLst/>
          </a:prstGeom>
        </p:spPr>
        <p:txBody>
          <a:bodyPr bIns="34289" lIns="68579" rIns="68579" tIns="34289" wrap="square">
            <a:spAutoFit/>
          </a:bodyPr>
          <a:lstStyle/>
          <a:p>
            <a:pPr algn="r"/>
            <a:r>
              <a:rPr altLang="en-US" lang="zh-CN" smtClean="0" sz="1100">
                <a:latin charset="-122" pitchFamily="34" typeface="微软雅黑"/>
                <a:ea charset="-122" pitchFamily="34" typeface="微软雅黑"/>
                <a:sym charset="-122" pitchFamily="34" typeface="微软雅黑"/>
              </a:rPr>
              <a:t>此处输入您的文字文本，或者复制您的文字文本粘贴到此处。</a:t>
            </a:r>
          </a:p>
        </p:txBody>
      </p:sp>
      <p:sp>
        <p:nvSpPr>
          <p:cNvPr id="43" name="TextBox 42"/>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243015855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0"/>
                                        </p:tgtEl>
                                        <p:attrNameLst>
                                          <p:attrName>style.visibility</p:attrName>
                                        </p:attrNameLst>
                                      </p:cBhvr>
                                      <p:to>
                                        <p:strVal val="visible"/>
                                      </p:to>
                                    </p:set>
                                    <p:animEffect filter="wipe(down)" transition="in">
                                      <p:cBhvr>
                                        <p:cTn dur="200" id="7"/>
                                        <p:tgtEl>
                                          <p:spTgt spid="30"/>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29"/>
                                        </p:tgtEl>
                                        <p:attrNameLst>
                                          <p:attrName>style.visibility</p:attrName>
                                        </p:attrNameLst>
                                      </p:cBhvr>
                                      <p:to>
                                        <p:strVal val="visible"/>
                                      </p:to>
                                    </p:set>
                                    <p:animEffect filter="wipe(down)" transition="in">
                                      <p:cBhvr>
                                        <p:cTn dur="400" id="10"/>
                                        <p:tgtEl>
                                          <p:spTgt spid="29"/>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28"/>
                                        </p:tgtEl>
                                        <p:attrNameLst>
                                          <p:attrName>style.visibility</p:attrName>
                                        </p:attrNameLst>
                                      </p:cBhvr>
                                      <p:to>
                                        <p:strVal val="visible"/>
                                      </p:to>
                                    </p:set>
                                    <p:animEffect filter="wipe(down)" transition="in">
                                      <p:cBhvr>
                                        <p:cTn dur="600" id="13"/>
                                        <p:tgtEl>
                                          <p:spTgt spid="28"/>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27"/>
                                        </p:tgtEl>
                                        <p:attrNameLst>
                                          <p:attrName>style.visibility</p:attrName>
                                        </p:attrNameLst>
                                      </p:cBhvr>
                                      <p:to>
                                        <p:strVal val="visible"/>
                                      </p:to>
                                    </p:set>
                                    <p:animEffect filter="wipe(down)" transition="in">
                                      <p:cBhvr>
                                        <p:cTn dur="900" id="16"/>
                                        <p:tgtEl>
                                          <p:spTgt spid="27"/>
                                        </p:tgtEl>
                                      </p:cBhvr>
                                    </p:animEffect>
                                  </p:childTnLst>
                                </p:cTn>
                              </p:par>
                              <p:par>
                                <p:cTn fill="hold" grpId="0" id="17" nodeType="withEffect" presetClass="entr" presetID="10" presetSubtype="0">
                                  <p:stCondLst>
                                    <p:cond delay="500"/>
                                  </p:stCondLst>
                                  <p:childTnLst>
                                    <p:set>
                                      <p:cBhvr>
                                        <p:cTn dur="1" fill="hold" id="18">
                                          <p:stCondLst>
                                            <p:cond delay="0"/>
                                          </p:stCondLst>
                                        </p:cTn>
                                        <p:tgtEl>
                                          <p:spTgt spid="34"/>
                                        </p:tgtEl>
                                        <p:attrNameLst>
                                          <p:attrName>style.visibility</p:attrName>
                                        </p:attrNameLst>
                                      </p:cBhvr>
                                      <p:to>
                                        <p:strVal val="visible"/>
                                      </p:to>
                                    </p:set>
                                    <p:animEffect filter="fade" transition="in">
                                      <p:cBhvr>
                                        <p:cTn dur="250" id="19"/>
                                        <p:tgtEl>
                                          <p:spTgt spid="34"/>
                                        </p:tgtEl>
                                      </p:cBhvr>
                                    </p:animEffect>
                                  </p:childTnLst>
                                </p:cTn>
                              </p:par>
                              <p:par>
                                <p:cTn fill="hold" grpId="0" id="20" nodeType="withEffect" presetClass="entr" presetID="10" presetSubtype="0">
                                  <p:stCondLst>
                                    <p:cond delay="750"/>
                                  </p:stCondLst>
                                  <p:childTnLst>
                                    <p:set>
                                      <p:cBhvr>
                                        <p:cTn dur="1" fill="hold" id="21">
                                          <p:stCondLst>
                                            <p:cond delay="0"/>
                                          </p:stCondLst>
                                        </p:cTn>
                                        <p:tgtEl>
                                          <p:spTgt spid="33"/>
                                        </p:tgtEl>
                                        <p:attrNameLst>
                                          <p:attrName>style.visibility</p:attrName>
                                        </p:attrNameLst>
                                      </p:cBhvr>
                                      <p:to>
                                        <p:strVal val="visible"/>
                                      </p:to>
                                    </p:set>
                                    <p:animEffect filter="fade" transition="in">
                                      <p:cBhvr>
                                        <p:cTn dur="250" id="22"/>
                                        <p:tgtEl>
                                          <p:spTgt spid="33"/>
                                        </p:tgtEl>
                                      </p:cBhvr>
                                    </p:animEffect>
                                  </p:childTnLst>
                                </p:cTn>
                              </p:par>
                              <p:par>
                                <p:cTn fill="hold" grpId="0" id="23" nodeType="withEffect" presetClass="entr" presetID="10" presetSubtype="0">
                                  <p:stCondLst>
                                    <p:cond delay="1000"/>
                                  </p:stCondLst>
                                  <p:childTnLst>
                                    <p:set>
                                      <p:cBhvr>
                                        <p:cTn dur="1" fill="hold" id="24">
                                          <p:stCondLst>
                                            <p:cond delay="0"/>
                                          </p:stCondLst>
                                        </p:cTn>
                                        <p:tgtEl>
                                          <p:spTgt spid="32"/>
                                        </p:tgtEl>
                                        <p:attrNameLst>
                                          <p:attrName>style.visibility</p:attrName>
                                        </p:attrNameLst>
                                      </p:cBhvr>
                                      <p:to>
                                        <p:strVal val="visible"/>
                                      </p:to>
                                    </p:set>
                                    <p:animEffect filter="fade" transition="in">
                                      <p:cBhvr>
                                        <p:cTn dur="250" id="25"/>
                                        <p:tgtEl>
                                          <p:spTgt spid="32"/>
                                        </p:tgtEl>
                                      </p:cBhvr>
                                    </p:animEffect>
                                  </p:childTnLst>
                                </p:cTn>
                              </p:par>
                              <p:par>
                                <p:cTn fill="hold" grpId="0" id="26" nodeType="withEffect" presetClass="entr" presetID="10" presetSubtype="0">
                                  <p:stCondLst>
                                    <p:cond delay="1250"/>
                                  </p:stCondLst>
                                  <p:childTnLst>
                                    <p:set>
                                      <p:cBhvr>
                                        <p:cTn dur="1" fill="hold" id="27">
                                          <p:stCondLst>
                                            <p:cond delay="0"/>
                                          </p:stCondLst>
                                        </p:cTn>
                                        <p:tgtEl>
                                          <p:spTgt spid="31"/>
                                        </p:tgtEl>
                                        <p:attrNameLst>
                                          <p:attrName>style.visibility</p:attrName>
                                        </p:attrNameLst>
                                      </p:cBhvr>
                                      <p:to>
                                        <p:strVal val="visible"/>
                                      </p:to>
                                    </p:set>
                                    <p:animEffect filter="fade" transition="in">
                                      <p:cBhvr>
                                        <p:cTn dur="250" id="28"/>
                                        <p:tgtEl>
                                          <p:spTgt spid="31"/>
                                        </p:tgtEl>
                                      </p:cBhvr>
                                    </p:animEffect>
                                  </p:childTnLst>
                                </p:cTn>
                              </p:par>
                            </p:childTnLst>
                          </p:cTn>
                        </p:par>
                        <p:par>
                          <p:cTn fill="hold" id="29" nodeType="afterGroup">
                            <p:stCondLst>
                              <p:cond delay="1500"/>
                            </p:stCondLst>
                            <p:childTnLst>
                              <p:par>
                                <p:cTn fill="hold" grpId="1" id="30" nodeType="afterEffect" presetClass="emph" presetID="26" presetSubtype="0">
                                  <p:stCondLst>
                                    <p:cond delay="0"/>
                                  </p:stCondLst>
                                  <p:childTnLst>
                                    <p:animEffect filter="fade" transition="out">
                                      <p:cBhvr>
                                        <p:cTn dur="500" id="31" tmFilter="0, 0; .2, .5; .8, .5; 1, 0"/>
                                        <p:tgtEl>
                                          <p:spTgt spid="34"/>
                                        </p:tgtEl>
                                      </p:cBhvr>
                                    </p:animEffect>
                                    <p:animScale>
                                      <p:cBhvr>
                                        <p:cTn autoRev="1" dur="250" fill="hold" id="32"/>
                                        <p:tgtEl>
                                          <p:spTgt spid="34"/>
                                        </p:tgtEl>
                                      </p:cBhvr>
                                      <p:by x="105000" y="105000"/>
                                    </p:animScale>
                                  </p:childTnLst>
                                </p:cTn>
                              </p:par>
                            </p:childTnLst>
                          </p:cTn>
                        </p:par>
                        <p:par>
                          <p:cTn fill="hold" id="33" nodeType="afterGroup">
                            <p:stCondLst>
                              <p:cond delay="2000"/>
                            </p:stCondLst>
                            <p:childTnLst>
                              <p:par>
                                <p:cTn fill="hold" id="34" nodeType="afterEffect" presetClass="entr" presetID="22" presetSubtype="2">
                                  <p:stCondLst>
                                    <p:cond delay="0"/>
                                  </p:stCondLst>
                                  <p:childTnLst>
                                    <p:set>
                                      <p:cBhvr>
                                        <p:cTn dur="1" fill="hold" id="35">
                                          <p:stCondLst>
                                            <p:cond delay="0"/>
                                          </p:stCondLst>
                                        </p:cTn>
                                        <p:tgtEl>
                                          <p:spTgt spid="21"/>
                                        </p:tgtEl>
                                        <p:attrNameLst>
                                          <p:attrName>style.visibility</p:attrName>
                                        </p:attrNameLst>
                                      </p:cBhvr>
                                      <p:to>
                                        <p:strVal val="visible"/>
                                      </p:to>
                                    </p:set>
                                    <p:animEffect filter="wipe(right)" transition="in">
                                      <p:cBhvr>
                                        <p:cTn dur="250" id="36"/>
                                        <p:tgtEl>
                                          <p:spTgt spid="21"/>
                                        </p:tgtEl>
                                      </p:cBhvr>
                                    </p:animEffect>
                                  </p:childTnLst>
                                </p:cTn>
                              </p:par>
                            </p:childTnLst>
                          </p:cTn>
                        </p:par>
                        <p:par>
                          <p:cTn fill="hold" id="37" nodeType="afterGroup">
                            <p:stCondLst>
                              <p:cond delay="2250"/>
                            </p:stCondLst>
                            <p:childTnLst>
                              <p:par>
                                <p:cTn fill="hold" id="38" nodeType="afterEffect" presetClass="entr" presetID="10" presetSubtype="0">
                                  <p:stCondLst>
                                    <p:cond delay="0"/>
                                  </p:stCondLst>
                                  <p:childTnLst>
                                    <p:set>
                                      <p:cBhvr>
                                        <p:cTn dur="1" fill="hold" id="39">
                                          <p:stCondLst>
                                            <p:cond delay="0"/>
                                          </p:stCondLst>
                                        </p:cTn>
                                        <p:tgtEl>
                                          <p:spTgt spid="22"/>
                                        </p:tgtEl>
                                        <p:attrNameLst>
                                          <p:attrName>style.visibility</p:attrName>
                                        </p:attrNameLst>
                                      </p:cBhvr>
                                      <p:to>
                                        <p:strVal val="visible"/>
                                      </p:to>
                                    </p:set>
                                    <p:animEffect filter="fade" transition="in">
                                      <p:cBhvr>
                                        <p:cTn dur="500" id="40"/>
                                        <p:tgtEl>
                                          <p:spTgt spid="22"/>
                                        </p:tgtEl>
                                      </p:cBhvr>
                                    </p:animEffect>
                                  </p:childTnLst>
                                </p:cTn>
                              </p:par>
                            </p:childTnLst>
                          </p:cTn>
                        </p:par>
                        <p:par>
                          <p:cTn fill="hold" id="41" nodeType="afterGroup">
                            <p:stCondLst>
                              <p:cond delay="2750"/>
                            </p:stCondLst>
                            <p:childTnLst>
                              <p:par>
                                <p:cTn fill="hold" grpId="0" id="42" nodeType="afterEffect" presetClass="entr" presetID="14" presetSubtype="10">
                                  <p:stCondLst>
                                    <p:cond delay="0"/>
                                  </p:stCondLst>
                                  <p:childTnLst>
                                    <p:set>
                                      <p:cBhvr>
                                        <p:cTn dur="1" fill="hold" id="43">
                                          <p:stCondLst>
                                            <p:cond delay="0"/>
                                          </p:stCondLst>
                                        </p:cTn>
                                        <p:tgtEl>
                                          <p:spTgt spid="41"/>
                                        </p:tgtEl>
                                        <p:attrNameLst>
                                          <p:attrName>style.visibility</p:attrName>
                                        </p:attrNameLst>
                                      </p:cBhvr>
                                      <p:to>
                                        <p:strVal val="visible"/>
                                      </p:to>
                                    </p:set>
                                    <p:animEffect filter="randombar(horizontal)" transition="in">
                                      <p:cBhvr>
                                        <p:cTn dur="500" id="44"/>
                                        <p:tgtEl>
                                          <p:spTgt spid="41"/>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42"/>
                                        </p:tgtEl>
                                        <p:attrNameLst>
                                          <p:attrName>style.visibility</p:attrName>
                                        </p:attrNameLst>
                                      </p:cBhvr>
                                      <p:to>
                                        <p:strVal val="visible"/>
                                      </p:to>
                                    </p:set>
                                    <p:animEffect filter="randombar(horizontal)" transition="in">
                                      <p:cBhvr>
                                        <p:cTn dur="500" id="47"/>
                                        <p:tgtEl>
                                          <p:spTgt spid="42"/>
                                        </p:tgtEl>
                                      </p:cBhvr>
                                    </p:animEffect>
                                  </p:childTnLst>
                                </p:cTn>
                              </p:par>
                            </p:childTnLst>
                          </p:cTn>
                        </p:par>
                        <p:par>
                          <p:cTn fill="hold" id="48" nodeType="afterGroup">
                            <p:stCondLst>
                              <p:cond delay="3250"/>
                            </p:stCondLst>
                            <p:childTnLst>
                              <p:par>
                                <p:cTn fill="hold" grpId="1" id="49" nodeType="afterEffect" presetClass="emph" presetID="26" presetSubtype="0">
                                  <p:stCondLst>
                                    <p:cond delay="0"/>
                                  </p:stCondLst>
                                  <p:childTnLst>
                                    <p:animEffect filter="fade" transition="out">
                                      <p:cBhvr>
                                        <p:cTn dur="500" id="50" tmFilter="0, 0; .2, .5; .8, .5; 1, 0"/>
                                        <p:tgtEl>
                                          <p:spTgt spid="33"/>
                                        </p:tgtEl>
                                      </p:cBhvr>
                                    </p:animEffect>
                                    <p:animScale>
                                      <p:cBhvr>
                                        <p:cTn autoRev="1" dur="250" fill="hold" id="51"/>
                                        <p:tgtEl>
                                          <p:spTgt spid="33"/>
                                        </p:tgtEl>
                                      </p:cBhvr>
                                      <p:by x="105000" y="105000"/>
                                    </p:animScale>
                                  </p:childTnLst>
                                </p:cTn>
                              </p:par>
                            </p:childTnLst>
                          </p:cTn>
                        </p:par>
                        <p:par>
                          <p:cTn fill="hold" id="52" nodeType="afterGroup">
                            <p:stCondLst>
                              <p:cond delay="3750"/>
                            </p:stCondLst>
                            <p:childTnLst>
                              <p:par>
                                <p:cTn fill="hold" id="53" nodeType="afterEffect" presetClass="entr" presetID="22" presetSubtype="2">
                                  <p:stCondLst>
                                    <p:cond delay="0"/>
                                  </p:stCondLst>
                                  <p:childTnLst>
                                    <p:set>
                                      <p:cBhvr>
                                        <p:cTn dur="1" fill="hold" id="54">
                                          <p:stCondLst>
                                            <p:cond delay="0"/>
                                          </p:stCondLst>
                                        </p:cTn>
                                        <p:tgtEl>
                                          <p:spTgt spid="10"/>
                                        </p:tgtEl>
                                        <p:attrNameLst>
                                          <p:attrName>style.visibility</p:attrName>
                                        </p:attrNameLst>
                                      </p:cBhvr>
                                      <p:to>
                                        <p:strVal val="visible"/>
                                      </p:to>
                                    </p:set>
                                    <p:animEffect filter="wipe(right)" transition="in">
                                      <p:cBhvr>
                                        <p:cTn dur="500" id="55"/>
                                        <p:tgtEl>
                                          <p:spTgt spid="10"/>
                                        </p:tgtEl>
                                      </p:cBhvr>
                                    </p:animEffect>
                                  </p:childTnLst>
                                </p:cTn>
                              </p:par>
                            </p:childTnLst>
                          </p:cTn>
                        </p:par>
                        <p:par>
                          <p:cTn fill="hold" id="56" nodeType="afterGroup">
                            <p:stCondLst>
                              <p:cond delay="4250"/>
                            </p:stCondLst>
                            <p:childTnLst>
                              <p:par>
                                <p:cTn fill="hold" id="57" nodeType="afterEffect" presetClass="entr" presetID="10" presetSubtype="0">
                                  <p:stCondLst>
                                    <p:cond delay="0"/>
                                  </p:stCondLst>
                                  <p:childTnLst>
                                    <p:set>
                                      <p:cBhvr>
                                        <p:cTn dur="1" fill="hold" id="58">
                                          <p:stCondLst>
                                            <p:cond delay="0"/>
                                          </p:stCondLst>
                                        </p:cTn>
                                        <p:tgtEl>
                                          <p:spTgt spid="11"/>
                                        </p:tgtEl>
                                        <p:attrNameLst>
                                          <p:attrName>style.visibility</p:attrName>
                                        </p:attrNameLst>
                                      </p:cBhvr>
                                      <p:to>
                                        <p:strVal val="visible"/>
                                      </p:to>
                                    </p:set>
                                    <p:animEffect filter="fade" transition="in">
                                      <p:cBhvr>
                                        <p:cTn dur="500" id="59"/>
                                        <p:tgtEl>
                                          <p:spTgt spid="11"/>
                                        </p:tgtEl>
                                      </p:cBhvr>
                                    </p:animEffect>
                                  </p:childTnLst>
                                </p:cTn>
                              </p:par>
                            </p:childTnLst>
                          </p:cTn>
                        </p:par>
                        <p:par>
                          <p:cTn fill="hold" id="60" nodeType="afterGroup">
                            <p:stCondLst>
                              <p:cond delay="4750"/>
                            </p:stCondLst>
                            <p:childTnLst>
                              <p:par>
                                <p:cTn fill="hold" grpId="0" id="61" nodeType="afterEffect" presetClass="entr" presetID="14" presetSubtype="10">
                                  <p:stCondLst>
                                    <p:cond delay="0"/>
                                  </p:stCondLst>
                                  <p:childTnLst>
                                    <p:set>
                                      <p:cBhvr>
                                        <p:cTn dur="1" fill="hold" id="62">
                                          <p:stCondLst>
                                            <p:cond delay="0"/>
                                          </p:stCondLst>
                                        </p:cTn>
                                        <p:tgtEl>
                                          <p:spTgt spid="40"/>
                                        </p:tgtEl>
                                        <p:attrNameLst>
                                          <p:attrName>style.visibility</p:attrName>
                                        </p:attrNameLst>
                                      </p:cBhvr>
                                      <p:to>
                                        <p:strVal val="visible"/>
                                      </p:to>
                                    </p:set>
                                    <p:animEffect filter="randombar(horizontal)" transition="in">
                                      <p:cBhvr>
                                        <p:cTn dur="500" id="63"/>
                                        <p:tgtEl>
                                          <p:spTgt spid="40"/>
                                        </p:tgtEl>
                                      </p:cBhvr>
                                    </p:animEffect>
                                  </p:childTnLst>
                                </p:cTn>
                              </p:par>
                              <p:par>
                                <p:cTn fill="hold" grpId="0" id="64" nodeType="withEffect" presetClass="entr" presetID="14" presetSubtype="10">
                                  <p:stCondLst>
                                    <p:cond delay="0"/>
                                  </p:stCondLst>
                                  <p:childTnLst>
                                    <p:set>
                                      <p:cBhvr>
                                        <p:cTn dur="1" fill="hold" id="65">
                                          <p:stCondLst>
                                            <p:cond delay="0"/>
                                          </p:stCondLst>
                                        </p:cTn>
                                        <p:tgtEl>
                                          <p:spTgt spid="39"/>
                                        </p:tgtEl>
                                        <p:attrNameLst>
                                          <p:attrName>style.visibility</p:attrName>
                                        </p:attrNameLst>
                                      </p:cBhvr>
                                      <p:to>
                                        <p:strVal val="visible"/>
                                      </p:to>
                                    </p:set>
                                    <p:animEffect filter="randombar(horizontal)" transition="in">
                                      <p:cBhvr>
                                        <p:cTn dur="500" id="66"/>
                                        <p:tgtEl>
                                          <p:spTgt spid="39"/>
                                        </p:tgtEl>
                                      </p:cBhvr>
                                    </p:animEffect>
                                  </p:childTnLst>
                                </p:cTn>
                              </p:par>
                            </p:childTnLst>
                          </p:cTn>
                        </p:par>
                        <p:par>
                          <p:cTn fill="hold" id="67" nodeType="afterGroup">
                            <p:stCondLst>
                              <p:cond delay="5250"/>
                            </p:stCondLst>
                            <p:childTnLst>
                              <p:par>
                                <p:cTn fill="hold" grpId="1" id="68" nodeType="afterEffect" presetClass="emph" presetID="26" presetSubtype="0">
                                  <p:stCondLst>
                                    <p:cond delay="0"/>
                                  </p:stCondLst>
                                  <p:childTnLst>
                                    <p:animEffect filter="fade" transition="out">
                                      <p:cBhvr>
                                        <p:cTn dur="500" id="69" tmFilter="0, 0; .2, .5; .8, .5; 1, 0"/>
                                        <p:tgtEl>
                                          <p:spTgt spid="32"/>
                                        </p:tgtEl>
                                      </p:cBhvr>
                                    </p:animEffect>
                                    <p:animScale>
                                      <p:cBhvr>
                                        <p:cTn autoRev="1" dur="250" fill="hold" id="70"/>
                                        <p:tgtEl>
                                          <p:spTgt spid="32"/>
                                        </p:tgtEl>
                                      </p:cBhvr>
                                      <p:by x="105000" y="105000"/>
                                    </p:animScale>
                                  </p:childTnLst>
                                </p:cTn>
                              </p:par>
                            </p:childTnLst>
                          </p:cTn>
                        </p:par>
                        <p:par>
                          <p:cTn fill="hold" id="71" nodeType="afterGroup">
                            <p:stCondLst>
                              <p:cond delay="5750"/>
                            </p:stCondLst>
                            <p:childTnLst>
                              <p:par>
                                <p:cTn fill="hold" id="72" nodeType="afterEffect" presetClass="entr" presetID="22" presetSubtype="2">
                                  <p:stCondLst>
                                    <p:cond delay="0"/>
                                  </p:stCondLst>
                                  <p:childTnLst>
                                    <p:set>
                                      <p:cBhvr>
                                        <p:cTn dur="1" fill="hold" id="73">
                                          <p:stCondLst>
                                            <p:cond delay="0"/>
                                          </p:stCondLst>
                                        </p:cTn>
                                        <p:tgtEl>
                                          <p:spTgt spid="14"/>
                                        </p:tgtEl>
                                        <p:attrNameLst>
                                          <p:attrName>style.visibility</p:attrName>
                                        </p:attrNameLst>
                                      </p:cBhvr>
                                      <p:to>
                                        <p:strVal val="visible"/>
                                      </p:to>
                                    </p:set>
                                    <p:animEffect filter="wipe(right)" transition="in">
                                      <p:cBhvr>
                                        <p:cTn dur="600" id="74"/>
                                        <p:tgtEl>
                                          <p:spTgt spid="14"/>
                                        </p:tgtEl>
                                      </p:cBhvr>
                                    </p:animEffect>
                                  </p:childTnLst>
                                </p:cTn>
                              </p:par>
                            </p:childTnLst>
                          </p:cTn>
                        </p:par>
                        <p:par>
                          <p:cTn fill="hold" id="75" nodeType="afterGroup">
                            <p:stCondLst>
                              <p:cond delay="6350"/>
                            </p:stCondLst>
                            <p:childTnLst>
                              <p:par>
                                <p:cTn fill="hold" id="76" nodeType="afterEffect" presetClass="entr" presetID="10" presetSubtype="0">
                                  <p:stCondLst>
                                    <p:cond delay="0"/>
                                  </p:stCondLst>
                                  <p:childTnLst>
                                    <p:set>
                                      <p:cBhvr>
                                        <p:cTn dur="1" fill="hold" id="77">
                                          <p:stCondLst>
                                            <p:cond delay="0"/>
                                          </p:stCondLst>
                                        </p:cTn>
                                        <p:tgtEl>
                                          <p:spTgt spid="15"/>
                                        </p:tgtEl>
                                        <p:attrNameLst>
                                          <p:attrName>style.visibility</p:attrName>
                                        </p:attrNameLst>
                                      </p:cBhvr>
                                      <p:to>
                                        <p:strVal val="visible"/>
                                      </p:to>
                                    </p:set>
                                    <p:animEffect filter="fade" transition="in">
                                      <p:cBhvr>
                                        <p:cTn dur="500" id="78"/>
                                        <p:tgtEl>
                                          <p:spTgt spid="15"/>
                                        </p:tgtEl>
                                      </p:cBhvr>
                                    </p:animEffect>
                                  </p:childTnLst>
                                </p:cTn>
                              </p:par>
                            </p:childTnLst>
                          </p:cTn>
                        </p:par>
                        <p:par>
                          <p:cTn fill="hold" id="79" nodeType="afterGroup">
                            <p:stCondLst>
                              <p:cond delay="6850"/>
                            </p:stCondLst>
                            <p:childTnLst>
                              <p:par>
                                <p:cTn fill="hold" grpId="0" id="80" nodeType="afterEffect" presetClass="entr" presetID="14" presetSubtype="10">
                                  <p:stCondLst>
                                    <p:cond delay="0"/>
                                  </p:stCondLst>
                                  <p:childTnLst>
                                    <p:set>
                                      <p:cBhvr>
                                        <p:cTn dur="1" fill="hold" id="81">
                                          <p:stCondLst>
                                            <p:cond delay="0"/>
                                          </p:stCondLst>
                                        </p:cTn>
                                        <p:tgtEl>
                                          <p:spTgt spid="37"/>
                                        </p:tgtEl>
                                        <p:attrNameLst>
                                          <p:attrName>style.visibility</p:attrName>
                                        </p:attrNameLst>
                                      </p:cBhvr>
                                      <p:to>
                                        <p:strVal val="visible"/>
                                      </p:to>
                                    </p:set>
                                    <p:animEffect filter="randombar(horizontal)" transition="in">
                                      <p:cBhvr>
                                        <p:cTn dur="500" id="82"/>
                                        <p:tgtEl>
                                          <p:spTgt spid="37"/>
                                        </p:tgtEl>
                                      </p:cBhvr>
                                    </p:animEffect>
                                  </p:childTnLst>
                                </p:cTn>
                              </p:par>
                              <p:par>
                                <p:cTn fill="hold" grpId="0" id="83" nodeType="withEffect" presetClass="entr" presetID="14" presetSubtype="10">
                                  <p:stCondLst>
                                    <p:cond delay="0"/>
                                  </p:stCondLst>
                                  <p:childTnLst>
                                    <p:set>
                                      <p:cBhvr>
                                        <p:cTn dur="1" fill="hold" id="84">
                                          <p:stCondLst>
                                            <p:cond delay="0"/>
                                          </p:stCondLst>
                                        </p:cTn>
                                        <p:tgtEl>
                                          <p:spTgt spid="38"/>
                                        </p:tgtEl>
                                        <p:attrNameLst>
                                          <p:attrName>style.visibility</p:attrName>
                                        </p:attrNameLst>
                                      </p:cBhvr>
                                      <p:to>
                                        <p:strVal val="visible"/>
                                      </p:to>
                                    </p:set>
                                    <p:animEffect filter="randombar(horizontal)" transition="in">
                                      <p:cBhvr>
                                        <p:cTn dur="500" id="85"/>
                                        <p:tgtEl>
                                          <p:spTgt spid="38"/>
                                        </p:tgtEl>
                                      </p:cBhvr>
                                    </p:animEffect>
                                  </p:childTnLst>
                                </p:cTn>
                              </p:par>
                            </p:childTnLst>
                          </p:cTn>
                        </p:par>
                        <p:par>
                          <p:cTn fill="hold" id="86" nodeType="afterGroup">
                            <p:stCondLst>
                              <p:cond delay="7350"/>
                            </p:stCondLst>
                            <p:childTnLst>
                              <p:par>
                                <p:cTn fill="hold" grpId="1" id="87" nodeType="afterEffect" presetClass="emph" presetID="26" presetSubtype="0">
                                  <p:stCondLst>
                                    <p:cond delay="0"/>
                                  </p:stCondLst>
                                  <p:childTnLst>
                                    <p:animEffect filter="fade" transition="out">
                                      <p:cBhvr>
                                        <p:cTn dur="500" id="88" tmFilter="0, 0; .2, .5; .8, .5; 1, 0"/>
                                        <p:tgtEl>
                                          <p:spTgt spid="31"/>
                                        </p:tgtEl>
                                      </p:cBhvr>
                                    </p:animEffect>
                                    <p:animScale>
                                      <p:cBhvr>
                                        <p:cTn autoRev="1" dur="250" fill="hold" id="89"/>
                                        <p:tgtEl>
                                          <p:spTgt spid="31"/>
                                        </p:tgtEl>
                                      </p:cBhvr>
                                      <p:by x="105000" y="105000"/>
                                    </p:animScale>
                                  </p:childTnLst>
                                </p:cTn>
                              </p:par>
                            </p:childTnLst>
                          </p:cTn>
                        </p:par>
                        <p:par>
                          <p:cTn fill="hold" id="90" nodeType="afterGroup">
                            <p:stCondLst>
                              <p:cond delay="7850"/>
                            </p:stCondLst>
                            <p:childTnLst>
                              <p:par>
                                <p:cTn fill="hold" id="91" nodeType="afterEffect" presetClass="entr" presetID="22" presetSubtype="2">
                                  <p:stCondLst>
                                    <p:cond delay="0"/>
                                  </p:stCondLst>
                                  <p:childTnLst>
                                    <p:set>
                                      <p:cBhvr>
                                        <p:cTn dur="1" fill="hold" id="92">
                                          <p:stCondLst>
                                            <p:cond delay="0"/>
                                          </p:stCondLst>
                                        </p:cTn>
                                        <p:tgtEl>
                                          <p:spTgt spid="4"/>
                                        </p:tgtEl>
                                        <p:attrNameLst>
                                          <p:attrName>style.visibility</p:attrName>
                                        </p:attrNameLst>
                                      </p:cBhvr>
                                      <p:to>
                                        <p:strVal val="visible"/>
                                      </p:to>
                                    </p:set>
                                    <p:animEffect filter="wipe(right)" transition="in">
                                      <p:cBhvr>
                                        <p:cTn dur="750" id="93"/>
                                        <p:tgtEl>
                                          <p:spTgt spid="4"/>
                                        </p:tgtEl>
                                      </p:cBhvr>
                                    </p:animEffect>
                                  </p:childTnLst>
                                </p:cTn>
                              </p:par>
                            </p:childTnLst>
                          </p:cTn>
                        </p:par>
                        <p:par>
                          <p:cTn fill="hold" id="94" nodeType="afterGroup">
                            <p:stCondLst>
                              <p:cond delay="8600"/>
                            </p:stCondLst>
                            <p:childTnLst>
                              <p:par>
                                <p:cTn fill="hold" id="95" nodeType="afterEffect" presetClass="entr" presetID="10" presetSubtype="0">
                                  <p:stCondLst>
                                    <p:cond delay="0"/>
                                  </p:stCondLst>
                                  <p:childTnLst>
                                    <p:set>
                                      <p:cBhvr>
                                        <p:cTn dur="1" fill="hold" id="96">
                                          <p:stCondLst>
                                            <p:cond delay="0"/>
                                          </p:stCondLst>
                                        </p:cTn>
                                        <p:tgtEl>
                                          <p:spTgt spid="5"/>
                                        </p:tgtEl>
                                        <p:attrNameLst>
                                          <p:attrName>style.visibility</p:attrName>
                                        </p:attrNameLst>
                                      </p:cBhvr>
                                      <p:to>
                                        <p:strVal val="visible"/>
                                      </p:to>
                                    </p:set>
                                    <p:animEffect filter="fade" transition="in">
                                      <p:cBhvr>
                                        <p:cTn dur="500" id="97"/>
                                        <p:tgtEl>
                                          <p:spTgt spid="5"/>
                                        </p:tgtEl>
                                      </p:cBhvr>
                                    </p:animEffect>
                                  </p:childTnLst>
                                </p:cTn>
                              </p:par>
                            </p:childTnLst>
                          </p:cTn>
                        </p:par>
                        <p:par>
                          <p:cTn fill="hold" id="98" nodeType="afterGroup">
                            <p:stCondLst>
                              <p:cond delay="9100"/>
                            </p:stCondLst>
                            <p:childTnLst>
                              <p:par>
                                <p:cTn fill="hold" grpId="0" id="99" nodeType="afterEffect" presetClass="entr" presetID="14" presetSubtype="10">
                                  <p:stCondLst>
                                    <p:cond delay="0"/>
                                  </p:stCondLst>
                                  <p:childTnLst>
                                    <p:set>
                                      <p:cBhvr>
                                        <p:cTn dur="1" fill="hold" id="100">
                                          <p:stCondLst>
                                            <p:cond delay="0"/>
                                          </p:stCondLst>
                                        </p:cTn>
                                        <p:tgtEl>
                                          <p:spTgt spid="35"/>
                                        </p:tgtEl>
                                        <p:attrNameLst>
                                          <p:attrName>style.visibility</p:attrName>
                                        </p:attrNameLst>
                                      </p:cBhvr>
                                      <p:to>
                                        <p:strVal val="visible"/>
                                      </p:to>
                                    </p:set>
                                    <p:animEffect filter="randombar(horizontal)" transition="in">
                                      <p:cBhvr>
                                        <p:cTn dur="500" id="101"/>
                                        <p:tgtEl>
                                          <p:spTgt spid="35"/>
                                        </p:tgtEl>
                                      </p:cBhvr>
                                    </p:animEffect>
                                  </p:childTnLst>
                                </p:cTn>
                              </p:par>
                              <p:par>
                                <p:cTn fill="hold" grpId="0" id="102" nodeType="withEffect" presetClass="entr" presetID="14" presetSubtype="10">
                                  <p:stCondLst>
                                    <p:cond delay="0"/>
                                  </p:stCondLst>
                                  <p:childTnLst>
                                    <p:set>
                                      <p:cBhvr>
                                        <p:cTn dur="1" fill="hold" id="103">
                                          <p:stCondLst>
                                            <p:cond delay="0"/>
                                          </p:stCondLst>
                                        </p:cTn>
                                        <p:tgtEl>
                                          <p:spTgt spid="36"/>
                                        </p:tgtEl>
                                        <p:attrNameLst>
                                          <p:attrName>style.visibility</p:attrName>
                                        </p:attrNameLst>
                                      </p:cBhvr>
                                      <p:to>
                                        <p:strVal val="visible"/>
                                      </p:to>
                                    </p:set>
                                    <p:animEffect filter="randombar(horizontal)" transition="in">
                                      <p:cBhvr>
                                        <p:cTn dur="500" id="104"/>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31"/>
      <p:bldP grpId="1" spid="31"/>
      <p:bldP grpId="0" spid="32"/>
      <p:bldP grpId="1" spid="32"/>
      <p:bldP grpId="0" spid="33"/>
      <p:bldP grpId="1" spid="33"/>
      <p:bldP grpId="0" spid="34"/>
      <p:bldP grpId="1" spid="34"/>
      <p:bldP grpId="0" spid="35"/>
      <p:bldP grpId="0" spid="36"/>
      <p:bldP grpId="0" spid="37"/>
      <p:bldP grpId="0" spid="38"/>
      <p:bldP grpId="0" spid="39"/>
      <p:bldP grpId="0" spid="40"/>
      <p:bldP grpId="0" spid="41"/>
      <p:bldP grpId="0" spid="4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887674"/>
            <a:ext cx="9144000" cy="1368152"/>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1331640" y="1363871"/>
            <a:ext cx="2160240" cy="2287879"/>
            <a:chOff x="1331640" y="1363871"/>
            <a:chExt cx="2160240" cy="2287879"/>
          </a:xfrm>
        </p:grpSpPr>
        <p:sp>
          <p:nvSpPr>
            <p:cNvPr id="3" name="椭圆 2"/>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algn="ctr" blurRad="444500" dir="8100000" dist="63500">
                <a:srgbClr val="000000">
                  <a:alpha val="5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1511760" y="1671750"/>
              <a:ext cx="1800000" cy="1800000"/>
            </a:xfrm>
            <a:prstGeom prst="ellipse">
              <a:avLst/>
            </a:prstGeom>
            <a:solidFill>
              <a:srgbClr val="C00000"/>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1943708" y="1363871"/>
              <a:ext cx="936104" cy="2194560"/>
            </a:xfrm>
            <a:prstGeom prst="rect">
              <a:avLst/>
            </a:prstGeom>
            <a:noFill/>
          </p:spPr>
          <p:txBody>
            <a:bodyPr rtlCol="0" wrap="square">
              <a:spAutoFit/>
            </a:bodyPr>
            <a:lstStyle/>
            <a:p>
              <a:pPr algn="ctr"/>
              <a:r>
                <a:rPr altLang="zh-CN" lang="en-US" smtClean="0" sz="13800">
                  <a:solidFill>
                    <a:schemeClr val="bg1"/>
                  </a:solidFill>
                  <a:latin charset="-128" pitchFamily="1" typeface="DFGothic-EB"/>
                  <a:ea charset="-128" pitchFamily="1" typeface="DFGothic-EB"/>
                </a:rPr>
                <a:t>1</a:t>
              </a:r>
            </a:p>
          </p:txBody>
        </p:sp>
      </p:grpSp>
      <p:sp>
        <p:nvSpPr>
          <p:cNvPr id="7" name="矩形 6"/>
          <p:cNvSpPr/>
          <p:nvPr/>
        </p:nvSpPr>
        <p:spPr>
          <a:xfrm>
            <a:off x="3707904" y="2279362"/>
            <a:ext cx="1808480" cy="579120"/>
          </a:xfrm>
          <a:prstGeom prst="rect">
            <a:avLst/>
          </a:prstGeom>
        </p:spPr>
        <p:txBody>
          <a:bodyPr wrap="none">
            <a:spAutoFit/>
          </a:bodyPr>
          <a:lstStyle/>
          <a:p>
            <a:pPr>
              <a:spcBef>
                <a:spcPct val="0"/>
              </a:spcBef>
            </a:pPr>
            <a:r>
              <a:rPr altLang="en-US" b="1" lang="zh-CN" sz="3200">
                <a:solidFill>
                  <a:schemeClr val="bg1"/>
                </a:solidFill>
                <a:latin charset="-122" pitchFamily="34" typeface="微软雅黑"/>
                <a:ea charset="-122" pitchFamily="34" typeface="微软雅黑"/>
              </a:rPr>
              <a:t>速递专业</a:t>
            </a:r>
          </a:p>
        </p:txBody>
      </p:sp>
      <p:grpSp>
        <p:nvGrpSpPr>
          <p:cNvPr id="8" name="组合 7"/>
          <p:cNvGrpSpPr/>
          <p:nvPr/>
        </p:nvGrpSpPr>
        <p:grpSpPr>
          <a:xfrm>
            <a:off x="3775471" y="1469202"/>
            <a:ext cx="343825" cy="309997"/>
            <a:chOff x="4634991" y="2138335"/>
            <a:chExt cx="428348" cy="386204"/>
          </a:xfrm>
        </p:grpSpPr>
        <p:sp>
          <p:nvSpPr>
            <p:cNvPr id="9" name="Freeform 5"/>
            <p:cNvSpPr/>
            <p:nvPr/>
          </p:nvSpPr>
          <p:spPr bwMode="auto">
            <a:xfrm>
              <a:off x="4634991"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10" name="KSO_Shape"/>
            <p:cNvSpPr/>
            <p:nvPr/>
          </p:nvSpPr>
          <p:spPr bwMode="auto">
            <a:xfrm>
              <a:off x="4711293" y="2236765"/>
              <a:ext cx="275742" cy="189342"/>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11" name="组合 10"/>
          <p:cNvGrpSpPr/>
          <p:nvPr/>
        </p:nvGrpSpPr>
        <p:grpSpPr>
          <a:xfrm>
            <a:off x="5405067" y="1469202"/>
            <a:ext cx="343825" cy="309997"/>
            <a:chOff x="5076056" y="2138335"/>
            <a:chExt cx="428348" cy="386204"/>
          </a:xfrm>
        </p:grpSpPr>
        <p:sp>
          <p:nvSpPr>
            <p:cNvPr id="12" name="Freeform 5"/>
            <p:cNvSpPr/>
            <p:nvPr/>
          </p:nvSpPr>
          <p:spPr bwMode="auto">
            <a:xfrm>
              <a:off x="5076056"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13" name="KSO_Shape"/>
            <p:cNvSpPr/>
            <p:nvPr/>
          </p:nvSpPr>
          <p:spPr bwMode="auto">
            <a:xfrm>
              <a:off x="5175472" y="2244479"/>
              <a:ext cx="229514" cy="195468"/>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14" name="组合 13"/>
          <p:cNvGrpSpPr/>
          <p:nvPr/>
        </p:nvGrpSpPr>
        <p:grpSpPr>
          <a:xfrm>
            <a:off x="4165480" y="1469176"/>
            <a:ext cx="343825" cy="309997"/>
            <a:chOff x="5557128" y="2138335"/>
            <a:chExt cx="428348" cy="386204"/>
          </a:xfrm>
        </p:grpSpPr>
        <p:sp>
          <p:nvSpPr>
            <p:cNvPr id="15" name="Freeform 5"/>
            <p:cNvSpPr/>
            <p:nvPr/>
          </p:nvSpPr>
          <p:spPr bwMode="auto">
            <a:xfrm>
              <a:off x="5557128"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16" name="KSO_Shape"/>
            <p:cNvSpPr/>
            <p:nvPr/>
          </p:nvSpPr>
          <p:spPr bwMode="auto">
            <a:xfrm>
              <a:off x="5652120" y="2208685"/>
              <a:ext cx="238362" cy="235978"/>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17" name="组合 16"/>
          <p:cNvGrpSpPr/>
          <p:nvPr/>
        </p:nvGrpSpPr>
        <p:grpSpPr>
          <a:xfrm>
            <a:off x="4969630" y="1469202"/>
            <a:ext cx="343825" cy="309997"/>
            <a:chOff x="6068610" y="2138335"/>
            <a:chExt cx="428348" cy="386204"/>
          </a:xfrm>
        </p:grpSpPr>
        <p:sp>
          <p:nvSpPr>
            <p:cNvPr id="18" name="Freeform 5"/>
            <p:cNvSpPr/>
            <p:nvPr/>
          </p:nvSpPr>
          <p:spPr bwMode="auto">
            <a:xfrm>
              <a:off x="6068610"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19" name="KSO_Shape"/>
            <p:cNvSpPr/>
            <p:nvPr/>
          </p:nvSpPr>
          <p:spPr bwMode="auto">
            <a:xfrm>
              <a:off x="6173883" y="2215236"/>
              <a:ext cx="232088" cy="197274"/>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grpSp>
        <p:nvGrpSpPr>
          <p:cNvPr id="20" name="组合 19"/>
          <p:cNvGrpSpPr/>
          <p:nvPr/>
        </p:nvGrpSpPr>
        <p:grpSpPr>
          <a:xfrm>
            <a:off x="4572000" y="1465352"/>
            <a:ext cx="343825" cy="309997"/>
            <a:chOff x="6623914" y="2138335"/>
            <a:chExt cx="428348" cy="386204"/>
          </a:xfrm>
        </p:grpSpPr>
        <p:sp>
          <p:nvSpPr>
            <p:cNvPr id="21" name="Freeform 5"/>
            <p:cNvSpPr/>
            <p:nvPr/>
          </p:nvSpPr>
          <p:spPr bwMode="auto">
            <a:xfrm>
              <a:off x="6623914"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cap="flat" w="9525">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itchFamily="34" typeface="微软雅黑"/>
              </a:endParaRPr>
            </a:p>
          </p:txBody>
        </p:sp>
        <p:sp>
          <p:nvSpPr>
            <p:cNvPr id="22" name="KSO_Shape"/>
            <p:cNvSpPr/>
            <p:nvPr/>
          </p:nvSpPr>
          <p:spPr bwMode="auto">
            <a:xfrm>
              <a:off x="6715817" y="2193847"/>
              <a:ext cx="230254" cy="221044"/>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itchFamily="34" typeface="微软雅黑"/>
              </a:endParaRPr>
            </a:p>
          </p:txBody>
        </p:sp>
      </p:grpSp>
      <p:sp>
        <p:nvSpPr>
          <p:cNvPr id="23" name="TextBox 22"/>
          <p:cNvSpPr txBox="1"/>
          <p:nvPr/>
        </p:nvSpPr>
        <p:spPr>
          <a:xfrm>
            <a:off x="3707905" y="3363838"/>
            <a:ext cx="4104456" cy="731520"/>
          </a:xfrm>
          <a:prstGeom prst="rect">
            <a:avLst/>
          </a:prstGeom>
          <a:noFill/>
          <a:ln>
            <a:solidFill>
              <a:schemeClr val="tx1"/>
            </a:solidFill>
          </a:ln>
        </p:spPr>
        <p:txBody>
          <a:bodyPr rtlCol="0" wrap="square">
            <a:spAutoFit/>
          </a:bodyPr>
          <a:lstStyle/>
          <a:p>
            <a:r>
              <a:rPr altLang="zh-CN" lang="en-US" sz="1400">
                <a:latin charset="-122" pitchFamily="34" typeface="微软雅黑"/>
                <a:ea charset="-122" pitchFamily="34" typeface="微软雅黑"/>
              </a:rPr>
              <a:t>1、速递专业。业务收入完成 万元，完成省公司计划的 %，排名全省第 ；同比增幅 %，排名全省第 。其中，礼仪业务收入完成 万元，同比增幅 %。</a:t>
            </a:r>
          </a:p>
        </p:txBody>
      </p:sp>
      <p:pic>
        <p:nvPicPr>
          <p:cNvPr id="25" name="图片 24"/>
          <p:cNvPicPr>
            <a:picLocks noChangeAspect="1"/>
          </p:cNvPicPr>
          <p:nvPr/>
        </p:nvPicPr>
        <p:blipFill>
          <a:blip r:embed="rId3">
            <a:extLst>
              <a:ext uri="{28A0092B-C50C-407E-A947-70E740481C1C}">
                <a14:useLocalDpi val="0"/>
              </a:ext>
            </a:extLst>
          </a:blip>
          <a:stretch>
            <a:fillRect/>
          </a:stretch>
        </p:blipFill>
        <p:spPr>
          <a:xfrm>
            <a:off x="6804248" y="167465"/>
            <a:ext cx="1990961" cy="388061"/>
          </a:xfrm>
          <a:prstGeom prst="rect">
            <a:avLst/>
          </a:prstGeom>
        </p:spPr>
      </p:pic>
    </p:spTree>
    <p:extLst>
      <p:ext uri="{BB962C8B-B14F-4D97-AF65-F5344CB8AC3E}">
        <p14:creationId val="133482350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7"/>
                                        </p:tgtEl>
                                        <p:attrNameLst>
                                          <p:attrName>style.visibility</p:attrName>
                                        </p:attrNameLst>
                                      </p:cBhvr>
                                      <p:to>
                                        <p:strVal val="visible"/>
                                      </p:to>
                                    </p:set>
                                    <p:animEffect filter="wipe(left)" transition="in">
                                      <p:cBhvr>
                                        <p:cTn dur="500" id="17"/>
                                        <p:tgtEl>
                                          <p:spTgt spid="7"/>
                                        </p:tgtEl>
                                      </p:cBhvr>
                                    </p:animEffect>
                                  </p:childTnLst>
                                </p:cTn>
                              </p:par>
                            </p:childTnLst>
                          </p:cTn>
                        </p:par>
                        <p:par>
                          <p:cTn fill="hold" id="18" nodeType="afterGroup">
                            <p:stCondLst>
                              <p:cond delay="1500"/>
                            </p:stCondLst>
                            <p:childTnLst>
                              <p:par>
                                <p:cTn fill="hold" id="19" nodeType="afterEffect" presetClass="entr" presetID="47"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1000" id="21"/>
                                        <p:tgtEl>
                                          <p:spTgt spid="8"/>
                                        </p:tgtEl>
                                      </p:cBhvr>
                                    </p:animEffect>
                                    <p:anim calcmode="lin" valueType="num">
                                      <p:cBhvr>
                                        <p:cTn dur="1000" fill="hold" id="22"/>
                                        <p:tgtEl>
                                          <p:spTgt spid="8"/>
                                        </p:tgtEl>
                                        <p:attrNameLst>
                                          <p:attrName>ppt_x</p:attrName>
                                        </p:attrNameLst>
                                      </p:cBhvr>
                                      <p:tavLst>
                                        <p:tav tm="0">
                                          <p:val>
                                            <p:strVal val="#ppt_x"/>
                                          </p:val>
                                        </p:tav>
                                        <p:tav tm="100000">
                                          <p:val>
                                            <p:strVal val="#ppt_x"/>
                                          </p:val>
                                        </p:tav>
                                      </p:tavLst>
                                    </p:anim>
                                    <p:anim calcmode="lin" valueType="num">
                                      <p:cBhvr>
                                        <p:cTn dur="1000" fill="hold" id="23"/>
                                        <p:tgtEl>
                                          <p:spTgt spid="8"/>
                                        </p:tgtEl>
                                        <p:attrNameLst>
                                          <p:attrName>ppt_y</p:attrName>
                                        </p:attrNameLst>
                                      </p:cBhvr>
                                      <p:tavLst>
                                        <p:tav tm="0">
                                          <p:val>
                                            <p:strVal val="#ppt_y-.1"/>
                                          </p:val>
                                        </p:tav>
                                        <p:tav tm="100000">
                                          <p:val>
                                            <p:strVal val="#ppt_y"/>
                                          </p:val>
                                        </p:tav>
                                      </p:tavLst>
                                    </p:anim>
                                  </p:childTnLst>
                                </p:cTn>
                              </p:par>
                              <p:par>
                                <p:cTn fill="hold" id="24" nodeType="withEffect" presetClass="entr" presetID="47" presetSubtype="0">
                                  <p:stCondLst>
                                    <p:cond delay="300"/>
                                  </p:stCondLst>
                                  <p:childTnLst>
                                    <p:set>
                                      <p:cBhvr>
                                        <p:cTn dur="1" fill="hold" id="25">
                                          <p:stCondLst>
                                            <p:cond delay="0"/>
                                          </p:stCondLst>
                                        </p:cTn>
                                        <p:tgtEl>
                                          <p:spTgt spid="14"/>
                                        </p:tgtEl>
                                        <p:attrNameLst>
                                          <p:attrName>style.visibility</p:attrName>
                                        </p:attrNameLst>
                                      </p:cBhvr>
                                      <p:to>
                                        <p:strVal val="visible"/>
                                      </p:to>
                                    </p:set>
                                    <p:animEffect filter="fade" transition="in">
                                      <p:cBhvr>
                                        <p:cTn dur="1000" id="26"/>
                                        <p:tgtEl>
                                          <p:spTgt spid="14"/>
                                        </p:tgtEl>
                                      </p:cBhvr>
                                    </p:animEffect>
                                    <p:anim calcmode="lin" valueType="num">
                                      <p:cBhvr>
                                        <p:cTn dur="1000" fill="hold" id="27"/>
                                        <p:tgtEl>
                                          <p:spTgt spid="14"/>
                                        </p:tgtEl>
                                        <p:attrNameLst>
                                          <p:attrName>ppt_x</p:attrName>
                                        </p:attrNameLst>
                                      </p:cBhvr>
                                      <p:tavLst>
                                        <p:tav tm="0">
                                          <p:val>
                                            <p:strVal val="#ppt_x"/>
                                          </p:val>
                                        </p:tav>
                                        <p:tav tm="100000">
                                          <p:val>
                                            <p:strVal val="#ppt_x"/>
                                          </p:val>
                                        </p:tav>
                                      </p:tavLst>
                                    </p:anim>
                                    <p:anim calcmode="lin" valueType="num">
                                      <p:cBhvr>
                                        <p:cTn dur="1000" fill="hold" id="28"/>
                                        <p:tgtEl>
                                          <p:spTgt spid="14"/>
                                        </p:tgtEl>
                                        <p:attrNameLst>
                                          <p:attrName>ppt_y</p:attrName>
                                        </p:attrNameLst>
                                      </p:cBhvr>
                                      <p:tavLst>
                                        <p:tav tm="0">
                                          <p:val>
                                            <p:strVal val="#ppt_y-.1"/>
                                          </p:val>
                                        </p:tav>
                                        <p:tav tm="100000">
                                          <p:val>
                                            <p:strVal val="#ppt_y"/>
                                          </p:val>
                                        </p:tav>
                                      </p:tavLst>
                                    </p:anim>
                                  </p:childTnLst>
                                </p:cTn>
                              </p:par>
                              <p:par>
                                <p:cTn fill="hold" id="29" nodeType="withEffect" presetClass="entr" presetID="47" presetSubtype="0">
                                  <p:stCondLst>
                                    <p:cond delay="600"/>
                                  </p:stCondLst>
                                  <p:childTnLst>
                                    <p:set>
                                      <p:cBhvr>
                                        <p:cTn dur="1" fill="hold" id="30">
                                          <p:stCondLst>
                                            <p:cond delay="0"/>
                                          </p:stCondLst>
                                        </p:cTn>
                                        <p:tgtEl>
                                          <p:spTgt spid="20"/>
                                        </p:tgtEl>
                                        <p:attrNameLst>
                                          <p:attrName>style.visibility</p:attrName>
                                        </p:attrNameLst>
                                      </p:cBhvr>
                                      <p:to>
                                        <p:strVal val="visible"/>
                                      </p:to>
                                    </p:set>
                                    <p:animEffect filter="fade" transition="in">
                                      <p:cBhvr>
                                        <p:cTn dur="1000" id="31"/>
                                        <p:tgtEl>
                                          <p:spTgt spid="20"/>
                                        </p:tgtEl>
                                      </p:cBhvr>
                                    </p:animEffect>
                                    <p:anim calcmode="lin" valueType="num">
                                      <p:cBhvr>
                                        <p:cTn dur="1000" fill="hold" id="32"/>
                                        <p:tgtEl>
                                          <p:spTgt spid="20"/>
                                        </p:tgtEl>
                                        <p:attrNameLst>
                                          <p:attrName>ppt_x</p:attrName>
                                        </p:attrNameLst>
                                      </p:cBhvr>
                                      <p:tavLst>
                                        <p:tav tm="0">
                                          <p:val>
                                            <p:strVal val="#ppt_x"/>
                                          </p:val>
                                        </p:tav>
                                        <p:tav tm="100000">
                                          <p:val>
                                            <p:strVal val="#ppt_x"/>
                                          </p:val>
                                        </p:tav>
                                      </p:tavLst>
                                    </p:anim>
                                    <p:anim calcmode="lin" valueType="num">
                                      <p:cBhvr>
                                        <p:cTn dur="1000" fill="hold" id="33"/>
                                        <p:tgtEl>
                                          <p:spTgt spid="20"/>
                                        </p:tgtEl>
                                        <p:attrNameLst>
                                          <p:attrName>ppt_y</p:attrName>
                                        </p:attrNameLst>
                                      </p:cBhvr>
                                      <p:tavLst>
                                        <p:tav tm="0">
                                          <p:val>
                                            <p:strVal val="#ppt_y-.1"/>
                                          </p:val>
                                        </p:tav>
                                        <p:tav tm="100000">
                                          <p:val>
                                            <p:strVal val="#ppt_y"/>
                                          </p:val>
                                        </p:tav>
                                      </p:tavLst>
                                    </p:anim>
                                  </p:childTnLst>
                                </p:cTn>
                              </p:par>
                              <p:par>
                                <p:cTn fill="hold" id="34" nodeType="withEffect" presetClass="entr" presetID="47" presetSubtype="0">
                                  <p:stCondLst>
                                    <p:cond delay="900"/>
                                  </p:stCondLst>
                                  <p:childTnLst>
                                    <p:set>
                                      <p:cBhvr>
                                        <p:cTn dur="1" fill="hold" id="35">
                                          <p:stCondLst>
                                            <p:cond delay="0"/>
                                          </p:stCondLst>
                                        </p:cTn>
                                        <p:tgtEl>
                                          <p:spTgt spid="17"/>
                                        </p:tgtEl>
                                        <p:attrNameLst>
                                          <p:attrName>style.visibility</p:attrName>
                                        </p:attrNameLst>
                                      </p:cBhvr>
                                      <p:to>
                                        <p:strVal val="visible"/>
                                      </p:to>
                                    </p:set>
                                    <p:animEffect filter="fade" transition="in">
                                      <p:cBhvr>
                                        <p:cTn dur="1000" id="36"/>
                                        <p:tgtEl>
                                          <p:spTgt spid="17"/>
                                        </p:tgtEl>
                                      </p:cBhvr>
                                    </p:animEffect>
                                    <p:anim calcmode="lin" valueType="num">
                                      <p:cBhvr>
                                        <p:cTn dur="1000" fill="hold" id="37"/>
                                        <p:tgtEl>
                                          <p:spTgt spid="17"/>
                                        </p:tgtEl>
                                        <p:attrNameLst>
                                          <p:attrName>ppt_x</p:attrName>
                                        </p:attrNameLst>
                                      </p:cBhvr>
                                      <p:tavLst>
                                        <p:tav tm="0">
                                          <p:val>
                                            <p:strVal val="#ppt_x"/>
                                          </p:val>
                                        </p:tav>
                                        <p:tav tm="100000">
                                          <p:val>
                                            <p:strVal val="#ppt_x"/>
                                          </p:val>
                                        </p:tav>
                                      </p:tavLst>
                                    </p:anim>
                                    <p:anim calcmode="lin" valueType="num">
                                      <p:cBhvr>
                                        <p:cTn dur="1000" fill="hold" id="38"/>
                                        <p:tgtEl>
                                          <p:spTgt spid="17"/>
                                        </p:tgtEl>
                                        <p:attrNameLst>
                                          <p:attrName>ppt_y</p:attrName>
                                        </p:attrNameLst>
                                      </p:cBhvr>
                                      <p:tavLst>
                                        <p:tav tm="0">
                                          <p:val>
                                            <p:strVal val="#ppt_y-.1"/>
                                          </p:val>
                                        </p:tav>
                                        <p:tav tm="100000">
                                          <p:val>
                                            <p:strVal val="#ppt_y"/>
                                          </p:val>
                                        </p:tav>
                                      </p:tavLst>
                                    </p:anim>
                                  </p:childTnLst>
                                </p:cTn>
                              </p:par>
                              <p:par>
                                <p:cTn fill="hold" id="39" nodeType="withEffect" presetClass="entr" presetID="47" presetSubtype="0">
                                  <p:stCondLst>
                                    <p:cond delay="1400"/>
                                  </p:stCondLst>
                                  <p:childTnLst>
                                    <p:set>
                                      <p:cBhvr>
                                        <p:cTn dur="1" fill="hold" id="40">
                                          <p:stCondLst>
                                            <p:cond delay="0"/>
                                          </p:stCondLst>
                                        </p:cTn>
                                        <p:tgtEl>
                                          <p:spTgt spid="11"/>
                                        </p:tgtEl>
                                        <p:attrNameLst>
                                          <p:attrName>style.visibility</p:attrName>
                                        </p:attrNameLst>
                                      </p:cBhvr>
                                      <p:to>
                                        <p:strVal val="visible"/>
                                      </p:to>
                                    </p:set>
                                    <p:animEffect filter="fade" transition="in">
                                      <p:cBhvr>
                                        <p:cTn dur="1000" id="41"/>
                                        <p:tgtEl>
                                          <p:spTgt spid="11"/>
                                        </p:tgtEl>
                                      </p:cBhvr>
                                    </p:animEffect>
                                    <p:anim calcmode="lin" valueType="num">
                                      <p:cBhvr>
                                        <p:cTn dur="1000" fill="hold" id="42"/>
                                        <p:tgtEl>
                                          <p:spTgt spid="11"/>
                                        </p:tgtEl>
                                        <p:attrNameLst>
                                          <p:attrName>ppt_x</p:attrName>
                                        </p:attrNameLst>
                                      </p:cBhvr>
                                      <p:tavLst>
                                        <p:tav tm="0">
                                          <p:val>
                                            <p:strVal val="#ppt_x"/>
                                          </p:val>
                                        </p:tav>
                                        <p:tav tm="100000">
                                          <p:val>
                                            <p:strVal val="#ppt_x"/>
                                          </p:val>
                                        </p:tav>
                                      </p:tavLst>
                                    </p:anim>
                                    <p:anim calcmode="lin" valueType="num">
                                      <p:cBhvr>
                                        <p:cTn dur="1000" fill="hold" id="43"/>
                                        <p:tgtEl>
                                          <p:spTgt spid="11"/>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900"/>
                            </p:stCondLst>
                            <p:childTnLst>
                              <p:par>
                                <p:cTn fill="hold" grpId="0" id="45" nodeType="afterEffect" presetClass="entr" presetID="42" presetSubtype="0">
                                  <p:stCondLst>
                                    <p:cond delay="0"/>
                                  </p:stCondLst>
                                  <p:childTnLst>
                                    <p:set>
                                      <p:cBhvr>
                                        <p:cTn dur="1" fill="hold" id="46">
                                          <p:stCondLst>
                                            <p:cond delay="0"/>
                                          </p:stCondLst>
                                        </p:cTn>
                                        <p:tgtEl>
                                          <p:spTgt spid="23"/>
                                        </p:tgtEl>
                                        <p:attrNameLst>
                                          <p:attrName>style.visibility</p:attrName>
                                        </p:attrNameLst>
                                      </p:cBhvr>
                                      <p:to>
                                        <p:strVal val="visible"/>
                                      </p:to>
                                    </p:set>
                                    <p:animEffect filter="fade" transition="in">
                                      <p:cBhvr>
                                        <p:cTn dur="1000" id="47"/>
                                        <p:tgtEl>
                                          <p:spTgt spid="23"/>
                                        </p:tgtEl>
                                      </p:cBhvr>
                                    </p:animEffect>
                                    <p:anim calcmode="lin" valueType="num">
                                      <p:cBhvr>
                                        <p:cTn dur="1000" fill="hold" id="48"/>
                                        <p:tgtEl>
                                          <p:spTgt spid="23"/>
                                        </p:tgtEl>
                                        <p:attrNameLst>
                                          <p:attrName>ppt_x</p:attrName>
                                        </p:attrNameLst>
                                      </p:cBhvr>
                                      <p:tavLst>
                                        <p:tav tm="0">
                                          <p:val>
                                            <p:strVal val="#ppt_x"/>
                                          </p:val>
                                        </p:tav>
                                        <p:tav tm="100000">
                                          <p:val>
                                            <p:strVal val="#ppt_x"/>
                                          </p:val>
                                        </p:tav>
                                      </p:tavLst>
                                    </p:anim>
                                    <p:anim calcmode="lin" valueType="num">
                                      <p:cBhvr>
                                        <p:cTn dur="1000" fill="hold" id="49"/>
                                        <p:tgtEl>
                                          <p:spTgt spid="23"/>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900"/>
                            </p:stCondLst>
                            <p:childTnLst>
                              <p:par>
                                <p:cTn fill="hold" id="51" nodeType="afterEffect" presetClass="entr" presetID="2" presetSubtype="2">
                                  <p:stCondLst>
                                    <p:cond delay="0"/>
                                  </p:stCondLst>
                                  <p:childTnLst>
                                    <p:set>
                                      <p:cBhvr>
                                        <p:cTn dur="1" fill="hold" id="52">
                                          <p:stCondLst>
                                            <p:cond delay="0"/>
                                          </p:stCondLst>
                                        </p:cTn>
                                        <p:tgtEl>
                                          <p:spTgt spid="25"/>
                                        </p:tgtEl>
                                        <p:attrNameLst>
                                          <p:attrName>style.visibility</p:attrName>
                                        </p:attrNameLst>
                                      </p:cBhvr>
                                      <p:to>
                                        <p:strVal val="visible"/>
                                      </p:to>
                                    </p:set>
                                    <p:anim calcmode="lin" valueType="num">
                                      <p:cBhvr additive="base">
                                        <p:cTn dur="500" fill="hold" id="53"/>
                                        <p:tgtEl>
                                          <p:spTgt spid="25"/>
                                        </p:tgtEl>
                                        <p:attrNameLst>
                                          <p:attrName>ppt_x</p:attrName>
                                        </p:attrNameLst>
                                      </p:cBhvr>
                                      <p:tavLst>
                                        <p:tav tm="0">
                                          <p:val>
                                            <p:strVal val="1+#ppt_w/2"/>
                                          </p:val>
                                        </p:tav>
                                        <p:tav tm="100000">
                                          <p:val>
                                            <p:strVal val="#ppt_x"/>
                                          </p:val>
                                        </p:tav>
                                      </p:tavLst>
                                    </p:anim>
                                    <p:anim calcmode="lin" valueType="num">
                                      <p:cBhvr additive="base">
                                        <p:cTn dur="500" fill="hold" id="54"/>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
      <p:bldP grpId="0" spid="23"/>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AutoShape 28"/>
          <p:cNvSpPr>
            <a:spLocks noChangeArrowheads="1"/>
          </p:cNvSpPr>
          <p:nvPr/>
        </p:nvSpPr>
        <p:spPr bwMode="auto">
          <a:xfrm>
            <a:off x="3413263" y="1741546"/>
            <a:ext cx="2160075" cy="215979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cap="rnd" w="25400">
            <a:solidFill>
              <a:srgbClr val="2F318B"/>
            </a:solidFill>
            <a:prstDash val="sysDot"/>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bIns="34290" lIns="68580" rIns="68580" tIns="34290" wrap="none"/>
          <a:lstStyle/>
          <a:p>
            <a:endParaRPr altLang="en-US" lang="zh-CN">
              <a:solidFill>
                <a:schemeClr val="tx1">
                  <a:lumMod val="65000"/>
                  <a:lumOff val="35000"/>
                </a:schemeClr>
              </a:solidFill>
              <a:latin charset="-122" pitchFamily="34" typeface="微软雅黑"/>
              <a:ea charset="-122" pitchFamily="34" typeface="微软雅黑"/>
            </a:endParaRPr>
          </a:p>
        </p:txBody>
      </p:sp>
      <p:sp>
        <p:nvSpPr>
          <p:cNvPr id="5" name="Oval 53"/>
          <p:cNvSpPr>
            <a:spLocks noChangeArrowheads="1"/>
          </p:cNvSpPr>
          <p:nvPr/>
        </p:nvSpPr>
        <p:spPr bwMode="auto">
          <a:xfrm>
            <a:off x="3505148" y="1453802"/>
            <a:ext cx="766775" cy="767081"/>
          </a:xfrm>
          <a:prstGeom prst="ellipse">
            <a:avLst/>
          </a:prstGeom>
          <a:solidFill>
            <a:srgbClr val="2F318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solidFill>
                <a:schemeClr val="tx1">
                  <a:lumMod val="65000"/>
                  <a:lumOff val="35000"/>
                </a:schemeClr>
              </a:solidFill>
              <a:latin charset="-122" pitchFamily="34" typeface="微软雅黑"/>
              <a:ea charset="-122" pitchFamily="34" typeface="微软雅黑"/>
            </a:endParaRPr>
          </a:p>
        </p:txBody>
      </p:sp>
      <p:sp>
        <p:nvSpPr>
          <p:cNvPr id="6" name="Oval 53"/>
          <p:cNvSpPr>
            <a:spLocks noChangeArrowheads="1"/>
          </p:cNvSpPr>
          <p:nvPr/>
        </p:nvSpPr>
        <p:spPr bwMode="auto">
          <a:xfrm>
            <a:off x="3091947" y="2433687"/>
            <a:ext cx="766775" cy="767080"/>
          </a:xfrm>
          <a:prstGeom prst="ellipse">
            <a:avLst/>
          </a:prstGeom>
          <a:solidFill>
            <a:srgbClr val="E6212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solidFill>
                <a:schemeClr val="tx1">
                  <a:lumMod val="65000"/>
                  <a:lumOff val="35000"/>
                </a:schemeClr>
              </a:solidFill>
              <a:latin charset="-122" pitchFamily="34" typeface="微软雅黑"/>
              <a:ea charset="-122" pitchFamily="34" typeface="微软雅黑"/>
            </a:endParaRPr>
          </a:p>
        </p:txBody>
      </p:sp>
      <p:sp>
        <p:nvSpPr>
          <p:cNvPr id="7" name="Oval 53"/>
          <p:cNvSpPr>
            <a:spLocks noChangeArrowheads="1"/>
          </p:cNvSpPr>
          <p:nvPr/>
        </p:nvSpPr>
        <p:spPr bwMode="auto">
          <a:xfrm>
            <a:off x="3524201" y="3344514"/>
            <a:ext cx="766775" cy="767081"/>
          </a:xfrm>
          <a:prstGeom prst="ellipse">
            <a:avLst/>
          </a:prstGeom>
          <a:solidFill>
            <a:srgbClr val="2F318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solidFill>
                <a:schemeClr val="tx1">
                  <a:lumMod val="65000"/>
                  <a:lumOff val="35000"/>
                </a:schemeClr>
              </a:solidFill>
              <a:latin charset="-122" pitchFamily="34" typeface="微软雅黑"/>
              <a:ea charset="-122" pitchFamily="34" typeface="微软雅黑"/>
            </a:endParaRPr>
          </a:p>
        </p:txBody>
      </p:sp>
      <p:sp>
        <p:nvSpPr>
          <p:cNvPr id="8" name="Oval 53"/>
          <p:cNvSpPr>
            <a:spLocks noChangeArrowheads="1"/>
          </p:cNvSpPr>
          <p:nvPr/>
        </p:nvSpPr>
        <p:spPr bwMode="auto">
          <a:xfrm>
            <a:off x="4657824" y="3344514"/>
            <a:ext cx="766775" cy="767081"/>
          </a:xfrm>
          <a:prstGeom prst="ellipse">
            <a:avLst/>
          </a:prstGeom>
          <a:solidFill>
            <a:srgbClr val="E6212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solidFill>
                <a:schemeClr val="tx1">
                  <a:lumMod val="65000"/>
                  <a:lumOff val="35000"/>
                </a:schemeClr>
              </a:solidFill>
              <a:latin charset="-122" pitchFamily="34" typeface="微软雅黑"/>
              <a:ea charset="-122" pitchFamily="34" typeface="微软雅黑"/>
            </a:endParaRPr>
          </a:p>
        </p:txBody>
      </p:sp>
      <p:sp>
        <p:nvSpPr>
          <p:cNvPr id="9" name="Oval 53"/>
          <p:cNvSpPr>
            <a:spLocks noChangeArrowheads="1"/>
          </p:cNvSpPr>
          <p:nvPr/>
        </p:nvSpPr>
        <p:spPr bwMode="auto">
          <a:xfrm>
            <a:off x="5123418" y="2372964"/>
            <a:ext cx="766775" cy="767081"/>
          </a:xfrm>
          <a:prstGeom prst="ellipse">
            <a:avLst/>
          </a:prstGeom>
          <a:solidFill>
            <a:srgbClr val="2F318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solidFill>
                <a:schemeClr val="tx1">
                  <a:lumMod val="65000"/>
                  <a:lumOff val="35000"/>
                </a:schemeClr>
              </a:solidFill>
              <a:latin charset="-122" pitchFamily="34" typeface="微软雅黑"/>
              <a:ea charset="-122" pitchFamily="34" typeface="微软雅黑"/>
            </a:endParaRPr>
          </a:p>
        </p:txBody>
      </p:sp>
      <p:sp>
        <p:nvSpPr>
          <p:cNvPr id="10" name="Oval 53"/>
          <p:cNvSpPr>
            <a:spLocks noChangeArrowheads="1"/>
          </p:cNvSpPr>
          <p:nvPr/>
        </p:nvSpPr>
        <p:spPr bwMode="auto">
          <a:xfrm>
            <a:off x="4664968" y="1421656"/>
            <a:ext cx="766775" cy="767080"/>
          </a:xfrm>
          <a:prstGeom prst="ellipse">
            <a:avLst/>
          </a:prstGeom>
          <a:solidFill>
            <a:srgbClr val="E6212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altLang="en-US" lang="zh-CN">
              <a:solidFill>
                <a:schemeClr val="tx1">
                  <a:lumMod val="65000"/>
                  <a:lumOff val="35000"/>
                </a:schemeClr>
              </a:solidFill>
              <a:latin charset="-122" pitchFamily="34" typeface="微软雅黑"/>
              <a:ea charset="-122" pitchFamily="34" typeface="微软雅黑"/>
            </a:endParaRPr>
          </a:p>
        </p:txBody>
      </p:sp>
      <p:sp>
        <p:nvSpPr>
          <p:cNvPr id="11" name="Line 548"/>
          <p:cNvSpPr>
            <a:spLocks noChangeShapeType="1"/>
          </p:cNvSpPr>
          <p:nvPr/>
        </p:nvSpPr>
        <p:spPr bwMode="auto">
          <a:xfrm flipH="1">
            <a:off x="5898421" y="3035756"/>
            <a:ext cx="1836183" cy="0"/>
          </a:xfrm>
          <a:prstGeom prst="line">
            <a:avLst/>
          </a:prstGeom>
          <a:noFill/>
          <a:ln w="19050">
            <a:solidFill>
              <a:schemeClr val="bg1">
                <a:lumMod val="50000"/>
              </a:schemeClr>
            </a:solidFill>
            <a:prstDash val="dash"/>
            <a:round/>
            <a:headEnd len="med" type="stealth" w="med"/>
            <a:tailEnd len="med" type="oval" w="med"/>
          </a:ln>
          <a:extLst>
            <a:ext uri="{909E8E84-426E-40DD-AFC4-6F175D3DCCD1}">
              <a14:hiddenFill>
                <a:noFill/>
              </a14:hiddenFill>
            </a:ext>
          </a:extLst>
        </p:spPr>
        <p:txBody>
          <a:bodyPr bIns="34290" lIns="68580" rIns="68580" tIns="34290"/>
          <a:lstStyle/>
          <a:p>
            <a:endParaRPr altLang="en-US" lang="zh-CN">
              <a:solidFill>
                <a:schemeClr val="tx1">
                  <a:lumMod val="65000"/>
                  <a:lumOff val="35000"/>
                </a:schemeClr>
              </a:solidFill>
              <a:latin charset="-122" pitchFamily="34" typeface="微软雅黑"/>
              <a:ea charset="-122" pitchFamily="34" typeface="微软雅黑"/>
            </a:endParaRPr>
          </a:p>
        </p:txBody>
      </p:sp>
      <p:sp>
        <p:nvSpPr>
          <p:cNvPr id="12" name="Line 548"/>
          <p:cNvSpPr>
            <a:spLocks noChangeShapeType="1"/>
          </p:cNvSpPr>
          <p:nvPr/>
        </p:nvSpPr>
        <p:spPr bwMode="auto">
          <a:xfrm flipH="1">
            <a:off x="5412583" y="4008496"/>
            <a:ext cx="1727821" cy="0"/>
          </a:xfrm>
          <a:prstGeom prst="line">
            <a:avLst/>
          </a:prstGeom>
          <a:noFill/>
          <a:ln w="19050">
            <a:solidFill>
              <a:schemeClr val="bg1">
                <a:lumMod val="50000"/>
              </a:schemeClr>
            </a:solidFill>
            <a:prstDash val="dash"/>
            <a:round/>
            <a:headEnd len="med" type="stealth" w="med"/>
            <a:tailEnd len="med" type="oval" w="med"/>
          </a:ln>
          <a:extLst>
            <a:ext uri="{909E8E84-426E-40DD-AFC4-6F175D3DCCD1}">
              <a14:hiddenFill>
                <a:noFill/>
              </a14:hiddenFill>
            </a:ext>
          </a:extLst>
        </p:spPr>
        <p:txBody>
          <a:bodyPr bIns="34290" lIns="68580" rIns="68580" tIns="34290"/>
          <a:lstStyle/>
          <a:p>
            <a:endParaRPr altLang="en-US" lang="zh-CN">
              <a:solidFill>
                <a:schemeClr val="tx1">
                  <a:lumMod val="65000"/>
                  <a:lumOff val="35000"/>
                </a:schemeClr>
              </a:solidFill>
              <a:latin charset="-122" pitchFamily="34" typeface="微软雅黑"/>
              <a:ea charset="-122" pitchFamily="34" typeface="微软雅黑"/>
            </a:endParaRPr>
          </a:p>
        </p:txBody>
      </p:sp>
      <p:sp>
        <p:nvSpPr>
          <p:cNvPr id="13" name="Line 548"/>
          <p:cNvSpPr>
            <a:spLocks noChangeShapeType="1"/>
          </p:cNvSpPr>
          <p:nvPr/>
        </p:nvSpPr>
        <p:spPr bwMode="auto">
          <a:xfrm flipH="1">
            <a:off x="5466168" y="2010627"/>
            <a:ext cx="1836183" cy="0"/>
          </a:xfrm>
          <a:prstGeom prst="line">
            <a:avLst/>
          </a:prstGeom>
          <a:noFill/>
          <a:ln w="19050">
            <a:solidFill>
              <a:schemeClr val="bg1">
                <a:lumMod val="50000"/>
              </a:schemeClr>
            </a:solidFill>
            <a:prstDash val="dash"/>
            <a:round/>
            <a:headEnd len="med" type="stealth" w="med"/>
            <a:tailEnd len="med" type="oval" w="med"/>
          </a:ln>
          <a:extLst>
            <a:ext uri="{909E8E84-426E-40DD-AFC4-6F175D3DCCD1}">
              <a14:hiddenFill>
                <a:noFill/>
              </a14:hiddenFill>
            </a:ext>
          </a:extLst>
        </p:spPr>
        <p:txBody>
          <a:bodyPr bIns="34290" lIns="68580" rIns="68580" tIns="34290"/>
          <a:lstStyle/>
          <a:p>
            <a:endParaRPr altLang="en-US" lang="zh-CN">
              <a:solidFill>
                <a:schemeClr val="tx1">
                  <a:lumMod val="65000"/>
                  <a:lumOff val="35000"/>
                </a:schemeClr>
              </a:solidFill>
              <a:latin charset="-122" pitchFamily="34" typeface="微软雅黑"/>
              <a:ea charset="-122" pitchFamily="34" typeface="微软雅黑"/>
            </a:endParaRPr>
          </a:p>
        </p:txBody>
      </p:sp>
      <p:sp>
        <p:nvSpPr>
          <p:cNvPr id="14" name="Line 548"/>
          <p:cNvSpPr>
            <a:spLocks noChangeShapeType="1"/>
          </p:cNvSpPr>
          <p:nvPr/>
        </p:nvSpPr>
        <p:spPr bwMode="auto">
          <a:xfrm>
            <a:off x="1739027" y="2010627"/>
            <a:ext cx="1727822" cy="0"/>
          </a:xfrm>
          <a:prstGeom prst="line">
            <a:avLst/>
          </a:prstGeom>
          <a:noFill/>
          <a:ln w="19050">
            <a:solidFill>
              <a:schemeClr val="bg1">
                <a:lumMod val="50000"/>
              </a:schemeClr>
            </a:solidFill>
            <a:prstDash val="dash"/>
            <a:round/>
            <a:headEnd len="med" type="stealth" w="med"/>
            <a:tailEnd len="med" type="oval" w="med"/>
          </a:ln>
          <a:extLst>
            <a:ext uri="{909E8E84-426E-40DD-AFC4-6F175D3DCCD1}">
              <a14:hiddenFill>
                <a:noFill/>
              </a14:hiddenFill>
            </a:ext>
          </a:extLst>
        </p:spPr>
        <p:txBody>
          <a:bodyPr bIns="34290" lIns="68580" rIns="68580" tIns="34290"/>
          <a:lstStyle/>
          <a:p>
            <a:endParaRPr altLang="en-US" lang="zh-CN">
              <a:solidFill>
                <a:schemeClr val="tx1">
                  <a:lumMod val="65000"/>
                  <a:lumOff val="35000"/>
                </a:schemeClr>
              </a:solidFill>
              <a:latin charset="-122" pitchFamily="34" typeface="微软雅黑"/>
              <a:ea charset="-122" pitchFamily="34" typeface="微软雅黑"/>
            </a:endParaRPr>
          </a:p>
        </p:txBody>
      </p:sp>
      <p:sp>
        <p:nvSpPr>
          <p:cNvPr id="15" name="Rectangle 42"/>
          <p:cNvSpPr>
            <a:spLocks noChangeArrowheads="1"/>
          </p:cNvSpPr>
          <p:nvPr/>
        </p:nvSpPr>
        <p:spPr bwMode="auto">
          <a:xfrm>
            <a:off x="1739026" y="1578431"/>
            <a:ext cx="1836183" cy="3886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lang="zh-CN" sz="700">
                <a:solidFill>
                  <a:schemeClr val="tx1">
                    <a:lumMod val="65000"/>
                    <a:lumOff val="35000"/>
                  </a:schemeClr>
                </a:solidFill>
                <a:latin charset="-122" pitchFamily="34" typeface="微软雅黑"/>
                <a:ea charset="-122" pitchFamily="34" typeface="微软雅黑"/>
              </a:rPr>
              <a:t>添加文本内容添加文本内容添加文本内容</a:t>
            </a:r>
          </a:p>
          <a:p>
            <a:pPr>
              <a:lnSpc>
                <a:spcPct val="150000"/>
              </a:lnSpc>
            </a:pPr>
            <a:r>
              <a:rPr altLang="en-US" lang="zh-CN" sz="700">
                <a:solidFill>
                  <a:schemeClr val="tx1">
                    <a:lumMod val="65000"/>
                    <a:lumOff val="35000"/>
                  </a:schemeClr>
                </a:solidFill>
                <a:latin charset="-122" pitchFamily="34" typeface="微软雅黑"/>
                <a:ea charset="-122" pitchFamily="34" typeface="微软雅黑"/>
              </a:rPr>
              <a:t>添加文本内容添加文本内容添加文本内容</a:t>
            </a:r>
          </a:p>
        </p:txBody>
      </p:sp>
      <p:sp>
        <p:nvSpPr>
          <p:cNvPr id="16" name="Rectangle 45"/>
          <p:cNvSpPr>
            <a:spLocks noChangeArrowheads="1"/>
          </p:cNvSpPr>
          <p:nvPr/>
        </p:nvSpPr>
        <p:spPr bwMode="auto">
          <a:xfrm>
            <a:off x="5466169" y="3629877"/>
            <a:ext cx="2538743" cy="3886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lang="zh-CN" sz="700">
                <a:solidFill>
                  <a:schemeClr val="tx1">
                    <a:lumMod val="65000"/>
                    <a:lumOff val="35000"/>
                  </a:schemeClr>
                </a:solidFill>
                <a:latin charset="-122" pitchFamily="34" typeface="微软雅黑"/>
                <a:ea charset="-122" pitchFamily="34" typeface="微软雅黑"/>
              </a:rPr>
              <a:t>添加文本内容添加文本内容添加文本内容</a:t>
            </a:r>
          </a:p>
          <a:p>
            <a:pPr>
              <a:lnSpc>
                <a:spcPct val="150000"/>
              </a:lnSpc>
            </a:pPr>
            <a:r>
              <a:rPr altLang="en-US" lang="zh-CN" sz="700">
                <a:solidFill>
                  <a:schemeClr val="tx1">
                    <a:lumMod val="65000"/>
                    <a:lumOff val="35000"/>
                  </a:schemeClr>
                </a:solidFill>
                <a:latin charset="-122" pitchFamily="34" typeface="微软雅黑"/>
                <a:ea charset="-122" pitchFamily="34" typeface="微软雅黑"/>
              </a:rPr>
              <a:t>添加文本内容添加文本内容添加文本内容</a:t>
            </a:r>
          </a:p>
        </p:txBody>
      </p:sp>
      <p:sp>
        <p:nvSpPr>
          <p:cNvPr id="17" name="Rectangle 46"/>
          <p:cNvSpPr>
            <a:spLocks noChangeArrowheads="1"/>
          </p:cNvSpPr>
          <p:nvPr/>
        </p:nvSpPr>
        <p:spPr bwMode="auto">
          <a:xfrm>
            <a:off x="6060368" y="2657137"/>
            <a:ext cx="1944543" cy="3886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lang="zh-CN" sz="700">
                <a:solidFill>
                  <a:schemeClr val="tx1">
                    <a:lumMod val="65000"/>
                    <a:lumOff val="35000"/>
                  </a:schemeClr>
                </a:solidFill>
                <a:latin charset="-122" pitchFamily="34" typeface="微软雅黑"/>
                <a:ea charset="-122" pitchFamily="34" typeface="微软雅黑"/>
              </a:rPr>
              <a:t>添加文本内容添加文本内容添加文本内容</a:t>
            </a:r>
          </a:p>
          <a:p>
            <a:pPr>
              <a:lnSpc>
                <a:spcPct val="150000"/>
              </a:lnSpc>
            </a:pPr>
            <a:r>
              <a:rPr altLang="en-US" lang="zh-CN" sz="700">
                <a:solidFill>
                  <a:schemeClr val="tx1">
                    <a:lumMod val="65000"/>
                    <a:lumOff val="35000"/>
                  </a:schemeClr>
                </a:solidFill>
                <a:latin charset="-122" pitchFamily="34" typeface="微软雅黑"/>
                <a:ea charset="-122" pitchFamily="34" typeface="微软雅黑"/>
              </a:rPr>
              <a:t>添加文本内容添加文本内容添加文本内容</a:t>
            </a:r>
          </a:p>
        </p:txBody>
      </p:sp>
      <p:sp>
        <p:nvSpPr>
          <p:cNvPr id="18" name="Rectangle 47"/>
          <p:cNvSpPr>
            <a:spLocks noChangeArrowheads="1"/>
          </p:cNvSpPr>
          <p:nvPr/>
        </p:nvSpPr>
        <p:spPr bwMode="auto">
          <a:xfrm>
            <a:off x="5573338" y="1634390"/>
            <a:ext cx="1782598" cy="3886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lang="zh-CN" sz="700">
                <a:solidFill>
                  <a:schemeClr val="tx1">
                    <a:lumMod val="65000"/>
                    <a:lumOff val="35000"/>
                  </a:schemeClr>
                </a:solidFill>
                <a:latin charset="-122" pitchFamily="34" typeface="微软雅黑"/>
                <a:ea charset="-122" pitchFamily="34" typeface="微软雅黑"/>
              </a:rPr>
              <a:t>添加文本内容添加文本内容添加文本内容</a:t>
            </a:r>
          </a:p>
          <a:p>
            <a:pPr>
              <a:lnSpc>
                <a:spcPct val="150000"/>
              </a:lnSpc>
            </a:pPr>
            <a:r>
              <a:rPr altLang="en-US" lang="zh-CN" sz="700">
                <a:solidFill>
                  <a:schemeClr val="tx1">
                    <a:lumMod val="65000"/>
                    <a:lumOff val="35000"/>
                  </a:schemeClr>
                </a:solidFill>
                <a:latin charset="-122" pitchFamily="34" typeface="微软雅黑"/>
                <a:ea charset="-122" pitchFamily="34" typeface="微软雅黑"/>
              </a:rPr>
              <a:t>添加文本内容添加文本内容添加文本内容</a:t>
            </a:r>
          </a:p>
        </p:txBody>
      </p:sp>
      <p:sp>
        <p:nvSpPr>
          <p:cNvPr id="19" name="Rectangle 49"/>
          <p:cNvSpPr>
            <a:spLocks noChangeArrowheads="1"/>
          </p:cNvSpPr>
          <p:nvPr/>
        </p:nvSpPr>
        <p:spPr bwMode="auto">
          <a:xfrm>
            <a:off x="2657117" y="1275606"/>
            <a:ext cx="863316" cy="3886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pPr>
              <a:lnSpc>
                <a:spcPct val="150000"/>
              </a:lnSpc>
            </a:pPr>
            <a:r>
              <a:rPr altLang="en-US" b="1" lang="zh-CN" smtClean="0" sz="1400">
                <a:solidFill>
                  <a:srgbClr val="2F318B"/>
                </a:solidFill>
                <a:latin charset="-122" pitchFamily="34" typeface="微软雅黑"/>
                <a:ea charset="-122" pitchFamily="34" typeface="微软雅黑"/>
              </a:rPr>
              <a:t>添加标题</a:t>
            </a:r>
          </a:p>
        </p:txBody>
      </p:sp>
      <p:sp>
        <p:nvSpPr>
          <p:cNvPr id="20" name="Line 548"/>
          <p:cNvSpPr>
            <a:spLocks noChangeShapeType="1"/>
          </p:cNvSpPr>
          <p:nvPr/>
        </p:nvSpPr>
        <p:spPr bwMode="auto">
          <a:xfrm>
            <a:off x="1306773" y="3035756"/>
            <a:ext cx="1729013" cy="0"/>
          </a:xfrm>
          <a:prstGeom prst="line">
            <a:avLst/>
          </a:prstGeom>
          <a:noFill/>
          <a:ln w="19050">
            <a:solidFill>
              <a:schemeClr val="bg1">
                <a:lumMod val="50000"/>
              </a:schemeClr>
            </a:solidFill>
            <a:prstDash val="dash"/>
            <a:round/>
            <a:headEnd len="med" type="stealth" w="med"/>
            <a:tailEnd len="med" type="oval" w="med"/>
          </a:ln>
          <a:extLst>
            <a:ext uri="{909E8E84-426E-40DD-AFC4-6F175D3DCCD1}">
              <a14:hiddenFill>
                <a:noFill/>
              </a14:hiddenFill>
            </a:ext>
          </a:extLst>
        </p:spPr>
        <p:txBody>
          <a:bodyPr bIns="34290" lIns="68580" rIns="68580" tIns="34290"/>
          <a:lstStyle/>
          <a:p>
            <a:endParaRPr altLang="en-US" lang="zh-CN">
              <a:solidFill>
                <a:schemeClr val="tx1">
                  <a:lumMod val="65000"/>
                  <a:lumOff val="35000"/>
                </a:schemeClr>
              </a:solidFill>
              <a:latin charset="-122" pitchFamily="34" typeface="微软雅黑"/>
              <a:ea charset="-122" pitchFamily="34" typeface="微软雅黑"/>
            </a:endParaRPr>
          </a:p>
        </p:txBody>
      </p:sp>
      <p:sp>
        <p:nvSpPr>
          <p:cNvPr id="21" name="Rectangle 51"/>
          <p:cNvSpPr>
            <a:spLocks noChangeArrowheads="1"/>
          </p:cNvSpPr>
          <p:nvPr/>
        </p:nvSpPr>
        <p:spPr bwMode="auto">
          <a:xfrm>
            <a:off x="1306774" y="2605940"/>
            <a:ext cx="1836183" cy="3886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lang="zh-CN" sz="700">
                <a:solidFill>
                  <a:schemeClr val="tx1">
                    <a:lumMod val="65000"/>
                    <a:lumOff val="35000"/>
                  </a:schemeClr>
                </a:solidFill>
                <a:latin charset="-122" pitchFamily="34" typeface="微软雅黑"/>
                <a:ea charset="-122" pitchFamily="34" typeface="微软雅黑"/>
              </a:rPr>
              <a:t>添加文本内容添加文本内容添加文本内容</a:t>
            </a:r>
          </a:p>
          <a:p>
            <a:pPr>
              <a:lnSpc>
                <a:spcPct val="150000"/>
              </a:lnSpc>
            </a:pPr>
            <a:r>
              <a:rPr altLang="en-US" lang="zh-CN" sz="700">
                <a:solidFill>
                  <a:schemeClr val="tx1">
                    <a:lumMod val="65000"/>
                    <a:lumOff val="35000"/>
                  </a:schemeClr>
                </a:solidFill>
                <a:latin charset="-122" pitchFamily="34" typeface="微软雅黑"/>
                <a:ea charset="-122" pitchFamily="34" typeface="微软雅黑"/>
              </a:rPr>
              <a:t>添加文本内容添加文本内容添加文本内容</a:t>
            </a:r>
          </a:p>
        </p:txBody>
      </p:sp>
      <p:sp>
        <p:nvSpPr>
          <p:cNvPr id="22" name="Rectangle 52"/>
          <p:cNvSpPr>
            <a:spLocks noChangeArrowheads="1"/>
          </p:cNvSpPr>
          <p:nvPr/>
        </p:nvSpPr>
        <p:spPr bwMode="auto">
          <a:xfrm>
            <a:off x="2171279" y="2301924"/>
            <a:ext cx="918092" cy="3886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pPr>
              <a:lnSpc>
                <a:spcPct val="150000"/>
              </a:lnSpc>
            </a:pPr>
            <a:r>
              <a:rPr altLang="en-US" b="1" lang="zh-CN" smtClean="0" sz="1400">
                <a:solidFill>
                  <a:srgbClr val="E62129"/>
                </a:solidFill>
                <a:latin charset="-122" pitchFamily="34" typeface="微软雅黑"/>
                <a:ea charset="-122" pitchFamily="34" typeface="微软雅黑"/>
              </a:rPr>
              <a:t>添加标题</a:t>
            </a:r>
          </a:p>
        </p:txBody>
      </p:sp>
      <p:sp>
        <p:nvSpPr>
          <p:cNvPr id="23" name="Line 548"/>
          <p:cNvSpPr>
            <a:spLocks noChangeShapeType="1"/>
          </p:cNvSpPr>
          <p:nvPr/>
        </p:nvSpPr>
        <p:spPr bwMode="auto">
          <a:xfrm>
            <a:off x="1792611" y="4011910"/>
            <a:ext cx="1729013" cy="0"/>
          </a:xfrm>
          <a:prstGeom prst="line">
            <a:avLst/>
          </a:prstGeom>
          <a:noFill/>
          <a:ln w="19050">
            <a:solidFill>
              <a:schemeClr val="bg1">
                <a:lumMod val="50000"/>
              </a:schemeClr>
            </a:solidFill>
            <a:prstDash val="dash"/>
            <a:round/>
            <a:headEnd len="med" type="stealth" w="med"/>
            <a:tailEnd len="med" type="oval" w="med"/>
          </a:ln>
          <a:extLst>
            <a:ext uri="{909E8E84-426E-40DD-AFC4-6F175D3DCCD1}">
              <a14:hiddenFill>
                <a:noFill/>
              </a14:hiddenFill>
            </a:ext>
          </a:extLst>
        </p:spPr>
        <p:txBody>
          <a:bodyPr bIns="34290" lIns="68580" rIns="68580" tIns="34290"/>
          <a:lstStyle/>
          <a:p>
            <a:endParaRPr altLang="en-US" lang="zh-CN">
              <a:solidFill>
                <a:schemeClr val="tx1">
                  <a:lumMod val="65000"/>
                  <a:lumOff val="35000"/>
                </a:schemeClr>
              </a:solidFill>
              <a:latin charset="-122" pitchFamily="34" typeface="微软雅黑"/>
              <a:ea charset="-122" pitchFamily="34" typeface="微软雅黑"/>
            </a:endParaRPr>
          </a:p>
        </p:txBody>
      </p:sp>
      <p:sp>
        <p:nvSpPr>
          <p:cNvPr id="24" name="Rectangle 54"/>
          <p:cNvSpPr>
            <a:spLocks noChangeArrowheads="1"/>
          </p:cNvSpPr>
          <p:nvPr/>
        </p:nvSpPr>
        <p:spPr bwMode="auto">
          <a:xfrm>
            <a:off x="1792612" y="3629877"/>
            <a:ext cx="1836183" cy="3886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lang="zh-CN" sz="700">
                <a:solidFill>
                  <a:schemeClr val="tx1">
                    <a:lumMod val="65000"/>
                    <a:lumOff val="35000"/>
                  </a:schemeClr>
                </a:solidFill>
                <a:latin charset="-122" pitchFamily="34" typeface="微软雅黑"/>
                <a:ea charset="-122" pitchFamily="34" typeface="微软雅黑"/>
              </a:rPr>
              <a:t>添加文本内容添加文本内容添加文本内容</a:t>
            </a:r>
          </a:p>
          <a:p>
            <a:pPr>
              <a:lnSpc>
                <a:spcPct val="150000"/>
              </a:lnSpc>
            </a:pPr>
            <a:r>
              <a:rPr altLang="en-US" lang="zh-CN" sz="700">
                <a:solidFill>
                  <a:schemeClr val="tx1">
                    <a:lumMod val="65000"/>
                    <a:lumOff val="35000"/>
                  </a:schemeClr>
                </a:solidFill>
                <a:latin charset="-122" pitchFamily="34" typeface="微软雅黑"/>
                <a:ea charset="-122" pitchFamily="34" typeface="微软雅黑"/>
              </a:rPr>
              <a:t>添加文本内容添加文本内容添加文本内容</a:t>
            </a:r>
          </a:p>
        </p:txBody>
      </p:sp>
      <p:sp>
        <p:nvSpPr>
          <p:cNvPr id="25" name="Rectangle 55"/>
          <p:cNvSpPr>
            <a:spLocks noChangeArrowheads="1"/>
          </p:cNvSpPr>
          <p:nvPr/>
        </p:nvSpPr>
        <p:spPr bwMode="auto">
          <a:xfrm>
            <a:off x="2602938" y="3308002"/>
            <a:ext cx="972271" cy="3886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pPr>
              <a:lnSpc>
                <a:spcPct val="150000"/>
              </a:lnSpc>
            </a:pPr>
            <a:r>
              <a:rPr altLang="en-US" b="1" lang="zh-CN" smtClean="0" sz="1400">
                <a:solidFill>
                  <a:srgbClr val="2F318B"/>
                </a:solidFill>
                <a:latin charset="-122" pitchFamily="34" typeface="微软雅黑"/>
                <a:ea charset="-122" pitchFamily="34" typeface="微软雅黑"/>
              </a:rPr>
              <a:t>添加标题</a:t>
            </a:r>
          </a:p>
        </p:txBody>
      </p:sp>
      <p:sp>
        <p:nvSpPr>
          <p:cNvPr id="26" name="Rectangle 59"/>
          <p:cNvSpPr>
            <a:spLocks noChangeArrowheads="1"/>
          </p:cNvSpPr>
          <p:nvPr/>
        </p:nvSpPr>
        <p:spPr bwMode="auto">
          <a:xfrm>
            <a:off x="5574529" y="1310133"/>
            <a:ext cx="1241983" cy="3886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b="1" lang="zh-CN" sz="1400">
                <a:solidFill>
                  <a:srgbClr val="E62129"/>
                </a:solidFill>
                <a:latin charset="-122" pitchFamily="34" typeface="微软雅黑"/>
                <a:ea charset="-122" pitchFamily="34" typeface="微软雅黑"/>
              </a:rPr>
              <a:t>添加标题</a:t>
            </a:r>
          </a:p>
        </p:txBody>
      </p:sp>
      <p:sp>
        <p:nvSpPr>
          <p:cNvPr id="27" name="Rectangle 60"/>
          <p:cNvSpPr>
            <a:spLocks noChangeArrowheads="1"/>
          </p:cNvSpPr>
          <p:nvPr/>
        </p:nvSpPr>
        <p:spPr bwMode="auto">
          <a:xfrm>
            <a:off x="6060366" y="2335262"/>
            <a:ext cx="1080037" cy="3886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b="1" lang="zh-CN" smtClean="0" sz="1400">
                <a:solidFill>
                  <a:srgbClr val="2F318B"/>
                </a:solidFill>
                <a:latin charset="-122" pitchFamily="34" typeface="微软雅黑"/>
                <a:ea charset="-122" pitchFamily="34" typeface="微软雅黑"/>
              </a:rPr>
              <a:t>添加标题</a:t>
            </a:r>
          </a:p>
        </p:txBody>
      </p:sp>
      <p:sp>
        <p:nvSpPr>
          <p:cNvPr id="28" name="Rectangle 61"/>
          <p:cNvSpPr>
            <a:spLocks noChangeArrowheads="1"/>
          </p:cNvSpPr>
          <p:nvPr/>
        </p:nvSpPr>
        <p:spPr bwMode="auto">
          <a:xfrm>
            <a:off x="5466168" y="3328243"/>
            <a:ext cx="1133623" cy="3886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a:spAutoFit/>
          </a:bodyPr>
          <a:lstStyle/>
          <a:p>
            <a:pPr>
              <a:lnSpc>
                <a:spcPct val="150000"/>
              </a:lnSpc>
            </a:pPr>
            <a:r>
              <a:rPr altLang="en-US" b="1" lang="zh-CN" smtClean="0" sz="1400">
                <a:solidFill>
                  <a:srgbClr val="E62129"/>
                </a:solidFill>
                <a:latin charset="-122" pitchFamily="34" typeface="微软雅黑"/>
                <a:ea charset="-122" pitchFamily="34" typeface="微软雅黑"/>
              </a:rPr>
              <a:t>添加标题</a:t>
            </a:r>
          </a:p>
        </p:txBody>
      </p:sp>
      <p:sp>
        <p:nvSpPr>
          <p:cNvPr id="29" name="Freeform 34"/>
          <p:cNvSpPr>
            <a:spLocks noEditPoints="1"/>
          </p:cNvSpPr>
          <p:nvPr/>
        </p:nvSpPr>
        <p:spPr bwMode="auto">
          <a:xfrm>
            <a:off x="3765734" y="1707018"/>
            <a:ext cx="284597" cy="276225"/>
          </a:xfrm>
          <a:custGeom>
            <a:gdLst>
              <a:gd fmla="*/ 353844 w 132" name="T0"/>
              <a:gd fmla="*/ 0 h 128" name="T1"/>
              <a:gd fmla="*/ 210801 w 132" name="T2"/>
              <a:gd fmla="*/ 101798 h 128" name="T3"/>
              <a:gd fmla="*/ 207036 w 132" name="T4"/>
              <a:gd fmla="*/ 101798 h 128" name="T5"/>
              <a:gd fmla="*/ 52700 w 132" name="T6"/>
              <a:gd fmla="*/ 260152 h 128" name="T7"/>
              <a:gd fmla="*/ 3764 w 132" name="T8"/>
              <a:gd fmla="*/ 414734 h 128" name="T9"/>
              <a:gd fmla="*/ 52700 w 132" name="T10"/>
              <a:gd fmla="*/ 482600 h 128" name="T11"/>
              <a:gd fmla="*/ 199508 w 132" name="T12"/>
              <a:gd fmla="*/ 444897 h 128" name="T13"/>
              <a:gd fmla="*/ 451715 w 132" name="T14"/>
              <a:gd fmla="*/ 199827 h 128" name="T15"/>
              <a:gd fmla="*/ 240915 w 132" name="T16"/>
              <a:gd fmla="*/ 358180 h 128" name="T17"/>
              <a:gd fmla="*/ 372665 w 132" name="T18"/>
              <a:gd fmla="*/ 177205 h 128" name="T19"/>
              <a:gd fmla="*/ 357608 w 132" name="T20"/>
              <a:gd fmla="*/ 252611 h 128" name="T21"/>
              <a:gd fmla="*/ 240915 w 132" name="T22"/>
              <a:gd fmla="*/ 369491 h 128" name="T23"/>
              <a:gd fmla="*/ 222093 w 132" name="T24"/>
              <a:gd fmla="*/ 305395 h 128" name="T25"/>
              <a:gd fmla="*/ 173158 w 132" name="T26"/>
              <a:gd fmla="*/ 256381 h 128" name="T27"/>
              <a:gd fmla="*/ 346315 w 132" name="T28"/>
              <a:gd fmla="*/ 135731 h 128" name="T29"/>
              <a:gd fmla="*/ 222093 w 132" name="T30"/>
              <a:gd fmla="*/ 305395 h 128" name="T31"/>
              <a:gd fmla="*/ 112929 w 132" name="T32"/>
              <a:gd fmla="*/ 241300 h 128" name="T33"/>
              <a:gd fmla="*/ 301144 w 132" name="T34"/>
              <a:gd fmla="*/ 109339 h 128" name="T35"/>
              <a:gd fmla="*/ 63993 w 132" name="T36"/>
              <a:gd fmla="*/ 448667 h 128" name="T37"/>
              <a:gd fmla="*/ 30114 w 132" name="T38"/>
              <a:gd fmla="*/ 429816 h 128" name="T39"/>
              <a:gd fmla="*/ 48936 w 132" name="T40"/>
              <a:gd fmla="*/ 361950 h 128" name="T41"/>
              <a:gd fmla="*/ 120457 w 132" name="T42"/>
              <a:gd fmla="*/ 437356 h 128" name="T43"/>
              <a:gd fmla="*/ 131750 w 132" name="T44"/>
              <a:gd fmla="*/ 433586 h 128" name="T45"/>
              <a:gd fmla="*/ 52700 w 132" name="T46"/>
              <a:gd fmla="*/ 346869 h 128" name="T47"/>
              <a:gd fmla="*/ 71522 w 132" name="T48"/>
              <a:gd fmla="*/ 282773 h 128" name="T49"/>
              <a:gd fmla="*/ 195743 w 132" name="T50"/>
              <a:gd fmla="*/ 414734 h 128" name="T51"/>
              <a:gd fmla="*/ 131750 w 132" name="T52"/>
              <a:gd fmla="*/ 433586 h 128" name="T53"/>
              <a:gd fmla="*/ 406544 w 132" name="T54"/>
              <a:gd fmla="*/ 203597 h 128" name="T55"/>
              <a:gd fmla="*/ 368901 w 132" name="T56"/>
              <a:gd fmla="*/ 113109 h 128" name="T57"/>
              <a:gd fmla="*/ 304908 w 132" name="T58"/>
              <a:gd fmla="*/ 49014 h 128" name="T59"/>
              <a:gd fmla="*/ 421601 w 132" name="T60"/>
              <a:gd fmla="*/ 60325 h 128" name="T61"/>
              <a:gd fmla="*/ 432894 w 132" name="T62"/>
              <a:gd fmla="*/ 177205 h 12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32" name="T96"/>
              <a:gd fmla="*/ 0 h 128" name="T97"/>
              <a:gd fmla="*/ 132 w 132" name="T98"/>
              <a:gd fmla="*/ 128 h 12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a:extLst/>
        </p:spPr>
        <p:txBody>
          <a:bodyPr bIns="34290" lIns="68580" rIns="68580" tIns="34290"/>
          <a:lstStyle/>
          <a:p>
            <a:endParaRPr altLang="en-US" lang="zh-CN">
              <a:solidFill>
                <a:schemeClr val="tx1">
                  <a:lumMod val="65000"/>
                  <a:lumOff val="35000"/>
                </a:schemeClr>
              </a:solidFill>
              <a:latin charset="-122" pitchFamily="34" typeface="微软雅黑"/>
              <a:ea charset="-122" pitchFamily="34" typeface="微软雅黑"/>
            </a:endParaRPr>
          </a:p>
        </p:txBody>
      </p:sp>
      <p:pic>
        <p:nvPicPr>
          <p:cNvPr id="30" name="Group 2"/>
          <p:cNvPicPr>
            <a:picLocks noChangeArrowheads="1"/>
          </p:cNvPicPr>
          <p:nvPr/>
        </p:nvPicPr>
        <p:blipFill>
          <a:blip r:embed="rId3">
            <a:clrChange>
              <a:clrFrom>
                <a:srgbClr val="000000"/>
              </a:clrFrom>
              <a:clrTo>
                <a:srgbClr val="000000">
                  <a:alpha val="0"/>
                </a:srgbClr>
              </a:clrTo>
            </a:clrChange>
            <a:lum bright="70000" contrast="-70000"/>
            <a:extLst>
              <a:ext uri="{28A0092B-C50C-407E-A947-70E740481C1C}">
                <a14:useLocalDpi val="0"/>
              </a:ext>
            </a:extLst>
          </a:blip>
          <a:stretch>
            <a:fillRect/>
          </a:stretch>
        </p:blipFill>
        <p:spPr bwMode="auto">
          <a:xfrm>
            <a:off x="3318001" y="2658327"/>
            <a:ext cx="320320" cy="323850"/>
          </a:xfrm>
          <a:prstGeom prst="rect">
            <a:avLst/>
          </a:prstGeom>
          <a:noFill/>
          <a:extLst>
            <a:ext uri="{909E8E84-426E-40DD-AFC4-6F175D3DCCD1}">
              <a14:hiddenFill>
                <a:solidFill>
                  <a:srgbClr val="333333"/>
                </a:solidFill>
              </a14:hiddenFill>
            </a:ext>
          </a:extLst>
        </p:spPr>
      </p:pic>
      <p:pic>
        <p:nvPicPr>
          <p:cNvPr id="31" name="Group 22"/>
          <p:cNvPicPr>
            <a:picLocks noChangeArrowheads="1"/>
          </p:cNvPicPr>
          <p:nvPr/>
        </p:nvPicPr>
        <p:blipFill>
          <a:blip r:embed="rId4">
            <a:clrChange>
              <a:clrFrom>
                <a:srgbClr val="000000"/>
              </a:clrFrom>
              <a:clrTo>
                <a:srgbClr val="000000">
                  <a:alpha val="0"/>
                </a:srgbClr>
              </a:clrTo>
            </a:clrChange>
            <a:lum bright="70000" contrast="-70000"/>
            <a:extLst>
              <a:ext uri="{28A0092B-C50C-407E-A947-70E740481C1C}">
                <a14:useLocalDpi val="0"/>
              </a:ext>
            </a:extLst>
          </a:blip>
          <a:stretch>
            <a:fillRect/>
          </a:stretch>
        </p:blipFill>
        <p:spPr bwMode="auto">
          <a:xfrm>
            <a:off x="4852916" y="3570346"/>
            <a:ext cx="375095" cy="388144"/>
          </a:xfrm>
          <a:prstGeom prst="rect">
            <a:avLst/>
          </a:prstGeom>
          <a:noFill/>
          <a:extLst>
            <a:ext uri="{909E8E84-426E-40DD-AFC4-6F175D3DCCD1}">
              <a14:hiddenFill>
                <a:solidFill>
                  <a:srgbClr val="333333"/>
                </a:solidFill>
              </a14:hiddenFill>
            </a:ext>
          </a:extLst>
        </p:spPr>
      </p:pic>
      <p:pic>
        <p:nvPicPr>
          <p:cNvPr id="32" name="Group 25"/>
          <p:cNvPicPr>
            <a:picLocks noChangeArrowheads="1"/>
          </p:cNvPicPr>
          <p:nvPr/>
        </p:nvPicPr>
        <p:blipFill>
          <a:blip r:embed="rId5">
            <a:clrChange>
              <a:clrFrom>
                <a:srgbClr val="000000"/>
              </a:clrFrom>
              <a:clrTo>
                <a:srgbClr val="000000">
                  <a:alpha val="0"/>
                </a:srgbClr>
              </a:clrTo>
            </a:clrChange>
            <a:lum bright="70000" contrast="-70000"/>
            <a:extLst>
              <a:ext uri="{28A0092B-C50C-407E-A947-70E740481C1C}">
                <a14:useLocalDpi val="0"/>
              </a:ext>
            </a:extLst>
          </a:blip>
          <a:stretch>
            <a:fillRect/>
          </a:stretch>
        </p:blipFill>
        <p:spPr bwMode="auto">
          <a:xfrm>
            <a:off x="4925553" y="1686777"/>
            <a:ext cx="267926" cy="285750"/>
          </a:xfrm>
          <a:prstGeom prst="rect">
            <a:avLst/>
          </a:prstGeom>
          <a:noFill/>
          <a:extLst>
            <a:ext uri="{909E8E84-426E-40DD-AFC4-6F175D3DCCD1}">
              <a14:hiddenFill>
                <a:solidFill>
                  <a:srgbClr val="333333"/>
                </a:solidFill>
              </a14:hiddenFill>
            </a:ext>
          </a:extLst>
        </p:spPr>
      </p:pic>
      <p:pic>
        <p:nvPicPr>
          <p:cNvPr id="33" name="Group 65"/>
          <p:cNvPicPr>
            <a:picLocks noChangeArrowheads="1"/>
          </p:cNvPicPr>
          <p:nvPr/>
        </p:nvPicPr>
        <p:blipFill>
          <a:blip r:embed="rId6">
            <a:clrChange>
              <a:clrFrom>
                <a:srgbClr val="000000"/>
              </a:clrFrom>
              <a:clrTo>
                <a:srgbClr val="000000">
                  <a:alpha val="0"/>
                </a:srgbClr>
              </a:clrTo>
            </a:clrChange>
            <a:lum bright="70000" contrast="-70000"/>
            <a:extLst>
              <a:ext uri="{28A0092B-C50C-407E-A947-70E740481C1C}">
                <a14:useLocalDpi val="0"/>
              </a:ext>
            </a:extLst>
          </a:blip>
          <a:stretch>
            <a:fillRect/>
          </a:stretch>
        </p:blipFill>
        <p:spPr bwMode="auto">
          <a:xfrm>
            <a:off x="3721675" y="3608446"/>
            <a:ext cx="370332" cy="302419"/>
          </a:xfrm>
          <a:prstGeom prst="rect">
            <a:avLst/>
          </a:prstGeom>
          <a:noFill/>
          <a:extLst>
            <a:ext uri="{909E8E84-426E-40DD-AFC4-6F175D3DCCD1}">
              <a14:hiddenFill>
                <a:solidFill>
                  <a:srgbClr val="333333"/>
                </a:solidFill>
              </a14:hiddenFill>
            </a:ext>
          </a:extLst>
        </p:spPr>
      </p:pic>
      <p:pic>
        <p:nvPicPr>
          <p:cNvPr id="34" name="Group 30"/>
          <p:cNvPicPr>
            <a:picLocks noChangeArrowheads="1"/>
          </p:cNvPicPr>
          <p:nvPr/>
        </p:nvPicPr>
        <p:blipFill>
          <a:blip r:embed="rId7">
            <a:clrChange>
              <a:clrFrom>
                <a:srgbClr val="000000"/>
              </a:clrFrom>
              <a:clrTo>
                <a:srgbClr val="000000">
                  <a:alpha val="0"/>
                </a:srgbClr>
              </a:clrTo>
            </a:clrChange>
            <a:lum bright="70000" contrast="-70000"/>
            <a:extLst>
              <a:ext uri="{28A0092B-C50C-407E-A947-70E740481C1C}">
                <a14:useLocalDpi val="0"/>
              </a:ext>
            </a:extLst>
          </a:blip>
          <a:stretch>
            <a:fillRect/>
          </a:stretch>
        </p:blipFill>
        <p:spPr bwMode="auto">
          <a:xfrm>
            <a:off x="5330419" y="2584509"/>
            <a:ext cx="370333" cy="370285"/>
          </a:xfrm>
          <a:prstGeom prst="rect">
            <a:avLst/>
          </a:prstGeom>
          <a:noFill/>
          <a:extLst>
            <a:ext uri="{909E8E84-426E-40DD-AFC4-6F175D3DCCD1}">
              <a14:hiddenFill>
                <a:solidFill>
                  <a:srgbClr val="333333"/>
                </a:solidFill>
              </a14:hiddenFill>
            </a:ext>
          </a:extLst>
        </p:spPr>
      </p:pic>
      <p:grpSp>
        <p:nvGrpSpPr>
          <p:cNvPr id="35" name="Group 99"/>
          <p:cNvGrpSpPr/>
          <p:nvPr/>
        </p:nvGrpSpPr>
        <p:grpSpPr>
          <a:xfrm>
            <a:off x="3590689" y="2010628"/>
            <a:ext cx="1767118" cy="1774031"/>
            <a:chOff x="3840" y="1570"/>
            <a:chExt cx="1770" cy="1776"/>
          </a:xfrm>
        </p:grpSpPr>
        <p:grpSp>
          <p:nvGrpSpPr>
            <p:cNvPr id="36" name="组合 54"/>
            <p:cNvGrpSpPr/>
            <p:nvPr/>
          </p:nvGrpSpPr>
          <p:grpSpPr>
            <a:xfrm>
              <a:off x="4334" y="1994"/>
              <a:ext cx="776" cy="776"/>
              <a:chOff x="4619504" y="2380975"/>
              <a:chExt cx="3138274" cy="3138274"/>
            </a:xfrm>
          </p:grpSpPr>
          <p:grpSp>
            <p:nvGrpSpPr>
              <p:cNvPr id="45" name="椭圆 56"/>
              <p:cNvGrpSpPr/>
              <p:nvPr/>
            </p:nvGrpSpPr>
            <p:grpSpPr>
              <a:xfrm>
                <a:off x="4603676" y="2372160"/>
                <a:ext cx="3169927" cy="3155901"/>
                <a:chOff x="5407152" y="2743200"/>
                <a:chExt cx="1377696" cy="1371600"/>
              </a:xfrm>
            </p:grpSpPr>
            <p:pic>
              <p:nvPicPr>
                <p:cNvPr id="47" name="椭圆 56"/>
                <p:cNvPicPr>
                  <a:picLocks noChangeArrowheads="1"/>
                </p:cNvPicPr>
                <p:nvPr/>
              </p:nvPicPr>
              <p:blipFill>
                <a:blip r:embed="rId8">
                  <a:extLst>
                    <a:ext uri="{28A0092B-C50C-407E-A947-70E740481C1C}">
                      <a14:useLocalDpi val="0"/>
                    </a:ext>
                  </a:extLst>
                </a:blip>
                <a:stretch>
                  <a:fillRect/>
                </a:stretch>
              </p:blipFill>
              <p:spPr bwMode="auto">
                <a:xfrm>
                  <a:off x="5407152" y="2743200"/>
                  <a:ext cx="1377696" cy="1371600"/>
                </a:xfrm>
                <a:prstGeom prst="rect">
                  <a:avLst/>
                </a:prstGeom>
                <a:noFill/>
                <a:extLst>
                  <a:ext uri="{909E8E84-426E-40DD-AFC4-6F175D3DCCD1}">
                    <a14:hiddenFill>
                      <a:solidFill>
                        <a:srgbClr val="FFFFFF"/>
                      </a:solidFill>
                    </a14:hiddenFill>
                  </a:ext>
                </a:extLst>
              </p:spPr>
            </p:pic>
            <p:sp>
              <p:nvSpPr>
                <p:cNvPr id="48"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rot="10800000" vert="eaVert"/>
                <a:lstStyle>
                  <a:lvl1pPr>
                    <a:defRPr>
                      <a:solidFill>
                        <a:schemeClr val="tx1"/>
                      </a:solidFill>
                      <a:latin typeface="Arial"/>
                      <a:ea typeface="宋体"/>
                    </a:defRPr>
                  </a:lvl1pPr>
                  <a:lvl2pPr indent="-285750" marL="742950">
                    <a:defRPr>
                      <a:solidFill>
                        <a:schemeClr val="tx1"/>
                      </a:solidFill>
                      <a:latin typeface="Arial"/>
                      <a:ea typeface="宋体"/>
                    </a:defRPr>
                  </a:lvl2pPr>
                  <a:lvl3pPr indent="-228600" marL="1143000">
                    <a:defRPr>
                      <a:solidFill>
                        <a:schemeClr val="tx1"/>
                      </a:solidFill>
                      <a:latin typeface="Arial"/>
                      <a:ea typeface="宋体"/>
                    </a:defRPr>
                  </a:lvl3pPr>
                  <a:lvl4pPr indent="-228600" marL="1600200">
                    <a:defRPr>
                      <a:solidFill>
                        <a:schemeClr val="tx1"/>
                      </a:solidFill>
                      <a:latin typeface="Arial"/>
                      <a:ea typeface="宋体"/>
                    </a:defRPr>
                  </a:lvl4pPr>
                  <a:lvl5pPr indent="-228600" marL="2057400">
                    <a:defRPr>
                      <a:solidFill>
                        <a:schemeClr val="tx1"/>
                      </a:solidFill>
                      <a:latin typeface="Arial"/>
                      <a:ea typeface="宋体"/>
                    </a:defRPr>
                  </a:lvl5pPr>
                  <a:lvl6pPr fontAlgn="base" indent="-228600" marL="2514600">
                    <a:spcBef>
                      <a:spcPct val="0"/>
                    </a:spcBef>
                    <a:spcAft>
                      <a:spcPct val="0"/>
                    </a:spcAft>
                    <a:defRPr>
                      <a:solidFill>
                        <a:schemeClr val="tx1"/>
                      </a:solidFill>
                      <a:latin typeface="Arial"/>
                      <a:ea typeface="宋体"/>
                    </a:defRPr>
                  </a:lvl6pPr>
                  <a:lvl7pPr fontAlgn="base" indent="-228600" marL="2971800">
                    <a:spcBef>
                      <a:spcPct val="0"/>
                    </a:spcBef>
                    <a:spcAft>
                      <a:spcPct val="0"/>
                    </a:spcAft>
                    <a:defRPr>
                      <a:solidFill>
                        <a:schemeClr val="tx1"/>
                      </a:solidFill>
                      <a:latin typeface="Arial"/>
                      <a:ea typeface="宋体"/>
                    </a:defRPr>
                  </a:lvl7pPr>
                  <a:lvl8pPr fontAlgn="base" indent="-228600" marL="3429000">
                    <a:spcBef>
                      <a:spcPct val="0"/>
                    </a:spcBef>
                    <a:spcAft>
                      <a:spcPct val="0"/>
                    </a:spcAft>
                    <a:defRPr>
                      <a:solidFill>
                        <a:schemeClr val="tx1"/>
                      </a:solidFill>
                      <a:latin typeface="Arial"/>
                      <a:ea typeface="宋体"/>
                    </a:defRPr>
                  </a:lvl8pPr>
                  <a:lvl9pPr fontAlgn="base" indent="-228600" marL="3886200">
                    <a:spcBef>
                      <a:spcPct val="0"/>
                    </a:spcBef>
                    <a:spcAft>
                      <a:spcPct val="0"/>
                    </a:spcAft>
                    <a:defRPr>
                      <a:solidFill>
                        <a:schemeClr val="tx1"/>
                      </a:solidFill>
                      <a:latin typeface="Arial"/>
                      <a:ea typeface="宋体"/>
                    </a:defRPr>
                  </a:lvl9pPr>
                </a:lstStyle>
                <a:p>
                  <a:pPr algn="ctr"/>
                  <a:endParaRPr altLang="zh-CN" lang="zh-CN">
                    <a:solidFill>
                      <a:schemeClr val="tx1">
                        <a:lumMod val="65000"/>
                        <a:lumOff val="35000"/>
                      </a:schemeClr>
                    </a:solidFill>
                    <a:latin charset="-122" pitchFamily="34" typeface="微软雅黑"/>
                    <a:ea charset="-122" pitchFamily="34" typeface="微软雅黑"/>
                  </a:endParaRPr>
                </a:p>
              </p:txBody>
            </p:sp>
          </p:grpSp>
          <p:sp>
            <p:nvSpPr>
              <p:cNvPr id="46" name="圆角矩形 57"/>
              <p:cNvSpPr>
                <a:spLocks noChangeArrowheads="1"/>
              </p:cNvSpPr>
              <p:nvPr/>
            </p:nvSpPr>
            <p:spPr bwMode="auto">
              <a:xfrm rot="2700000">
                <a:off x="5030747" y="2792218"/>
                <a:ext cx="2315789" cy="2315789"/>
              </a:xfrm>
              <a:prstGeom prst="roundRect">
                <a:avLst>
                  <a:gd fmla="val 50000" name="adj"/>
                </a:avLst>
              </a:prstGeom>
              <a:gradFill rotWithShape="1">
                <a:gsLst>
                  <a:gs pos="0">
                    <a:srgbClr val="B8BBBC"/>
                  </a:gs>
                  <a:gs pos="100000">
                    <a:schemeClr val="bg1"/>
                  </a:gs>
                </a:gsLst>
                <a:lin ang="5400000"/>
              </a:gradFill>
              <a:ln>
                <a:noFill/>
              </a:ln>
              <a:extLst>
                <a:ext uri="{91240B29-F687-4F45-9708-019B960494DF}">
                  <a14:hiddenLine algn="ctr" w="12700">
                    <a:solidFill>
                      <a:srgbClr val="000000"/>
                    </a:solidFill>
                    <a:miter lim="800000"/>
                    <a:headEnd/>
                    <a:tailEnd/>
                  </a14:hiddenLine>
                </a:ext>
              </a:extLst>
            </p:spPr>
            <p:txBody>
              <a:bodyPr anchor="ctr" rot="10800000" vert="eaVert"/>
              <a:lstStyle/>
              <a:p>
                <a:pPr algn="ctr"/>
                <a:endParaRPr altLang="zh-CN" lang="zh-CN">
                  <a:solidFill>
                    <a:schemeClr val="tx1">
                      <a:lumMod val="65000"/>
                      <a:lumOff val="35000"/>
                    </a:schemeClr>
                  </a:solidFill>
                  <a:latin charset="-122" pitchFamily="34" typeface="微软雅黑"/>
                  <a:ea charset="-122" pitchFamily="34" typeface="微软雅黑"/>
                </a:endParaRPr>
              </a:p>
            </p:txBody>
          </p:sp>
        </p:grpSp>
        <p:grpSp>
          <p:nvGrpSpPr>
            <p:cNvPr id="37" name="组合 2"/>
            <p:cNvGrpSpPr/>
            <p:nvPr/>
          </p:nvGrpSpPr>
          <p:grpSpPr>
            <a:xfrm>
              <a:off x="4131" y="1792"/>
              <a:ext cx="1188" cy="1187"/>
              <a:chOff x="10012420" y="-396754"/>
              <a:chExt cx="1425600" cy="1425600"/>
            </a:xfrm>
            <a:effectLst>
              <a:outerShdw algn="t" blurRad="279400" dir="5400000" dist="63500" rotWithShape="0" sx="102000" sy="102000">
                <a:prstClr val="black">
                  <a:alpha val="28000"/>
                </a:prstClr>
              </a:outerShdw>
            </a:effectLst>
          </p:grpSpPr>
          <p:sp>
            <p:nvSpPr>
              <p:cNvPr id="43" name="Freeform 15"/>
              <p:cNvSpPr/>
              <p:nvPr/>
            </p:nvSpPr>
            <p:spPr bwMode="auto">
              <a:xfrm>
                <a:off x="10012420" y="-396754"/>
                <a:ext cx="1425600" cy="1425600"/>
              </a:xfrm>
              <a:custGeom>
                <a:gdLst>
                  <a:gd fmla="*/ 744 w 794" name="T0"/>
                  <a:gd fmla="*/ 323 h 794" name="T1"/>
                  <a:gd fmla="*/ 733 w 794" name="T2"/>
                  <a:gd fmla="*/ 284 h 794" name="T3"/>
                  <a:gd fmla="*/ 755 w 794" name="T4"/>
                  <a:gd fmla="*/ 224 h 794" name="T5"/>
                  <a:gd fmla="*/ 696 w 794" name="T6"/>
                  <a:gd fmla="*/ 219 h 794" name="T7"/>
                  <a:gd fmla="*/ 706 w 794" name="T8"/>
                  <a:gd fmla="*/ 157 h 794" name="T9"/>
                  <a:gd fmla="*/ 678 w 794" name="T10"/>
                  <a:gd fmla="*/ 124 h 794" name="T11"/>
                  <a:gd fmla="*/ 614 w 794" name="T12"/>
                  <a:gd fmla="*/ 125 h 794" name="T13"/>
                  <a:gd fmla="*/ 618 w 794" name="T14"/>
                  <a:gd fmla="*/ 67 h 794" name="T15"/>
                  <a:gd fmla="*/ 555 w 794" name="T16"/>
                  <a:gd fmla="*/ 80 h 794" name="T17"/>
                  <a:gd fmla="*/ 518 w 794" name="T18"/>
                  <a:gd fmla="*/ 65 h 794" name="T19"/>
                  <a:gd fmla="*/ 485 w 794" name="T20"/>
                  <a:gd fmla="*/ 10 h 794" name="T21"/>
                  <a:gd fmla="*/ 445 w 794" name="T22"/>
                  <a:gd fmla="*/ 53 h 794" name="T23"/>
                  <a:gd fmla="*/ 402 w 794" name="T24"/>
                  <a:gd fmla="*/ 6 h 794" name="T25"/>
                  <a:gd fmla="*/ 359 w 794" name="T26"/>
                  <a:gd fmla="*/ 8 h 794" name="T27"/>
                  <a:gd fmla="*/ 320 w 794" name="T28"/>
                  <a:gd fmla="*/ 59 h 794" name="T29"/>
                  <a:gd fmla="*/ 276 w 794" name="T30"/>
                  <a:gd fmla="*/ 19 h 794" name="T31"/>
                  <a:gd fmla="*/ 248 w 794" name="T32"/>
                  <a:gd fmla="*/ 77 h 794" name="T33"/>
                  <a:gd fmla="*/ 213 w 794" name="T34"/>
                  <a:gd fmla="*/ 96 h 794" name="T35"/>
                  <a:gd fmla="*/ 149 w 794" name="T36"/>
                  <a:gd fmla="*/ 88 h 794" name="T37"/>
                  <a:gd fmla="*/ 158 w 794" name="T38"/>
                  <a:gd fmla="*/ 146 h 794" name="T39"/>
                  <a:gd fmla="*/ 94 w 794" name="T40"/>
                  <a:gd fmla="*/ 150 h 794" name="T41"/>
                  <a:gd fmla="*/ 69 w 794" name="T42"/>
                  <a:gd fmla="*/ 185 h 794" name="T43"/>
                  <a:gd fmla="*/ 85 w 794" name="T44"/>
                  <a:gd fmla="*/ 247 h 794" name="T45"/>
                  <a:gd fmla="*/ 26 w 794" name="T46"/>
                  <a:gd fmla="*/ 257 h 794" name="T47"/>
                  <a:gd fmla="*/ 54 w 794" name="T48"/>
                  <a:gd fmla="*/ 314 h 794" name="T49"/>
                  <a:gd fmla="*/ 46 w 794" name="T50"/>
                  <a:gd fmla="*/ 354 h 794" name="T51"/>
                  <a:gd fmla="*/ 1 w 794" name="T52"/>
                  <a:gd fmla="*/ 399 h 794" name="T53"/>
                  <a:gd fmla="*/ 52 w 794" name="T54"/>
                  <a:gd fmla="*/ 428 h 794" name="T55"/>
                  <a:gd fmla="*/ 15 w 794" name="T56"/>
                  <a:gd fmla="*/ 480 h 794" name="T57"/>
                  <a:gd fmla="*/ 27 w 794" name="T58"/>
                  <a:gd fmla="*/ 522 h 794" name="T59"/>
                  <a:gd fmla="*/ 85 w 794" name="T60"/>
                  <a:gd fmla="*/ 548 h 794" name="T61"/>
                  <a:gd fmla="*/ 56 w 794" name="T62"/>
                  <a:gd fmla="*/ 600 h 794" name="T63"/>
                  <a:gd fmla="*/ 118 w 794" name="T64"/>
                  <a:gd fmla="*/ 615 h 794" name="T65"/>
                  <a:gd fmla="*/ 145 w 794" name="T66"/>
                  <a:gd fmla="*/ 645 h 794" name="T67"/>
                  <a:gd fmla="*/ 151 w 794" name="T68"/>
                  <a:gd fmla="*/ 709 h 794" name="T69"/>
                  <a:gd fmla="*/ 206 w 794" name="T70"/>
                  <a:gd fmla="*/ 687 h 794" name="T71"/>
                  <a:gd fmla="*/ 224 w 794" name="T72"/>
                  <a:gd fmla="*/ 748 h 794" name="T73"/>
                  <a:gd fmla="*/ 264 w 794" name="T74"/>
                  <a:gd fmla="*/ 765 h 794" name="T75"/>
                  <a:gd fmla="*/ 321 w 794" name="T76"/>
                  <a:gd fmla="*/ 736 h 794" name="T77"/>
                  <a:gd fmla="*/ 343 w 794" name="T78"/>
                  <a:gd fmla="*/ 791 h 794" name="T79"/>
                  <a:gd fmla="*/ 394 w 794" name="T80"/>
                  <a:gd fmla="*/ 751 h 794" name="T81"/>
                  <a:gd fmla="*/ 434 w 794" name="T82"/>
                  <a:gd fmla="*/ 750 h 794" name="T83"/>
                  <a:gd fmla="*/ 487 w 794" name="T84"/>
                  <a:gd fmla="*/ 784 h 794" name="T85"/>
                  <a:gd fmla="*/ 505 w 794" name="T86"/>
                  <a:gd fmla="*/ 728 h 794" name="T87"/>
                  <a:gd fmla="*/ 564 w 794" name="T88"/>
                  <a:gd fmla="*/ 752 h 794" name="T89"/>
                  <a:gd fmla="*/ 602 w 794" name="T90"/>
                  <a:gd fmla="*/ 731 h 794" name="T91"/>
                  <a:gd fmla="*/ 615 w 794" name="T92"/>
                  <a:gd fmla="*/ 669 h 794" name="T93"/>
                  <a:gd fmla="*/ 671 w 794" name="T94"/>
                  <a:gd fmla="*/ 685 h 794" name="T95"/>
                  <a:gd fmla="*/ 672 w 794" name="T96"/>
                  <a:gd fmla="*/ 621 h 794" name="T97"/>
                  <a:gd fmla="*/ 695 w 794" name="T98"/>
                  <a:gd fmla="*/ 589 h 794" name="T99"/>
                  <a:gd fmla="*/ 756 w 794" name="T100"/>
                  <a:gd fmla="*/ 569 h 794" name="T101"/>
                  <a:gd fmla="*/ 723 w 794" name="T102"/>
                  <a:gd fmla="*/ 520 h 794" name="T103"/>
                  <a:gd fmla="*/ 778 w 794" name="T104"/>
                  <a:gd fmla="*/ 488 h 794" name="T105"/>
                  <a:gd fmla="*/ 786 w 794" name="T106"/>
                  <a:gd fmla="*/ 446 h 794" name="T107"/>
                  <a:gd fmla="*/ 745 w 794" name="T108"/>
                  <a:gd fmla="*/ 397 h 794" name="T109"/>
                  <a:gd fmla="*/ 794 w 794" name="T110"/>
                  <a:gd fmla="*/ 363 h 79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94" w="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fontAlgn="auto">
                  <a:spcBef>
                    <a:spcPct val="0"/>
                  </a:spcBef>
                  <a:spcAft>
                    <a:spcPct val="0"/>
                  </a:spcAft>
                  <a:defRPr/>
                </a:pPr>
                <a:endParaRPr altLang="en-US" lang="zh-CN">
                  <a:solidFill>
                    <a:schemeClr val="tx1">
                      <a:lumMod val="65000"/>
                      <a:lumOff val="35000"/>
                    </a:schemeClr>
                  </a:solidFill>
                  <a:latin charset="-122" pitchFamily="34" typeface="微软雅黑"/>
                  <a:ea charset="-122" pitchFamily="34" typeface="微软雅黑"/>
                </a:endParaRPr>
              </a:p>
            </p:txBody>
          </p:sp>
          <p:sp>
            <p:nvSpPr>
              <p:cNvPr id="44"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r="16200000" dist="889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lumMod val="65000"/>
                      <a:lumOff val="35000"/>
                    </a:schemeClr>
                  </a:solidFill>
                  <a:latin charset="-122" pitchFamily="34" typeface="微软雅黑"/>
                  <a:ea charset="-122" pitchFamily="34" typeface="微软雅黑"/>
                </a:endParaRPr>
              </a:p>
            </p:txBody>
          </p:sp>
        </p:grpSp>
        <p:grpSp>
          <p:nvGrpSpPr>
            <p:cNvPr id="38" name="组合 54"/>
            <p:cNvGrpSpPr/>
            <p:nvPr/>
          </p:nvGrpSpPr>
          <p:grpSpPr>
            <a:xfrm>
              <a:off x="4289" y="1949"/>
              <a:ext cx="866" cy="866"/>
              <a:chOff x="4619504" y="2380975"/>
              <a:chExt cx="3138274" cy="3138274"/>
            </a:xfrm>
          </p:grpSpPr>
          <p:grpSp>
            <p:nvGrpSpPr>
              <p:cNvPr id="39" name="椭圆 56"/>
              <p:cNvGrpSpPr/>
              <p:nvPr/>
            </p:nvGrpSpPr>
            <p:grpSpPr>
              <a:xfrm>
                <a:off x="4603676" y="2372160"/>
                <a:ext cx="3169927" cy="3155901"/>
                <a:chOff x="5407152" y="2743200"/>
                <a:chExt cx="1377696" cy="1371600"/>
              </a:xfrm>
            </p:grpSpPr>
            <p:pic>
              <p:nvPicPr>
                <p:cNvPr id="41" name="椭圆 56"/>
                <p:cNvPicPr>
                  <a:picLocks noChangeArrowheads="1"/>
                </p:cNvPicPr>
                <p:nvPr/>
              </p:nvPicPr>
              <p:blipFill>
                <a:blip r:embed="rId9">
                  <a:extLst>
                    <a:ext uri="{28A0092B-C50C-407E-A947-70E740481C1C}">
                      <a14:useLocalDpi val="0"/>
                    </a:ext>
                  </a:extLst>
                </a:blip>
                <a:stretch>
                  <a:fillRect/>
                </a:stretch>
              </p:blipFill>
              <p:spPr bwMode="auto">
                <a:xfrm>
                  <a:off x="5407152" y="2743200"/>
                  <a:ext cx="1377696" cy="1371600"/>
                </a:xfrm>
                <a:prstGeom prst="rect">
                  <a:avLst/>
                </a:prstGeom>
                <a:noFill/>
                <a:extLst>
                  <a:ext uri="{909E8E84-426E-40DD-AFC4-6F175D3DCCD1}">
                    <a14:hiddenFill>
                      <a:solidFill>
                        <a:srgbClr val="FFFFFF"/>
                      </a:solidFill>
                    </a14:hiddenFill>
                  </a:ext>
                </a:extLst>
              </p:spPr>
            </p:pic>
            <p:sp>
              <p:nvSpPr>
                <p:cNvPr id="42"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rot="10800000" vert="eaVert"/>
                <a:lstStyle>
                  <a:lvl1pPr>
                    <a:defRPr>
                      <a:solidFill>
                        <a:schemeClr val="tx1"/>
                      </a:solidFill>
                      <a:latin typeface="Arial"/>
                      <a:ea typeface="宋体"/>
                    </a:defRPr>
                  </a:lvl1pPr>
                  <a:lvl2pPr indent="-285750" marL="742950">
                    <a:defRPr>
                      <a:solidFill>
                        <a:schemeClr val="tx1"/>
                      </a:solidFill>
                      <a:latin typeface="Arial"/>
                      <a:ea typeface="宋体"/>
                    </a:defRPr>
                  </a:lvl2pPr>
                  <a:lvl3pPr indent="-228600" marL="1143000">
                    <a:defRPr>
                      <a:solidFill>
                        <a:schemeClr val="tx1"/>
                      </a:solidFill>
                      <a:latin typeface="Arial"/>
                      <a:ea typeface="宋体"/>
                    </a:defRPr>
                  </a:lvl3pPr>
                  <a:lvl4pPr indent="-228600" marL="1600200">
                    <a:defRPr>
                      <a:solidFill>
                        <a:schemeClr val="tx1"/>
                      </a:solidFill>
                      <a:latin typeface="Arial"/>
                      <a:ea typeface="宋体"/>
                    </a:defRPr>
                  </a:lvl4pPr>
                  <a:lvl5pPr indent="-228600" marL="2057400">
                    <a:defRPr>
                      <a:solidFill>
                        <a:schemeClr val="tx1"/>
                      </a:solidFill>
                      <a:latin typeface="Arial"/>
                      <a:ea typeface="宋体"/>
                    </a:defRPr>
                  </a:lvl5pPr>
                  <a:lvl6pPr fontAlgn="base" indent="-228600" marL="2514600">
                    <a:spcBef>
                      <a:spcPct val="0"/>
                    </a:spcBef>
                    <a:spcAft>
                      <a:spcPct val="0"/>
                    </a:spcAft>
                    <a:defRPr>
                      <a:solidFill>
                        <a:schemeClr val="tx1"/>
                      </a:solidFill>
                      <a:latin typeface="Arial"/>
                      <a:ea typeface="宋体"/>
                    </a:defRPr>
                  </a:lvl6pPr>
                  <a:lvl7pPr fontAlgn="base" indent="-228600" marL="2971800">
                    <a:spcBef>
                      <a:spcPct val="0"/>
                    </a:spcBef>
                    <a:spcAft>
                      <a:spcPct val="0"/>
                    </a:spcAft>
                    <a:defRPr>
                      <a:solidFill>
                        <a:schemeClr val="tx1"/>
                      </a:solidFill>
                      <a:latin typeface="Arial"/>
                      <a:ea typeface="宋体"/>
                    </a:defRPr>
                  </a:lvl7pPr>
                  <a:lvl8pPr fontAlgn="base" indent="-228600" marL="3429000">
                    <a:spcBef>
                      <a:spcPct val="0"/>
                    </a:spcBef>
                    <a:spcAft>
                      <a:spcPct val="0"/>
                    </a:spcAft>
                    <a:defRPr>
                      <a:solidFill>
                        <a:schemeClr val="tx1"/>
                      </a:solidFill>
                      <a:latin typeface="Arial"/>
                      <a:ea typeface="宋体"/>
                    </a:defRPr>
                  </a:lvl8pPr>
                  <a:lvl9pPr fontAlgn="base" indent="-228600" marL="3886200">
                    <a:spcBef>
                      <a:spcPct val="0"/>
                    </a:spcBef>
                    <a:spcAft>
                      <a:spcPct val="0"/>
                    </a:spcAft>
                    <a:defRPr>
                      <a:solidFill>
                        <a:schemeClr val="tx1"/>
                      </a:solidFill>
                      <a:latin typeface="Arial"/>
                      <a:ea typeface="宋体"/>
                    </a:defRPr>
                  </a:lvl9pPr>
                </a:lstStyle>
                <a:p>
                  <a:pPr algn="ctr"/>
                  <a:endParaRPr altLang="zh-CN" lang="zh-CN">
                    <a:solidFill>
                      <a:schemeClr val="tx1">
                        <a:lumMod val="65000"/>
                        <a:lumOff val="35000"/>
                      </a:schemeClr>
                    </a:solidFill>
                    <a:latin charset="-122" pitchFamily="34" typeface="微软雅黑"/>
                    <a:ea charset="-122" pitchFamily="34" typeface="微软雅黑"/>
                  </a:endParaRPr>
                </a:p>
              </p:txBody>
            </p:sp>
          </p:grpSp>
          <p:sp>
            <p:nvSpPr>
              <p:cNvPr id="40" name="圆角矩形 57"/>
              <p:cNvSpPr>
                <a:spLocks noChangeArrowheads="1"/>
              </p:cNvSpPr>
              <p:nvPr/>
            </p:nvSpPr>
            <p:spPr bwMode="auto">
              <a:xfrm rot="2700000">
                <a:off x="5030747" y="2792218"/>
                <a:ext cx="2315789" cy="2315789"/>
              </a:xfrm>
              <a:prstGeom prst="roundRect">
                <a:avLst>
                  <a:gd fmla="val 50000" name="adj"/>
                </a:avLst>
              </a:prstGeom>
              <a:gradFill rotWithShape="1">
                <a:gsLst>
                  <a:gs pos="0">
                    <a:srgbClr val="B8BBBC"/>
                  </a:gs>
                  <a:gs pos="100000">
                    <a:schemeClr val="bg1"/>
                  </a:gs>
                </a:gsLst>
                <a:lin ang="5400000"/>
              </a:gradFill>
              <a:ln>
                <a:noFill/>
              </a:ln>
              <a:extLst>
                <a:ext uri="{91240B29-F687-4F45-9708-019B960494DF}">
                  <a14:hiddenLine algn="ctr" w="12700">
                    <a:solidFill>
                      <a:srgbClr val="000000"/>
                    </a:solidFill>
                    <a:miter lim="800000"/>
                    <a:headEnd/>
                    <a:tailEnd/>
                  </a14:hiddenLine>
                </a:ext>
              </a:extLst>
            </p:spPr>
            <p:txBody>
              <a:bodyPr anchor="ctr" rot="10800000" vert="eaVert"/>
              <a:lstStyle/>
              <a:p>
                <a:pPr algn="ctr"/>
                <a:endParaRPr altLang="zh-CN" lang="zh-CN">
                  <a:solidFill>
                    <a:schemeClr val="tx1">
                      <a:lumMod val="65000"/>
                      <a:lumOff val="35000"/>
                    </a:schemeClr>
                  </a:solidFill>
                  <a:latin charset="-122" pitchFamily="34" typeface="微软雅黑"/>
                  <a:ea charset="-122" pitchFamily="34" typeface="微软雅黑"/>
                </a:endParaRPr>
              </a:p>
            </p:txBody>
          </p:sp>
        </p:grpSp>
      </p:grpSp>
      <p:sp>
        <p:nvSpPr>
          <p:cNvPr id="49" name="TextBox 48"/>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276396423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6"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80" id="7">
                                          <p:stCondLst>
                                            <p:cond delay="0"/>
                                          </p:stCondLst>
                                        </p:cTn>
                                        <p:tgtEl>
                                          <p:spTgt spid="4"/>
                                        </p:tgtEl>
                                      </p:cBhvr>
                                    </p:animEffect>
                                    <p:anim calcmode="lin" valueType="num">
                                      <p:cBhvr>
                                        <p:cTn dur="1822" id="8"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4"/>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4"/>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4"/>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4"/>
                                        </p:tgtEl>
                                        <p:attrNameLst>
                                          <p:attrName>ppt_y</p:attrName>
                                        </p:attrNameLst>
                                      </p:cBhvr>
                                      <p:tavLst>
                                        <p:tav fmla="#ppt_y-sin(pi*$)/81" tm="0">
                                          <p:val>
                                            <p:fltVal val="0"/>
                                          </p:val>
                                        </p:tav>
                                        <p:tav tm="100000">
                                          <p:val>
                                            <p:fltVal val="1"/>
                                          </p:val>
                                        </p:tav>
                                      </p:tavLst>
                                    </p:anim>
                                    <p:animScale>
                                      <p:cBhvr>
                                        <p:cTn dur="26" id="13">
                                          <p:stCondLst>
                                            <p:cond delay="650"/>
                                          </p:stCondLst>
                                        </p:cTn>
                                        <p:tgtEl>
                                          <p:spTgt spid="4"/>
                                        </p:tgtEl>
                                      </p:cBhvr>
                                      <p:to x="100000" y="60000"/>
                                    </p:animScale>
                                    <p:animScale>
                                      <p:cBhvr>
                                        <p:cTn decel="50000" dur="166" id="14">
                                          <p:stCondLst>
                                            <p:cond delay="676"/>
                                          </p:stCondLst>
                                        </p:cTn>
                                        <p:tgtEl>
                                          <p:spTgt spid="4"/>
                                        </p:tgtEl>
                                      </p:cBhvr>
                                      <p:to x="100000" y="100000"/>
                                    </p:animScale>
                                    <p:animScale>
                                      <p:cBhvr>
                                        <p:cTn dur="26" id="15">
                                          <p:stCondLst>
                                            <p:cond delay="1312"/>
                                          </p:stCondLst>
                                        </p:cTn>
                                        <p:tgtEl>
                                          <p:spTgt spid="4"/>
                                        </p:tgtEl>
                                      </p:cBhvr>
                                      <p:to x="100000" y="80000"/>
                                    </p:animScale>
                                    <p:animScale>
                                      <p:cBhvr>
                                        <p:cTn decel="50000" dur="166" id="16">
                                          <p:stCondLst>
                                            <p:cond delay="1338"/>
                                          </p:stCondLst>
                                        </p:cTn>
                                        <p:tgtEl>
                                          <p:spTgt spid="4"/>
                                        </p:tgtEl>
                                      </p:cBhvr>
                                      <p:to x="100000" y="100000"/>
                                    </p:animScale>
                                    <p:animScale>
                                      <p:cBhvr>
                                        <p:cTn dur="26" id="17">
                                          <p:stCondLst>
                                            <p:cond delay="1642"/>
                                          </p:stCondLst>
                                        </p:cTn>
                                        <p:tgtEl>
                                          <p:spTgt spid="4"/>
                                        </p:tgtEl>
                                      </p:cBhvr>
                                      <p:to x="100000" y="90000"/>
                                    </p:animScale>
                                    <p:animScale>
                                      <p:cBhvr>
                                        <p:cTn decel="50000" dur="166" id="18">
                                          <p:stCondLst>
                                            <p:cond delay="1668"/>
                                          </p:stCondLst>
                                        </p:cTn>
                                        <p:tgtEl>
                                          <p:spTgt spid="4"/>
                                        </p:tgtEl>
                                      </p:cBhvr>
                                      <p:to x="100000" y="100000"/>
                                    </p:animScale>
                                    <p:animScale>
                                      <p:cBhvr>
                                        <p:cTn dur="26" id="19">
                                          <p:stCondLst>
                                            <p:cond delay="1808"/>
                                          </p:stCondLst>
                                        </p:cTn>
                                        <p:tgtEl>
                                          <p:spTgt spid="4"/>
                                        </p:tgtEl>
                                      </p:cBhvr>
                                      <p:to x="100000" y="95000"/>
                                    </p:animScale>
                                    <p:animScale>
                                      <p:cBhvr>
                                        <p:cTn decel="50000" dur="166" id="20">
                                          <p:stCondLst>
                                            <p:cond delay="1834"/>
                                          </p:stCondLst>
                                        </p:cTn>
                                        <p:tgtEl>
                                          <p:spTgt spid="4"/>
                                        </p:tgtEl>
                                      </p:cBhvr>
                                      <p:to x="100000" y="100000"/>
                                    </p:animScale>
                                  </p:childTnLst>
                                </p:cTn>
                              </p:par>
                            </p:childTnLst>
                          </p:cTn>
                        </p:par>
                        <p:par>
                          <p:cTn fill="hold" id="21" nodeType="afterGroup">
                            <p:stCondLst>
                              <p:cond delay="2000"/>
                            </p:stCondLst>
                            <p:childTnLst>
                              <p:par>
                                <p:cTn decel="100000" fill="hold" id="22" nodeType="afterEffect" presetClass="entr" presetID="49" presetSubtype="0">
                                  <p:stCondLst>
                                    <p:cond delay="0"/>
                                  </p:stCondLst>
                                  <p:childTnLst>
                                    <p:set>
                                      <p:cBhvr>
                                        <p:cTn dur="1" fill="hold" id="23">
                                          <p:stCondLst>
                                            <p:cond delay="0"/>
                                          </p:stCondLst>
                                        </p:cTn>
                                        <p:tgtEl>
                                          <p:spTgt spid="35"/>
                                        </p:tgtEl>
                                        <p:attrNameLst>
                                          <p:attrName>style.visibility</p:attrName>
                                        </p:attrNameLst>
                                      </p:cBhvr>
                                      <p:to>
                                        <p:strVal val="visible"/>
                                      </p:to>
                                    </p:set>
                                    <p:anim calcmode="lin" valueType="num">
                                      <p:cBhvr>
                                        <p:cTn dur="500" fill="hold" id="24"/>
                                        <p:tgtEl>
                                          <p:spTgt spid="35"/>
                                        </p:tgtEl>
                                        <p:attrNameLst>
                                          <p:attrName>ppt_w</p:attrName>
                                        </p:attrNameLst>
                                      </p:cBhvr>
                                      <p:tavLst>
                                        <p:tav tm="0">
                                          <p:val>
                                            <p:fltVal val="0"/>
                                          </p:val>
                                        </p:tav>
                                        <p:tav tm="100000">
                                          <p:val>
                                            <p:strVal val="#ppt_w"/>
                                          </p:val>
                                        </p:tav>
                                      </p:tavLst>
                                    </p:anim>
                                    <p:anim calcmode="lin" valueType="num">
                                      <p:cBhvr>
                                        <p:cTn dur="500" fill="hold" id="25"/>
                                        <p:tgtEl>
                                          <p:spTgt spid="35"/>
                                        </p:tgtEl>
                                        <p:attrNameLst>
                                          <p:attrName>ppt_h</p:attrName>
                                        </p:attrNameLst>
                                      </p:cBhvr>
                                      <p:tavLst>
                                        <p:tav tm="0">
                                          <p:val>
                                            <p:fltVal val="0"/>
                                          </p:val>
                                        </p:tav>
                                        <p:tav tm="100000">
                                          <p:val>
                                            <p:strVal val="#ppt_h"/>
                                          </p:val>
                                        </p:tav>
                                      </p:tavLst>
                                    </p:anim>
                                    <p:anim calcmode="lin" valueType="num">
                                      <p:cBhvr>
                                        <p:cTn dur="500" fill="hold" id="26"/>
                                        <p:tgtEl>
                                          <p:spTgt spid="35"/>
                                        </p:tgtEl>
                                        <p:attrNameLst>
                                          <p:attrName>style.rotation</p:attrName>
                                        </p:attrNameLst>
                                      </p:cBhvr>
                                      <p:tavLst>
                                        <p:tav tm="0">
                                          <p:val>
                                            <p:fltVal val="360"/>
                                          </p:val>
                                        </p:tav>
                                        <p:tav tm="100000">
                                          <p:val>
                                            <p:fltVal val="0"/>
                                          </p:val>
                                        </p:tav>
                                      </p:tavLst>
                                    </p:anim>
                                    <p:animEffect filter="fade" transition="in">
                                      <p:cBhvr>
                                        <p:cTn dur="500" id="27"/>
                                        <p:tgtEl>
                                          <p:spTgt spid="35"/>
                                        </p:tgtEl>
                                      </p:cBhvr>
                                    </p:animEffect>
                                  </p:childTnLst>
                                </p:cTn>
                              </p:par>
                            </p:childTnLst>
                          </p:cTn>
                        </p:par>
                        <p:par>
                          <p:cTn fill="hold" id="28" nodeType="afterGroup">
                            <p:stCondLst>
                              <p:cond delay="2500"/>
                            </p:stCondLst>
                            <p:childTnLst>
                              <p:par>
                                <p:cTn fill="hold" id="29" nodeType="afterEffect" presetClass="entr" presetID="14" presetSubtype="10">
                                  <p:stCondLst>
                                    <p:cond delay="0"/>
                                  </p:stCondLst>
                                  <p:childTnLst>
                                    <p:set>
                                      <p:cBhvr>
                                        <p:cTn dur="1" fill="hold" id="30">
                                          <p:stCondLst>
                                            <p:cond delay="0"/>
                                          </p:stCondLst>
                                        </p:cTn>
                                        <p:tgtEl>
                                          <p:spTgt spid="5"/>
                                        </p:tgtEl>
                                        <p:attrNameLst>
                                          <p:attrName>style.visibility</p:attrName>
                                        </p:attrNameLst>
                                      </p:cBhvr>
                                      <p:to>
                                        <p:strVal val="visible"/>
                                      </p:to>
                                    </p:set>
                                    <p:animEffect filter="randombar(horizontal)" transition="in">
                                      <p:cBhvr>
                                        <p:cTn dur="500" id="31"/>
                                        <p:tgtEl>
                                          <p:spTgt spid="5"/>
                                        </p:tgtEl>
                                      </p:cBhvr>
                                    </p:animEffect>
                                  </p:childTnLst>
                                </p:cTn>
                              </p:par>
                            </p:childTnLst>
                          </p:cTn>
                        </p:par>
                        <p:par>
                          <p:cTn fill="hold" id="32" nodeType="afterGroup">
                            <p:stCondLst>
                              <p:cond delay="3000"/>
                            </p:stCondLst>
                            <p:childTnLst>
                              <p:par>
                                <p:cTn fill="hold" id="33" nodeType="afterEffect" presetClass="entr" presetID="14" presetSubtype="10">
                                  <p:stCondLst>
                                    <p:cond delay="0"/>
                                  </p:stCondLst>
                                  <p:childTnLst>
                                    <p:set>
                                      <p:cBhvr>
                                        <p:cTn dur="1" fill="hold" id="34">
                                          <p:stCondLst>
                                            <p:cond delay="0"/>
                                          </p:stCondLst>
                                        </p:cTn>
                                        <p:tgtEl>
                                          <p:spTgt spid="10"/>
                                        </p:tgtEl>
                                        <p:attrNameLst>
                                          <p:attrName>style.visibility</p:attrName>
                                        </p:attrNameLst>
                                      </p:cBhvr>
                                      <p:to>
                                        <p:strVal val="visible"/>
                                      </p:to>
                                    </p:set>
                                    <p:animEffect filter="randombar(horizontal)" transition="in">
                                      <p:cBhvr>
                                        <p:cTn dur="500" id="35"/>
                                        <p:tgtEl>
                                          <p:spTgt spid="10"/>
                                        </p:tgtEl>
                                      </p:cBhvr>
                                    </p:animEffect>
                                  </p:childTnLst>
                                </p:cTn>
                              </p:par>
                            </p:childTnLst>
                          </p:cTn>
                        </p:par>
                        <p:par>
                          <p:cTn fill="hold" id="36" nodeType="afterGroup">
                            <p:stCondLst>
                              <p:cond delay="3500"/>
                            </p:stCondLst>
                            <p:childTnLst>
                              <p:par>
                                <p:cTn fill="hold" id="37" nodeType="afterEffect" presetClass="entr" presetID="14" presetSubtype="10">
                                  <p:stCondLst>
                                    <p:cond delay="0"/>
                                  </p:stCondLst>
                                  <p:childTnLst>
                                    <p:set>
                                      <p:cBhvr>
                                        <p:cTn dur="1" fill="hold" id="38">
                                          <p:stCondLst>
                                            <p:cond delay="0"/>
                                          </p:stCondLst>
                                        </p:cTn>
                                        <p:tgtEl>
                                          <p:spTgt spid="9"/>
                                        </p:tgtEl>
                                        <p:attrNameLst>
                                          <p:attrName>style.visibility</p:attrName>
                                        </p:attrNameLst>
                                      </p:cBhvr>
                                      <p:to>
                                        <p:strVal val="visible"/>
                                      </p:to>
                                    </p:set>
                                    <p:animEffect filter="randombar(horizontal)" transition="in">
                                      <p:cBhvr>
                                        <p:cTn dur="500" id="39"/>
                                        <p:tgtEl>
                                          <p:spTgt spid="9"/>
                                        </p:tgtEl>
                                      </p:cBhvr>
                                    </p:animEffect>
                                  </p:childTnLst>
                                </p:cTn>
                              </p:par>
                            </p:childTnLst>
                          </p:cTn>
                        </p:par>
                        <p:par>
                          <p:cTn fill="hold" id="40" nodeType="afterGroup">
                            <p:stCondLst>
                              <p:cond delay="4000"/>
                            </p:stCondLst>
                            <p:childTnLst>
                              <p:par>
                                <p:cTn fill="hold" id="41" nodeType="afterEffect" presetClass="entr" presetID="14" presetSubtype="10">
                                  <p:stCondLst>
                                    <p:cond delay="0"/>
                                  </p:stCondLst>
                                  <p:childTnLst>
                                    <p:set>
                                      <p:cBhvr>
                                        <p:cTn dur="1" fill="hold" id="42">
                                          <p:stCondLst>
                                            <p:cond delay="0"/>
                                          </p:stCondLst>
                                        </p:cTn>
                                        <p:tgtEl>
                                          <p:spTgt spid="6"/>
                                        </p:tgtEl>
                                        <p:attrNameLst>
                                          <p:attrName>style.visibility</p:attrName>
                                        </p:attrNameLst>
                                      </p:cBhvr>
                                      <p:to>
                                        <p:strVal val="visible"/>
                                      </p:to>
                                    </p:set>
                                    <p:animEffect filter="randombar(horizontal)" transition="in">
                                      <p:cBhvr>
                                        <p:cTn dur="500" id="43"/>
                                        <p:tgtEl>
                                          <p:spTgt spid="6"/>
                                        </p:tgtEl>
                                      </p:cBhvr>
                                    </p:animEffect>
                                  </p:childTnLst>
                                </p:cTn>
                              </p:par>
                            </p:childTnLst>
                          </p:cTn>
                        </p:par>
                        <p:par>
                          <p:cTn fill="hold" id="44" nodeType="afterGroup">
                            <p:stCondLst>
                              <p:cond delay="4500"/>
                            </p:stCondLst>
                            <p:childTnLst>
                              <p:par>
                                <p:cTn fill="hold" id="45" nodeType="afterEffect" presetClass="entr" presetID="14" presetSubtype="10">
                                  <p:stCondLst>
                                    <p:cond delay="0"/>
                                  </p:stCondLst>
                                  <p:childTnLst>
                                    <p:set>
                                      <p:cBhvr>
                                        <p:cTn dur="1" fill="hold" id="46">
                                          <p:stCondLst>
                                            <p:cond delay="0"/>
                                          </p:stCondLst>
                                        </p:cTn>
                                        <p:tgtEl>
                                          <p:spTgt spid="7"/>
                                        </p:tgtEl>
                                        <p:attrNameLst>
                                          <p:attrName>style.visibility</p:attrName>
                                        </p:attrNameLst>
                                      </p:cBhvr>
                                      <p:to>
                                        <p:strVal val="visible"/>
                                      </p:to>
                                    </p:set>
                                    <p:animEffect filter="randombar(horizontal)" transition="in">
                                      <p:cBhvr>
                                        <p:cTn dur="500" id="47"/>
                                        <p:tgtEl>
                                          <p:spTgt spid="7"/>
                                        </p:tgtEl>
                                      </p:cBhvr>
                                    </p:animEffect>
                                  </p:childTnLst>
                                </p:cTn>
                              </p:par>
                            </p:childTnLst>
                          </p:cTn>
                        </p:par>
                        <p:par>
                          <p:cTn fill="hold" id="48" nodeType="afterGroup">
                            <p:stCondLst>
                              <p:cond delay="5000"/>
                            </p:stCondLst>
                            <p:childTnLst>
                              <p:par>
                                <p:cTn fill="hold" id="49" nodeType="afterEffect" presetClass="entr" presetID="14" presetSubtype="10">
                                  <p:stCondLst>
                                    <p:cond delay="0"/>
                                  </p:stCondLst>
                                  <p:childTnLst>
                                    <p:set>
                                      <p:cBhvr>
                                        <p:cTn dur="1" fill="hold" id="50">
                                          <p:stCondLst>
                                            <p:cond delay="0"/>
                                          </p:stCondLst>
                                        </p:cTn>
                                        <p:tgtEl>
                                          <p:spTgt spid="8"/>
                                        </p:tgtEl>
                                        <p:attrNameLst>
                                          <p:attrName>style.visibility</p:attrName>
                                        </p:attrNameLst>
                                      </p:cBhvr>
                                      <p:to>
                                        <p:strVal val="visible"/>
                                      </p:to>
                                    </p:set>
                                    <p:animEffect filter="randombar(horizontal)" transition="in">
                                      <p:cBhvr>
                                        <p:cTn dur="500" id="51"/>
                                        <p:tgtEl>
                                          <p:spTgt spid="8"/>
                                        </p:tgtEl>
                                      </p:cBhvr>
                                    </p:animEffect>
                                  </p:childTnLst>
                                </p:cTn>
                              </p:par>
                            </p:childTnLst>
                          </p:cTn>
                        </p:par>
                        <p:par>
                          <p:cTn fill="hold" id="52" nodeType="afterGroup">
                            <p:stCondLst>
                              <p:cond delay="5500"/>
                            </p:stCondLst>
                            <p:childTnLst>
                              <p:par>
                                <p:cTn decel="100000" fill="hold" id="53" nodeType="afterEffect" presetClass="entr" presetID="49" presetSubtype="0">
                                  <p:stCondLst>
                                    <p:cond delay="0"/>
                                  </p:stCondLst>
                                  <p:childTnLst>
                                    <p:set>
                                      <p:cBhvr>
                                        <p:cTn dur="1" fill="hold" id="54">
                                          <p:stCondLst>
                                            <p:cond delay="0"/>
                                          </p:stCondLst>
                                        </p:cTn>
                                        <p:tgtEl>
                                          <p:spTgt spid="33"/>
                                        </p:tgtEl>
                                        <p:attrNameLst>
                                          <p:attrName>style.visibility</p:attrName>
                                        </p:attrNameLst>
                                      </p:cBhvr>
                                      <p:to>
                                        <p:strVal val="visible"/>
                                      </p:to>
                                    </p:set>
                                    <p:anim calcmode="lin" valueType="num">
                                      <p:cBhvr>
                                        <p:cTn dur="500" fill="hold" id="55"/>
                                        <p:tgtEl>
                                          <p:spTgt spid="33"/>
                                        </p:tgtEl>
                                        <p:attrNameLst>
                                          <p:attrName>ppt_w</p:attrName>
                                        </p:attrNameLst>
                                      </p:cBhvr>
                                      <p:tavLst>
                                        <p:tav tm="0">
                                          <p:val>
                                            <p:fltVal val="0"/>
                                          </p:val>
                                        </p:tav>
                                        <p:tav tm="100000">
                                          <p:val>
                                            <p:strVal val="#ppt_w"/>
                                          </p:val>
                                        </p:tav>
                                      </p:tavLst>
                                    </p:anim>
                                    <p:anim calcmode="lin" valueType="num">
                                      <p:cBhvr>
                                        <p:cTn dur="500" fill="hold" id="56"/>
                                        <p:tgtEl>
                                          <p:spTgt spid="33"/>
                                        </p:tgtEl>
                                        <p:attrNameLst>
                                          <p:attrName>ppt_h</p:attrName>
                                        </p:attrNameLst>
                                      </p:cBhvr>
                                      <p:tavLst>
                                        <p:tav tm="0">
                                          <p:val>
                                            <p:fltVal val="0"/>
                                          </p:val>
                                        </p:tav>
                                        <p:tav tm="100000">
                                          <p:val>
                                            <p:strVal val="#ppt_h"/>
                                          </p:val>
                                        </p:tav>
                                      </p:tavLst>
                                    </p:anim>
                                    <p:anim calcmode="lin" valueType="num">
                                      <p:cBhvr>
                                        <p:cTn dur="500" fill="hold" id="57"/>
                                        <p:tgtEl>
                                          <p:spTgt spid="33"/>
                                        </p:tgtEl>
                                        <p:attrNameLst>
                                          <p:attrName>style.rotation</p:attrName>
                                        </p:attrNameLst>
                                      </p:cBhvr>
                                      <p:tavLst>
                                        <p:tav tm="0">
                                          <p:val>
                                            <p:fltVal val="360"/>
                                          </p:val>
                                        </p:tav>
                                        <p:tav tm="100000">
                                          <p:val>
                                            <p:fltVal val="0"/>
                                          </p:val>
                                        </p:tav>
                                      </p:tavLst>
                                    </p:anim>
                                    <p:animEffect filter="fade" transition="in">
                                      <p:cBhvr>
                                        <p:cTn dur="500" id="58"/>
                                        <p:tgtEl>
                                          <p:spTgt spid="33"/>
                                        </p:tgtEl>
                                      </p:cBhvr>
                                    </p:animEffect>
                                  </p:childTnLst>
                                </p:cTn>
                              </p:par>
                              <p:par>
                                <p:cTn decel="100000" fill="hold" id="59" nodeType="withEffect" presetClass="entr" presetID="49" presetSubtype="0">
                                  <p:stCondLst>
                                    <p:cond delay="0"/>
                                  </p:stCondLst>
                                  <p:childTnLst>
                                    <p:set>
                                      <p:cBhvr>
                                        <p:cTn dur="1" fill="hold" id="60">
                                          <p:stCondLst>
                                            <p:cond delay="0"/>
                                          </p:stCondLst>
                                        </p:cTn>
                                        <p:tgtEl>
                                          <p:spTgt spid="31"/>
                                        </p:tgtEl>
                                        <p:attrNameLst>
                                          <p:attrName>style.visibility</p:attrName>
                                        </p:attrNameLst>
                                      </p:cBhvr>
                                      <p:to>
                                        <p:strVal val="visible"/>
                                      </p:to>
                                    </p:set>
                                    <p:anim calcmode="lin" valueType="num">
                                      <p:cBhvr>
                                        <p:cTn dur="500" fill="hold" id="61"/>
                                        <p:tgtEl>
                                          <p:spTgt spid="31"/>
                                        </p:tgtEl>
                                        <p:attrNameLst>
                                          <p:attrName>ppt_w</p:attrName>
                                        </p:attrNameLst>
                                      </p:cBhvr>
                                      <p:tavLst>
                                        <p:tav tm="0">
                                          <p:val>
                                            <p:fltVal val="0"/>
                                          </p:val>
                                        </p:tav>
                                        <p:tav tm="100000">
                                          <p:val>
                                            <p:strVal val="#ppt_w"/>
                                          </p:val>
                                        </p:tav>
                                      </p:tavLst>
                                    </p:anim>
                                    <p:anim calcmode="lin" valueType="num">
                                      <p:cBhvr>
                                        <p:cTn dur="500" fill="hold" id="62"/>
                                        <p:tgtEl>
                                          <p:spTgt spid="31"/>
                                        </p:tgtEl>
                                        <p:attrNameLst>
                                          <p:attrName>ppt_h</p:attrName>
                                        </p:attrNameLst>
                                      </p:cBhvr>
                                      <p:tavLst>
                                        <p:tav tm="0">
                                          <p:val>
                                            <p:fltVal val="0"/>
                                          </p:val>
                                        </p:tav>
                                        <p:tav tm="100000">
                                          <p:val>
                                            <p:strVal val="#ppt_h"/>
                                          </p:val>
                                        </p:tav>
                                      </p:tavLst>
                                    </p:anim>
                                    <p:anim calcmode="lin" valueType="num">
                                      <p:cBhvr>
                                        <p:cTn dur="500" fill="hold" id="63"/>
                                        <p:tgtEl>
                                          <p:spTgt spid="31"/>
                                        </p:tgtEl>
                                        <p:attrNameLst>
                                          <p:attrName>style.rotation</p:attrName>
                                        </p:attrNameLst>
                                      </p:cBhvr>
                                      <p:tavLst>
                                        <p:tav tm="0">
                                          <p:val>
                                            <p:fltVal val="360"/>
                                          </p:val>
                                        </p:tav>
                                        <p:tav tm="100000">
                                          <p:val>
                                            <p:fltVal val="0"/>
                                          </p:val>
                                        </p:tav>
                                      </p:tavLst>
                                    </p:anim>
                                    <p:animEffect filter="fade" transition="in">
                                      <p:cBhvr>
                                        <p:cTn dur="500" id="64"/>
                                        <p:tgtEl>
                                          <p:spTgt spid="31"/>
                                        </p:tgtEl>
                                      </p:cBhvr>
                                    </p:animEffect>
                                  </p:childTnLst>
                                </p:cTn>
                              </p:par>
                              <p:par>
                                <p:cTn decel="100000" fill="hold" id="65" nodeType="withEffect" presetClass="entr" presetID="49" presetSubtype="0">
                                  <p:stCondLst>
                                    <p:cond delay="0"/>
                                  </p:stCondLst>
                                  <p:childTnLst>
                                    <p:set>
                                      <p:cBhvr>
                                        <p:cTn dur="1" fill="hold" id="66">
                                          <p:stCondLst>
                                            <p:cond delay="0"/>
                                          </p:stCondLst>
                                        </p:cTn>
                                        <p:tgtEl>
                                          <p:spTgt spid="34"/>
                                        </p:tgtEl>
                                        <p:attrNameLst>
                                          <p:attrName>style.visibility</p:attrName>
                                        </p:attrNameLst>
                                      </p:cBhvr>
                                      <p:to>
                                        <p:strVal val="visible"/>
                                      </p:to>
                                    </p:set>
                                    <p:anim calcmode="lin" valueType="num">
                                      <p:cBhvr>
                                        <p:cTn dur="500" fill="hold" id="67"/>
                                        <p:tgtEl>
                                          <p:spTgt spid="34"/>
                                        </p:tgtEl>
                                        <p:attrNameLst>
                                          <p:attrName>ppt_w</p:attrName>
                                        </p:attrNameLst>
                                      </p:cBhvr>
                                      <p:tavLst>
                                        <p:tav tm="0">
                                          <p:val>
                                            <p:fltVal val="0"/>
                                          </p:val>
                                        </p:tav>
                                        <p:tav tm="100000">
                                          <p:val>
                                            <p:strVal val="#ppt_w"/>
                                          </p:val>
                                        </p:tav>
                                      </p:tavLst>
                                    </p:anim>
                                    <p:anim calcmode="lin" valueType="num">
                                      <p:cBhvr>
                                        <p:cTn dur="500" fill="hold" id="68"/>
                                        <p:tgtEl>
                                          <p:spTgt spid="34"/>
                                        </p:tgtEl>
                                        <p:attrNameLst>
                                          <p:attrName>ppt_h</p:attrName>
                                        </p:attrNameLst>
                                      </p:cBhvr>
                                      <p:tavLst>
                                        <p:tav tm="0">
                                          <p:val>
                                            <p:fltVal val="0"/>
                                          </p:val>
                                        </p:tav>
                                        <p:tav tm="100000">
                                          <p:val>
                                            <p:strVal val="#ppt_h"/>
                                          </p:val>
                                        </p:tav>
                                      </p:tavLst>
                                    </p:anim>
                                    <p:anim calcmode="lin" valueType="num">
                                      <p:cBhvr>
                                        <p:cTn dur="500" fill="hold" id="69"/>
                                        <p:tgtEl>
                                          <p:spTgt spid="34"/>
                                        </p:tgtEl>
                                        <p:attrNameLst>
                                          <p:attrName>style.rotation</p:attrName>
                                        </p:attrNameLst>
                                      </p:cBhvr>
                                      <p:tavLst>
                                        <p:tav tm="0">
                                          <p:val>
                                            <p:fltVal val="360"/>
                                          </p:val>
                                        </p:tav>
                                        <p:tav tm="100000">
                                          <p:val>
                                            <p:fltVal val="0"/>
                                          </p:val>
                                        </p:tav>
                                      </p:tavLst>
                                    </p:anim>
                                    <p:animEffect filter="fade" transition="in">
                                      <p:cBhvr>
                                        <p:cTn dur="500" id="70"/>
                                        <p:tgtEl>
                                          <p:spTgt spid="34"/>
                                        </p:tgtEl>
                                      </p:cBhvr>
                                    </p:animEffect>
                                  </p:childTnLst>
                                </p:cTn>
                              </p:par>
                              <p:par>
                                <p:cTn decel="100000" fill="hold" id="71" nodeType="withEffect" presetClass="entr" presetID="49" presetSubtype="0">
                                  <p:stCondLst>
                                    <p:cond delay="0"/>
                                  </p:stCondLst>
                                  <p:childTnLst>
                                    <p:set>
                                      <p:cBhvr>
                                        <p:cTn dur="1" fill="hold" id="72">
                                          <p:stCondLst>
                                            <p:cond delay="0"/>
                                          </p:stCondLst>
                                        </p:cTn>
                                        <p:tgtEl>
                                          <p:spTgt spid="32"/>
                                        </p:tgtEl>
                                        <p:attrNameLst>
                                          <p:attrName>style.visibility</p:attrName>
                                        </p:attrNameLst>
                                      </p:cBhvr>
                                      <p:to>
                                        <p:strVal val="visible"/>
                                      </p:to>
                                    </p:set>
                                    <p:anim calcmode="lin" valueType="num">
                                      <p:cBhvr>
                                        <p:cTn dur="500" fill="hold" id="73"/>
                                        <p:tgtEl>
                                          <p:spTgt spid="32"/>
                                        </p:tgtEl>
                                        <p:attrNameLst>
                                          <p:attrName>ppt_w</p:attrName>
                                        </p:attrNameLst>
                                      </p:cBhvr>
                                      <p:tavLst>
                                        <p:tav tm="0">
                                          <p:val>
                                            <p:fltVal val="0"/>
                                          </p:val>
                                        </p:tav>
                                        <p:tav tm="100000">
                                          <p:val>
                                            <p:strVal val="#ppt_w"/>
                                          </p:val>
                                        </p:tav>
                                      </p:tavLst>
                                    </p:anim>
                                    <p:anim calcmode="lin" valueType="num">
                                      <p:cBhvr>
                                        <p:cTn dur="500" fill="hold" id="74"/>
                                        <p:tgtEl>
                                          <p:spTgt spid="32"/>
                                        </p:tgtEl>
                                        <p:attrNameLst>
                                          <p:attrName>ppt_h</p:attrName>
                                        </p:attrNameLst>
                                      </p:cBhvr>
                                      <p:tavLst>
                                        <p:tav tm="0">
                                          <p:val>
                                            <p:fltVal val="0"/>
                                          </p:val>
                                        </p:tav>
                                        <p:tav tm="100000">
                                          <p:val>
                                            <p:strVal val="#ppt_h"/>
                                          </p:val>
                                        </p:tav>
                                      </p:tavLst>
                                    </p:anim>
                                    <p:anim calcmode="lin" valueType="num">
                                      <p:cBhvr>
                                        <p:cTn dur="500" fill="hold" id="75"/>
                                        <p:tgtEl>
                                          <p:spTgt spid="32"/>
                                        </p:tgtEl>
                                        <p:attrNameLst>
                                          <p:attrName>style.rotation</p:attrName>
                                        </p:attrNameLst>
                                      </p:cBhvr>
                                      <p:tavLst>
                                        <p:tav tm="0">
                                          <p:val>
                                            <p:fltVal val="360"/>
                                          </p:val>
                                        </p:tav>
                                        <p:tav tm="100000">
                                          <p:val>
                                            <p:fltVal val="0"/>
                                          </p:val>
                                        </p:tav>
                                      </p:tavLst>
                                    </p:anim>
                                    <p:animEffect filter="fade" transition="in">
                                      <p:cBhvr>
                                        <p:cTn dur="500" id="76"/>
                                        <p:tgtEl>
                                          <p:spTgt spid="32"/>
                                        </p:tgtEl>
                                      </p:cBhvr>
                                    </p:animEffect>
                                  </p:childTnLst>
                                </p:cTn>
                              </p:par>
                              <p:par>
                                <p:cTn decel="100000" fill="hold" id="77" nodeType="withEffect" presetClass="entr" presetID="49" presetSubtype="0">
                                  <p:stCondLst>
                                    <p:cond delay="0"/>
                                  </p:stCondLst>
                                  <p:childTnLst>
                                    <p:set>
                                      <p:cBhvr>
                                        <p:cTn dur="1" fill="hold" id="78">
                                          <p:stCondLst>
                                            <p:cond delay="0"/>
                                          </p:stCondLst>
                                        </p:cTn>
                                        <p:tgtEl>
                                          <p:spTgt spid="30"/>
                                        </p:tgtEl>
                                        <p:attrNameLst>
                                          <p:attrName>style.visibility</p:attrName>
                                        </p:attrNameLst>
                                      </p:cBhvr>
                                      <p:to>
                                        <p:strVal val="visible"/>
                                      </p:to>
                                    </p:set>
                                    <p:anim calcmode="lin" valueType="num">
                                      <p:cBhvr>
                                        <p:cTn dur="500" fill="hold" id="79"/>
                                        <p:tgtEl>
                                          <p:spTgt spid="30"/>
                                        </p:tgtEl>
                                        <p:attrNameLst>
                                          <p:attrName>ppt_w</p:attrName>
                                        </p:attrNameLst>
                                      </p:cBhvr>
                                      <p:tavLst>
                                        <p:tav tm="0">
                                          <p:val>
                                            <p:fltVal val="0"/>
                                          </p:val>
                                        </p:tav>
                                        <p:tav tm="100000">
                                          <p:val>
                                            <p:strVal val="#ppt_w"/>
                                          </p:val>
                                        </p:tav>
                                      </p:tavLst>
                                    </p:anim>
                                    <p:anim calcmode="lin" valueType="num">
                                      <p:cBhvr>
                                        <p:cTn dur="500" fill="hold" id="80"/>
                                        <p:tgtEl>
                                          <p:spTgt spid="30"/>
                                        </p:tgtEl>
                                        <p:attrNameLst>
                                          <p:attrName>ppt_h</p:attrName>
                                        </p:attrNameLst>
                                      </p:cBhvr>
                                      <p:tavLst>
                                        <p:tav tm="0">
                                          <p:val>
                                            <p:fltVal val="0"/>
                                          </p:val>
                                        </p:tav>
                                        <p:tav tm="100000">
                                          <p:val>
                                            <p:strVal val="#ppt_h"/>
                                          </p:val>
                                        </p:tav>
                                      </p:tavLst>
                                    </p:anim>
                                    <p:anim calcmode="lin" valueType="num">
                                      <p:cBhvr>
                                        <p:cTn dur="500" fill="hold" id="81"/>
                                        <p:tgtEl>
                                          <p:spTgt spid="30"/>
                                        </p:tgtEl>
                                        <p:attrNameLst>
                                          <p:attrName>style.rotation</p:attrName>
                                        </p:attrNameLst>
                                      </p:cBhvr>
                                      <p:tavLst>
                                        <p:tav tm="0">
                                          <p:val>
                                            <p:fltVal val="360"/>
                                          </p:val>
                                        </p:tav>
                                        <p:tav tm="100000">
                                          <p:val>
                                            <p:fltVal val="0"/>
                                          </p:val>
                                        </p:tav>
                                      </p:tavLst>
                                    </p:anim>
                                    <p:animEffect filter="fade" transition="in">
                                      <p:cBhvr>
                                        <p:cTn dur="500" id="82"/>
                                        <p:tgtEl>
                                          <p:spTgt spid="30"/>
                                        </p:tgtEl>
                                      </p:cBhvr>
                                    </p:animEffect>
                                  </p:childTnLst>
                                </p:cTn>
                              </p:par>
                              <p:par>
                                <p:cTn decel="100000" fill="hold" grpId="0" id="83" nodeType="withEffect" presetClass="entr" presetID="49" presetSubtype="0">
                                  <p:stCondLst>
                                    <p:cond delay="0"/>
                                  </p:stCondLst>
                                  <p:childTnLst>
                                    <p:set>
                                      <p:cBhvr>
                                        <p:cTn dur="1" fill="hold" id="84">
                                          <p:stCondLst>
                                            <p:cond delay="0"/>
                                          </p:stCondLst>
                                        </p:cTn>
                                        <p:tgtEl>
                                          <p:spTgt spid="29"/>
                                        </p:tgtEl>
                                        <p:attrNameLst>
                                          <p:attrName>style.visibility</p:attrName>
                                        </p:attrNameLst>
                                      </p:cBhvr>
                                      <p:to>
                                        <p:strVal val="visible"/>
                                      </p:to>
                                    </p:set>
                                    <p:anim calcmode="lin" valueType="num">
                                      <p:cBhvr>
                                        <p:cTn dur="500" fill="hold" id="85"/>
                                        <p:tgtEl>
                                          <p:spTgt spid="29"/>
                                        </p:tgtEl>
                                        <p:attrNameLst>
                                          <p:attrName>ppt_w</p:attrName>
                                        </p:attrNameLst>
                                      </p:cBhvr>
                                      <p:tavLst>
                                        <p:tav tm="0">
                                          <p:val>
                                            <p:fltVal val="0"/>
                                          </p:val>
                                        </p:tav>
                                        <p:tav tm="100000">
                                          <p:val>
                                            <p:strVal val="#ppt_w"/>
                                          </p:val>
                                        </p:tav>
                                      </p:tavLst>
                                    </p:anim>
                                    <p:anim calcmode="lin" valueType="num">
                                      <p:cBhvr>
                                        <p:cTn dur="500" fill="hold" id="86"/>
                                        <p:tgtEl>
                                          <p:spTgt spid="29"/>
                                        </p:tgtEl>
                                        <p:attrNameLst>
                                          <p:attrName>ppt_h</p:attrName>
                                        </p:attrNameLst>
                                      </p:cBhvr>
                                      <p:tavLst>
                                        <p:tav tm="0">
                                          <p:val>
                                            <p:fltVal val="0"/>
                                          </p:val>
                                        </p:tav>
                                        <p:tav tm="100000">
                                          <p:val>
                                            <p:strVal val="#ppt_h"/>
                                          </p:val>
                                        </p:tav>
                                      </p:tavLst>
                                    </p:anim>
                                    <p:anim calcmode="lin" valueType="num">
                                      <p:cBhvr>
                                        <p:cTn dur="500" fill="hold" id="87"/>
                                        <p:tgtEl>
                                          <p:spTgt spid="29"/>
                                        </p:tgtEl>
                                        <p:attrNameLst>
                                          <p:attrName>style.rotation</p:attrName>
                                        </p:attrNameLst>
                                      </p:cBhvr>
                                      <p:tavLst>
                                        <p:tav tm="0">
                                          <p:val>
                                            <p:fltVal val="360"/>
                                          </p:val>
                                        </p:tav>
                                        <p:tav tm="100000">
                                          <p:val>
                                            <p:fltVal val="0"/>
                                          </p:val>
                                        </p:tav>
                                      </p:tavLst>
                                    </p:anim>
                                    <p:animEffect filter="fade" transition="in">
                                      <p:cBhvr>
                                        <p:cTn dur="500" id="88"/>
                                        <p:tgtEl>
                                          <p:spTgt spid="29"/>
                                        </p:tgtEl>
                                      </p:cBhvr>
                                    </p:animEffect>
                                  </p:childTnLst>
                                </p:cTn>
                              </p:par>
                            </p:childTnLst>
                          </p:cTn>
                        </p:par>
                        <p:par>
                          <p:cTn fill="hold" id="89" nodeType="afterGroup">
                            <p:stCondLst>
                              <p:cond delay="6000"/>
                            </p:stCondLst>
                            <p:childTnLst>
                              <p:par>
                                <p:cTn fill="hold" grpId="0" id="90" nodeType="afterEffect" presetClass="entr" presetID="2" presetSubtype="8">
                                  <p:stCondLst>
                                    <p:cond delay="0"/>
                                  </p:stCondLst>
                                  <p:childTnLst>
                                    <p:set>
                                      <p:cBhvr>
                                        <p:cTn dur="1" fill="hold" id="91">
                                          <p:stCondLst>
                                            <p:cond delay="0"/>
                                          </p:stCondLst>
                                        </p:cTn>
                                        <p:tgtEl>
                                          <p:spTgt spid="14"/>
                                        </p:tgtEl>
                                        <p:attrNameLst>
                                          <p:attrName>style.visibility</p:attrName>
                                        </p:attrNameLst>
                                      </p:cBhvr>
                                      <p:to>
                                        <p:strVal val="visible"/>
                                      </p:to>
                                    </p:set>
                                    <p:anim calcmode="lin" valueType="num">
                                      <p:cBhvr additive="base">
                                        <p:cTn dur="500" fill="hold" id="92"/>
                                        <p:tgtEl>
                                          <p:spTgt spid="14"/>
                                        </p:tgtEl>
                                        <p:attrNameLst>
                                          <p:attrName>ppt_x</p:attrName>
                                        </p:attrNameLst>
                                      </p:cBhvr>
                                      <p:tavLst>
                                        <p:tav tm="0">
                                          <p:val>
                                            <p:strVal val="0-#ppt_w/2"/>
                                          </p:val>
                                        </p:tav>
                                        <p:tav tm="100000">
                                          <p:val>
                                            <p:strVal val="#ppt_x"/>
                                          </p:val>
                                        </p:tav>
                                      </p:tavLst>
                                    </p:anim>
                                    <p:anim calcmode="lin" valueType="num">
                                      <p:cBhvr additive="base">
                                        <p:cTn dur="500" fill="hold" id="93"/>
                                        <p:tgtEl>
                                          <p:spTgt spid="14"/>
                                        </p:tgtEl>
                                        <p:attrNameLst>
                                          <p:attrName>ppt_y</p:attrName>
                                        </p:attrNameLst>
                                      </p:cBhvr>
                                      <p:tavLst>
                                        <p:tav tm="0">
                                          <p:val>
                                            <p:strVal val="#ppt_y"/>
                                          </p:val>
                                        </p:tav>
                                        <p:tav tm="100000">
                                          <p:val>
                                            <p:strVal val="#ppt_y"/>
                                          </p:val>
                                        </p:tav>
                                      </p:tavLst>
                                    </p:anim>
                                  </p:childTnLst>
                                </p:cTn>
                              </p:par>
                              <p:par>
                                <p:cTn fill="hold" grpId="0" id="94" nodeType="withEffect" presetClass="entr" presetID="2" presetSubtype="8">
                                  <p:stCondLst>
                                    <p:cond delay="0"/>
                                  </p:stCondLst>
                                  <p:childTnLst>
                                    <p:set>
                                      <p:cBhvr>
                                        <p:cTn dur="1" fill="hold" id="95">
                                          <p:stCondLst>
                                            <p:cond delay="0"/>
                                          </p:stCondLst>
                                        </p:cTn>
                                        <p:tgtEl>
                                          <p:spTgt spid="15"/>
                                        </p:tgtEl>
                                        <p:attrNameLst>
                                          <p:attrName>style.visibility</p:attrName>
                                        </p:attrNameLst>
                                      </p:cBhvr>
                                      <p:to>
                                        <p:strVal val="visible"/>
                                      </p:to>
                                    </p:set>
                                    <p:anim calcmode="lin" valueType="num">
                                      <p:cBhvr additive="base">
                                        <p:cTn dur="500" fill="hold" id="96"/>
                                        <p:tgtEl>
                                          <p:spTgt spid="15"/>
                                        </p:tgtEl>
                                        <p:attrNameLst>
                                          <p:attrName>ppt_x</p:attrName>
                                        </p:attrNameLst>
                                      </p:cBhvr>
                                      <p:tavLst>
                                        <p:tav tm="0">
                                          <p:val>
                                            <p:strVal val="0-#ppt_w/2"/>
                                          </p:val>
                                        </p:tav>
                                        <p:tav tm="100000">
                                          <p:val>
                                            <p:strVal val="#ppt_x"/>
                                          </p:val>
                                        </p:tav>
                                      </p:tavLst>
                                    </p:anim>
                                    <p:anim calcmode="lin" valueType="num">
                                      <p:cBhvr additive="base">
                                        <p:cTn dur="500" fill="hold" id="97"/>
                                        <p:tgtEl>
                                          <p:spTgt spid="15"/>
                                        </p:tgtEl>
                                        <p:attrNameLst>
                                          <p:attrName>ppt_y</p:attrName>
                                        </p:attrNameLst>
                                      </p:cBhvr>
                                      <p:tavLst>
                                        <p:tav tm="0">
                                          <p:val>
                                            <p:strVal val="#ppt_y"/>
                                          </p:val>
                                        </p:tav>
                                        <p:tav tm="100000">
                                          <p:val>
                                            <p:strVal val="#ppt_y"/>
                                          </p:val>
                                        </p:tav>
                                      </p:tavLst>
                                    </p:anim>
                                  </p:childTnLst>
                                </p:cTn>
                              </p:par>
                              <p:par>
                                <p:cTn fill="hold" grpId="0" id="98" nodeType="withEffect" presetClass="entr" presetID="2" presetSubtype="8">
                                  <p:stCondLst>
                                    <p:cond delay="0"/>
                                  </p:stCondLst>
                                  <p:childTnLst>
                                    <p:set>
                                      <p:cBhvr>
                                        <p:cTn dur="1" fill="hold" id="99">
                                          <p:stCondLst>
                                            <p:cond delay="0"/>
                                          </p:stCondLst>
                                        </p:cTn>
                                        <p:tgtEl>
                                          <p:spTgt spid="19"/>
                                        </p:tgtEl>
                                        <p:attrNameLst>
                                          <p:attrName>style.visibility</p:attrName>
                                        </p:attrNameLst>
                                      </p:cBhvr>
                                      <p:to>
                                        <p:strVal val="visible"/>
                                      </p:to>
                                    </p:set>
                                    <p:anim calcmode="lin" valueType="num">
                                      <p:cBhvr additive="base">
                                        <p:cTn dur="500" fill="hold" id="100"/>
                                        <p:tgtEl>
                                          <p:spTgt spid="19"/>
                                        </p:tgtEl>
                                        <p:attrNameLst>
                                          <p:attrName>ppt_x</p:attrName>
                                        </p:attrNameLst>
                                      </p:cBhvr>
                                      <p:tavLst>
                                        <p:tav tm="0">
                                          <p:val>
                                            <p:strVal val="0-#ppt_w/2"/>
                                          </p:val>
                                        </p:tav>
                                        <p:tav tm="100000">
                                          <p:val>
                                            <p:strVal val="#ppt_x"/>
                                          </p:val>
                                        </p:tav>
                                      </p:tavLst>
                                    </p:anim>
                                    <p:anim calcmode="lin" valueType="num">
                                      <p:cBhvr additive="base">
                                        <p:cTn dur="500" fill="hold" id="101"/>
                                        <p:tgtEl>
                                          <p:spTgt spid="19"/>
                                        </p:tgtEl>
                                        <p:attrNameLst>
                                          <p:attrName>ppt_y</p:attrName>
                                        </p:attrNameLst>
                                      </p:cBhvr>
                                      <p:tavLst>
                                        <p:tav tm="0">
                                          <p:val>
                                            <p:strVal val="#ppt_y"/>
                                          </p:val>
                                        </p:tav>
                                        <p:tav tm="100000">
                                          <p:val>
                                            <p:strVal val="#ppt_y"/>
                                          </p:val>
                                        </p:tav>
                                      </p:tavLst>
                                    </p:anim>
                                  </p:childTnLst>
                                </p:cTn>
                              </p:par>
                            </p:childTnLst>
                          </p:cTn>
                        </p:par>
                        <p:par>
                          <p:cTn fill="hold" id="102" nodeType="afterGroup">
                            <p:stCondLst>
                              <p:cond delay="6500"/>
                            </p:stCondLst>
                            <p:childTnLst>
                              <p:par>
                                <p:cTn fill="hold" grpId="0" id="103" nodeType="afterEffect" presetClass="entr" presetID="2" presetSubtype="8">
                                  <p:stCondLst>
                                    <p:cond delay="0"/>
                                  </p:stCondLst>
                                  <p:childTnLst>
                                    <p:set>
                                      <p:cBhvr>
                                        <p:cTn dur="1" fill="hold" id="104">
                                          <p:stCondLst>
                                            <p:cond delay="0"/>
                                          </p:stCondLst>
                                        </p:cTn>
                                        <p:tgtEl>
                                          <p:spTgt spid="20"/>
                                        </p:tgtEl>
                                        <p:attrNameLst>
                                          <p:attrName>style.visibility</p:attrName>
                                        </p:attrNameLst>
                                      </p:cBhvr>
                                      <p:to>
                                        <p:strVal val="visible"/>
                                      </p:to>
                                    </p:set>
                                    <p:anim calcmode="lin" valueType="num">
                                      <p:cBhvr additive="base">
                                        <p:cTn dur="500" fill="hold" id="105"/>
                                        <p:tgtEl>
                                          <p:spTgt spid="20"/>
                                        </p:tgtEl>
                                        <p:attrNameLst>
                                          <p:attrName>ppt_x</p:attrName>
                                        </p:attrNameLst>
                                      </p:cBhvr>
                                      <p:tavLst>
                                        <p:tav tm="0">
                                          <p:val>
                                            <p:strVal val="0-#ppt_w/2"/>
                                          </p:val>
                                        </p:tav>
                                        <p:tav tm="100000">
                                          <p:val>
                                            <p:strVal val="#ppt_x"/>
                                          </p:val>
                                        </p:tav>
                                      </p:tavLst>
                                    </p:anim>
                                    <p:anim calcmode="lin" valueType="num">
                                      <p:cBhvr additive="base">
                                        <p:cTn dur="500" fill="hold" id="106"/>
                                        <p:tgtEl>
                                          <p:spTgt spid="20"/>
                                        </p:tgtEl>
                                        <p:attrNameLst>
                                          <p:attrName>ppt_y</p:attrName>
                                        </p:attrNameLst>
                                      </p:cBhvr>
                                      <p:tavLst>
                                        <p:tav tm="0">
                                          <p:val>
                                            <p:strVal val="#ppt_y"/>
                                          </p:val>
                                        </p:tav>
                                        <p:tav tm="100000">
                                          <p:val>
                                            <p:strVal val="#ppt_y"/>
                                          </p:val>
                                        </p:tav>
                                      </p:tavLst>
                                    </p:anim>
                                  </p:childTnLst>
                                </p:cTn>
                              </p:par>
                              <p:par>
                                <p:cTn fill="hold" grpId="0" id="107" nodeType="withEffect" presetClass="entr" presetID="2" presetSubtype="8">
                                  <p:stCondLst>
                                    <p:cond delay="0"/>
                                  </p:stCondLst>
                                  <p:childTnLst>
                                    <p:set>
                                      <p:cBhvr>
                                        <p:cTn dur="1" fill="hold" id="108">
                                          <p:stCondLst>
                                            <p:cond delay="0"/>
                                          </p:stCondLst>
                                        </p:cTn>
                                        <p:tgtEl>
                                          <p:spTgt spid="21"/>
                                        </p:tgtEl>
                                        <p:attrNameLst>
                                          <p:attrName>style.visibility</p:attrName>
                                        </p:attrNameLst>
                                      </p:cBhvr>
                                      <p:to>
                                        <p:strVal val="visible"/>
                                      </p:to>
                                    </p:set>
                                    <p:anim calcmode="lin" valueType="num">
                                      <p:cBhvr additive="base">
                                        <p:cTn dur="500" fill="hold" id="109"/>
                                        <p:tgtEl>
                                          <p:spTgt spid="21"/>
                                        </p:tgtEl>
                                        <p:attrNameLst>
                                          <p:attrName>ppt_x</p:attrName>
                                        </p:attrNameLst>
                                      </p:cBhvr>
                                      <p:tavLst>
                                        <p:tav tm="0">
                                          <p:val>
                                            <p:strVal val="0-#ppt_w/2"/>
                                          </p:val>
                                        </p:tav>
                                        <p:tav tm="100000">
                                          <p:val>
                                            <p:strVal val="#ppt_x"/>
                                          </p:val>
                                        </p:tav>
                                      </p:tavLst>
                                    </p:anim>
                                    <p:anim calcmode="lin" valueType="num">
                                      <p:cBhvr additive="base">
                                        <p:cTn dur="500" fill="hold" id="110"/>
                                        <p:tgtEl>
                                          <p:spTgt spid="21"/>
                                        </p:tgtEl>
                                        <p:attrNameLst>
                                          <p:attrName>ppt_y</p:attrName>
                                        </p:attrNameLst>
                                      </p:cBhvr>
                                      <p:tavLst>
                                        <p:tav tm="0">
                                          <p:val>
                                            <p:strVal val="#ppt_y"/>
                                          </p:val>
                                        </p:tav>
                                        <p:tav tm="100000">
                                          <p:val>
                                            <p:strVal val="#ppt_y"/>
                                          </p:val>
                                        </p:tav>
                                      </p:tavLst>
                                    </p:anim>
                                  </p:childTnLst>
                                </p:cTn>
                              </p:par>
                              <p:par>
                                <p:cTn fill="hold" grpId="0" id="111" nodeType="withEffect" presetClass="entr" presetID="2" presetSubtype="8">
                                  <p:stCondLst>
                                    <p:cond delay="0"/>
                                  </p:stCondLst>
                                  <p:childTnLst>
                                    <p:set>
                                      <p:cBhvr>
                                        <p:cTn dur="1" fill="hold" id="112">
                                          <p:stCondLst>
                                            <p:cond delay="0"/>
                                          </p:stCondLst>
                                        </p:cTn>
                                        <p:tgtEl>
                                          <p:spTgt spid="22"/>
                                        </p:tgtEl>
                                        <p:attrNameLst>
                                          <p:attrName>style.visibility</p:attrName>
                                        </p:attrNameLst>
                                      </p:cBhvr>
                                      <p:to>
                                        <p:strVal val="visible"/>
                                      </p:to>
                                    </p:set>
                                    <p:anim calcmode="lin" valueType="num">
                                      <p:cBhvr additive="base">
                                        <p:cTn dur="500" fill="hold" id="113"/>
                                        <p:tgtEl>
                                          <p:spTgt spid="22"/>
                                        </p:tgtEl>
                                        <p:attrNameLst>
                                          <p:attrName>ppt_x</p:attrName>
                                        </p:attrNameLst>
                                      </p:cBhvr>
                                      <p:tavLst>
                                        <p:tav tm="0">
                                          <p:val>
                                            <p:strVal val="0-#ppt_w/2"/>
                                          </p:val>
                                        </p:tav>
                                        <p:tav tm="100000">
                                          <p:val>
                                            <p:strVal val="#ppt_x"/>
                                          </p:val>
                                        </p:tav>
                                      </p:tavLst>
                                    </p:anim>
                                    <p:anim calcmode="lin" valueType="num">
                                      <p:cBhvr additive="base">
                                        <p:cTn dur="500" fill="hold" id="114"/>
                                        <p:tgtEl>
                                          <p:spTgt spid="22"/>
                                        </p:tgtEl>
                                        <p:attrNameLst>
                                          <p:attrName>ppt_y</p:attrName>
                                        </p:attrNameLst>
                                      </p:cBhvr>
                                      <p:tavLst>
                                        <p:tav tm="0">
                                          <p:val>
                                            <p:strVal val="#ppt_y"/>
                                          </p:val>
                                        </p:tav>
                                        <p:tav tm="100000">
                                          <p:val>
                                            <p:strVal val="#ppt_y"/>
                                          </p:val>
                                        </p:tav>
                                      </p:tavLst>
                                    </p:anim>
                                  </p:childTnLst>
                                </p:cTn>
                              </p:par>
                            </p:childTnLst>
                          </p:cTn>
                        </p:par>
                        <p:par>
                          <p:cTn fill="hold" id="115" nodeType="afterGroup">
                            <p:stCondLst>
                              <p:cond delay="7000"/>
                            </p:stCondLst>
                            <p:childTnLst>
                              <p:par>
                                <p:cTn fill="hold" grpId="0" id="116" nodeType="afterEffect" presetClass="entr" presetID="2" presetSubtype="4">
                                  <p:stCondLst>
                                    <p:cond delay="0"/>
                                  </p:stCondLst>
                                  <p:childTnLst>
                                    <p:set>
                                      <p:cBhvr>
                                        <p:cTn dur="1" fill="hold" id="117">
                                          <p:stCondLst>
                                            <p:cond delay="0"/>
                                          </p:stCondLst>
                                        </p:cTn>
                                        <p:tgtEl>
                                          <p:spTgt spid="23"/>
                                        </p:tgtEl>
                                        <p:attrNameLst>
                                          <p:attrName>style.visibility</p:attrName>
                                        </p:attrNameLst>
                                      </p:cBhvr>
                                      <p:to>
                                        <p:strVal val="visible"/>
                                      </p:to>
                                    </p:set>
                                    <p:anim calcmode="lin" valueType="num">
                                      <p:cBhvr additive="base">
                                        <p:cTn dur="500" fill="hold" id="118"/>
                                        <p:tgtEl>
                                          <p:spTgt spid="23"/>
                                        </p:tgtEl>
                                        <p:attrNameLst>
                                          <p:attrName>ppt_x</p:attrName>
                                        </p:attrNameLst>
                                      </p:cBhvr>
                                      <p:tavLst>
                                        <p:tav tm="0">
                                          <p:val>
                                            <p:strVal val="#ppt_x"/>
                                          </p:val>
                                        </p:tav>
                                        <p:tav tm="100000">
                                          <p:val>
                                            <p:strVal val="#ppt_x"/>
                                          </p:val>
                                        </p:tav>
                                      </p:tavLst>
                                    </p:anim>
                                    <p:anim calcmode="lin" valueType="num">
                                      <p:cBhvr additive="base">
                                        <p:cTn dur="500" fill="hold" id="119"/>
                                        <p:tgtEl>
                                          <p:spTgt spid="23"/>
                                        </p:tgtEl>
                                        <p:attrNameLst>
                                          <p:attrName>ppt_y</p:attrName>
                                        </p:attrNameLst>
                                      </p:cBhvr>
                                      <p:tavLst>
                                        <p:tav tm="0">
                                          <p:val>
                                            <p:strVal val="1+#ppt_h/2"/>
                                          </p:val>
                                        </p:tav>
                                        <p:tav tm="100000">
                                          <p:val>
                                            <p:strVal val="#ppt_y"/>
                                          </p:val>
                                        </p:tav>
                                      </p:tavLst>
                                    </p:anim>
                                  </p:childTnLst>
                                </p:cTn>
                              </p:par>
                              <p:par>
                                <p:cTn fill="hold" grpId="0" id="120" nodeType="withEffect" presetClass="entr" presetID="2" presetSubtype="4">
                                  <p:stCondLst>
                                    <p:cond delay="0"/>
                                  </p:stCondLst>
                                  <p:childTnLst>
                                    <p:set>
                                      <p:cBhvr>
                                        <p:cTn dur="1" fill="hold" id="121">
                                          <p:stCondLst>
                                            <p:cond delay="0"/>
                                          </p:stCondLst>
                                        </p:cTn>
                                        <p:tgtEl>
                                          <p:spTgt spid="24"/>
                                        </p:tgtEl>
                                        <p:attrNameLst>
                                          <p:attrName>style.visibility</p:attrName>
                                        </p:attrNameLst>
                                      </p:cBhvr>
                                      <p:to>
                                        <p:strVal val="visible"/>
                                      </p:to>
                                    </p:set>
                                    <p:anim calcmode="lin" valueType="num">
                                      <p:cBhvr additive="base">
                                        <p:cTn dur="500" fill="hold" id="122"/>
                                        <p:tgtEl>
                                          <p:spTgt spid="24"/>
                                        </p:tgtEl>
                                        <p:attrNameLst>
                                          <p:attrName>ppt_x</p:attrName>
                                        </p:attrNameLst>
                                      </p:cBhvr>
                                      <p:tavLst>
                                        <p:tav tm="0">
                                          <p:val>
                                            <p:strVal val="#ppt_x"/>
                                          </p:val>
                                        </p:tav>
                                        <p:tav tm="100000">
                                          <p:val>
                                            <p:strVal val="#ppt_x"/>
                                          </p:val>
                                        </p:tav>
                                      </p:tavLst>
                                    </p:anim>
                                    <p:anim calcmode="lin" valueType="num">
                                      <p:cBhvr additive="base">
                                        <p:cTn dur="500" fill="hold" id="123"/>
                                        <p:tgtEl>
                                          <p:spTgt spid="24"/>
                                        </p:tgtEl>
                                        <p:attrNameLst>
                                          <p:attrName>ppt_y</p:attrName>
                                        </p:attrNameLst>
                                      </p:cBhvr>
                                      <p:tavLst>
                                        <p:tav tm="0">
                                          <p:val>
                                            <p:strVal val="1+#ppt_h/2"/>
                                          </p:val>
                                        </p:tav>
                                        <p:tav tm="100000">
                                          <p:val>
                                            <p:strVal val="#ppt_y"/>
                                          </p:val>
                                        </p:tav>
                                      </p:tavLst>
                                    </p:anim>
                                  </p:childTnLst>
                                </p:cTn>
                              </p:par>
                              <p:par>
                                <p:cTn fill="hold" grpId="0" id="124" nodeType="withEffect" presetClass="entr" presetID="2" presetSubtype="4">
                                  <p:stCondLst>
                                    <p:cond delay="0"/>
                                  </p:stCondLst>
                                  <p:childTnLst>
                                    <p:set>
                                      <p:cBhvr>
                                        <p:cTn dur="1" fill="hold" id="125">
                                          <p:stCondLst>
                                            <p:cond delay="0"/>
                                          </p:stCondLst>
                                        </p:cTn>
                                        <p:tgtEl>
                                          <p:spTgt spid="25"/>
                                        </p:tgtEl>
                                        <p:attrNameLst>
                                          <p:attrName>style.visibility</p:attrName>
                                        </p:attrNameLst>
                                      </p:cBhvr>
                                      <p:to>
                                        <p:strVal val="visible"/>
                                      </p:to>
                                    </p:set>
                                    <p:anim calcmode="lin" valueType="num">
                                      <p:cBhvr additive="base">
                                        <p:cTn dur="500" fill="hold" id="126"/>
                                        <p:tgtEl>
                                          <p:spTgt spid="25"/>
                                        </p:tgtEl>
                                        <p:attrNameLst>
                                          <p:attrName>ppt_x</p:attrName>
                                        </p:attrNameLst>
                                      </p:cBhvr>
                                      <p:tavLst>
                                        <p:tav tm="0">
                                          <p:val>
                                            <p:strVal val="#ppt_x"/>
                                          </p:val>
                                        </p:tav>
                                        <p:tav tm="100000">
                                          <p:val>
                                            <p:strVal val="#ppt_x"/>
                                          </p:val>
                                        </p:tav>
                                      </p:tavLst>
                                    </p:anim>
                                    <p:anim calcmode="lin" valueType="num">
                                      <p:cBhvr additive="base">
                                        <p:cTn dur="500" fill="hold" id="127"/>
                                        <p:tgtEl>
                                          <p:spTgt spid="25"/>
                                        </p:tgtEl>
                                        <p:attrNameLst>
                                          <p:attrName>ppt_y</p:attrName>
                                        </p:attrNameLst>
                                      </p:cBhvr>
                                      <p:tavLst>
                                        <p:tav tm="0">
                                          <p:val>
                                            <p:strVal val="1+#ppt_h/2"/>
                                          </p:val>
                                        </p:tav>
                                        <p:tav tm="100000">
                                          <p:val>
                                            <p:strVal val="#ppt_y"/>
                                          </p:val>
                                        </p:tav>
                                      </p:tavLst>
                                    </p:anim>
                                  </p:childTnLst>
                                </p:cTn>
                              </p:par>
                            </p:childTnLst>
                          </p:cTn>
                        </p:par>
                        <p:par>
                          <p:cTn fill="hold" id="128" nodeType="afterGroup">
                            <p:stCondLst>
                              <p:cond delay="7500"/>
                            </p:stCondLst>
                            <p:childTnLst>
                              <p:par>
                                <p:cTn fill="hold" grpId="0" id="129" nodeType="afterEffect" presetClass="entr" presetID="2" presetSubtype="2">
                                  <p:stCondLst>
                                    <p:cond delay="0"/>
                                  </p:stCondLst>
                                  <p:childTnLst>
                                    <p:set>
                                      <p:cBhvr>
                                        <p:cTn dur="1" fill="hold" id="130">
                                          <p:stCondLst>
                                            <p:cond delay="0"/>
                                          </p:stCondLst>
                                        </p:cTn>
                                        <p:tgtEl>
                                          <p:spTgt spid="13"/>
                                        </p:tgtEl>
                                        <p:attrNameLst>
                                          <p:attrName>style.visibility</p:attrName>
                                        </p:attrNameLst>
                                      </p:cBhvr>
                                      <p:to>
                                        <p:strVal val="visible"/>
                                      </p:to>
                                    </p:set>
                                    <p:anim calcmode="lin" valueType="num">
                                      <p:cBhvr additive="base">
                                        <p:cTn dur="500" fill="hold" id="131"/>
                                        <p:tgtEl>
                                          <p:spTgt spid="13"/>
                                        </p:tgtEl>
                                        <p:attrNameLst>
                                          <p:attrName>ppt_x</p:attrName>
                                        </p:attrNameLst>
                                      </p:cBhvr>
                                      <p:tavLst>
                                        <p:tav tm="0">
                                          <p:val>
                                            <p:strVal val="1+#ppt_w/2"/>
                                          </p:val>
                                        </p:tav>
                                        <p:tav tm="100000">
                                          <p:val>
                                            <p:strVal val="#ppt_x"/>
                                          </p:val>
                                        </p:tav>
                                      </p:tavLst>
                                    </p:anim>
                                    <p:anim calcmode="lin" valueType="num">
                                      <p:cBhvr additive="base">
                                        <p:cTn dur="500" fill="hold" id="132"/>
                                        <p:tgtEl>
                                          <p:spTgt spid="13"/>
                                        </p:tgtEl>
                                        <p:attrNameLst>
                                          <p:attrName>ppt_y</p:attrName>
                                        </p:attrNameLst>
                                      </p:cBhvr>
                                      <p:tavLst>
                                        <p:tav tm="0">
                                          <p:val>
                                            <p:strVal val="#ppt_y"/>
                                          </p:val>
                                        </p:tav>
                                        <p:tav tm="100000">
                                          <p:val>
                                            <p:strVal val="#ppt_y"/>
                                          </p:val>
                                        </p:tav>
                                      </p:tavLst>
                                    </p:anim>
                                  </p:childTnLst>
                                </p:cTn>
                              </p:par>
                              <p:par>
                                <p:cTn fill="hold" grpId="0" id="133" nodeType="withEffect" presetClass="entr" presetID="2" presetSubtype="2">
                                  <p:stCondLst>
                                    <p:cond delay="0"/>
                                  </p:stCondLst>
                                  <p:childTnLst>
                                    <p:set>
                                      <p:cBhvr>
                                        <p:cTn dur="1" fill="hold" id="134">
                                          <p:stCondLst>
                                            <p:cond delay="0"/>
                                          </p:stCondLst>
                                        </p:cTn>
                                        <p:tgtEl>
                                          <p:spTgt spid="18"/>
                                        </p:tgtEl>
                                        <p:attrNameLst>
                                          <p:attrName>style.visibility</p:attrName>
                                        </p:attrNameLst>
                                      </p:cBhvr>
                                      <p:to>
                                        <p:strVal val="visible"/>
                                      </p:to>
                                    </p:set>
                                    <p:anim calcmode="lin" valueType="num">
                                      <p:cBhvr additive="base">
                                        <p:cTn dur="500" fill="hold" id="135"/>
                                        <p:tgtEl>
                                          <p:spTgt spid="18"/>
                                        </p:tgtEl>
                                        <p:attrNameLst>
                                          <p:attrName>ppt_x</p:attrName>
                                        </p:attrNameLst>
                                      </p:cBhvr>
                                      <p:tavLst>
                                        <p:tav tm="0">
                                          <p:val>
                                            <p:strVal val="1+#ppt_w/2"/>
                                          </p:val>
                                        </p:tav>
                                        <p:tav tm="100000">
                                          <p:val>
                                            <p:strVal val="#ppt_x"/>
                                          </p:val>
                                        </p:tav>
                                      </p:tavLst>
                                    </p:anim>
                                    <p:anim calcmode="lin" valueType="num">
                                      <p:cBhvr additive="base">
                                        <p:cTn dur="500" fill="hold" id="136"/>
                                        <p:tgtEl>
                                          <p:spTgt spid="18"/>
                                        </p:tgtEl>
                                        <p:attrNameLst>
                                          <p:attrName>ppt_y</p:attrName>
                                        </p:attrNameLst>
                                      </p:cBhvr>
                                      <p:tavLst>
                                        <p:tav tm="0">
                                          <p:val>
                                            <p:strVal val="#ppt_y"/>
                                          </p:val>
                                        </p:tav>
                                        <p:tav tm="100000">
                                          <p:val>
                                            <p:strVal val="#ppt_y"/>
                                          </p:val>
                                        </p:tav>
                                      </p:tavLst>
                                    </p:anim>
                                  </p:childTnLst>
                                </p:cTn>
                              </p:par>
                              <p:par>
                                <p:cTn fill="hold" grpId="0" id="137" nodeType="withEffect" presetClass="entr" presetID="2" presetSubtype="2">
                                  <p:stCondLst>
                                    <p:cond delay="0"/>
                                  </p:stCondLst>
                                  <p:childTnLst>
                                    <p:set>
                                      <p:cBhvr>
                                        <p:cTn dur="1" fill="hold" id="138">
                                          <p:stCondLst>
                                            <p:cond delay="0"/>
                                          </p:stCondLst>
                                        </p:cTn>
                                        <p:tgtEl>
                                          <p:spTgt spid="26"/>
                                        </p:tgtEl>
                                        <p:attrNameLst>
                                          <p:attrName>style.visibility</p:attrName>
                                        </p:attrNameLst>
                                      </p:cBhvr>
                                      <p:to>
                                        <p:strVal val="visible"/>
                                      </p:to>
                                    </p:set>
                                    <p:anim calcmode="lin" valueType="num">
                                      <p:cBhvr additive="base">
                                        <p:cTn dur="500" fill="hold" id="139"/>
                                        <p:tgtEl>
                                          <p:spTgt spid="26"/>
                                        </p:tgtEl>
                                        <p:attrNameLst>
                                          <p:attrName>ppt_x</p:attrName>
                                        </p:attrNameLst>
                                      </p:cBhvr>
                                      <p:tavLst>
                                        <p:tav tm="0">
                                          <p:val>
                                            <p:strVal val="1+#ppt_w/2"/>
                                          </p:val>
                                        </p:tav>
                                        <p:tav tm="100000">
                                          <p:val>
                                            <p:strVal val="#ppt_x"/>
                                          </p:val>
                                        </p:tav>
                                      </p:tavLst>
                                    </p:anim>
                                    <p:anim calcmode="lin" valueType="num">
                                      <p:cBhvr additive="base">
                                        <p:cTn dur="500" fill="hold" id="140"/>
                                        <p:tgtEl>
                                          <p:spTgt spid="26"/>
                                        </p:tgtEl>
                                        <p:attrNameLst>
                                          <p:attrName>ppt_y</p:attrName>
                                        </p:attrNameLst>
                                      </p:cBhvr>
                                      <p:tavLst>
                                        <p:tav tm="0">
                                          <p:val>
                                            <p:strVal val="#ppt_y"/>
                                          </p:val>
                                        </p:tav>
                                        <p:tav tm="100000">
                                          <p:val>
                                            <p:strVal val="#ppt_y"/>
                                          </p:val>
                                        </p:tav>
                                      </p:tavLst>
                                    </p:anim>
                                  </p:childTnLst>
                                </p:cTn>
                              </p:par>
                            </p:childTnLst>
                          </p:cTn>
                        </p:par>
                        <p:par>
                          <p:cTn fill="hold" id="141" nodeType="afterGroup">
                            <p:stCondLst>
                              <p:cond delay="8000"/>
                            </p:stCondLst>
                            <p:childTnLst>
                              <p:par>
                                <p:cTn fill="hold" grpId="0" id="142" nodeType="afterEffect" presetClass="entr" presetID="2" presetSubtype="2">
                                  <p:stCondLst>
                                    <p:cond delay="0"/>
                                  </p:stCondLst>
                                  <p:childTnLst>
                                    <p:set>
                                      <p:cBhvr>
                                        <p:cTn dur="1" fill="hold" id="143">
                                          <p:stCondLst>
                                            <p:cond delay="0"/>
                                          </p:stCondLst>
                                        </p:cTn>
                                        <p:tgtEl>
                                          <p:spTgt spid="11"/>
                                        </p:tgtEl>
                                        <p:attrNameLst>
                                          <p:attrName>style.visibility</p:attrName>
                                        </p:attrNameLst>
                                      </p:cBhvr>
                                      <p:to>
                                        <p:strVal val="visible"/>
                                      </p:to>
                                    </p:set>
                                    <p:anim calcmode="lin" valueType="num">
                                      <p:cBhvr additive="base">
                                        <p:cTn dur="500" fill="hold" id="144"/>
                                        <p:tgtEl>
                                          <p:spTgt spid="11"/>
                                        </p:tgtEl>
                                        <p:attrNameLst>
                                          <p:attrName>ppt_x</p:attrName>
                                        </p:attrNameLst>
                                      </p:cBhvr>
                                      <p:tavLst>
                                        <p:tav tm="0">
                                          <p:val>
                                            <p:strVal val="1+#ppt_w/2"/>
                                          </p:val>
                                        </p:tav>
                                        <p:tav tm="100000">
                                          <p:val>
                                            <p:strVal val="#ppt_x"/>
                                          </p:val>
                                        </p:tav>
                                      </p:tavLst>
                                    </p:anim>
                                    <p:anim calcmode="lin" valueType="num">
                                      <p:cBhvr additive="base">
                                        <p:cTn dur="500" fill="hold" id="145"/>
                                        <p:tgtEl>
                                          <p:spTgt spid="11"/>
                                        </p:tgtEl>
                                        <p:attrNameLst>
                                          <p:attrName>ppt_y</p:attrName>
                                        </p:attrNameLst>
                                      </p:cBhvr>
                                      <p:tavLst>
                                        <p:tav tm="0">
                                          <p:val>
                                            <p:strVal val="#ppt_y"/>
                                          </p:val>
                                        </p:tav>
                                        <p:tav tm="100000">
                                          <p:val>
                                            <p:strVal val="#ppt_y"/>
                                          </p:val>
                                        </p:tav>
                                      </p:tavLst>
                                    </p:anim>
                                  </p:childTnLst>
                                </p:cTn>
                              </p:par>
                              <p:par>
                                <p:cTn fill="hold" grpId="0" id="146" nodeType="withEffect" presetClass="entr" presetID="2" presetSubtype="2">
                                  <p:stCondLst>
                                    <p:cond delay="0"/>
                                  </p:stCondLst>
                                  <p:childTnLst>
                                    <p:set>
                                      <p:cBhvr>
                                        <p:cTn dur="1" fill="hold" id="147">
                                          <p:stCondLst>
                                            <p:cond delay="0"/>
                                          </p:stCondLst>
                                        </p:cTn>
                                        <p:tgtEl>
                                          <p:spTgt spid="17"/>
                                        </p:tgtEl>
                                        <p:attrNameLst>
                                          <p:attrName>style.visibility</p:attrName>
                                        </p:attrNameLst>
                                      </p:cBhvr>
                                      <p:to>
                                        <p:strVal val="visible"/>
                                      </p:to>
                                    </p:set>
                                    <p:anim calcmode="lin" valueType="num">
                                      <p:cBhvr additive="base">
                                        <p:cTn dur="500" fill="hold" id="148"/>
                                        <p:tgtEl>
                                          <p:spTgt spid="17"/>
                                        </p:tgtEl>
                                        <p:attrNameLst>
                                          <p:attrName>ppt_x</p:attrName>
                                        </p:attrNameLst>
                                      </p:cBhvr>
                                      <p:tavLst>
                                        <p:tav tm="0">
                                          <p:val>
                                            <p:strVal val="1+#ppt_w/2"/>
                                          </p:val>
                                        </p:tav>
                                        <p:tav tm="100000">
                                          <p:val>
                                            <p:strVal val="#ppt_x"/>
                                          </p:val>
                                        </p:tav>
                                      </p:tavLst>
                                    </p:anim>
                                    <p:anim calcmode="lin" valueType="num">
                                      <p:cBhvr additive="base">
                                        <p:cTn dur="500" fill="hold" id="149"/>
                                        <p:tgtEl>
                                          <p:spTgt spid="17"/>
                                        </p:tgtEl>
                                        <p:attrNameLst>
                                          <p:attrName>ppt_y</p:attrName>
                                        </p:attrNameLst>
                                      </p:cBhvr>
                                      <p:tavLst>
                                        <p:tav tm="0">
                                          <p:val>
                                            <p:strVal val="#ppt_y"/>
                                          </p:val>
                                        </p:tav>
                                        <p:tav tm="100000">
                                          <p:val>
                                            <p:strVal val="#ppt_y"/>
                                          </p:val>
                                        </p:tav>
                                      </p:tavLst>
                                    </p:anim>
                                  </p:childTnLst>
                                </p:cTn>
                              </p:par>
                              <p:par>
                                <p:cTn fill="hold" grpId="0" id="150" nodeType="withEffect" presetClass="entr" presetID="2" presetSubtype="2">
                                  <p:stCondLst>
                                    <p:cond delay="0"/>
                                  </p:stCondLst>
                                  <p:childTnLst>
                                    <p:set>
                                      <p:cBhvr>
                                        <p:cTn dur="1" fill="hold" id="151">
                                          <p:stCondLst>
                                            <p:cond delay="0"/>
                                          </p:stCondLst>
                                        </p:cTn>
                                        <p:tgtEl>
                                          <p:spTgt spid="27"/>
                                        </p:tgtEl>
                                        <p:attrNameLst>
                                          <p:attrName>style.visibility</p:attrName>
                                        </p:attrNameLst>
                                      </p:cBhvr>
                                      <p:to>
                                        <p:strVal val="visible"/>
                                      </p:to>
                                    </p:set>
                                    <p:anim calcmode="lin" valueType="num">
                                      <p:cBhvr additive="base">
                                        <p:cTn dur="500" fill="hold" id="152"/>
                                        <p:tgtEl>
                                          <p:spTgt spid="27"/>
                                        </p:tgtEl>
                                        <p:attrNameLst>
                                          <p:attrName>ppt_x</p:attrName>
                                        </p:attrNameLst>
                                      </p:cBhvr>
                                      <p:tavLst>
                                        <p:tav tm="0">
                                          <p:val>
                                            <p:strVal val="1+#ppt_w/2"/>
                                          </p:val>
                                        </p:tav>
                                        <p:tav tm="100000">
                                          <p:val>
                                            <p:strVal val="#ppt_x"/>
                                          </p:val>
                                        </p:tav>
                                      </p:tavLst>
                                    </p:anim>
                                    <p:anim calcmode="lin" valueType="num">
                                      <p:cBhvr additive="base">
                                        <p:cTn dur="500" fill="hold" id="153"/>
                                        <p:tgtEl>
                                          <p:spTgt spid="27"/>
                                        </p:tgtEl>
                                        <p:attrNameLst>
                                          <p:attrName>ppt_y</p:attrName>
                                        </p:attrNameLst>
                                      </p:cBhvr>
                                      <p:tavLst>
                                        <p:tav tm="0">
                                          <p:val>
                                            <p:strVal val="#ppt_y"/>
                                          </p:val>
                                        </p:tav>
                                        <p:tav tm="100000">
                                          <p:val>
                                            <p:strVal val="#ppt_y"/>
                                          </p:val>
                                        </p:tav>
                                      </p:tavLst>
                                    </p:anim>
                                  </p:childTnLst>
                                </p:cTn>
                              </p:par>
                            </p:childTnLst>
                          </p:cTn>
                        </p:par>
                        <p:par>
                          <p:cTn fill="hold" id="154" nodeType="afterGroup">
                            <p:stCondLst>
                              <p:cond delay="8500"/>
                            </p:stCondLst>
                            <p:childTnLst>
                              <p:par>
                                <p:cTn fill="hold" grpId="0" id="155" nodeType="afterEffect" presetClass="entr" presetID="2" presetSubtype="4">
                                  <p:stCondLst>
                                    <p:cond delay="0"/>
                                  </p:stCondLst>
                                  <p:childTnLst>
                                    <p:set>
                                      <p:cBhvr>
                                        <p:cTn dur="1" fill="hold" id="156">
                                          <p:stCondLst>
                                            <p:cond delay="0"/>
                                          </p:stCondLst>
                                        </p:cTn>
                                        <p:tgtEl>
                                          <p:spTgt spid="12"/>
                                        </p:tgtEl>
                                        <p:attrNameLst>
                                          <p:attrName>style.visibility</p:attrName>
                                        </p:attrNameLst>
                                      </p:cBhvr>
                                      <p:to>
                                        <p:strVal val="visible"/>
                                      </p:to>
                                    </p:set>
                                    <p:anim calcmode="lin" valueType="num">
                                      <p:cBhvr additive="base">
                                        <p:cTn dur="500" fill="hold" id="157"/>
                                        <p:tgtEl>
                                          <p:spTgt spid="12"/>
                                        </p:tgtEl>
                                        <p:attrNameLst>
                                          <p:attrName>ppt_x</p:attrName>
                                        </p:attrNameLst>
                                      </p:cBhvr>
                                      <p:tavLst>
                                        <p:tav tm="0">
                                          <p:val>
                                            <p:strVal val="#ppt_x"/>
                                          </p:val>
                                        </p:tav>
                                        <p:tav tm="100000">
                                          <p:val>
                                            <p:strVal val="#ppt_x"/>
                                          </p:val>
                                        </p:tav>
                                      </p:tavLst>
                                    </p:anim>
                                    <p:anim calcmode="lin" valueType="num">
                                      <p:cBhvr additive="base">
                                        <p:cTn dur="500" fill="hold" id="158"/>
                                        <p:tgtEl>
                                          <p:spTgt spid="12"/>
                                        </p:tgtEl>
                                        <p:attrNameLst>
                                          <p:attrName>ppt_y</p:attrName>
                                        </p:attrNameLst>
                                      </p:cBhvr>
                                      <p:tavLst>
                                        <p:tav tm="0">
                                          <p:val>
                                            <p:strVal val="1+#ppt_h/2"/>
                                          </p:val>
                                        </p:tav>
                                        <p:tav tm="100000">
                                          <p:val>
                                            <p:strVal val="#ppt_y"/>
                                          </p:val>
                                        </p:tav>
                                      </p:tavLst>
                                    </p:anim>
                                  </p:childTnLst>
                                </p:cTn>
                              </p:par>
                              <p:par>
                                <p:cTn fill="hold" grpId="0" id="159" nodeType="withEffect" presetClass="entr" presetID="2" presetSubtype="4">
                                  <p:stCondLst>
                                    <p:cond delay="0"/>
                                  </p:stCondLst>
                                  <p:childTnLst>
                                    <p:set>
                                      <p:cBhvr>
                                        <p:cTn dur="1" fill="hold" id="160">
                                          <p:stCondLst>
                                            <p:cond delay="0"/>
                                          </p:stCondLst>
                                        </p:cTn>
                                        <p:tgtEl>
                                          <p:spTgt spid="16"/>
                                        </p:tgtEl>
                                        <p:attrNameLst>
                                          <p:attrName>style.visibility</p:attrName>
                                        </p:attrNameLst>
                                      </p:cBhvr>
                                      <p:to>
                                        <p:strVal val="visible"/>
                                      </p:to>
                                    </p:set>
                                    <p:anim calcmode="lin" valueType="num">
                                      <p:cBhvr additive="base">
                                        <p:cTn dur="500" fill="hold" id="161"/>
                                        <p:tgtEl>
                                          <p:spTgt spid="16"/>
                                        </p:tgtEl>
                                        <p:attrNameLst>
                                          <p:attrName>ppt_x</p:attrName>
                                        </p:attrNameLst>
                                      </p:cBhvr>
                                      <p:tavLst>
                                        <p:tav tm="0">
                                          <p:val>
                                            <p:strVal val="#ppt_x"/>
                                          </p:val>
                                        </p:tav>
                                        <p:tav tm="100000">
                                          <p:val>
                                            <p:strVal val="#ppt_x"/>
                                          </p:val>
                                        </p:tav>
                                      </p:tavLst>
                                    </p:anim>
                                    <p:anim calcmode="lin" valueType="num">
                                      <p:cBhvr additive="base">
                                        <p:cTn dur="500" fill="hold" id="162"/>
                                        <p:tgtEl>
                                          <p:spTgt spid="16"/>
                                        </p:tgtEl>
                                        <p:attrNameLst>
                                          <p:attrName>ppt_y</p:attrName>
                                        </p:attrNameLst>
                                      </p:cBhvr>
                                      <p:tavLst>
                                        <p:tav tm="0">
                                          <p:val>
                                            <p:strVal val="1+#ppt_h/2"/>
                                          </p:val>
                                        </p:tav>
                                        <p:tav tm="100000">
                                          <p:val>
                                            <p:strVal val="#ppt_y"/>
                                          </p:val>
                                        </p:tav>
                                      </p:tavLst>
                                    </p:anim>
                                  </p:childTnLst>
                                </p:cTn>
                              </p:par>
                              <p:par>
                                <p:cTn fill="hold" grpId="0" id="163" nodeType="withEffect" presetClass="entr" presetID="2" presetSubtype="4">
                                  <p:stCondLst>
                                    <p:cond delay="0"/>
                                  </p:stCondLst>
                                  <p:childTnLst>
                                    <p:set>
                                      <p:cBhvr>
                                        <p:cTn dur="1" fill="hold" id="164">
                                          <p:stCondLst>
                                            <p:cond delay="0"/>
                                          </p:stCondLst>
                                        </p:cTn>
                                        <p:tgtEl>
                                          <p:spTgt spid="28"/>
                                        </p:tgtEl>
                                        <p:attrNameLst>
                                          <p:attrName>style.visibility</p:attrName>
                                        </p:attrNameLst>
                                      </p:cBhvr>
                                      <p:to>
                                        <p:strVal val="visible"/>
                                      </p:to>
                                    </p:set>
                                    <p:anim calcmode="lin" valueType="num">
                                      <p:cBhvr additive="base">
                                        <p:cTn dur="500" fill="hold" id="165"/>
                                        <p:tgtEl>
                                          <p:spTgt spid="28"/>
                                        </p:tgtEl>
                                        <p:attrNameLst>
                                          <p:attrName>ppt_x</p:attrName>
                                        </p:attrNameLst>
                                      </p:cBhvr>
                                      <p:tavLst>
                                        <p:tav tm="0">
                                          <p:val>
                                            <p:strVal val="#ppt_x"/>
                                          </p:val>
                                        </p:tav>
                                        <p:tav tm="100000">
                                          <p:val>
                                            <p:strVal val="#ppt_x"/>
                                          </p:val>
                                        </p:tav>
                                      </p:tavLst>
                                    </p:anim>
                                    <p:anim calcmode="lin" valueType="num">
                                      <p:cBhvr additive="base">
                                        <p:cTn dur="500" fill="hold" id="166"/>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484417" y="1528343"/>
            <a:ext cx="3894137" cy="1369219"/>
            <a:chOff x="1980253" y="2205769"/>
            <a:chExt cx="5194887" cy="1826048"/>
          </a:xfrm>
        </p:grpSpPr>
        <p:sp>
          <p:nvSpPr>
            <p:cNvPr id="5" name="圆角矩形 4"/>
            <p:cNvSpPr/>
            <p:nvPr/>
          </p:nvSpPr>
          <p:spPr>
            <a:xfrm>
              <a:off x="1980253" y="3815867"/>
              <a:ext cx="5194887" cy="215950"/>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448" lIns="108896" rIns="108896" tIns="54448"/>
            <a:lstStyle/>
            <a:p>
              <a:pPr algn="ctr">
                <a:defRPr/>
              </a:pPr>
              <a:endParaRPr altLang="en-US" lang="zh-CN">
                <a:solidFill>
                  <a:schemeClr val="tx1"/>
                </a:solidFill>
                <a:latin charset="-122" pitchFamily="34" typeface="微软雅黑"/>
                <a:ea charset="-122" pitchFamily="34" typeface="微软雅黑"/>
              </a:endParaRPr>
            </a:p>
          </p:txBody>
        </p:sp>
        <p:sp>
          <p:nvSpPr>
            <p:cNvPr id="6" name="圆角矩形 5"/>
            <p:cNvSpPr/>
            <p:nvPr/>
          </p:nvSpPr>
          <p:spPr>
            <a:xfrm>
              <a:off x="1980253" y="3287108"/>
              <a:ext cx="5194887" cy="215950"/>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448" lIns="108896" rIns="108896" tIns="54448"/>
            <a:lstStyle/>
            <a:p>
              <a:pPr algn="ctr">
                <a:defRPr/>
              </a:pPr>
              <a:endParaRPr altLang="en-US" lang="zh-CN">
                <a:solidFill>
                  <a:schemeClr val="tx1"/>
                </a:solidFill>
                <a:latin charset="-122" pitchFamily="34" typeface="微软雅黑"/>
                <a:ea charset="-122" pitchFamily="34" typeface="微软雅黑"/>
              </a:endParaRPr>
            </a:p>
          </p:txBody>
        </p:sp>
        <p:sp>
          <p:nvSpPr>
            <p:cNvPr id="7" name="圆角矩形 6"/>
            <p:cNvSpPr/>
            <p:nvPr/>
          </p:nvSpPr>
          <p:spPr>
            <a:xfrm>
              <a:off x="1980253" y="2737706"/>
              <a:ext cx="5194887" cy="217537"/>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448" lIns="108896" rIns="108896" tIns="54448"/>
            <a:lstStyle/>
            <a:p>
              <a:pPr algn="ctr">
                <a:defRPr/>
              </a:pPr>
              <a:endParaRPr altLang="en-US" lang="zh-CN">
                <a:solidFill>
                  <a:schemeClr val="tx1"/>
                </a:solidFill>
                <a:latin charset="-122" pitchFamily="34" typeface="微软雅黑"/>
                <a:ea charset="-122" pitchFamily="34" typeface="微软雅黑"/>
              </a:endParaRPr>
            </a:p>
          </p:txBody>
        </p:sp>
        <p:sp>
          <p:nvSpPr>
            <p:cNvPr id="8" name="圆角矩形 7"/>
            <p:cNvSpPr/>
            <p:nvPr/>
          </p:nvSpPr>
          <p:spPr>
            <a:xfrm>
              <a:off x="1980253" y="2205769"/>
              <a:ext cx="5194887" cy="215950"/>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448" lIns="108896" rIns="108896" tIns="54448"/>
            <a:lstStyle/>
            <a:p>
              <a:pPr algn="ctr">
                <a:defRPr/>
              </a:pPr>
              <a:endParaRPr altLang="en-US" lang="zh-CN">
                <a:solidFill>
                  <a:schemeClr val="tx1"/>
                </a:solidFill>
                <a:latin charset="-122" pitchFamily="34" typeface="微软雅黑"/>
                <a:ea charset="-122" pitchFamily="34" typeface="微软雅黑"/>
              </a:endParaRPr>
            </a:p>
          </p:txBody>
        </p:sp>
      </p:grpSp>
      <p:sp>
        <p:nvSpPr>
          <p:cNvPr id="9" name="文本框 8"/>
          <p:cNvSpPr txBox="1">
            <a:spLocks noChangeArrowheads="1"/>
          </p:cNvSpPr>
          <p:nvPr/>
        </p:nvSpPr>
        <p:spPr bwMode="auto">
          <a:xfrm>
            <a:off x="428728" y="1440237"/>
            <a:ext cx="914400" cy="277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0814" lIns="81628" rIns="81628" tIns="40814"/>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r" eaLnBrk="1" hangingPunct="1"/>
            <a:r>
              <a:rPr altLang="en-US" lang="zh-CN" sz="1400">
                <a:latin charset="-122" pitchFamily="34" typeface="微软雅黑"/>
                <a:ea charset="-122" pitchFamily="34" typeface="微软雅黑"/>
              </a:rPr>
              <a:t>输入标题</a:t>
            </a:r>
          </a:p>
        </p:txBody>
      </p:sp>
      <p:sp>
        <p:nvSpPr>
          <p:cNvPr id="10" name="文本框 9"/>
          <p:cNvSpPr txBox="1">
            <a:spLocks noChangeArrowheads="1"/>
          </p:cNvSpPr>
          <p:nvPr/>
        </p:nvSpPr>
        <p:spPr bwMode="auto">
          <a:xfrm>
            <a:off x="5796067" y="1460478"/>
            <a:ext cx="719137"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2200">
                <a:ea charset="-122" pitchFamily="34" typeface="微软雅黑"/>
              </a:rPr>
              <a:t>40%</a:t>
            </a:r>
          </a:p>
        </p:txBody>
      </p:sp>
      <p:sp>
        <p:nvSpPr>
          <p:cNvPr id="11" name="文本框 23"/>
          <p:cNvSpPr txBox="1">
            <a:spLocks noChangeArrowheads="1"/>
          </p:cNvSpPr>
          <p:nvPr/>
        </p:nvSpPr>
        <p:spPr bwMode="auto">
          <a:xfrm>
            <a:off x="428728" y="1842668"/>
            <a:ext cx="914400" cy="277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0814" lIns="81628" rIns="81628" tIns="40814"/>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r"/>
            <a:r>
              <a:rPr altLang="en-US" lang="zh-CN" sz="1400">
                <a:latin charset="-122" pitchFamily="34" typeface="微软雅黑"/>
                <a:ea charset="-122" pitchFamily="34" typeface="微软雅黑"/>
              </a:rPr>
              <a:t>输入标题</a:t>
            </a:r>
          </a:p>
        </p:txBody>
      </p:sp>
      <p:sp>
        <p:nvSpPr>
          <p:cNvPr id="12" name="文本框 24"/>
          <p:cNvSpPr txBox="1">
            <a:spLocks noChangeArrowheads="1"/>
          </p:cNvSpPr>
          <p:nvPr/>
        </p:nvSpPr>
        <p:spPr bwMode="auto">
          <a:xfrm>
            <a:off x="5796067" y="1862909"/>
            <a:ext cx="719137" cy="263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2200">
                <a:ea charset="-122" pitchFamily="34" typeface="微软雅黑"/>
              </a:rPr>
              <a:t>50%</a:t>
            </a:r>
          </a:p>
        </p:txBody>
      </p:sp>
      <p:sp>
        <p:nvSpPr>
          <p:cNvPr id="13" name="文本框 27"/>
          <p:cNvSpPr txBox="1">
            <a:spLocks noChangeArrowheads="1"/>
          </p:cNvSpPr>
          <p:nvPr/>
        </p:nvSpPr>
        <p:spPr bwMode="auto">
          <a:xfrm>
            <a:off x="428728" y="2245100"/>
            <a:ext cx="914400" cy="277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0814" lIns="81628" rIns="81628" tIns="40814"/>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r"/>
            <a:r>
              <a:rPr altLang="en-US" lang="zh-CN" sz="1400">
                <a:latin charset="-122" pitchFamily="34" typeface="微软雅黑"/>
                <a:ea charset="-122" pitchFamily="34" typeface="微软雅黑"/>
              </a:rPr>
              <a:t>输入标题</a:t>
            </a:r>
          </a:p>
        </p:txBody>
      </p:sp>
      <p:sp>
        <p:nvSpPr>
          <p:cNvPr id="14" name="文本框 28"/>
          <p:cNvSpPr txBox="1">
            <a:spLocks noChangeArrowheads="1"/>
          </p:cNvSpPr>
          <p:nvPr/>
        </p:nvSpPr>
        <p:spPr bwMode="auto">
          <a:xfrm>
            <a:off x="5796067" y="2266531"/>
            <a:ext cx="719137"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2200">
                <a:ea charset="-122" pitchFamily="34" typeface="微软雅黑"/>
              </a:rPr>
              <a:t>80%</a:t>
            </a:r>
          </a:p>
        </p:txBody>
      </p:sp>
      <p:sp>
        <p:nvSpPr>
          <p:cNvPr id="15" name="文本框 31"/>
          <p:cNvSpPr txBox="1">
            <a:spLocks noChangeArrowheads="1"/>
          </p:cNvSpPr>
          <p:nvPr/>
        </p:nvSpPr>
        <p:spPr bwMode="auto">
          <a:xfrm>
            <a:off x="428728" y="2647531"/>
            <a:ext cx="914400" cy="277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0814" lIns="81628" rIns="81628" tIns="40814"/>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r"/>
            <a:r>
              <a:rPr altLang="en-US" lang="zh-CN" sz="1400">
                <a:latin charset="-122" pitchFamily="34" typeface="微软雅黑"/>
                <a:ea charset="-122" pitchFamily="34" typeface="微软雅黑"/>
              </a:rPr>
              <a:t>输入标题</a:t>
            </a:r>
          </a:p>
        </p:txBody>
      </p:sp>
      <p:sp>
        <p:nvSpPr>
          <p:cNvPr id="16" name="文本框 32"/>
          <p:cNvSpPr txBox="1">
            <a:spLocks noChangeArrowheads="1"/>
          </p:cNvSpPr>
          <p:nvPr/>
        </p:nvSpPr>
        <p:spPr bwMode="auto">
          <a:xfrm>
            <a:off x="5796067" y="2668963"/>
            <a:ext cx="719137" cy="263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2200">
                <a:ea charset="-122" pitchFamily="34" typeface="微软雅黑"/>
              </a:rPr>
              <a:t>20%</a:t>
            </a:r>
          </a:p>
        </p:txBody>
      </p:sp>
      <p:sp>
        <p:nvSpPr>
          <p:cNvPr id="17" name="矩形 16"/>
          <p:cNvSpPr/>
          <p:nvPr/>
        </p:nvSpPr>
        <p:spPr>
          <a:xfrm>
            <a:off x="399433" y="3256052"/>
            <a:ext cx="5991225" cy="950118"/>
          </a:xfrm>
          <a:prstGeom prst="rect">
            <a:avLst/>
          </a:prstGeom>
        </p:spPr>
        <p:txBody>
          <a:bodyPr bIns="40814" lIns="81628" rIns="81628" tIns="40814"/>
          <a:lstStyle/>
          <a:p>
            <a:pPr algn="just">
              <a:lnSpc>
                <a:spcPct val="130000"/>
              </a:lnSpc>
              <a:spcBef>
                <a:spcPts val="536"/>
              </a:spcBef>
              <a:spcAft>
                <a:spcPts val="536"/>
              </a:spcAft>
              <a:buClr>
                <a:srgbClr val="00B050"/>
              </a:buClr>
              <a:buSzPct val="80000"/>
              <a:defRPr/>
            </a:pPr>
            <a:r>
              <a:rPr altLang="en-US" lang="zh-CN" sz="1400">
                <a:latin charset="-122" pitchFamily="34" typeface="微软雅黑"/>
                <a:ea charset="-122" pitchFamily="34" typeface="微软雅黑"/>
              </a:rPr>
              <a:t>请在此处输入您的文本或者复制您的文本粘贴到此处，请在此处输入您的文本或者复制您的文本粘贴到此处。请在此处输入您的文本或者复制您的文本粘贴到此处。</a:t>
            </a:r>
          </a:p>
        </p:txBody>
      </p:sp>
      <p:grpSp>
        <p:nvGrpSpPr>
          <p:cNvPr id="18" name="组合 17"/>
          <p:cNvGrpSpPr/>
          <p:nvPr/>
        </p:nvGrpSpPr>
        <p:grpSpPr>
          <a:xfrm>
            <a:off x="1484416" y="1528343"/>
            <a:ext cx="3346450" cy="1369219"/>
            <a:chOff x="1980252" y="2205769"/>
            <a:chExt cx="4464257" cy="1826048"/>
          </a:xfrm>
        </p:grpSpPr>
        <p:sp>
          <p:nvSpPr>
            <p:cNvPr id="19" name="圆角矩形 18"/>
            <p:cNvSpPr/>
            <p:nvPr/>
          </p:nvSpPr>
          <p:spPr>
            <a:xfrm>
              <a:off x="1980253" y="2737706"/>
              <a:ext cx="2551911" cy="217537"/>
            </a:xfrm>
            <a:prstGeom prst="roundRect">
              <a:avLst>
                <a:gd fmla="val 50000" name="adj"/>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448" lIns="108896" rIns="108896" tIns="54448"/>
            <a:lstStyle/>
            <a:p>
              <a:pPr algn="ctr">
                <a:defRPr/>
              </a:pPr>
              <a:endParaRPr altLang="en-US" lang="zh-CN">
                <a:solidFill>
                  <a:schemeClr val="tx1"/>
                </a:solidFill>
                <a:latin charset="-122" pitchFamily="34" typeface="微软雅黑"/>
                <a:ea charset="-122" pitchFamily="34" typeface="微软雅黑"/>
              </a:endParaRPr>
            </a:p>
          </p:txBody>
        </p:sp>
        <p:sp>
          <p:nvSpPr>
            <p:cNvPr id="20" name="圆角矩形 19"/>
            <p:cNvSpPr/>
            <p:nvPr/>
          </p:nvSpPr>
          <p:spPr>
            <a:xfrm>
              <a:off x="1980252" y="3287108"/>
              <a:ext cx="4464257" cy="215950"/>
            </a:xfrm>
            <a:prstGeom prst="roundRect">
              <a:avLst>
                <a:gd fmla="val 50000" name="adj"/>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448" lIns="108896" rIns="108896" tIns="54448"/>
            <a:lstStyle/>
            <a:p>
              <a:pPr algn="ctr">
                <a:defRPr/>
              </a:pPr>
              <a:endParaRPr altLang="en-US" lang="zh-CN">
                <a:solidFill>
                  <a:schemeClr val="tx1"/>
                </a:solidFill>
                <a:latin charset="-122" pitchFamily="34" typeface="微软雅黑"/>
                <a:ea charset="-122" pitchFamily="34" typeface="微软雅黑"/>
              </a:endParaRPr>
            </a:p>
          </p:txBody>
        </p:sp>
        <p:sp>
          <p:nvSpPr>
            <p:cNvPr id="21" name="圆角矩形 20"/>
            <p:cNvSpPr/>
            <p:nvPr/>
          </p:nvSpPr>
          <p:spPr>
            <a:xfrm>
              <a:off x="1980253" y="3815867"/>
              <a:ext cx="1274897" cy="215950"/>
            </a:xfrm>
            <a:prstGeom prst="roundRect">
              <a:avLst>
                <a:gd fmla="val 50000" name="adj"/>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448" lIns="108896" rIns="108896" tIns="54448"/>
            <a:lstStyle/>
            <a:p>
              <a:pPr algn="ctr">
                <a:defRPr/>
              </a:pPr>
              <a:endParaRPr altLang="en-US" lang="zh-CN">
                <a:solidFill>
                  <a:schemeClr val="tx1"/>
                </a:solidFill>
                <a:latin charset="-122" pitchFamily="34" typeface="微软雅黑"/>
                <a:ea charset="-122" pitchFamily="34" typeface="微软雅黑"/>
              </a:endParaRPr>
            </a:p>
          </p:txBody>
        </p:sp>
        <p:sp>
          <p:nvSpPr>
            <p:cNvPr id="22" name="圆角矩形 21"/>
            <p:cNvSpPr/>
            <p:nvPr/>
          </p:nvSpPr>
          <p:spPr>
            <a:xfrm>
              <a:off x="1980252" y="2205769"/>
              <a:ext cx="1912345" cy="215950"/>
            </a:xfrm>
            <a:prstGeom prst="roundRect">
              <a:avLst>
                <a:gd fmla="val 50000" name="adj"/>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448" lIns="108896" rIns="108896" tIns="54448"/>
            <a:lstStyle/>
            <a:p>
              <a:pPr algn="ctr">
                <a:defRPr/>
              </a:pPr>
              <a:endParaRPr altLang="en-US" lang="zh-CN">
                <a:solidFill>
                  <a:schemeClr val="tx1"/>
                </a:solidFill>
                <a:latin charset="-122" pitchFamily="34" typeface="微软雅黑"/>
                <a:ea charset="-122" pitchFamily="34" typeface="微软雅黑"/>
              </a:endParaRPr>
            </a:p>
          </p:txBody>
        </p:sp>
      </p:grpSp>
      <p:sp>
        <p:nvSpPr>
          <p:cNvPr id="23" name="圆角矩形 22"/>
          <p:cNvSpPr>
            <a:spLocks noChangeAspect="1"/>
          </p:cNvSpPr>
          <p:nvPr/>
        </p:nvSpPr>
        <p:spPr>
          <a:xfrm>
            <a:off x="6623159" y="1282155"/>
            <a:ext cx="2081044" cy="2945779"/>
          </a:xfrm>
          <a:prstGeom prst="roundRect">
            <a:avLst>
              <a:gd fmla="val 1429" name="adj"/>
            </a:avLst>
          </a:prstGeom>
          <a:noFill/>
          <a:ln w="3175">
            <a:solidFill>
              <a:srgbClr val="2F318B"/>
            </a:solidFill>
            <a:prstDash val="solid"/>
          </a:ln>
        </p:spPr>
        <p:style>
          <a:lnRef idx="1">
            <a:schemeClr val="accent6"/>
          </a:lnRef>
          <a:fillRef idx="0">
            <a:schemeClr val="accent6"/>
          </a:fillRef>
          <a:effectRef idx="0">
            <a:schemeClr val="accent6"/>
          </a:effectRef>
          <a:fontRef idx="minor">
            <a:schemeClr val="tx1"/>
          </a:fontRef>
        </p:style>
        <p:txBody>
          <a:bodyPr anchor="ctr" bIns="321372" lIns="257097" rIns="257097" tIns="642743"/>
          <a:lstStyle/>
          <a:p>
            <a:pPr algn="just">
              <a:lnSpc>
                <a:spcPct val="120000"/>
              </a:lnSpc>
              <a:spcBef>
                <a:spcPts val="536"/>
              </a:spcBef>
              <a:spcAft>
                <a:spcPts val="536"/>
              </a:spcAft>
              <a:defRPr/>
            </a:pPr>
            <a:endParaRPr altLang="en-US" lang="zh-CN" sz="1400">
              <a:solidFill>
                <a:srgbClr val="454545"/>
              </a:solidFill>
              <a:latin charset="-122" pitchFamily="34" typeface="微软雅黑"/>
            </a:endParaRPr>
          </a:p>
        </p:txBody>
      </p:sp>
      <p:sp>
        <p:nvSpPr>
          <p:cNvPr id="24" name="任意多边形 23"/>
          <p:cNvSpPr/>
          <p:nvPr/>
        </p:nvSpPr>
        <p:spPr>
          <a:xfrm>
            <a:off x="6953710" y="1220996"/>
            <a:ext cx="154612" cy="61159"/>
          </a:xfrm>
          <a:custGeom>
            <a:gdLst>
              <a:gd fmla="*/ 131005 w 311731" name="connsiteX0"/>
              <a:gd fmla="*/ 0 h 121823" name="connsiteY0"/>
              <a:gd fmla="*/ 180725 w 311731" name="connsiteX1"/>
              <a:gd fmla="*/ 0 h 121823" name="connsiteY1"/>
              <a:gd fmla="*/ 205433 w 311731" name="connsiteX2"/>
              <a:gd fmla="*/ 4162 h 121823" name="connsiteY2"/>
              <a:gd fmla="*/ 309453 w 311731" name="connsiteX3"/>
              <a:gd fmla="*/ 109253 h 121823" name="connsiteY3"/>
              <a:gd fmla="*/ 311731 w 311731" name="connsiteX4"/>
              <a:gd fmla="*/ 121823 h 121823" name="connsiteY4"/>
              <a:gd fmla="*/ 0 w 311731" name="connsiteX5"/>
              <a:gd fmla="*/ 121823 h 121823" name="connsiteY5"/>
              <a:gd fmla="*/ 2277 w 311731" name="connsiteX6"/>
              <a:gd fmla="*/ 109253 h 121823" name="connsiteY6"/>
              <a:gd fmla="*/ 106298 w 311731" name="connsiteX7"/>
              <a:gd fmla="*/ 4162 h 12182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1823" w="311731">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a:latin charset="-122" pitchFamily="34" typeface="微软雅黑"/>
            </a:endParaRPr>
          </a:p>
        </p:txBody>
      </p:sp>
      <p:sp>
        <p:nvSpPr>
          <p:cNvPr id="25" name="任意多边形 24"/>
          <p:cNvSpPr/>
          <p:nvPr/>
        </p:nvSpPr>
        <p:spPr>
          <a:xfrm>
            <a:off x="8256361" y="1220996"/>
            <a:ext cx="146615" cy="61159"/>
          </a:xfrm>
          <a:custGeom>
            <a:gdLst>
              <a:gd fmla="*/ 145370 w 318081" name="connsiteX0"/>
              <a:gd fmla="*/ 0 h 130555" name="connsiteY0"/>
              <a:gd fmla="*/ 172710 w 318081" name="connsiteX1"/>
              <a:gd fmla="*/ 0 h 130555" name="connsiteY1"/>
              <a:gd fmla="*/ 209618 w 318081" name="connsiteX2"/>
              <a:gd fmla="*/ 6428 h 130555" name="connsiteY2"/>
              <a:gd fmla="*/ 315757 w 318081" name="connsiteX3"/>
              <a:gd fmla="*/ 117294 h 130555" name="connsiteY3"/>
              <a:gd fmla="*/ 318081 w 318081" name="connsiteX4"/>
              <a:gd fmla="*/ 130555 h 130555" name="connsiteY4"/>
              <a:gd fmla="*/ 0 w 318081" name="connsiteX5"/>
              <a:gd fmla="*/ 130555 h 130555" name="connsiteY5"/>
              <a:gd fmla="*/ 2324 w 318081" name="connsiteX6"/>
              <a:gd fmla="*/ 117294 h 130555" name="connsiteY6"/>
              <a:gd fmla="*/ 108463 w 318081" name="connsiteX7"/>
              <a:gd fmla="*/ 6428 h 13055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30553" w="318081">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a:latin charset="-122" pitchFamily="34" typeface="微软雅黑"/>
            </a:endParaRPr>
          </a:p>
        </p:txBody>
      </p:sp>
      <p:sp>
        <p:nvSpPr>
          <p:cNvPr id="26" name="任意多边形 25"/>
          <p:cNvSpPr/>
          <p:nvPr/>
        </p:nvSpPr>
        <p:spPr>
          <a:xfrm>
            <a:off x="7031905" y="1220997"/>
            <a:ext cx="1291989" cy="329130"/>
          </a:xfrm>
          <a:custGeom>
            <a:gdLst>
              <a:gd fmla="*/ 0 w 2600830" name="connsiteX0"/>
              <a:gd fmla="*/ 0 h 649288" name="connsiteY0"/>
              <a:gd fmla="*/ 2600830 w 2600830" name="connsiteX1"/>
              <a:gd fmla="*/ 0 h 649288" name="connsiteY1"/>
              <a:gd fmla="*/ 2520047 w 2600830" name="connsiteX2"/>
              <a:gd fmla="*/ 89402 h 649288" name="connsiteY2"/>
              <a:gd fmla="*/ 1945040 w 2600830" name="connsiteX3"/>
              <a:gd fmla="*/ 646112 h 649288" name="connsiteY3"/>
              <a:gd fmla="*/ 648052 w 2600830" name="connsiteX4"/>
              <a:gd fmla="*/ 649287 h 649288" name="connsiteY4"/>
              <a:gd fmla="*/ 77908 w 2600830" name="connsiteX5"/>
              <a:gd fmla="*/ 84156 h 64928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49288" w="2600830">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rgbClr val="2F318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bIns="40814" lIns="81628" rIns="81628" tIns="40814"/>
          <a:lstStyle/>
          <a:p>
            <a:pPr algn="ctr">
              <a:defRPr/>
            </a:pPr>
            <a:r>
              <a:rPr altLang="en-US" lang="zh-CN" sz="1500">
                <a:solidFill>
                  <a:schemeClr val="bg1"/>
                </a:solidFill>
                <a:latin charset="-122" pitchFamily="34" typeface="微软雅黑"/>
                <a:ea charset="-122" pitchFamily="34" typeface="微软雅黑"/>
              </a:rPr>
              <a:t>输入标题</a:t>
            </a:r>
          </a:p>
        </p:txBody>
      </p:sp>
      <p:sp>
        <p:nvSpPr>
          <p:cNvPr id="27" name="矩形 26"/>
          <p:cNvSpPr/>
          <p:nvPr/>
        </p:nvSpPr>
        <p:spPr>
          <a:xfrm>
            <a:off x="6785094" y="1626673"/>
            <a:ext cx="1834928" cy="2493274"/>
          </a:xfrm>
          <a:prstGeom prst="rect">
            <a:avLst/>
          </a:prstGeom>
        </p:spPr>
        <p:txBody>
          <a:bodyPr bIns="40814" lIns="81628" rIns="81628" tIns="40814"/>
          <a:lstStyle/>
          <a:p>
            <a:pPr algn="just">
              <a:lnSpc>
                <a:spcPct val="130000"/>
              </a:lnSpc>
              <a:spcBef>
                <a:spcPts val="536"/>
              </a:spcBef>
              <a:spcAft>
                <a:spcPts val="536"/>
              </a:spcAft>
              <a:buClr>
                <a:srgbClr val="00B050"/>
              </a:buClr>
              <a:buSzPct val="80000"/>
              <a:defRPr/>
            </a:pPr>
            <a:r>
              <a:rPr altLang="en-US" lang="zh-CN" sz="1400">
                <a:latin charset="-122" pitchFamily="34" typeface="微软雅黑"/>
                <a:ea charset="-122" pitchFamily="34" typeface="微软雅黑"/>
              </a:rPr>
              <a:t>请在此处输入您的文本或者复制您的文本粘贴到此处，请在此处输入您的文本或者复制您的文本粘贴到此处。请在此处输入您的文本或者复制您的文本粘贴到此处。</a:t>
            </a:r>
          </a:p>
        </p:txBody>
      </p:sp>
      <p:sp>
        <p:nvSpPr>
          <p:cNvPr id="28" name="TextBox 27"/>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11445091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0-#ppt_w/2"/>
                                          </p:val>
                                        </p:tav>
                                        <p:tav tm="100000">
                                          <p:val>
                                            <p:strVal val="#ppt_x"/>
                                          </p:val>
                                        </p:tav>
                                      </p:tavLst>
                                    </p:anim>
                                    <p:anim calcmode="lin" valueType="num">
                                      <p:cBhvr additive="base">
                                        <p:cTn dur="500" fill="hold" id="12"/>
                                        <p:tgtEl>
                                          <p:spTgt spid="11"/>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500" fill="hold" id="15"/>
                                        <p:tgtEl>
                                          <p:spTgt spid="13"/>
                                        </p:tgtEl>
                                        <p:attrNameLst>
                                          <p:attrName>ppt_x</p:attrName>
                                        </p:attrNameLst>
                                      </p:cBhvr>
                                      <p:tavLst>
                                        <p:tav tm="0">
                                          <p:val>
                                            <p:strVal val="0-#ppt_w/2"/>
                                          </p:val>
                                        </p:tav>
                                        <p:tav tm="100000">
                                          <p:val>
                                            <p:strVal val="#ppt_x"/>
                                          </p:val>
                                        </p:tav>
                                      </p:tavLst>
                                    </p:anim>
                                    <p:anim calcmode="lin" valueType="num">
                                      <p:cBhvr additive="base">
                                        <p:cTn dur="500" fill="hold" id="16"/>
                                        <p:tgtEl>
                                          <p:spTgt spid="13"/>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500" fill="hold" id="19"/>
                                        <p:tgtEl>
                                          <p:spTgt spid="15"/>
                                        </p:tgtEl>
                                        <p:attrNameLst>
                                          <p:attrName>ppt_x</p:attrName>
                                        </p:attrNameLst>
                                      </p:cBhvr>
                                      <p:tavLst>
                                        <p:tav tm="0">
                                          <p:val>
                                            <p:strVal val="0-#ppt_w/2"/>
                                          </p:val>
                                        </p:tav>
                                        <p:tav tm="100000">
                                          <p:val>
                                            <p:strVal val="#ppt_x"/>
                                          </p:val>
                                        </p:tav>
                                      </p:tavLst>
                                    </p:anim>
                                    <p:anim calcmode="lin" valueType="num">
                                      <p:cBhvr additive="base">
                                        <p:cTn dur="500" fill="hold" id="20"/>
                                        <p:tgtEl>
                                          <p:spTgt spid="15"/>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id="22" nodeType="afterEffect" presetClass="entr" presetID="22" presetSubtype="8">
                                  <p:stCondLst>
                                    <p:cond delay="0"/>
                                  </p:stCondLst>
                                  <p:childTnLst>
                                    <p:set>
                                      <p:cBhvr>
                                        <p:cTn dur="1" fill="hold" id="23">
                                          <p:stCondLst>
                                            <p:cond delay="0"/>
                                          </p:stCondLst>
                                        </p:cTn>
                                        <p:tgtEl>
                                          <p:spTgt spid="4"/>
                                        </p:tgtEl>
                                        <p:attrNameLst>
                                          <p:attrName>style.visibility</p:attrName>
                                        </p:attrNameLst>
                                      </p:cBhvr>
                                      <p:to>
                                        <p:strVal val="visible"/>
                                      </p:to>
                                    </p:set>
                                    <p:animEffect filter="wipe(left)" transition="in">
                                      <p:cBhvr>
                                        <p:cTn dur="1250" id="24"/>
                                        <p:tgtEl>
                                          <p:spTgt spid="4"/>
                                        </p:tgtEl>
                                      </p:cBhvr>
                                    </p:animEffect>
                                  </p:childTnLst>
                                </p:cTn>
                              </p:par>
                              <p:par>
                                <p:cTn fill="hold" id="25" nodeType="withEffect" presetClass="entr" presetID="22" presetSubtype="8">
                                  <p:stCondLst>
                                    <p:cond delay="250"/>
                                  </p:stCondLst>
                                  <p:childTnLst>
                                    <p:set>
                                      <p:cBhvr>
                                        <p:cTn dur="1" fill="hold" id="26">
                                          <p:stCondLst>
                                            <p:cond delay="0"/>
                                          </p:stCondLst>
                                        </p:cTn>
                                        <p:tgtEl>
                                          <p:spTgt spid="18"/>
                                        </p:tgtEl>
                                        <p:attrNameLst>
                                          <p:attrName>style.visibility</p:attrName>
                                        </p:attrNameLst>
                                      </p:cBhvr>
                                      <p:to>
                                        <p:strVal val="visible"/>
                                      </p:to>
                                    </p:set>
                                    <p:animEffect filter="wipe(left)" transition="in">
                                      <p:cBhvr>
                                        <p:cTn dur="1250" id="27"/>
                                        <p:tgtEl>
                                          <p:spTgt spid="18"/>
                                        </p:tgtEl>
                                      </p:cBhvr>
                                    </p:animEffect>
                                  </p:childTnLst>
                                </p:cTn>
                              </p:par>
                            </p:childTnLst>
                          </p:cTn>
                        </p:par>
                        <p:par>
                          <p:cTn fill="hold" id="28" nodeType="afterGroup">
                            <p:stCondLst>
                              <p:cond delay="2000"/>
                            </p:stCondLst>
                            <p:childTnLst>
                              <p:par>
                                <p:cTn fill="hold" grpId="0" id="29" nodeType="afterEffect" presetClass="entr" presetID="22" presetSubtype="4">
                                  <p:stCondLst>
                                    <p:cond delay="0"/>
                                  </p:stCondLst>
                                  <p:childTnLst>
                                    <p:set>
                                      <p:cBhvr>
                                        <p:cTn dur="1" fill="hold" id="30">
                                          <p:stCondLst>
                                            <p:cond delay="0"/>
                                          </p:stCondLst>
                                        </p:cTn>
                                        <p:tgtEl>
                                          <p:spTgt spid="10"/>
                                        </p:tgtEl>
                                        <p:attrNameLst>
                                          <p:attrName>style.visibility</p:attrName>
                                        </p:attrNameLst>
                                      </p:cBhvr>
                                      <p:to>
                                        <p:strVal val="visible"/>
                                      </p:to>
                                    </p:set>
                                    <p:animEffect filter="wipe(down)" transition="in">
                                      <p:cBhvr>
                                        <p:cTn dur="500" id="31"/>
                                        <p:tgtEl>
                                          <p:spTgt spid="10"/>
                                        </p:tgtEl>
                                      </p:cBhvr>
                                    </p:animEffect>
                                  </p:childTnLst>
                                </p:cTn>
                              </p:par>
                              <p:par>
                                <p:cTn fill="hold" grpId="0" id="32" nodeType="withEffect" presetClass="entr" presetID="22" presetSubtype="4">
                                  <p:stCondLst>
                                    <p:cond delay="0"/>
                                  </p:stCondLst>
                                  <p:childTnLst>
                                    <p:set>
                                      <p:cBhvr>
                                        <p:cTn dur="1" fill="hold" id="33">
                                          <p:stCondLst>
                                            <p:cond delay="0"/>
                                          </p:stCondLst>
                                        </p:cTn>
                                        <p:tgtEl>
                                          <p:spTgt spid="12"/>
                                        </p:tgtEl>
                                        <p:attrNameLst>
                                          <p:attrName>style.visibility</p:attrName>
                                        </p:attrNameLst>
                                      </p:cBhvr>
                                      <p:to>
                                        <p:strVal val="visible"/>
                                      </p:to>
                                    </p:set>
                                    <p:animEffect filter="wipe(down)" transition="in">
                                      <p:cBhvr>
                                        <p:cTn dur="500" id="34"/>
                                        <p:tgtEl>
                                          <p:spTgt spid="12"/>
                                        </p:tgtEl>
                                      </p:cBhvr>
                                    </p:animEffect>
                                  </p:childTnLst>
                                </p:cTn>
                              </p:par>
                              <p:par>
                                <p:cTn fill="hold" grpId="0" id="35" nodeType="withEffect" presetClass="entr" presetID="22" presetSubtype="4">
                                  <p:stCondLst>
                                    <p:cond delay="0"/>
                                  </p:stCondLst>
                                  <p:childTnLst>
                                    <p:set>
                                      <p:cBhvr>
                                        <p:cTn dur="1" fill="hold" id="36">
                                          <p:stCondLst>
                                            <p:cond delay="0"/>
                                          </p:stCondLst>
                                        </p:cTn>
                                        <p:tgtEl>
                                          <p:spTgt spid="14"/>
                                        </p:tgtEl>
                                        <p:attrNameLst>
                                          <p:attrName>style.visibility</p:attrName>
                                        </p:attrNameLst>
                                      </p:cBhvr>
                                      <p:to>
                                        <p:strVal val="visible"/>
                                      </p:to>
                                    </p:set>
                                    <p:animEffect filter="wipe(down)" transition="in">
                                      <p:cBhvr>
                                        <p:cTn dur="500" id="37"/>
                                        <p:tgtEl>
                                          <p:spTgt spid="14"/>
                                        </p:tgtEl>
                                      </p:cBhvr>
                                    </p:animEffect>
                                  </p:childTnLst>
                                </p:cTn>
                              </p:par>
                              <p:par>
                                <p:cTn fill="hold" grpId="0" id="38" nodeType="withEffect" presetClass="entr" presetID="22" presetSubtype="4">
                                  <p:stCondLst>
                                    <p:cond delay="0"/>
                                  </p:stCondLst>
                                  <p:childTnLst>
                                    <p:set>
                                      <p:cBhvr>
                                        <p:cTn dur="1" fill="hold" id="39">
                                          <p:stCondLst>
                                            <p:cond delay="0"/>
                                          </p:stCondLst>
                                        </p:cTn>
                                        <p:tgtEl>
                                          <p:spTgt spid="16"/>
                                        </p:tgtEl>
                                        <p:attrNameLst>
                                          <p:attrName>style.visibility</p:attrName>
                                        </p:attrNameLst>
                                      </p:cBhvr>
                                      <p:to>
                                        <p:strVal val="visible"/>
                                      </p:to>
                                    </p:set>
                                    <p:animEffect filter="wipe(down)" transition="in">
                                      <p:cBhvr>
                                        <p:cTn dur="500" id="40"/>
                                        <p:tgtEl>
                                          <p:spTgt spid="16"/>
                                        </p:tgtEl>
                                      </p:cBhvr>
                                    </p:animEffect>
                                  </p:childTnLst>
                                </p:cTn>
                              </p:par>
                            </p:childTnLst>
                          </p:cTn>
                        </p:par>
                        <p:par>
                          <p:cTn fill="hold" id="41" nodeType="afterGroup">
                            <p:stCondLst>
                              <p:cond delay="2500"/>
                            </p:stCondLst>
                            <p:childTnLst>
                              <p:par>
                                <p:cTn fill="hold" grpId="0" id="42" nodeType="afterEffect" presetClass="entr" presetID="42" presetSubtype="0">
                                  <p:stCondLst>
                                    <p:cond delay="0"/>
                                  </p:stCondLst>
                                  <p:childTnLst>
                                    <p:set>
                                      <p:cBhvr>
                                        <p:cTn dur="1" fill="hold" id="43">
                                          <p:stCondLst>
                                            <p:cond delay="0"/>
                                          </p:stCondLst>
                                        </p:cTn>
                                        <p:tgtEl>
                                          <p:spTgt spid="17"/>
                                        </p:tgtEl>
                                        <p:attrNameLst>
                                          <p:attrName>style.visibility</p:attrName>
                                        </p:attrNameLst>
                                      </p:cBhvr>
                                      <p:to>
                                        <p:strVal val="visible"/>
                                      </p:to>
                                    </p:set>
                                    <p:animEffect filter="fade" transition="in">
                                      <p:cBhvr>
                                        <p:cTn dur="1000" id="44"/>
                                        <p:tgtEl>
                                          <p:spTgt spid="17"/>
                                        </p:tgtEl>
                                      </p:cBhvr>
                                    </p:animEffect>
                                    <p:anim calcmode="lin" valueType="num">
                                      <p:cBhvr>
                                        <p:cTn dur="1000" fill="hold" id="45"/>
                                        <p:tgtEl>
                                          <p:spTgt spid="17"/>
                                        </p:tgtEl>
                                        <p:attrNameLst>
                                          <p:attrName>ppt_x</p:attrName>
                                        </p:attrNameLst>
                                      </p:cBhvr>
                                      <p:tavLst>
                                        <p:tav tm="0">
                                          <p:val>
                                            <p:strVal val="#ppt_x"/>
                                          </p:val>
                                        </p:tav>
                                        <p:tav tm="100000">
                                          <p:val>
                                            <p:strVal val="#ppt_x"/>
                                          </p:val>
                                        </p:tav>
                                      </p:tavLst>
                                    </p:anim>
                                    <p:anim calcmode="lin" valueType="num">
                                      <p:cBhvr>
                                        <p:cTn dur="1000" fill="hold" id="46"/>
                                        <p:tgtEl>
                                          <p:spTgt spid="17"/>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3500"/>
                            </p:stCondLst>
                            <p:childTnLst>
                              <p:par>
                                <p:cTn fill="hold" grpId="0" id="48" nodeType="afterEffect" presetClass="entr" presetID="14" presetSubtype="10">
                                  <p:stCondLst>
                                    <p:cond delay="0"/>
                                  </p:stCondLst>
                                  <p:childTnLst>
                                    <p:set>
                                      <p:cBhvr>
                                        <p:cTn dur="1" fill="hold" id="49">
                                          <p:stCondLst>
                                            <p:cond delay="0"/>
                                          </p:stCondLst>
                                        </p:cTn>
                                        <p:tgtEl>
                                          <p:spTgt spid="24"/>
                                        </p:tgtEl>
                                        <p:attrNameLst>
                                          <p:attrName>style.visibility</p:attrName>
                                        </p:attrNameLst>
                                      </p:cBhvr>
                                      <p:to>
                                        <p:strVal val="visible"/>
                                      </p:to>
                                    </p:set>
                                    <p:animEffect filter="randombar(horizontal)" transition="in">
                                      <p:cBhvr>
                                        <p:cTn dur="500" id="50"/>
                                        <p:tgtEl>
                                          <p:spTgt spid="24"/>
                                        </p:tgtEl>
                                      </p:cBhvr>
                                    </p:animEffect>
                                  </p:childTnLst>
                                </p:cTn>
                              </p:par>
                              <p:par>
                                <p:cTn fill="hold" grpId="0" id="51" nodeType="withEffect" presetClass="entr" presetID="14" presetSubtype="10">
                                  <p:stCondLst>
                                    <p:cond delay="0"/>
                                  </p:stCondLst>
                                  <p:childTnLst>
                                    <p:set>
                                      <p:cBhvr>
                                        <p:cTn dur="1" fill="hold" id="52">
                                          <p:stCondLst>
                                            <p:cond delay="0"/>
                                          </p:stCondLst>
                                        </p:cTn>
                                        <p:tgtEl>
                                          <p:spTgt spid="25"/>
                                        </p:tgtEl>
                                        <p:attrNameLst>
                                          <p:attrName>style.visibility</p:attrName>
                                        </p:attrNameLst>
                                      </p:cBhvr>
                                      <p:to>
                                        <p:strVal val="visible"/>
                                      </p:to>
                                    </p:set>
                                    <p:animEffect filter="randombar(horizontal)" transition="in">
                                      <p:cBhvr>
                                        <p:cTn dur="500" id="53"/>
                                        <p:tgtEl>
                                          <p:spTgt spid="25"/>
                                        </p:tgtEl>
                                      </p:cBhvr>
                                    </p:animEffect>
                                  </p:childTnLst>
                                </p:cTn>
                              </p:par>
                              <p:par>
                                <p:cTn fill="hold" grpId="0" id="54" nodeType="withEffect" presetClass="entr" presetID="14" presetSubtype="10">
                                  <p:stCondLst>
                                    <p:cond delay="0"/>
                                  </p:stCondLst>
                                  <p:childTnLst>
                                    <p:set>
                                      <p:cBhvr>
                                        <p:cTn dur="1" fill="hold" id="55">
                                          <p:stCondLst>
                                            <p:cond delay="0"/>
                                          </p:stCondLst>
                                        </p:cTn>
                                        <p:tgtEl>
                                          <p:spTgt spid="26"/>
                                        </p:tgtEl>
                                        <p:attrNameLst>
                                          <p:attrName>style.visibility</p:attrName>
                                        </p:attrNameLst>
                                      </p:cBhvr>
                                      <p:to>
                                        <p:strVal val="visible"/>
                                      </p:to>
                                    </p:set>
                                    <p:animEffect filter="randombar(horizontal)" transition="in">
                                      <p:cBhvr>
                                        <p:cTn dur="500" id="56"/>
                                        <p:tgtEl>
                                          <p:spTgt spid="26"/>
                                        </p:tgtEl>
                                      </p:cBhvr>
                                    </p:animEffect>
                                  </p:childTnLst>
                                </p:cTn>
                              </p:par>
                            </p:childTnLst>
                          </p:cTn>
                        </p:par>
                        <p:par>
                          <p:cTn fill="hold" id="57" nodeType="afterGroup">
                            <p:stCondLst>
                              <p:cond delay="4000"/>
                            </p:stCondLst>
                            <p:childTnLst>
                              <p:par>
                                <p:cTn fill="hold" grpId="0" id="58" nodeType="afterEffect" presetClass="entr" presetID="22" presetSubtype="1">
                                  <p:stCondLst>
                                    <p:cond delay="0"/>
                                  </p:stCondLst>
                                  <p:childTnLst>
                                    <p:set>
                                      <p:cBhvr>
                                        <p:cTn dur="1" fill="hold" id="59">
                                          <p:stCondLst>
                                            <p:cond delay="0"/>
                                          </p:stCondLst>
                                        </p:cTn>
                                        <p:tgtEl>
                                          <p:spTgt spid="23"/>
                                        </p:tgtEl>
                                        <p:attrNameLst>
                                          <p:attrName>style.visibility</p:attrName>
                                        </p:attrNameLst>
                                      </p:cBhvr>
                                      <p:to>
                                        <p:strVal val="visible"/>
                                      </p:to>
                                    </p:set>
                                    <p:animEffect filter="wipe(up)" transition="in">
                                      <p:cBhvr>
                                        <p:cTn dur="500" id="60"/>
                                        <p:tgtEl>
                                          <p:spTgt spid="23"/>
                                        </p:tgtEl>
                                      </p:cBhvr>
                                    </p:animEffect>
                                  </p:childTnLst>
                                </p:cTn>
                              </p:par>
                            </p:childTnLst>
                          </p:cTn>
                        </p:par>
                        <p:par>
                          <p:cTn fill="hold" id="61" nodeType="afterGroup">
                            <p:stCondLst>
                              <p:cond delay="4500"/>
                            </p:stCondLst>
                            <p:childTnLst>
                              <p:par>
                                <p:cTn fill="hold" grpId="0" id="62" nodeType="afterEffect" presetClass="entr" presetID="42" presetSubtype="0">
                                  <p:stCondLst>
                                    <p:cond delay="0"/>
                                  </p:stCondLst>
                                  <p:childTnLst>
                                    <p:set>
                                      <p:cBhvr>
                                        <p:cTn dur="1" fill="hold" id="63">
                                          <p:stCondLst>
                                            <p:cond delay="0"/>
                                          </p:stCondLst>
                                        </p:cTn>
                                        <p:tgtEl>
                                          <p:spTgt spid="27"/>
                                        </p:tgtEl>
                                        <p:attrNameLst>
                                          <p:attrName>style.visibility</p:attrName>
                                        </p:attrNameLst>
                                      </p:cBhvr>
                                      <p:to>
                                        <p:strVal val="visible"/>
                                      </p:to>
                                    </p:set>
                                    <p:animEffect filter="fade" transition="in">
                                      <p:cBhvr>
                                        <p:cTn dur="1000" id="64"/>
                                        <p:tgtEl>
                                          <p:spTgt spid="27"/>
                                        </p:tgtEl>
                                      </p:cBhvr>
                                    </p:animEffect>
                                    <p:anim calcmode="lin" valueType="num">
                                      <p:cBhvr>
                                        <p:cTn dur="1000" fill="hold" id="65"/>
                                        <p:tgtEl>
                                          <p:spTgt spid="27"/>
                                        </p:tgtEl>
                                        <p:attrNameLst>
                                          <p:attrName>ppt_x</p:attrName>
                                        </p:attrNameLst>
                                      </p:cBhvr>
                                      <p:tavLst>
                                        <p:tav tm="0">
                                          <p:val>
                                            <p:strVal val="#ppt_x"/>
                                          </p:val>
                                        </p:tav>
                                        <p:tav tm="100000">
                                          <p:val>
                                            <p:strVal val="#ppt_x"/>
                                          </p:val>
                                        </p:tav>
                                      </p:tavLst>
                                    </p:anim>
                                    <p:anim calcmode="lin" valueType="num">
                                      <p:cBhvr>
                                        <p:cTn dur="1000" fill="hold" id="66"/>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P grpId="0" spid="17"/>
      <p:bldP grpId="0" spid="23"/>
      <p:bldP grpId="0" spid="24"/>
      <p:bldP grpId="0" spid="25"/>
      <p:bldP grpId="0" spid="26"/>
      <p:bldP grpId="0" spid="27"/>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文本框 25"/>
          <p:cNvSpPr txBox="1"/>
          <p:nvPr/>
        </p:nvSpPr>
        <p:spPr>
          <a:xfrm>
            <a:off x="852597" y="3817243"/>
            <a:ext cx="1542454" cy="312420"/>
          </a:xfrm>
          <a:prstGeom prst="rect">
            <a:avLst/>
          </a:prstGeom>
          <a:noFill/>
        </p:spPr>
        <p:txBody>
          <a:bodyPr bIns="34290" lIns="68580" rIns="68580" rtlCol="0" tIns="34290" wrap="square">
            <a:spAutoFit/>
          </a:bodyPr>
          <a:lstStyle/>
          <a:p>
            <a:r>
              <a:rPr altLang="en-US" b="1" lang="zh-CN" smtClean="0" sz="1600">
                <a:latin charset="-122" pitchFamily="34" typeface="微软雅黑"/>
                <a:ea charset="-122" pitchFamily="34" typeface="微软雅黑"/>
              </a:rPr>
              <a:t>添加标题</a:t>
            </a:r>
          </a:p>
        </p:txBody>
      </p:sp>
      <p:sp>
        <p:nvSpPr>
          <p:cNvPr id="29" name="文本框 26"/>
          <p:cNvSpPr txBox="1"/>
          <p:nvPr/>
        </p:nvSpPr>
        <p:spPr>
          <a:xfrm>
            <a:off x="852598" y="4134584"/>
            <a:ext cx="7452717" cy="662940"/>
          </a:xfrm>
          <a:prstGeom prst="rect">
            <a:avLst/>
          </a:prstGeom>
          <a:noFill/>
        </p:spPr>
        <p:txBody>
          <a:bodyPr bIns="34290" lIns="68580" rIns="68580" rtlCol="0" tIns="34290" wrap="square">
            <a:spAutoFit/>
          </a:bodyPr>
          <a:lstStyle/>
          <a:p>
            <a:pPr algn="just">
              <a:lnSpc>
                <a:spcPct val="130000"/>
              </a:lnSpc>
            </a:pPr>
            <a:r>
              <a:rPr altLang="en-US" lang="zh-CN" sz="1000">
                <a:latin charset="-122" pitchFamily="34" typeface="微软雅黑"/>
                <a:ea charset="-122" pitchFamily="34" typeface="微软雅黑"/>
              </a:rPr>
              <a:t>单击添加文本单击添加文本单击添加文本单击添加文本单击添加文本单击添加文本单击添加文本单击添加文本单击添加文本单击添加文本单击添加文本单击添加文本单击添加文本单击添加文本单击添加单击添加文本单击添加文本单击添加文本单击添加文本单击添加文本单击添加文本单击添加文本单击添加文本单击添加文本单击添加文本单击添加文本单击添加文本</a:t>
            </a:r>
          </a:p>
        </p:txBody>
      </p:sp>
      <p:sp>
        <p:nvSpPr>
          <p:cNvPr id="30" name="弧形 29"/>
          <p:cNvSpPr/>
          <p:nvPr/>
        </p:nvSpPr>
        <p:spPr>
          <a:xfrm>
            <a:off x="720328" y="1879377"/>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bIns="34290" lIns="68580" rIns="68580" rtlCol="0" tIns="34290"/>
          <a:lstStyle/>
          <a:p>
            <a:pPr algn="ctr"/>
            <a:endParaRPr altLang="en-US" lang="zh-CN"/>
          </a:p>
        </p:txBody>
      </p:sp>
      <p:sp>
        <p:nvSpPr>
          <p:cNvPr id="31" name="弧形 30"/>
          <p:cNvSpPr/>
          <p:nvPr/>
        </p:nvSpPr>
        <p:spPr>
          <a:xfrm flipV="1">
            <a:off x="3267075" y="1879377"/>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bIns="34290" lIns="68580" rIns="68580" rtlCol="0" tIns="34290"/>
          <a:lstStyle/>
          <a:p>
            <a:pPr algn="ctr"/>
            <a:endParaRPr altLang="en-US" lang="zh-CN"/>
          </a:p>
        </p:txBody>
      </p:sp>
      <p:sp>
        <p:nvSpPr>
          <p:cNvPr id="32" name="弧形 31"/>
          <p:cNvSpPr/>
          <p:nvPr/>
        </p:nvSpPr>
        <p:spPr>
          <a:xfrm>
            <a:off x="5813822" y="1879377"/>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bIns="34290" lIns="68580" rIns="68580" rtlCol="0" tIns="34290"/>
          <a:lstStyle/>
          <a:p>
            <a:pPr algn="ctr"/>
            <a:endParaRPr altLang="en-US" lang="zh-CN"/>
          </a:p>
        </p:txBody>
      </p:sp>
      <p:cxnSp>
        <p:nvCxnSpPr>
          <p:cNvPr id="33" name="直接连接符 32"/>
          <p:cNvCxnSpPr/>
          <p:nvPr/>
        </p:nvCxnSpPr>
        <p:spPr>
          <a:xfrm>
            <a:off x="1452564" y="2250852"/>
            <a:ext cx="1749028"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999311" y="2250852"/>
            <a:ext cx="1749028"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546058" y="2250852"/>
            <a:ext cx="1749028"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6200000">
            <a:off x="794803" y="1597021"/>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200000">
            <a:off x="5888297" y="1598450"/>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rot="5400000">
            <a:off x="3341549" y="2908612"/>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452562" y="1855489"/>
            <a:ext cx="1749029" cy="1734695"/>
            <a:chOff x="1936749" y="2530375"/>
            <a:chExt cx="2332038" cy="2312926"/>
          </a:xfrm>
        </p:grpSpPr>
        <p:grpSp>
          <p:nvGrpSpPr>
            <p:cNvPr id="40" name="组合 39"/>
            <p:cNvGrpSpPr/>
            <p:nvPr/>
          </p:nvGrpSpPr>
          <p:grpSpPr>
            <a:xfrm>
              <a:off x="2164557" y="2530375"/>
              <a:ext cx="1876425" cy="447741"/>
              <a:chOff x="2164557" y="2530375"/>
              <a:chExt cx="1876425" cy="447741"/>
            </a:xfrm>
          </p:grpSpPr>
          <p:sp>
            <p:nvSpPr>
              <p:cNvPr id="44" name="任意多边形 43"/>
              <p:cNvSpPr/>
              <p:nvPr/>
            </p:nvSpPr>
            <p:spPr>
              <a:xfrm rot="10800000">
                <a:off x="2164557" y="2536554"/>
                <a:ext cx="1876425" cy="441562"/>
              </a:xfrm>
              <a:custGeom>
                <a:gdLst>
                  <a:gd fmla="*/ 1876425 w 1876425" name="connsiteX0"/>
                  <a:gd fmla="*/ 441562 h 441562" name="connsiteY0"/>
                  <a:gd fmla="*/ 0 w 1876425" name="connsiteX1"/>
                  <a:gd fmla="*/ 441562 h 441562" name="connsiteY1"/>
                  <a:gd fmla="*/ 0 w 1876425" name="connsiteX2"/>
                  <a:gd fmla="*/ 81562 h 441562" name="connsiteY2"/>
                  <a:gd fmla="*/ 862947 w 1876425" name="connsiteX3"/>
                  <a:gd fmla="*/ 81562 h 441562" name="connsiteY3"/>
                  <a:gd fmla="*/ 939134 w 1876425" name="connsiteX4"/>
                  <a:gd fmla="*/ 0 h 441562" name="connsiteY4"/>
                  <a:gd fmla="*/ 1015321 w 1876425" name="connsiteX5"/>
                  <a:gd fmla="*/ 81562 h 441562" name="connsiteY5"/>
                  <a:gd fmla="*/ 1876425 w 1876425" name="connsiteX6"/>
                  <a:gd fmla="*/ 81562 h 44156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1561" w="1876425">
                    <a:moveTo>
                      <a:pt x="1876425" y="441562"/>
                    </a:moveTo>
                    <a:lnTo>
                      <a:pt x="0" y="441562"/>
                    </a:lnTo>
                    <a:lnTo>
                      <a:pt x="0" y="81562"/>
                    </a:lnTo>
                    <a:lnTo>
                      <a:pt x="862947" y="81562"/>
                    </a:lnTo>
                    <a:lnTo>
                      <a:pt x="939134" y="0"/>
                    </a:lnTo>
                    <a:lnTo>
                      <a:pt x="1015321" y="81562"/>
                    </a:lnTo>
                    <a:lnTo>
                      <a:pt x="1876425" y="81562"/>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5" name="文本框 52"/>
              <p:cNvSpPr txBox="1"/>
              <p:nvPr/>
            </p:nvSpPr>
            <p:spPr>
              <a:xfrm>
                <a:off x="2513143" y="2530375"/>
                <a:ext cx="1192106" cy="406400"/>
              </a:xfrm>
              <a:prstGeom prst="rect">
                <a:avLst/>
              </a:prstGeom>
              <a:noFill/>
            </p:spPr>
            <p:txBody>
              <a:bodyPr rtlCol="0" wrap="none">
                <a:spAutoFit/>
              </a:bodyPr>
              <a:lstStyle/>
              <a:p>
                <a:pPr algn="ctr"/>
                <a:r>
                  <a:rPr altLang="en-US" b="1" lang="zh-CN" smtClean="0" sz="1400">
                    <a:solidFill>
                      <a:srgbClr val="E5F5F7"/>
                    </a:solidFill>
                    <a:latin charset="-122" pitchFamily="34" typeface="微软雅黑"/>
                    <a:ea charset="-122" pitchFamily="34" typeface="微软雅黑"/>
                  </a:rPr>
                  <a:t>添加标题</a:t>
                </a:r>
              </a:p>
            </p:txBody>
          </p:sp>
        </p:grpSp>
        <p:grpSp>
          <p:nvGrpSpPr>
            <p:cNvPr id="41" name="组合 40"/>
            <p:cNvGrpSpPr/>
            <p:nvPr/>
          </p:nvGrpSpPr>
          <p:grpSpPr>
            <a:xfrm>
              <a:off x="1936749" y="3147133"/>
              <a:ext cx="2332038" cy="1696168"/>
              <a:chOff x="1936749" y="3147133"/>
              <a:chExt cx="2332038" cy="1696168"/>
            </a:xfrm>
          </p:grpSpPr>
          <p:sp>
            <p:nvSpPr>
              <p:cNvPr id="42" name="任意多边形 41"/>
              <p:cNvSpPr/>
              <p:nvPr/>
            </p:nvSpPr>
            <p:spPr>
              <a:xfrm rot="10800000">
                <a:off x="1936749" y="3147133"/>
                <a:ext cx="2332038" cy="1696168"/>
              </a:xfrm>
              <a:custGeom>
                <a:gdLst>
                  <a:gd fmla="*/ 1165097 w 2332038" name="connsiteX0"/>
                  <a:gd fmla="*/ 1696168 h 1696168" name="connsiteY0"/>
                  <a:gd fmla="*/ 1088911 w 2332038" name="connsiteX1"/>
                  <a:gd fmla="*/ 1614607 h 1696168" name="connsiteY1"/>
                  <a:gd fmla="*/ 0 w 2332038" name="connsiteX2"/>
                  <a:gd fmla="*/ 1614607 h 1696168" name="connsiteY2"/>
                  <a:gd fmla="*/ 0 w 2332038" name="connsiteX3"/>
                  <a:gd fmla="*/ 0 h 1696168" name="connsiteY3"/>
                  <a:gd fmla="*/ 2332038 w 2332038" name="connsiteX4"/>
                  <a:gd fmla="*/ 0 h 1696168" name="connsiteY4"/>
                  <a:gd fmla="*/ 2332038 w 2332038" name="connsiteX5"/>
                  <a:gd fmla="*/ 1614607 h 1696168" name="connsiteY5"/>
                  <a:gd fmla="*/ 1241283 w 2332038" name="connsiteX6"/>
                  <a:gd fmla="*/ 1614607 h 16961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96168" w="2332038">
                    <a:moveTo>
                      <a:pt x="1165097" y="1696168"/>
                    </a:moveTo>
                    <a:lnTo>
                      <a:pt x="1088911" y="1614607"/>
                    </a:lnTo>
                    <a:lnTo>
                      <a:pt x="0" y="1614607"/>
                    </a:lnTo>
                    <a:lnTo>
                      <a:pt x="0" y="0"/>
                    </a:lnTo>
                    <a:lnTo>
                      <a:pt x="2332038" y="0"/>
                    </a:lnTo>
                    <a:lnTo>
                      <a:pt x="2332038" y="1614607"/>
                    </a:lnTo>
                    <a:lnTo>
                      <a:pt x="1241283" y="1614607"/>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3" name="文本框 53"/>
              <p:cNvSpPr txBox="1"/>
              <p:nvPr/>
            </p:nvSpPr>
            <p:spPr>
              <a:xfrm>
                <a:off x="2042750" y="3320513"/>
                <a:ext cx="2120035" cy="914400"/>
              </a:xfrm>
              <a:prstGeom prst="rect">
                <a:avLst/>
              </a:prstGeom>
              <a:noFill/>
            </p:spPr>
            <p:txBody>
              <a:bodyPr rtlCol="0" wrap="square">
                <a:spAutoFit/>
              </a:bodyPr>
              <a:lstStyle/>
              <a:p>
                <a:pPr algn="just">
                  <a:lnSpc>
                    <a:spcPct val="130000"/>
                  </a:lnSpc>
                  <a:spcBef>
                    <a:spcPts val="750"/>
                  </a:spcBef>
                </a:pPr>
                <a:r>
                  <a:rPr altLang="en-US" lang="zh-CN" smtClean="0" sz="1000">
                    <a:solidFill>
                      <a:srgbClr val="EBF8F9"/>
                    </a:solidFill>
                    <a:latin charset="-122" pitchFamily="34" typeface="微软雅黑"/>
                    <a:ea charset="-122" pitchFamily="34" typeface="微软雅黑"/>
                  </a:rPr>
                  <a:t>此处输入您的文字文本，或者复制您的文字文本粘贴到此处。</a:t>
                </a:r>
              </a:p>
            </p:txBody>
          </p:sp>
        </p:grpSp>
      </p:grpSp>
      <p:grpSp>
        <p:nvGrpSpPr>
          <p:cNvPr id="46" name="组合 45"/>
          <p:cNvGrpSpPr/>
          <p:nvPr/>
        </p:nvGrpSpPr>
        <p:grpSpPr>
          <a:xfrm>
            <a:off x="3999310" y="915092"/>
            <a:ext cx="1749029" cy="1760630"/>
            <a:chOff x="5332414" y="1276511"/>
            <a:chExt cx="2332038" cy="2347507"/>
          </a:xfrm>
        </p:grpSpPr>
        <p:grpSp>
          <p:nvGrpSpPr>
            <p:cNvPr id="47" name="组合 46"/>
            <p:cNvGrpSpPr/>
            <p:nvPr/>
          </p:nvGrpSpPr>
          <p:grpSpPr>
            <a:xfrm>
              <a:off x="5560221" y="3141696"/>
              <a:ext cx="1876425" cy="482322"/>
              <a:chOff x="5560221" y="3141696"/>
              <a:chExt cx="1876425" cy="482322"/>
            </a:xfrm>
          </p:grpSpPr>
          <p:sp>
            <p:nvSpPr>
              <p:cNvPr id="51" name="任意多边形 50"/>
              <p:cNvSpPr/>
              <p:nvPr/>
            </p:nvSpPr>
            <p:spPr>
              <a:xfrm rot="10800000">
                <a:off x="5560221" y="3141696"/>
                <a:ext cx="1876425" cy="441562"/>
              </a:xfrm>
              <a:custGeom>
                <a:gdLst>
                  <a:gd fmla="*/ 937291 w 1876425" name="connsiteX0"/>
                  <a:gd fmla="*/ 441562 h 441562" name="connsiteY0"/>
                  <a:gd fmla="*/ 861105 w 1876425" name="connsiteX1"/>
                  <a:gd fmla="*/ 360000 h 441562" name="connsiteY1"/>
                  <a:gd fmla="*/ 0 w 1876425" name="connsiteX2"/>
                  <a:gd fmla="*/ 360000 h 441562" name="connsiteY2"/>
                  <a:gd fmla="*/ 0 w 1876425" name="connsiteX3"/>
                  <a:gd fmla="*/ 0 h 441562" name="connsiteY3"/>
                  <a:gd fmla="*/ 1876425 w 1876425" name="connsiteX4"/>
                  <a:gd fmla="*/ 0 h 441562" name="connsiteY4"/>
                  <a:gd fmla="*/ 1876425 w 1876425" name="connsiteX5"/>
                  <a:gd fmla="*/ 360000 h 441562" name="connsiteY5"/>
                  <a:gd fmla="*/ 1013478 w 1876425" name="connsiteX6"/>
                  <a:gd fmla="*/ 360000 h 44156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1561" w="1876425">
                    <a:moveTo>
                      <a:pt x="937291" y="441562"/>
                    </a:moveTo>
                    <a:lnTo>
                      <a:pt x="861105" y="360000"/>
                    </a:lnTo>
                    <a:lnTo>
                      <a:pt x="0" y="360000"/>
                    </a:lnTo>
                    <a:lnTo>
                      <a:pt x="0" y="0"/>
                    </a:lnTo>
                    <a:lnTo>
                      <a:pt x="1876425" y="0"/>
                    </a:lnTo>
                    <a:lnTo>
                      <a:pt x="1876425" y="360000"/>
                    </a:lnTo>
                    <a:lnTo>
                      <a:pt x="1013478" y="360000"/>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2" name="文本框 56"/>
              <p:cNvSpPr txBox="1"/>
              <p:nvPr/>
            </p:nvSpPr>
            <p:spPr>
              <a:xfrm>
                <a:off x="5901458" y="3213648"/>
                <a:ext cx="1192106" cy="406400"/>
              </a:xfrm>
              <a:prstGeom prst="rect">
                <a:avLst/>
              </a:prstGeom>
              <a:noFill/>
            </p:spPr>
            <p:txBody>
              <a:bodyPr rtlCol="0" wrap="none">
                <a:spAutoFit/>
              </a:bodyPr>
              <a:lstStyle/>
              <a:p>
                <a:pPr algn="ctr"/>
                <a:r>
                  <a:rPr altLang="en-US" b="1" lang="zh-CN" smtClean="0" sz="1400">
                    <a:solidFill>
                      <a:srgbClr val="E5F5F7"/>
                    </a:solidFill>
                    <a:latin charset="-122" pitchFamily="34" typeface="微软雅黑"/>
                    <a:ea charset="-122" pitchFamily="34" typeface="微软雅黑"/>
                  </a:rPr>
                  <a:t>添加标题</a:t>
                </a:r>
              </a:p>
            </p:txBody>
          </p:sp>
        </p:grpSp>
        <p:grpSp>
          <p:nvGrpSpPr>
            <p:cNvPr id="48" name="组合 47"/>
            <p:cNvGrpSpPr/>
            <p:nvPr/>
          </p:nvGrpSpPr>
          <p:grpSpPr>
            <a:xfrm>
              <a:off x="5332414" y="1276511"/>
              <a:ext cx="2332038" cy="1696168"/>
              <a:chOff x="5332414" y="1276511"/>
              <a:chExt cx="2332038" cy="1696168"/>
            </a:xfrm>
          </p:grpSpPr>
          <p:sp>
            <p:nvSpPr>
              <p:cNvPr id="49" name="任意多边形 48"/>
              <p:cNvSpPr/>
              <p:nvPr/>
            </p:nvSpPr>
            <p:spPr>
              <a:xfrm rot="10800000">
                <a:off x="5332414" y="1276511"/>
                <a:ext cx="2332038" cy="1696168"/>
              </a:xfrm>
              <a:custGeom>
                <a:gdLst>
                  <a:gd fmla="*/ 2332038 w 2332038" name="connsiteX0"/>
                  <a:gd fmla="*/ 1696168 h 1696168" name="connsiteY0"/>
                  <a:gd fmla="*/ 0 w 2332038" name="connsiteX1"/>
                  <a:gd fmla="*/ 1696168 h 1696168" name="connsiteY1"/>
                  <a:gd fmla="*/ 0 w 2332038" name="connsiteX2"/>
                  <a:gd fmla="*/ 81561 h 1696168" name="connsiteY2"/>
                  <a:gd fmla="*/ 1090755 w 2332038" name="connsiteX3"/>
                  <a:gd fmla="*/ 81561 h 1696168" name="connsiteY3"/>
                  <a:gd fmla="*/ 1166941 w 2332038" name="connsiteX4"/>
                  <a:gd fmla="*/ 0 h 1696168" name="connsiteY4"/>
                  <a:gd fmla="*/ 1243127 w 2332038" name="connsiteX5"/>
                  <a:gd fmla="*/ 81561 h 1696168" name="connsiteY5"/>
                  <a:gd fmla="*/ 2332038 w 2332038" name="connsiteX6"/>
                  <a:gd fmla="*/ 81561 h 16961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96168" w="2332038">
                    <a:moveTo>
                      <a:pt x="2332038" y="1696168"/>
                    </a:moveTo>
                    <a:lnTo>
                      <a:pt x="0" y="1696168"/>
                    </a:lnTo>
                    <a:lnTo>
                      <a:pt x="0" y="81561"/>
                    </a:lnTo>
                    <a:lnTo>
                      <a:pt x="1090755" y="81561"/>
                    </a:lnTo>
                    <a:lnTo>
                      <a:pt x="1166941" y="0"/>
                    </a:lnTo>
                    <a:lnTo>
                      <a:pt x="1243127" y="81561"/>
                    </a:lnTo>
                    <a:lnTo>
                      <a:pt x="2332038" y="81561"/>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0" name="文本框 58"/>
              <p:cNvSpPr txBox="1"/>
              <p:nvPr/>
            </p:nvSpPr>
            <p:spPr>
              <a:xfrm>
                <a:off x="5434011" y="1362008"/>
                <a:ext cx="2120035" cy="914400"/>
              </a:xfrm>
              <a:prstGeom prst="rect">
                <a:avLst/>
              </a:prstGeom>
              <a:noFill/>
            </p:spPr>
            <p:txBody>
              <a:bodyPr rtlCol="0" wrap="square">
                <a:spAutoFit/>
              </a:bodyPr>
              <a:lstStyle/>
              <a:p>
                <a:pPr algn="just">
                  <a:lnSpc>
                    <a:spcPct val="130000"/>
                  </a:lnSpc>
                  <a:spcBef>
                    <a:spcPts val="750"/>
                  </a:spcBef>
                </a:pPr>
                <a:r>
                  <a:rPr altLang="en-US" lang="zh-CN" smtClean="0" sz="1000">
                    <a:solidFill>
                      <a:srgbClr val="EBF8F9"/>
                    </a:solidFill>
                    <a:latin charset="-122" pitchFamily="34" typeface="微软雅黑"/>
                    <a:ea charset="-122" pitchFamily="34" typeface="微软雅黑"/>
                  </a:rPr>
                  <a:t>此处输入您的文字文本，或者复制您的文字文本粘贴到此处。</a:t>
                </a:r>
              </a:p>
            </p:txBody>
          </p:sp>
        </p:grpSp>
      </p:grpSp>
      <p:grpSp>
        <p:nvGrpSpPr>
          <p:cNvPr id="53" name="组合 52"/>
          <p:cNvGrpSpPr/>
          <p:nvPr/>
        </p:nvGrpSpPr>
        <p:grpSpPr>
          <a:xfrm>
            <a:off x="6545575" y="1855490"/>
            <a:ext cx="1749029" cy="1734694"/>
            <a:chOff x="8727434" y="2530375"/>
            <a:chExt cx="2332038" cy="2312925"/>
          </a:xfrm>
        </p:grpSpPr>
        <p:grpSp>
          <p:nvGrpSpPr>
            <p:cNvPr id="54" name="组合 53"/>
            <p:cNvGrpSpPr/>
            <p:nvPr/>
          </p:nvGrpSpPr>
          <p:grpSpPr>
            <a:xfrm>
              <a:off x="8955242" y="2530375"/>
              <a:ext cx="1876425" cy="447741"/>
              <a:chOff x="8955242" y="2530375"/>
              <a:chExt cx="1876425" cy="447741"/>
            </a:xfrm>
          </p:grpSpPr>
          <p:sp>
            <p:nvSpPr>
              <p:cNvPr id="58" name="任意多边形 57"/>
              <p:cNvSpPr/>
              <p:nvPr/>
            </p:nvSpPr>
            <p:spPr>
              <a:xfrm rot="10800000">
                <a:off x="8955242" y="2536554"/>
                <a:ext cx="1876425" cy="441562"/>
              </a:xfrm>
              <a:custGeom>
                <a:gdLst>
                  <a:gd fmla="*/ 1876425 w 1876425" name="connsiteX0"/>
                  <a:gd fmla="*/ 441562 h 441562" name="connsiteY0"/>
                  <a:gd fmla="*/ 0 w 1876425" name="connsiteX1"/>
                  <a:gd fmla="*/ 441562 h 441562" name="connsiteY1"/>
                  <a:gd fmla="*/ 0 w 1876425" name="connsiteX2"/>
                  <a:gd fmla="*/ 81562 h 441562" name="connsiteY2"/>
                  <a:gd fmla="*/ 862947 w 1876425" name="connsiteX3"/>
                  <a:gd fmla="*/ 81562 h 441562" name="connsiteY3"/>
                  <a:gd fmla="*/ 939134 w 1876425" name="connsiteX4"/>
                  <a:gd fmla="*/ 0 h 441562" name="connsiteY4"/>
                  <a:gd fmla="*/ 1015321 w 1876425" name="connsiteX5"/>
                  <a:gd fmla="*/ 81562 h 441562" name="connsiteY5"/>
                  <a:gd fmla="*/ 1876425 w 1876425" name="connsiteX6"/>
                  <a:gd fmla="*/ 81562 h 44156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1561" w="1876425">
                    <a:moveTo>
                      <a:pt x="1876425" y="441562"/>
                    </a:moveTo>
                    <a:lnTo>
                      <a:pt x="0" y="441562"/>
                    </a:lnTo>
                    <a:lnTo>
                      <a:pt x="0" y="81562"/>
                    </a:lnTo>
                    <a:lnTo>
                      <a:pt x="862947" y="81562"/>
                    </a:lnTo>
                    <a:lnTo>
                      <a:pt x="939134" y="0"/>
                    </a:lnTo>
                    <a:lnTo>
                      <a:pt x="1015321" y="81562"/>
                    </a:lnTo>
                    <a:lnTo>
                      <a:pt x="1876425" y="81562"/>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9" name="文本框 65"/>
              <p:cNvSpPr txBox="1"/>
              <p:nvPr/>
            </p:nvSpPr>
            <p:spPr>
              <a:xfrm>
                <a:off x="9303828" y="2530375"/>
                <a:ext cx="1192106" cy="406400"/>
              </a:xfrm>
              <a:prstGeom prst="rect">
                <a:avLst/>
              </a:prstGeom>
              <a:noFill/>
            </p:spPr>
            <p:txBody>
              <a:bodyPr rtlCol="0" wrap="none">
                <a:spAutoFit/>
              </a:bodyPr>
              <a:lstStyle/>
              <a:p>
                <a:pPr algn="ctr"/>
                <a:r>
                  <a:rPr altLang="en-US" b="1" lang="zh-CN" smtClean="0" sz="1400">
                    <a:solidFill>
                      <a:srgbClr val="E5F5F7"/>
                    </a:solidFill>
                    <a:latin charset="-122" pitchFamily="34" typeface="微软雅黑"/>
                    <a:ea charset="-122" pitchFamily="34" typeface="微软雅黑"/>
                  </a:rPr>
                  <a:t>添加标题</a:t>
                </a:r>
              </a:p>
            </p:txBody>
          </p:sp>
        </p:grpSp>
        <p:grpSp>
          <p:nvGrpSpPr>
            <p:cNvPr id="55" name="组合 54"/>
            <p:cNvGrpSpPr/>
            <p:nvPr/>
          </p:nvGrpSpPr>
          <p:grpSpPr>
            <a:xfrm>
              <a:off x="8727434" y="3147132"/>
              <a:ext cx="2332038" cy="1696168"/>
              <a:chOff x="8727434" y="3147132"/>
              <a:chExt cx="2332038" cy="1696168"/>
            </a:xfrm>
          </p:grpSpPr>
          <p:sp>
            <p:nvSpPr>
              <p:cNvPr id="56" name="任意多边形 55"/>
              <p:cNvSpPr/>
              <p:nvPr/>
            </p:nvSpPr>
            <p:spPr>
              <a:xfrm>
                <a:off x="8727434" y="3147132"/>
                <a:ext cx="2332038" cy="1696168"/>
              </a:xfrm>
              <a:custGeom>
                <a:gdLst>
                  <a:gd fmla="*/ 1166941 w 2332038" name="connsiteX0"/>
                  <a:gd fmla="*/ 0 h 1696168" name="connsiteY0"/>
                  <a:gd fmla="*/ 1243127 w 2332038" name="connsiteX1"/>
                  <a:gd fmla="*/ 81561 h 1696168" name="connsiteY1"/>
                  <a:gd fmla="*/ 2332038 w 2332038" name="connsiteX2"/>
                  <a:gd fmla="*/ 81561 h 1696168" name="connsiteY2"/>
                  <a:gd fmla="*/ 2332038 w 2332038" name="connsiteX3"/>
                  <a:gd fmla="*/ 1696168 h 1696168" name="connsiteY3"/>
                  <a:gd fmla="*/ 0 w 2332038" name="connsiteX4"/>
                  <a:gd fmla="*/ 1696168 h 1696168" name="connsiteY4"/>
                  <a:gd fmla="*/ 0 w 2332038" name="connsiteX5"/>
                  <a:gd fmla="*/ 81561 h 1696168" name="connsiteY5"/>
                  <a:gd fmla="*/ 1090755 w 2332038" name="connsiteX6"/>
                  <a:gd fmla="*/ 81561 h 16961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96168" w="2332038">
                    <a:moveTo>
                      <a:pt x="1166941" y="0"/>
                    </a:moveTo>
                    <a:lnTo>
                      <a:pt x="1243127" y="81561"/>
                    </a:lnTo>
                    <a:lnTo>
                      <a:pt x="2332038" y="81561"/>
                    </a:lnTo>
                    <a:lnTo>
                      <a:pt x="2332038" y="1696168"/>
                    </a:lnTo>
                    <a:lnTo>
                      <a:pt x="0" y="1696168"/>
                    </a:lnTo>
                    <a:lnTo>
                      <a:pt x="0" y="81561"/>
                    </a:lnTo>
                    <a:lnTo>
                      <a:pt x="1090755" y="81561"/>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7" name="文本框 66"/>
              <p:cNvSpPr txBox="1"/>
              <p:nvPr/>
            </p:nvSpPr>
            <p:spPr>
              <a:xfrm>
                <a:off x="8833434" y="3320513"/>
                <a:ext cx="2120035" cy="914400"/>
              </a:xfrm>
              <a:prstGeom prst="rect">
                <a:avLst/>
              </a:prstGeom>
              <a:noFill/>
            </p:spPr>
            <p:txBody>
              <a:bodyPr rtlCol="0" wrap="square">
                <a:spAutoFit/>
              </a:bodyPr>
              <a:lstStyle/>
              <a:p>
                <a:pPr algn="just">
                  <a:lnSpc>
                    <a:spcPct val="130000"/>
                  </a:lnSpc>
                  <a:spcBef>
                    <a:spcPts val="750"/>
                  </a:spcBef>
                </a:pPr>
                <a:r>
                  <a:rPr altLang="en-US" lang="zh-CN" smtClean="0" sz="1000">
                    <a:solidFill>
                      <a:srgbClr val="EBF8F9"/>
                    </a:solidFill>
                    <a:latin charset="-122" pitchFamily="34" typeface="微软雅黑"/>
                    <a:ea charset="-122" pitchFamily="34" typeface="微软雅黑"/>
                  </a:rPr>
                  <a:t>此处输入您的文字文本，或者复制您的文字文本粘贴到此处。</a:t>
                </a:r>
              </a:p>
            </p:txBody>
          </p:sp>
        </p:grpSp>
      </p:grpSp>
      <p:grpSp>
        <p:nvGrpSpPr>
          <p:cNvPr id="60" name="组合 59"/>
          <p:cNvGrpSpPr/>
          <p:nvPr/>
        </p:nvGrpSpPr>
        <p:grpSpPr>
          <a:xfrm>
            <a:off x="827484" y="1986533"/>
            <a:ext cx="528638" cy="528638"/>
            <a:chOff x="1103312" y="2705100"/>
            <a:chExt cx="704850" cy="704850"/>
          </a:xfrm>
        </p:grpSpPr>
        <p:sp>
          <p:nvSpPr>
            <p:cNvPr id="61" name="椭圆 60"/>
            <p:cNvSpPr/>
            <p:nvPr/>
          </p:nvSpPr>
          <p:spPr>
            <a:xfrm>
              <a:off x="1103312" y="2705100"/>
              <a:ext cx="704850" cy="704850"/>
            </a:xfrm>
            <a:prstGeom prst="ellipse">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文本框 68"/>
            <p:cNvSpPr txBox="1"/>
            <p:nvPr/>
          </p:nvSpPr>
          <p:spPr>
            <a:xfrm>
              <a:off x="1141819" y="2770115"/>
              <a:ext cx="599439" cy="548639"/>
            </a:xfrm>
            <a:prstGeom prst="rect">
              <a:avLst/>
            </a:prstGeom>
            <a:noFill/>
          </p:spPr>
          <p:txBody>
            <a:bodyPr anchor="t" rtlCol="0" wrap="none">
              <a:spAutoFit/>
            </a:bodyPr>
            <a:lstStyle/>
            <a:p>
              <a:pPr algn="ctr"/>
              <a:r>
                <a:rPr altLang="zh-CN" b="1" lang="en-US" sz="2100">
                  <a:solidFill>
                    <a:srgbClr val="E5F5F7"/>
                  </a:solidFill>
                  <a:latin charset="-128" panose="02020600000000000000" pitchFamily="18" typeface="Adobe Myungjo Std M"/>
                  <a:ea charset="-128" panose="02020600000000000000" pitchFamily="18" typeface="Adobe Myungjo Std M"/>
                </a:rPr>
                <a:t>01</a:t>
              </a:r>
            </a:p>
          </p:txBody>
        </p:sp>
      </p:grpSp>
      <p:grpSp>
        <p:nvGrpSpPr>
          <p:cNvPr id="63" name="组合 62"/>
          <p:cNvGrpSpPr/>
          <p:nvPr/>
        </p:nvGrpSpPr>
        <p:grpSpPr>
          <a:xfrm>
            <a:off x="3374231" y="1986533"/>
            <a:ext cx="528638" cy="528638"/>
            <a:chOff x="4498975" y="2705100"/>
            <a:chExt cx="704850" cy="704850"/>
          </a:xfrm>
        </p:grpSpPr>
        <p:sp>
          <p:nvSpPr>
            <p:cNvPr id="64" name="椭圆 63"/>
            <p:cNvSpPr/>
            <p:nvPr/>
          </p:nvSpPr>
          <p:spPr>
            <a:xfrm>
              <a:off x="4498975" y="2705100"/>
              <a:ext cx="704850" cy="704850"/>
            </a:xfrm>
            <a:prstGeom prst="ellipse">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文本框 69"/>
            <p:cNvSpPr txBox="1"/>
            <p:nvPr/>
          </p:nvSpPr>
          <p:spPr>
            <a:xfrm>
              <a:off x="4534309" y="2762077"/>
              <a:ext cx="599439" cy="548639"/>
            </a:xfrm>
            <a:prstGeom prst="rect">
              <a:avLst/>
            </a:prstGeom>
            <a:noFill/>
          </p:spPr>
          <p:txBody>
            <a:bodyPr anchor="t" rtlCol="0" wrap="none">
              <a:spAutoFit/>
            </a:bodyPr>
            <a:lstStyle/>
            <a:p>
              <a:pPr algn="ctr"/>
              <a:r>
                <a:rPr altLang="zh-CN" b="1" lang="en-US" sz="2100">
                  <a:solidFill>
                    <a:srgbClr val="E5F5F7"/>
                  </a:solidFill>
                  <a:latin charset="-128" panose="02020600000000000000" pitchFamily="18" typeface="Adobe Myungjo Std M"/>
                  <a:ea charset="-128" panose="02020600000000000000" pitchFamily="18" typeface="Adobe Myungjo Std M"/>
                </a:rPr>
                <a:t>02</a:t>
              </a:r>
            </a:p>
          </p:txBody>
        </p:sp>
      </p:grpSp>
      <p:grpSp>
        <p:nvGrpSpPr>
          <p:cNvPr id="66" name="组合 65"/>
          <p:cNvGrpSpPr/>
          <p:nvPr/>
        </p:nvGrpSpPr>
        <p:grpSpPr>
          <a:xfrm>
            <a:off x="5920978" y="1986533"/>
            <a:ext cx="528638" cy="528638"/>
            <a:chOff x="7894637" y="2705100"/>
            <a:chExt cx="704850" cy="704850"/>
          </a:xfrm>
        </p:grpSpPr>
        <p:sp>
          <p:nvSpPr>
            <p:cNvPr id="67" name="椭圆 66"/>
            <p:cNvSpPr/>
            <p:nvPr/>
          </p:nvSpPr>
          <p:spPr>
            <a:xfrm>
              <a:off x="7894637" y="2705100"/>
              <a:ext cx="704850" cy="704850"/>
            </a:xfrm>
            <a:prstGeom prst="ellipse">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文本框 70"/>
            <p:cNvSpPr txBox="1"/>
            <p:nvPr/>
          </p:nvSpPr>
          <p:spPr>
            <a:xfrm>
              <a:off x="7929028" y="2770116"/>
              <a:ext cx="599439" cy="548639"/>
            </a:xfrm>
            <a:prstGeom prst="rect">
              <a:avLst/>
            </a:prstGeom>
            <a:noFill/>
          </p:spPr>
          <p:txBody>
            <a:bodyPr anchor="t" rtlCol="0" wrap="none">
              <a:spAutoFit/>
            </a:bodyPr>
            <a:lstStyle/>
            <a:p>
              <a:pPr algn="ctr"/>
              <a:r>
                <a:rPr altLang="zh-CN" b="1" lang="en-US" sz="2100">
                  <a:solidFill>
                    <a:srgbClr val="E5F5F7"/>
                  </a:solidFill>
                  <a:latin charset="-128" panose="02020600000000000000" pitchFamily="18" typeface="Adobe Myungjo Std M"/>
                  <a:ea charset="-128" panose="02020600000000000000" pitchFamily="18" typeface="Adobe Myungjo Std M"/>
                </a:rPr>
                <a:t>03</a:t>
              </a:r>
            </a:p>
          </p:txBody>
        </p:sp>
      </p:grpSp>
      <p:grpSp>
        <p:nvGrpSpPr>
          <p:cNvPr id="69" name="组合 68"/>
          <p:cNvGrpSpPr/>
          <p:nvPr/>
        </p:nvGrpSpPr>
        <p:grpSpPr>
          <a:xfrm>
            <a:off x="6041231" y="922235"/>
            <a:ext cx="288132" cy="288132"/>
            <a:chOff x="8054974" y="1286036"/>
            <a:chExt cx="384176" cy="384176"/>
          </a:xfrm>
        </p:grpSpPr>
        <p:sp>
          <p:nvSpPr>
            <p:cNvPr id="70" name="椭圆 69"/>
            <p:cNvSpPr/>
            <p:nvPr/>
          </p:nvSpPr>
          <p:spPr>
            <a:xfrm>
              <a:off x="8054974" y="1286036"/>
              <a:ext cx="384176" cy="384176"/>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1" name="图片 70"/>
            <p:cNvPicPr>
              <a:picLocks noChangeAspect="1"/>
            </p:cNvPicPr>
            <p:nvPr/>
          </p:nvPicPr>
          <p:blipFill>
            <a:blip r:embed="rId3">
              <a:extLst>
                <a:ext uri="{28A0092B-C50C-407E-A947-70E740481C1C}">
                  <a14:useLocalDpi val="0"/>
                </a:ext>
              </a:extLst>
            </a:blip>
            <a:stretch>
              <a:fillRect/>
            </a:stretch>
          </p:blipFill>
          <p:spPr>
            <a:xfrm>
              <a:off x="8106402" y="1335489"/>
              <a:ext cx="281320" cy="281320"/>
            </a:xfrm>
            <a:prstGeom prst="rect">
              <a:avLst/>
            </a:prstGeom>
          </p:spPr>
        </p:pic>
      </p:grpSp>
      <p:grpSp>
        <p:nvGrpSpPr>
          <p:cNvPr id="72" name="组合 71"/>
          <p:cNvGrpSpPr/>
          <p:nvPr/>
        </p:nvGrpSpPr>
        <p:grpSpPr>
          <a:xfrm>
            <a:off x="3494483" y="3302053"/>
            <a:ext cx="288132" cy="288132"/>
            <a:chOff x="4659311" y="4459126"/>
            <a:chExt cx="384176" cy="384176"/>
          </a:xfrm>
          <a:solidFill>
            <a:srgbClr val="00726E"/>
          </a:solidFill>
        </p:grpSpPr>
        <p:sp>
          <p:nvSpPr>
            <p:cNvPr id="73" name="椭圆 72"/>
            <p:cNvSpPr/>
            <p:nvPr/>
          </p:nvSpPr>
          <p:spPr>
            <a:xfrm>
              <a:off x="4659311" y="4459126"/>
              <a:ext cx="384176" cy="384176"/>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4" name="图片 73"/>
            <p:cNvPicPr>
              <a:picLocks noChangeAspect="1"/>
            </p:cNvPicPr>
            <p:nvPr/>
          </p:nvPicPr>
          <p:blipFill>
            <a:blip r:embed="rId4">
              <a:extLst>
                <a:ext uri="{28A0092B-C50C-407E-A947-70E740481C1C}">
                  <a14:useLocalDpi val="0"/>
                </a:ext>
              </a:extLst>
            </a:blip>
            <a:stretch>
              <a:fillRect/>
            </a:stretch>
          </p:blipFill>
          <p:spPr>
            <a:xfrm>
              <a:off x="4746409" y="4546224"/>
              <a:ext cx="209979" cy="209979"/>
            </a:xfrm>
            <a:prstGeom prst="rect">
              <a:avLst/>
            </a:prstGeom>
            <a:noFill/>
          </p:spPr>
        </p:pic>
      </p:grpSp>
      <p:grpSp>
        <p:nvGrpSpPr>
          <p:cNvPr id="75" name="组合 74"/>
          <p:cNvGrpSpPr/>
          <p:nvPr/>
        </p:nvGrpSpPr>
        <p:grpSpPr>
          <a:xfrm>
            <a:off x="947737" y="922235"/>
            <a:ext cx="288132" cy="288132"/>
            <a:chOff x="1263649" y="1286036"/>
            <a:chExt cx="384176" cy="384176"/>
          </a:xfrm>
        </p:grpSpPr>
        <p:sp>
          <p:nvSpPr>
            <p:cNvPr id="76" name="椭圆 75"/>
            <p:cNvSpPr/>
            <p:nvPr/>
          </p:nvSpPr>
          <p:spPr>
            <a:xfrm>
              <a:off x="1263649" y="1286036"/>
              <a:ext cx="384176" cy="384176"/>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7" name="图片 76"/>
            <p:cNvPicPr>
              <a:picLocks noChangeAspect="1"/>
            </p:cNvPicPr>
            <p:nvPr/>
          </p:nvPicPr>
          <p:blipFill>
            <a:blip r:embed="rId5">
              <a:extLst>
                <a:ext uri="{28A0092B-C50C-407E-A947-70E740481C1C}">
                  <a14:useLocalDpi val="0"/>
                </a:ext>
              </a:extLst>
            </a:blip>
            <a:stretch>
              <a:fillRect/>
            </a:stretch>
          </p:blipFill>
          <p:spPr>
            <a:xfrm>
              <a:off x="1274035" y="1337329"/>
              <a:ext cx="342856" cy="277323"/>
            </a:xfrm>
            <a:prstGeom prst="rect">
              <a:avLst/>
            </a:prstGeom>
            <a:noFill/>
          </p:spPr>
        </p:pic>
      </p:grpSp>
      <p:sp>
        <p:nvSpPr>
          <p:cNvPr id="78" name="TextBox 77"/>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319889172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p:cTn dur="500" fill="hold" id="7"/>
                                        <p:tgtEl>
                                          <p:spTgt spid="60"/>
                                        </p:tgtEl>
                                        <p:attrNameLst>
                                          <p:attrName>ppt_w</p:attrName>
                                        </p:attrNameLst>
                                      </p:cBhvr>
                                      <p:tavLst>
                                        <p:tav tm="0">
                                          <p:val>
                                            <p:fltVal val="0"/>
                                          </p:val>
                                        </p:tav>
                                        <p:tav tm="100000">
                                          <p:val>
                                            <p:strVal val="#ppt_w"/>
                                          </p:val>
                                        </p:tav>
                                      </p:tavLst>
                                    </p:anim>
                                    <p:anim calcmode="lin" valueType="num">
                                      <p:cBhvr>
                                        <p:cTn dur="500" fill="hold" id="8"/>
                                        <p:tgtEl>
                                          <p:spTgt spid="60"/>
                                        </p:tgtEl>
                                        <p:attrNameLst>
                                          <p:attrName>ppt_h</p:attrName>
                                        </p:attrNameLst>
                                      </p:cBhvr>
                                      <p:tavLst>
                                        <p:tav tm="0">
                                          <p:val>
                                            <p:fltVal val="0"/>
                                          </p:val>
                                        </p:tav>
                                        <p:tav tm="100000">
                                          <p:val>
                                            <p:strVal val="#ppt_h"/>
                                          </p:val>
                                        </p:tav>
                                      </p:tavLst>
                                    </p:anim>
                                    <p:animEffect filter="fade" transition="in">
                                      <p:cBhvr>
                                        <p:cTn dur="500" id="9"/>
                                        <p:tgtEl>
                                          <p:spTgt spid="60"/>
                                        </p:tgtEl>
                                      </p:cBhvr>
                                    </p:animEffect>
                                  </p:childTnLst>
                                </p:cTn>
                              </p:par>
                              <p:par>
                                <p:cTn fill="hold" id="10" nodeType="withEffect" presetClass="emph" presetID="26" presetSubtype="0">
                                  <p:stCondLst>
                                    <p:cond delay="500"/>
                                  </p:stCondLst>
                                  <p:childTnLst>
                                    <p:animEffect filter="fade" transition="out">
                                      <p:cBhvr>
                                        <p:cTn dur="500" id="11" tmFilter="0, 0; .2, .5; .8, .5; 1, 0"/>
                                        <p:tgtEl>
                                          <p:spTgt spid="60"/>
                                        </p:tgtEl>
                                      </p:cBhvr>
                                    </p:animEffect>
                                    <p:animScale>
                                      <p:cBhvr>
                                        <p:cTn autoRev="1" dur="250" fill="hold" id="12"/>
                                        <p:tgtEl>
                                          <p:spTgt spid="60"/>
                                        </p:tgtEl>
                                      </p:cBhvr>
                                      <p:by x="105000" y="105000"/>
                                    </p:animScale>
                                  </p:childTnLst>
                                </p:cTn>
                              </p:par>
                              <p:par>
                                <p:cTn fill="hold" id="13" nodeType="withEffect" presetClass="entr" presetID="10" presetSubtype="0">
                                  <p:stCondLst>
                                    <p:cond delay="0"/>
                                  </p:stCondLst>
                                  <p:childTnLst>
                                    <p:set>
                                      <p:cBhvr>
                                        <p:cTn dur="1" fill="hold" id="14">
                                          <p:stCondLst>
                                            <p:cond delay="0"/>
                                          </p:stCondLst>
                                        </p:cTn>
                                        <p:tgtEl>
                                          <p:spTgt spid="75"/>
                                        </p:tgtEl>
                                        <p:attrNameLst>
                                          <p:attrName>style.visibility</p:attrName>
                                        </p:attrNameLst>
                                      </p:cBhvr>
                                      <p:to>
                                        <p:strVal val="visible"/>
                                      </p:to>
                                    </p:set>
                                    <p:animEffect filter="fade" transition="in">
                                      <p:cBhvr>
                                        <p:cTn dur="250" id="15"/>
                                        <p:tgtEl>
                                          <p:spTgt spid="75"/>
                                        </p:tgtEl>
                                      </p:cBhvr>
                                    </p:animEffect>
                                  </p:childTnLst>
                                </p:cTn>
                              </p:par>
                              <p:par>
                                <p:cTn fill="hold" id="16" nodeType="withEffect" presetClass="emph" presetID="26" presetSubtype="0">
                                  <p:stCondLst>
                                    <p:cond delay="250"/>
                                  </p:stCondLst>
                                  <p:childTnLst>
                                    <p:animEffect filter="fade" transition="out">
                                      <p:cBhvr>
                                        <p:cTn dur="500" id="17" tmFilter="0, 0; .2, .5; .8, .5; 1, 0"/>
                                        <p:tgtEl>
                                          <p:spTgt spid="75"/>
                                        </p:tgtEl>
                                      </p:cBhvr>
                                    </p:animEffect>
                                    <p:animScale>
                                      <p:cBhvr>
                                        <p:cTn autoRev="1" dur="250" fill="hold" id="18"/>
                                        <p:tgtEl>
                                          <p:spTgt spid="75"/>
                                        </p:tgtEl>
                                      </p:cBhvr>
                                      <p:by x="105000" y="105000"/>
                                    </p:animScale>
                                  </p:childTnLst>
                                </p:cTn>
                              </p:par>
                              <p:par>
                                <p:cTn fill="hold" id="19" nodeType="withEffect" presetClass="entr" presetID="22" presetSubtype="1">
                                  <p:stCondLst>
                                    <p:cond delay="250"/>
                                  </p:stCondLst>
                                  <p:childTnLst>
                                    <p:set>
                                      <p:cBhvr>
                                        <p:cTn dur="1" fill="hold" id="20">
                                          <p:stCondLst>
                                            <p:cond delay="0"/>
                                          </p:stCondLst>
                                        </p:cTn>
                                        <p:tgtEl>
                                          <p:spTgt spid="36"/>
                                        </p:tgtEl>
                                        <p:attrNameLst>
                                          <p:attrName>style.visibility</p:attrName>
                                        </p:attrNameLst>
                                      </p:cBhvr>
                                      <p:to>
                                        <p:strVal val="visible"/>
                                      </p:to>
                                    </p:set>
                                    <p:animEffect filter="wipe(up)" transition="in">
                                      <p:cBhvr>
                                        <p:cTn dur="250" id="21"/>
                                        <p:tgtEl>
                                          <p:spTgt spid="36"/>
                                        </p:tgtEl>
                                      </p:cBhvr>
                                    </p:animEffect>
                                  </p:childTnLst>
                                </p:cTn>
                              </p:par>
                              <p:par>
                                <p:cTn fill="hold" grpId="0" id="22" nodeType="withEffect" presetClass="entr" presetID="22" presetSubtype="1">
                                  <p:stCondLst>
                                    <p:cond delay="500"/>
                                  </p:stCondLst>
                                  <p:childTnLst>
                                    <p:set>
                                      <p:cBhvr>
                                        <p:cTn dur="1" fill="hold" id="23">
                                          <p:stCondLst>
                                            <p:cond delay="0"/>
                                          </p:stCondLst>
                                        </p:cTn>
                                        <p:tgtEl>
                                          <p:spTgt spid="30"/>
                                        </p:tgtEl>
                                        <p:attrNameLst>
                                          <p:attrName>style.visibility</p:attrName>
                                        </p:attrNameLst>
                                      </p:cBhvr>
                                      <p:to>
                                        <p:strVal val="visible"/>
                                      </p:to>
                                    </p:set>
                                    <p:animEffect filter="wipe(up)" transition="in">
                                      <p:cBhvr>
                                        <p:cTn dur="250" id="24"/>
                                        <p:tgtEl>
                                          <p:spTgt spid="30"/>
                                        </p:tgtEl>
                                      </p:cBhvr>
                                    </p:animEffect>
                                  </p:childTnLst>
                                </p:cTn>
                              </p:par>
                              <p:par>
                                <p:cTn fill="hold" id="25" nodeType="withEffect" presetClass="entr" presetID="22" presetSubtype="8">
                                  <p:stCondLst>
                                    <p:cond delay="750"/>
                                  </p:stCondLst>
                                  <p:childTnLst>
                                    <p:set>
                                      <p:cBhvr>
                                        <p:cTn dur="1" fill="hold" id="26">
                                          <p:stCondLst>
                                            <p:cond delay="0"/>
                                          </p:stCondLst>
                                        </p:cTn>
                                        <p:tgtEl>
                                          <p:spTgt spid="33"/>
                                        </p:tgtEl>
                                        <p:attrNameLst>
                                          <p:attrName>style.visibility</p:attrName>
                                        </p:attrNameLst>
                                      </p:cBhvr>
                                      <p:to>
                                        <p:strVal val="visible"/>
                                      </p:to>
                                    </p:set>
                                    <p:animEffect filter="wipe(left)" transition="in">
                                      <p:cBhvr>
                                        <p:cTn dur="250" id="27"/>
                                        <p:tgtEl>
                                          <p:spTgt spid="33"/>
                                        </p:tgtEl>
                                      </p:cBhvr>
                                    </p:animEffect>
                                  </p:childTnLst>
                                </p:cTn>
                              </p:par>
                              <p:par>
                                <p:cTn fill="hold" id="28" nodeType="withEffect" presetClass="entr" presetID="1" presetSubtype="0">
                                  <p:stCondLst>
                                    <p:cond delay="750"/>
                                  </p:stCondLst>
                                  <p:childTnLst>
                                    <p:set>
                                      <p:cBhvr>
                                        <p:cTn dur="1" fill="hold" id="29">
                                          <p:stCondLst>
                                            <p:cond delay="0"/>
                                          </p:stCondLst>
                                        </p:cTn>
                                        <p:tgtEl>
                                          <p:spTgt spid="39"/>
                                        </p:tgtEl>
                                        <p:attrNameLst>
                                          <p:attrName>style.visibility</p:attrName>
                                        </p:attrNameLst>
                                      </p:cBhvr>
                                      <p:to>
                                        <p:strVal val="visible"/>
                                      </p:to>
                                    </p:set>
                                  </p:childTnLst>
                                </p:cTn>
                              </p:par>
                              <p:par>
                                <p:cTn fill="hold" id="30" nodeType="withEffect" presetClass="emph" presetID="26" presetSubtype="0">
                                  <p:stCondLst>
                                    <p:cond delay="750"/>
                                  </p:stCondLst>
                                  <p:childTnLst>
                                    <p:animEffect filter="fade" transition="out">
                                      <p:cBhvr>
                                        <p:cTn dur="500" id="31" tmFilter="0, 0; .2, .5; .8, .5; 1, 0"/>
                                        <p:tgtEl>
                                          <p:spTgt spid="39"/>
                                        </p:tgtEl>
                                      </p:cBhvr>
                                    </p:animEffect>
                                    <p:animScale>
                                      <p:cBhvr>
                                        <p:cTn autoRev="1" dur="250" fill="hold" id="32"/>
                                        <p:tgtEl>
                                          <p:spTgt spid="39"/>
                                        </p:tgtEl>
                                      </p:cBhvr>
                                      <p:by x="105000" y="105000"/>
                                    </p:animScale>
                                  </p:childTnLst>
                                </p:cTn>
                              </p:par>
                            </p:childTnLst>
                          </p:cTn>
                        </p:par>
                        <p:par>
                          <p:cTn fill="hold" id="33" nodeType="afterGroup">
                            <p:stCondLst>
                              <p:cond delay="1250"/>
                            </p:stCondLst>
                            <p:childTnLst>
                              <p:par>
                                <p:cTn fill="hold" id="34" nodeType="afterEffect" presetClass="entr" presetID="10" presetSubtype="0">
                                  <p:stCondLst>
                                    <p:cond delay="0"/>
                                  </p:stCondLst>
                                  <p:childTnLst>
                                    <p:set>
                                      <p:cBhvr>
                                        <p:cTn dur="1" fill="hold" id="35">
                                          <p:stCondLst>
                                            <p:cond delay="0"/>
                                          </p:stCondLst>
                                        </p:cTn>
                                        <p:tgtEl>
                                          <p:spTgt spid="63"/>
                                        </p:tgtEl>
                                        <p:attrNameLst>
                                          <p:attrName>style.visibility</p:attrName>
                                        </p:attrNameLst>
                                      </p:cBhvr>
                                      <p:to>
                                        <p:strVal val="visible"/>
                                      </p:to>
                                    </p:set>
                                    <p:animEffect filter="fade" transition="in">
                                      <p:cBhvr>
                                        <p:cTn dur="500" id="36"/>
                                        <p:tgtEl>
                                          <p:spTgt spid="63"/>
                                        </p:tgtEl>
                                      </p:cBhvr>
                                    </p:animEffect>
                                  </p:childTnLst>
                                </p:cTn>
                              </p:par>
                              <p:par>
                                <p:cTn fill="hold" id="37" nodeType="withEffect" presetClass="emph" presetID="26" presetSubtype="0">
                                  <p:stCondLst>
                                    <p:cond delay="500"/>
                                  </p:stCondLst>
                                  <p:childTnLst>
                                    <p:animEffect filter="fade" transition="out">
                                      <p:cBhvr>
                                        <p:cTn dur="500" id="38" tmFilter="0, 0; .2, .5; .8, .5; 1, 0"/>
                                        <p:tgtEl>
                                          <p:spTgt spid="63"/>
                                        </p:tgtEl>
                                      </p:cBhvr>
                                    </p:animEffect>
                                    <p:animScale>
                                      <p:cBhvr>
                                        <p:cTn autoRev="1" dur="250" fill="hold" id="39"/>
                                        <p:tgtEl>
                                          <p:spTgt spid="63"/>
                                        </p:tgtEl>
                                      </p:cBhvr>
                                      <p:by x="105000" y="105000"/>
                                    </p:animScale>
                                  </p:childTnLst>
                                </p:cTn>
                              </p:par>
                              <p:par>
                                <p:cTn fill="hold" id="40" nodeType="withEffect" presetClass="entr" presetID="10" presetSubtype="0">
                                  <p:stCondLst>
                                    <p:cond delay="0"/>
                                  </p:stCondLst>
                                  <p:childTnLst>
                                    <p:set>
                                      <p:cBhvr>
                                        <p:cTn dur="1" fill="hold" id="41">
                                          <p:stCondLst>
                                            <p:cond delay="0"/>
                                          </p:stCondLst>
                                        </p:cTn>
                                        <p:tgtEl>
                                          <p:spTgt spid="72"/>
                                        </p:tgtEl>
                                        <p:attrNameLst>
                                          <p:attrName>style.visibility</p:attrName>
                                        </p:attrNameLst>
                                      </p:cBhvr>
                                      <p:to>
                                        <p:strVal val="visible"/>
                                      </p:to>
                                    </p:set>
                                    <p:animEffect filter="fade" transition="in">
                                      <p:cBhvr>
                                        <p:cTn dur="500" id="42"/>
                                        <p:tgtEl>
                                          <p:spTgt spid="72"/>
                                        </p:tgtEl>
                                      </p:cBhvr>
                                    </p:animEffect>
                                  </p:childTnLst>
                                </p:cTn>
                              </p:par>
                              <p:par>
                                <p:cTn fill="hold" id="43" nodeType="withEffect" presetClass="emph" presetID="26" presetSubtype="0">
                                  <p:stCondLst>
                                    <p:cond delay="500"/>
                                  </p:stCondLst>
                                  <p:childTnLst>
                                    <p:animEffect filter="fade" transition="out">
                                      <p:cBhvr>
                                        <p:cTn dur="500" id="44" tmFilter="0, 0; .2, .5; .8, .5; 1, 0"/>
                                        <p:tgtEl>
                                          <p:spTgt spid="72"/>
                                        </p:tgtEl>
                                      </p:cBhvr>
                                    </p:animEffect>
                                    <p:animScale>
                                      <p:cBhvr>
                                        <p:cTn autoRev="1" dur="250" fill="hold" id="45"/>
                                        <p:tgtEl>
                                          <p:spTgt spid="72"/>
                                        </p:tgtEl>
                                      </p:cBhvr>
                                      <p:by x="105000" y="105000"/>
                                    </p:animScale>
                                  </p:childTnLst>
                                </p:cTn>
                              </p:par>
                              <p:par>
                                <p:cTn fill="hold" id="46" nodeType="withEffect" presetClass="entr" presetID="22" presetSubtype="4">
                                  <p:stCondLst>
                                    <p:cond delay="0"/>
                                  </p:stCondLst>
                                  <p:childTnLst>
                                    <p:set>
                                      <p:cBhvr>
                                        <p:cTn dur="1" fill="hold" id="47">
                                          <p:stCondLst>
                                            <p:cond delay="0"/>
                                          </p:stCondLst>
                                        </p:cTn>
                                        <p:tgtEl>
                                          <p:spTgt spid="38"/>
                                        </p:tgtEl>
                                        <p:attrNameLst>
                                          <p:attrName>style.visibility</p:attrName>
                                        </p:attrNameLst>
                                      </p:cBhvr>
                                      <p:to>
                                        <p:strVal val="visible"/>
                                      </p:to>
                                    </p:set>
                                    <p:animEffect filter="wipe(down)" transition="in">
                                      <p:cBhvr>
                                        <p:cTn dur="250" id="48"/>
                                        <p:tgtEl>
                                          <p:spTgt spid="38"/>
                                        </p:tgtEl>
                                      </p:cBhvr>
                                    </p:animEffect>
                                  </p:childTnLst>
                                </p:cTn>
                              </p:par>
                              <p:par>
                                <p:cTn fill="hold" grpId="0" id="49" nodeType="withEffect" presetClass="entr" presetID="22" presetSubtype="4">
                                  <p:stCondLst>
                                    <p:cond delay="250"/>
                                  </p:stCondLst>
                                  <p:childTnLst>
                                    <p:set>
                                      <p:cBhvr>
                                        <p:cTn dur="1" fill="hold" id="50">
                                          <p:stCondLst>
                                            <p:cond delay="0"/>
                                          </p:stCondLst>
                                        </p:cTn>
                                        <p:tgtEl>
                                          <p:spTgt spid="31"/>
                                        </p:tgtEl>
                                        <p:attrNameLst>
                                          <p:attrName>style.visibility</p:attrName>
                                        </p:attrNameLst>
                                      </p:cBhvr>
                                      <p:to>
                                        <p:strVal val="visible"/>
                                      </p:to>
                                    </p:set>
                                    <p:animEffect filter="wipe(down)" transition="in">
                                      <p:cBhvr>
                                        <p:cTn dur="250" id="51"/>
                                        <p:tgtEl>
                                          <p:spTgt spid="31"/>
                                        </p:tgtEl>
                                      </p:cBhvr>
                                    </p:animEffect>
                                  </p:childTnLst>
                                </p:cTn>
                              </p:par>
                              <p:par>
                                <p:cTn fill="hold" id="52" nodeType="withEffect" presetClass="entr" presetID="22" presetSubtype="8">
                                  <p:stCondLst>
                                    <p:cond delay="500"/>
                                  </p:stCondLst>
                                  <p:childTnLst>
                                    <p:set>
                                      <p:cBhvr>
                                        <p:cTn dur="1" fill="hold" id="53">
                                          <p:stCondLst>
                                            <p:cond delay="0"/>
                                          </p:stCondLst>
                                        </p:cTn>
                                        <p:tgtEl>
                                          <p:spTgt spid="34"/>
                                        </p:tgtEl>
                                        <p:attrNameLst>
                                          <p:attrName>style.visibility</p:attrName>
                                        </p:attrNameLst>
                                      </p:cBhvr>
                                      <p:to>
                                        <p:strVal val="visible"/>
                                      </p:to>
                                    </p:set>
                                    <p:animEffect filter="wipe(left)" transition="in">
                                      <p:cBhvr>
                                        <p:cTn dur="250" id="54"/>
                                        <p:tgtEl>
                                          <p:spTgt spid="34"/>
                                        </p:tgtEl>
                                      </p:cBhvr>
                                    </p:animEffect>
                                  </p:childTnLst>
                                </p:cTn>
                              </p:par>
                              <p:par>
                                <p:cTn fill="hold" id="55" nodeType="withEffect" presetClass="entr" presetID="10" presetSubtype="0">
                                  <p:stCondLst>
                                    <p:cond delay="500"/>
                                  </p:stCondLst>
                                  <p:childTnLst>
                                    <p:set>
                                      <p:cBhvr>
                                        <p:cTn dur="1" fill="hold" id="56">
                                          <p:stCondLst>
                                            <p:cond delay="0"/>
                                          </p:stCondLst>
                                        </p:cTn>
                                        <p:tgtEl>
                                          <p:spTgt spid="46"/>
                                        </p:tgtEl>
                                        <p:attrNameLst>
                                          <p:attrName>style.visibility</p:attrName>
                                        </p:attrNameLst>
                                      </p:cBhvr>
                                      <p:to>
                                        <p:strVal val="visible"/>
                                      </p:to>
                                    </p:set>
                                    <p:animEffect filter="fade" transition="in">
                                      <p:cBhvr>
                                        <p:cTn dur="500" id="57"/>
                                        <p:tgtEl>
                                          <p:spTgt spid="46"/>
                                        </p:tgtEl>
                                      </p:cBhvr>
                                    </p:animEffect>
                                  </p:childTnLst>
                                </p:cTn>
                              </p:par>
                              <p:par>
                                <p:cTn fill="hold" id="58" nodeType="withEffect" presetClass="emph" presetID="26" presetSubtype="0">
                                  <p:stCondLst>
                                    <p:cond delay="500"/>
                                  </p:stCondLst>
                                  <p:childTnLst>
                                    <p:animEffect filter="fade" transition="out">
                                      <p:cBhvr>
                                        <p:cTn dur="500" id="59" tmFilter="0, 0; .2, .5; .8, .5; 1, 0"/>
                                        <p:tgtEl>
                                          <p:spTgt spid="46"/>
                                        </p:tgtEl>
                                      </p:cBhvr>
                                    </p:animEffect>
                                    <p:animScale>
                                      <p:cBhvr>
                                        <p:cTn autoRev="1" dur="250" fill="hold" id="60"/>
                                        <p:tgtEl>
                                          <p:spTgt spid="46"/>
                                        </p:tgtEl>
                                      </p:cBhvr>
                                      <p:by x="105000" y="105000"/>
                                    </p:animScale>
                                  </p:childTnLst>
                                </p:cTn>
                              </p:par>
                            </p:childTnLst>
                          </p:cTn>
                        </p:par>
                        <p:par>
                          <p:cTn fill="hold" id="61" nodeType="afterGroup">
                            <p:stCondLst>
                              <p:cond delay="2250"/>
                            </p:stCondLst>
                            <p:childTnLst>
                              <p:par>
                                <p:cTn fill="hold" id="62" nodeType="afterEffect" presetClass="entr" presetID="53" presetSubtype="0">
                                  <p:stCondLst>
                                    <p:cond delay="0"/>
                                  </p:stCondLst>
                                  <p:childTnLst>
                                    <p:set>
                                      <p:cBhvr>
                                        <p:cTn dur="1" fill="hold" id="63">
                                          <p:stCondLst>
                                            <p:cond delay="0"/>
                                          </p:stCondLst>
                                        </p:cTn>
                                        <p:tgtEl>
                                          <p:spTgt spid="66"/>
                                        </p:tgtEl>
                                        <p:attrNameLst>
                                          <p:attrName>style.visibility</p:attrName>
                                        </p:attrNameLst>
                                      </p:cBhvr>
                                      <p:to>
                                        <p:strVal val="visible"/>
                                      </p:to>
                                    </p:set>
                                    <p:anim calcmode="lin" valueType="num">
                                      <p:cBhvr>
                                        <p:cTn dur="500" fill="hold" id="64"/>
                                        <p:tgtEl>
                                          <p:spTgt spid="66"/>
                                        </p:tgtEl>
                                        <p:attrNameLst>
                                          <p:attrName>ppt_w</p:attrName>
                                        </p:attrNameLst>
                                      </p:cBhvr>
                                      <p:tavLst>
                                        <p:tav tm="0">
                                          <p:val>
                                            <p:fltVal val="0"/>
                                          </p:val>
                                        </p:tav>
                                        <p:tav tm="100000">
                                          <p:val>
                                            <p:strVal val="#ppt_w"/>
                                          </p:val>
                                        </p:tav>
                                      </p:tavLst>
                                    </p:anim>
                                    <p:anim calcmode="lin" valueType="num">
                                      <p:cBhvr>
                                        <p:cTn dur="500" fill="hold" id="65"/>
                                        <p:tgtEl>
                                          <p:spTgt spid="66"/>
                                        </p:tgtEl>
                                        <p:attrNameLst>
                                          <p:attrName>ppt_h</p:attrName>
                                        </p:attrNameLst>
                                      </p:cBhvr>
                                      <p:tavLst>
                                        <p:tav tm="0">
                                          <p:val>
                                            <p:fltVal val="0"/>
                                          </p:val>
                                        </p:tav>
                                        <p:tav tm="100000">
                                          <p:val>
                                            <p:strVal val="#ppt_h"/>
                                          </p:val>
                                        </p:tav>
                                      </p:tavLst>
                                    </p:anim>
                                    <p:animEffect filter="fade" transition="in">
                                      <p:cBhvr>
                                        <p:cTn dur="500" id="66"/>
                                        <p:tgtEl>
                                          <p:spTgt spid="66"/>
                                        </p:tgtEl>
                                      </p:cBhvr>
                                    </p:animEffect>
                                  </p:childTnLst>
                                </p:cTn>
                              </p:par>
                              <p:par>
                                <p:cTn fill="hold" id="67" nodeType="withEffect" presetClass="emph" presetID="26" presetSubtype="0">
                                  <p:stCondLst>
                                    <p:cond delay="500"/>
                                  </p:stCondLst>
                                  <p:childTnLst>
                                    <p:animEffect filter="fade" transition="out">
                                      <p:cBhvr>
                                        <p:cTn dur="500" id="68" tmFilter="0, 0; .2, .5; .8, .5; 1, 0"/>
                                        <p:tgtEl>
                                          <p:spTgt spid="66"/>
                                        </p:tgtEl>
                                      </p:cBhvr>
                                    </p:animEffect>
                                    <p:animScale>
                                      <p:cBhvr>
                                        <p:cTn autoRev="1" dur="250" fill="hold" id="69"/>
                                        <p:tgtEl>
                                          <p:spTgt spid="66"/>
                                        </p:tgtEl>
                                      </p:cBhvr>
                                      <p:by x="105000" y="105000"/>
                                    </p:animScale>
                                  </p:childTnLst>
                                </p:cTn>
                              </p:par>
                              <p:par>
                                <p:cTn fill="hold" id="70" nodeType="withEffect" presetClass="entr" presetID="10" presetSubtype="0">
                                  <p:stCondLst>
                                    <p:cond delay="0"/>
                                  </p:stCondLst>
                                  <p:childTnLst>
                                    <p:set>
                                      <p:cBhvr>
                                        <p:cTn dur="1" fill="hold" id="71">
                                          <p:stCondLst>
                                            <p:cond delay="0"/>
                                          </p:stCondLst>
                                        </p:cTn>
                                        <p:tgtEl>
                                          <p:spTgt spid="69"/>
                                        </p:tgtEl>
                                        <p:attrNameLst>
                                          <p:attrName>style.visibility</p:attrName>
                                        </p:attrNameLst>
                                      </p:cBhvr>
                                      <p:to>
                                        <p:strVal val="visible"/>
                                      </p:to>
                                    </p:set>
                                    <p:animEffect filter="fade" transition="in">
                                      <p:cBhvr>
                                        <p:cTn dur="250" id="72"/>
                                        <p:tgtEl>
                                          <p:spTgt spid="69"/>
                                        </p:tgtEl>
                                      </p:cBhvr>
                                    </p:animEffect>
                                  </p:childTnLst>
                                </p:cTn>
                              </p:par>
                              <p:par>
                                <p:cTn fill="hold" id="73" nodeType="withEffect" presetClass="emph" presetID="26" presetSubtype="0">
                                  <p:stCondLst>
                                    <p:cond delay="250"/>
                                  </p:stCondLst>
                                  <p:childTnLst>
                                    <p:animEffect filter="fade" transition="out">
                                      <p:cBhvr>
                                        <p:cTn dur="500" id="74" tmFilter="0, 0; .2, .5; .8, .5; 1, 0"/>
                                        <p:tgtEl>
                                          <p:spTgt spid="69"/>
                                        </p:tgtEl>
                                      </p:cBhvr>
                                    </p:animEffect>
                                    <p:animScale>
                                      <p:cBhvr>
                                        <p:cTn autoRev="1" dur="250" fill="hold" id="75"/>
                                        <p:tgtEl>
                                          <p:spTgt spid="69"/>
                                        </p:tgtEl>
                                      </p:cBhvr>
                                      <p:by x="105000" y="105000"/>
                                    </p:animScale>
                                  </p:childTnLst>
                                </p:cTn>
                              </p:par>
                              <p:par>
                                <p:cTn fill="hold" id="76" nodeType="withEffect" presetClass="entr" presetID="22" presetSubtype="1">
                                  <p:stCondLst>
                                    <p:cond delay="0"/>
                                  </p:stCondLst>
                                  <p:childTnLst>
                                    <p:set>
                                      <p:cBhvr>
                                        <p:cTn dur="1" fill="hold" id="77">
                                          <p:stCondLst>
                                            <p:cond delay="0"/>
                                          </p:stCondLst>
                                        </p:cTn>
                                        <p:tgtEl>
                                          <p:spTgt spid="37"/>
                                        </p:tgtEl>
                                        <p:attrNameLst>
                                          <p:attrName>style.visibility</p:attrName>
                                        </p:attrNameLst>
                                      </p:cBhvr>
                                      <p:to>
                                        <p:strVal val="visible"/>
                                      </p:to>
                                    </p:set>
                                    <p:animEffect filter="wipe(up)" transition="in">
                                      <p:cBhvr>
                                        <p:cTn dur="250" id="78"/>
                                        <p:tgtEl>
                                          <p:spTgt spid="37"/>
                                        </p:tgtEl>
                                      </p:cBhvr>
                                    </p:animEffect>
                                  </p:childTnLst>
                                </p:cTn>
                              </p:par>
                              <p:par>
                                <p:cTn fill="hold" grpId="0" id="79" nodeType="withEffect" presetClass="entr" presetID="22" presetSubtype="1">
                                  <p:stCondLst>
                                    <p:cond delay="250"/>
                                  </p:stCondLst>
                                  <p:childTnLst>
                                    <p:set>
                                      <p:cBhvr>
                                        <p:cTn dur="1" fill="hold" id="80">
                                          <p:stCondLst>
                                            <p:cond delay="0"/>
                                          </p:stCondLst>
                                        </p:cTn>
                                        <p:tgtEl>
                                          <p:spTgt spid="32"/>
                                        </p:tgtEl>
                                        <p:attrNameLst>
                                          <p:attrName>style.visibility</p:attrName>
                                        </p:attrNameLst>
                                      </p:cBhvr>
                                      <p:to>
                                        <p:strVal val="visible"/>
                                      </p:to>
                                    </p:set>
                                    <p:animEffect filter="wipe(up)" transition="in">
                                      <p:cBhvr>
                                        <p:cTn dur="250" id="81"/>
                                        <p:tgtEl>
                                          <p:spTgt spid="32"/>
                                        </p:tgtEl>
                                      </p:cBhvr>
                                    </p:animEffect>
                                  </p:childTnLst>
                                </p:cTn>
                              </p:par>
                              <p:par>
                                <p:cTn fill="hold" id="82" nodeType="withEffect" presetClass="entr" presetID="22" presetSubtype="8">
                                  <p:stCondLst>
                                    <p:cond delay="500"/>
                                  </p:stCondLst>
                                  <p:childTnLst>
                                    <p:set>
                                      <p:cBhvr>
                                        <p:cTn dur="1" fill="hold" id="83">
                                          <p:stCondLst>
                                            <p:cond delay="0"/>
                                          </p:stCondLst>
                                        </p:cTn>
                                        <p:tgtEl>
                                          <p:spTgt spid="35"/>
                                        </p:tgtEl>
                                        <p:attrNameLst>
                                          <p:attrName>style.visibility</p:attrName>
                                        </p:attrNameLst>
                                      </p:cBhvr>
                                      <p:to>
                                        <p:strVal val="visible"/>
                                      </p:to>
                                    </p:set>
                                    <p:animEffect filter="wipe(left)" transition="in">
                                      <p:cBhvr>
                                        <p:cTn dur="250" id="84"/>
                                        <p:tgtEl>
                                          <p:spTgt spid="35"/>
                                        </p:tgtEl>
                                      </p:cBhvr>
                                    </p:animEffect>
                                  </p:childTnLst>
                                </p:cTn>
                              </p:par>
                              <p:par>
                                <p:cTn fill="hold" id="85" nodeType="withEffect" presetClass="entr" presetID="1" presetSubtype="0">
                                  <p:stCondLst>
                                    <p:cond delay="500"/>
                                  </p:stCondLst>
                                  <p:childTnLst>
                                    <p:set>
                                      <p:cBhvr>
                                        <p:cTn dur="1" fill="hold" id="86">
                                          <p:stCondLst>
                                            <p:cond delay="0"/>
                                          </p:stCondLst>
                                        </p:cTn>
                                        <p:tgtEl>
                                          <p:spTgt spid="53"/>
                                        </p:tgtEl>
                                        <p:attrNameLst>
                                          <p:attrName>style.visibility</p:attrName>
                                        </p:attrNameLst>
                                      </p:cBhvr>
                                      <p:to>
                                        <p:strVal val="visible"/>
                                      </p:to>
                                    </p:set>
                                  </p:childTnLst>
                                </p:cTn>
                              </p:par>
                              <p:par>
                                <p:cTn fill="hold" id="87" nodeType="withEffect" presetClass="emph" presetID="26" presetSubtype="0">
                                  <p:stCondLst>
                                    <p:cond delay="500"/>
                                  </p:stCondLst>
                                  <p:childTnLst>
                                    <p:animEffect filter="fade" transition="out">
                                      <p:cBhvr>
                                        <p:cTn dur="500" id="88" tmFilter="0, 0; .2, .5; .8, .5; 1, 0"/>
                                        <p:tgtEl>
                                          <p:spTgt spid="53"/>
                                        </p:tgtEl>
                                      </p:cBhvr>
                                    </p:animEffect>
                                    <p:animScale>
                                      <p:cBhvr>
                                        <p:cTn autoRev="1" dur="250" fill="hold" id="89"/>
                                        <p:tgtEl>
                                          <p:spTgt spid="53"/>
                                        </p:tgtEl>
                                      </p:cBhvr>
                                      <p:by x="105000" y="105000"/>
                                    </p:animScale>
                                  </p:childTnLst>
                                </p:cTn>
                              </p:par>
                            </p:childTnLst>
                          </p:cTn>
                        </p:par>
                        <p:par>
                          <p:cTn fill="hold" id="90" nodeType="afterGroup">
                            <p:stCondLst>
                              <p:cond delay="3250"/>
                            </p:stCondLst>
                            <p:childTnLst>
                              <p:par>
                                <p:cTn fill="hold" grpId="0" id="91" nodeType="afterEffect" presetClass="entr" presetID="22" presetSubtype="8">
                                  <p:stCondLst>
                                    <p:cond delay="0"/>
                                  </p:stCondLst>
                                  <p:childTnLst>
                                    <p:set>
                                      <p:cBhvr>
                                        <p:cTn dur="1" fill="hold" id="92">
                                          <p:stCondLst>
                                            <p:cond delay="0"/>
                                          </p:stCondLst>
                                        </p:cTn>
                                        <p:tgtEl>
                                          <p:spTgt spid="28"/>
                                        </p:tgtEl>
                                        <p:attrNameLst>
                                          <p:attrName>style.visibility</p:attrName>
                                        </p:attrNameLst>
                                      </p:cBhvr>
                                      <p:to>
                                        <p:strVal val="visible"/>
                                      </p:to>
                                    </p:set>
                                    <p:animEffect filter="wipe(left)" transition="in">
                                      <p:cBhvr>
                                        <p:cTn dur="250" id="93"/>
                                        <p:tgtEl>
                                          <p:spTgt spid="28"/>
                                        </p:tgtEl>
                                      </p:cBhvr>
                                    </p:animEffect>
                                  </p:childTnLst>
                                </p:cTn>
                              </p:par>
                            </p:childTnLst>
                          </p:cTn>
                        </p:par>
                        <p:par>
                          <p:cTn fill="hold" id="94" nodeType="afterGroup">
                            <p:stCondLst>
                              <p:cond delay="3500"/>
                            </p:stCondLst>
                            <p:childTnLst>
                              <p:par>
                                <p:cTn decel="100000" fill="hold" grpId="0" id="95" nodeType="afterEffect" presetClass="entr" presetID="50" presetSubtype="0">
                                  <p:stCondLst>
                                    <p:cond delay="0"/>
                                  </p:stCondLst>
                                  <p:childTnLst>
                                    <p:set>
                                      <p:cBhvr>
                                        <p:cTn dur="1" fill="hold" id="96">
                                          <p:stCondLst>
                                            <p:cond delay="0"/>
                                          </p:stCondLst>
                                        </p:cTn>
                                        <p:tgtEl>
                                          <p:spTgt spid="29"/>
                                        </p:tgtEl>
                                        <p:attrNameLst>
                                          <p:attrName>style.visibility</p:attrName>
                                        </p:attrNameLst>
                                      </p:cBhvr>
                                      <p:to>
                                        <p:strVal val="visible"/>
                                      </p:to>
                                    </p:set>
                                    <p:anim calcmode="lin" valueType="num">
                                      <p:cBhvr>
                                        <p:cTn dur="1000" fill="hold" id="97"/>
                                        <p:tgtEl>
                                          <p:spTgt spid="29"/>
                                        </p:tgtEl>
                                        <p:attrNameLst>
                                          <p:attrName>ppt_w</p:attrName>
                                        </p:attrNameLst>
                                      </p:cBhvr>
                                      <p:tavLst>
                                        <p:tav tm="0">
                                          <p:val>
                                            <p:strVal val="#ppt_w+.3"/>
                                          </p:val>
                                        </p:tav>
                                        <p:tav tm="100000">
                                          <p:val>
                                            <p:strVal val="#ppt_w"/>
                                          </p:val>
                                        </p:tav>
                                      </p:tavLst>
                                    </p:anim>
                                    <p:anim calcmode="lin" valueType="num">
                                      <p:cBhvr>
                                        <p:cTn dur="1000" fill="hold" id="98"/>
                                        <p:tgtEl>
                                          <p:spTgt spid="29"/>
                                        </p:tgtEl>
                                        <p:attrNameLst>
                                          <p:attrName>ppt_h</p:attrName>
                                        </p:attrNameLst>
                                      </p:cBhvr>
                                      <p:tavLst>
                                        <p:tav tm="0">
                                          <p:val>
                                            <p:strVal val="#ppt_h"/>
                                          </p:val>
                                        </p:tav>
                                        <p:tav tm="100000">
                                          <p:val>
                                            <p:strVal val="#ppt_h"/>
                                          </p:val>
                                        </p:tav>
                                      </p:tavLst>
                                    </p:anim>
                                    <p:animEffect filter="fade" transition="in">
                                      <p:cBhvr>
                                        <p:cTn dur="1000" id="9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32"/>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075806"/>
            <a:ext cx="9148381" cy="2067694"/>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1729830" y="3465063"/>
            <a:ext cx="5684341" cy="640080"/>
          </a:xfrm>
          <a:prstGeom prst="rect">
            <a:avLst/>
          </a:prstGeom>
          <a:noFill/>
        </p:spPr>
        <p:txBody>
          <a:bodyPr rtlCol="0" wrap="square">
            <a:spAutoFit/>
          </a:bodyPr>
          <a:lstStyle/>
          <a:p>
            <a:pPr algn="ctr"/>
            <a:r>
              <a:rPr altLang="en-US" b="1" lang="zh-CN" smtClean="0" sz="3600">
                <a:solidFill>
                  <a:schemeClr val="bg1"/>
                </a:solidFill>
                <a:latin charset="-122" pitchFamily="34" typeface="微软雅黑"/>
                <a:ea charset="-122" pitchFamily="34" typeface="微软雅黑"/>
              </a:rPr>
              <a:t>感谢各位领导的认真聆听！</a:t>
            </a:r>
          </a:p>
        </p:txBody>
      </p:sp>
      <p:sp>
        <p:nvSpPr>
          <p:cNvPr id="9" name="TextBox 8"/>
          <p:cNvSpPr txBox="1"/>
          <p:nvPr/>
        </p:nvSpPr>
        <p:spPr>
          <a:xfrm>
            <a:off x="2236122" y="4280196"/>
            <a:ext cx="4680519" cy="304800"/>
          </a:xfrm>
          <a:prstGeom prst="rect">
            <a:avLst/>
          </a:prstGeom>
          <a:noFill/>
        </p:spPr>
        <p:txBody>
          <a:bodyPr rtlCol="0" wrap="square">
            <a:spAutoFit/>
          </a:bodyPr>
          <a:lstStyle/>
          <a:p>
            <a:pPr algn="ctr"/>
            <a:r>
              <a:rPr altLang="zh-CN" b="1" lang="en-US" smtClean="0" sz="1400">
                <a:solidFill>
                  <a:schemeClr val="bg1"/>
                </a:solidFill>
                <a:latin charset="-122" pitchFamily="34" typeface="微软雅黑"/>
                <a:ea charset="-122" pitchFamily="34" typeface="微软雅黑"/>
              </a:rPr>
              <a:t>——适用于工作计划总结会议汇报述职报告等——</a:t>
            </a:r>
          </a:p>
        </p:txBody>
      </p:sp>
      <p:pic>
        <p:nvPicPr>
          <p:cNvPr id="12" name="图片 11"/>
          <p:cNvPicPr>
            <a:picLocks noChangeAspect="1"/>
          </p:cNvPicPr>
          <p:nvPr/>
        </p:nvPicPr>
        <p:blipFill>
          <a:blip r:embed="rId3">
            <a:extLst>
              <a:ext uri="{28A0092B-C50C-407E-A947-70E740481C1C}">
                <a14:useLocalDpi val="0"/>
              </a:ext>
            </a:extLst>
          </a:blip>
          <a:stretch>
            <a:fillRect/>
          </a:stretch>
        </p:blipFill>
        <p:spPr>
          <a:xfrm>
            <a:off x="175307" y="169480"/>
            <a:ext cx="1846945" cy="359991"/>
          </a:xfrm>
          <a:prstGeom prst="rect">
            <a:avLst/>
          </a:prstGeom>
        </p:spPr>
      </p:pic>
      <p:sp>
        <p:nvSpPr>
          <p:cNvPr id="13" name="矩形 12"/>
          <p:cNvSpPr/>
          <p:nvPr/>
        </p:nvSpPr>
        <p:spPr>
          <a:xfrm>
            <a:off x="17451" y="2931790"/>
            <a:ext cx="9148381" cy="45719"/>
          </a:xfrm>
          <a:prstGeom prst="rect">
            <a:avLst/>
          </a:prstGeom>
          <a:solidFill>
            <a:srgbClr val="E62129"/>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a:off x="3081120" y="51470"/>
            <a:ext cx="2648074" cy="2834331"/>
            <a:chOff x="2952975" y="961285"/>
            <a:chExt cx="2406639" cy="2575914"/>
          </a:xfrm>
        </p:grpSpPr>
        <p:pic>
          <p:nvPicPr>
            <p:cNvPr id="15" name="图片 14"/>
            <p:cNvPicPr>
              <a:picLocks noChangeAspect="1"/>
            </p:cNvPicPr>
            <p:nvPr/>
          </p:nvPicPr>
          <p:blipFill>
            <a:blip r:embed="rId4">
              <a:extLst>
                <a:ext uri="{28A0092B-C50C-407E-A947-70E740481C1C}">
                  <a14:useLocalDpi val="0"/>
                </a:ext>
              </a:extLst>
            </a:blip>
            <a:stretch>
              <a:fillRect/>
            </a:stretch>
          </p:blipFill>
          <p:spPr>
            <a:xfrm>
              <a:off x="2952975" y="961285"/>
              <a:ext cx="2406639" cy="2575914"/>
            </a:xfrm>
            <a:prstGeom prst="rect">
              <a:avLst/>
            </a:prstGeom>
          </p:spPr>
        </p:pic>
        <p:pic>
          <p:nvPicPr>
            <p:cNvPr id="16" name="图片 15"/>
            <p:cNvPicPr>
              <a:picLocks noChangeAspect="1"/>
            </p:cNvPicPr>
            <p:nvPr/>
          </p:nvPicPr>
          <p:blipFill>
            <a:blip r:embed="rId5">
              <a:extLst>
                <a:ext uri="{28A0092B-C50C-407E-A947-70E740481C1C}">
                  <a14:useLocalDpi val="0"/>
                </a:ext>
              </a:extLst>
            </a:blip>
            <a:stretch>
              <a:fillRect/>
            </a:stretch>
          </p:blipFill>
          <p:spPr>
            <a:xfrm>
              <a:off x="3195399" y="2143039"/>
              <a:ext cx="1308855" cy="674279"/>
            </a:xfrm>
            <a:prstGeom prst="rect">
              <a:avLst/>
            </a:prstGeom>
          </p:spPr>
        </p:pic>
      </p:grpSp>
    </p:spTree>
    <p:extLst>
      <p:ext uri="{BB962C8B-B14F-4D97-AF65-F5344CB8AC3E}">
        <p14:creationId val="3970251546"/>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3"/>
                                        </p:tgtEl>
                                        <p:attrNameLst>
                                          <p:attrName>style.visibility</p:attrName>
                                        </p:attrNameLst>
                                      </p:cBhvr>
                                      <p:to>
                                        <p:strVal val="visible"/>
                                      </p:to>
                                    </p:set>
                                    <p:animEffect filter="wipe(left)" transition="in">
                                      <p:cBhvr>
                                        <p:cTn dur="500" id="11"/>
                                        <p:tgtEl>
                                          <p:spTgt spid="13"/>
                                        </p:tgtEl>
                                      </p:cBhvr>
                                    </p:animEffect>
                                  </p:childTnLst>
                                </p:cTn>
                              </p:par>
                            </p:childTnLst>
                          </p:cTn>
                        </p:par>
                        <p:par>
                          <p:cTn fill="hold" id="12" nodeType="afterGroup">
                            <p:stCondLst>
                              <p:cond delay="1000"/>
                            </p:stCondLst>
                            <p:childTnLst>
                              <p:par>
                                <p:cTn fill="hold" id="13" nodeType="afterEffect" presetClass="entr" presetID="2" presetSubtype="8">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1000" fill="hold" id="15"/>
                                        <p:tgtEl>
                                          <p:spTgt spid="14"/>
                                        </p:tgtEl>
                                        <p:attrNameLst>
                                          <p:attrName>ppt_x</p:attrName>
                                        </p:attrNameLst>
                                      </p:cBhvr>
                                      <p:tavLst>
                                        <p:tav tm="0">
                                          <p:val>
                                            <p:strVal val="0-#ppt_w/2"/>
                                          </p:val>
                                        </p:tav>
                                        <p:tav tm="100000">
                                          <p:val>
                                            <p:strVal val="#ppt_x"/>
                                          </p:val>
                                        </p:tav>
                                      </p:tavLst>
                                    </p:anim>
                                    <p:anim calcmode="lin" valueType="num">
                                      <p:cBhvr additive="base">
                                        <p:cTn dur="1000" fill="hold" id="16"/>
                                        <p:tgtEl>
                                          <p:spTgt spid="1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000"/>
                            </p:stCondLst>
                            <p:childTnLst>
                              <p:par>
                                <p:cTn fill="hold" grpId="0" id="18" nodeType="afterEffect" presetClass="entr" presetID="22" presetSubtype="8">
                                  <p:stCondLst>
                                    <p:cond delay="0"/>
                                  </p:stCondLst>
                                  <p:childTnLst>
                                    <p:set>
                                      <p:cBhvr>
                                        <p:cTn dur="1" fill="hold" id="19">
                                          <p:stCondLst>
                                            <p:cond delay="0"/>
                                          </p:stCondLst>
                                        </p:cTn>
                                        <p:tgtEl>
                                          <p:spTgt spid="8"/>
                                        </p:tgtEl>
                                        <p:attrNameLst>
                                          <p:attrName>style.visibility</p:attrName>
                                        </p:attrNameLst>
                                      </p:cBhvr>
                                      <p:to>
                                        <p:strVal val="visible"/>
                                      </p:to>
                                    </p:set>
                                    <p:animEffect filter="wipe(left)" transition="in">
                                      <p:cBhvr>
                                        <p:cTn dur="1000" id="20"/>
                                        <p:tgtEl>
                                          <p:spTgt spid="8"/>
                                        </p:tgtEl>
                                      </p:cBhvr>
                                    </p:animEffect>
                                  </p:childTnLst>
                                </p:cTn>
                              </p:par>
                            </p:childTnLst>
                          </p:cTn>
                        </p:par>
                        <p:par>
                          <p:cTn fill="hold" id="21" nodeType="afterGroup">
                            <p:stCondLst>
                              <p:cond delay="3000"/>
                            </p:stCondLst>
                            <p:childTnLst>
                              <p:par>
                                <p:cTn fill="hold" grpId="0" id="22" nodeType="afterEffect" presetClass="entr" presetID="42"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1000" id="24"/>
                                        <p:tgtEl>
                                          <p:spTgt spid="9"/>
                                        </p:tgtEl>
                                      </p:cBhvr>
                                    </p:animEffect>
                                    <p:anim calcmode="lin" valueType="num">
                                      <p:cBhvr>
                                        <p:cTn dur="1000" fill="hold" id="25"/>
                                        <p:tgtEl>
                                          <p:spTgt spid="9"/>
                                        </p:tgtEl>
                                        <p:attrNameLst>
                                          <p:attrName>ppt_x</p:attrName>
                                        </p:attrNameLst>
                                      </p:cBhvr>
                                      <p:tavLst>
                                        <p:tav tm="0">
                                          <p:val>
                                            <p:strVal val="#ppt_x"/>
                                          </p:val>
                                        </p:tav>
                                        <p:tav tm="100000">
                                          <p:val>
                                            <p:strVal val="#ppt_x"/>
                                          </p:val>
                                        </p:tav>
                                      </p:tavLst>
                                    </p:anim>
                                    <p:anim calcmode="lin" valueType="num">
                                      <p:cBhvr>
                                        <p:cTn dur="1000" fill="hold" id="26"/>
                                        <p:tgtEl>
                                          <p:spTgt spid="9"/>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4000"/>
                            </p:stCondLst>
                            <p:childTnLst>
                              <p:par>
                                <p:cTn fill="hold" id="28" nodeType="afterEffect" presetClass="entr" presetID="2" presetSubtype="8">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fill="hold" id="30"/>
                                        <p:tgtEl>
                                          <p:spTgt spid="12"/>
                                        </p:tgtEl>
                                        <p:attrNameLst>
                                          <p:attrName>ppt_x</p:attrName>
                                        </p:attrNameLst>
                                      </p:cBhvr>
                                      <p:tavLst>
                                        <p:tav tm="0">
                                          <p:val>
                                            <p:strVal val="0-#ppt_w/2"/>
                                          </p:val>
                                        </p:tav>
                                        <p:tav tm="100000">
                                          <p:val>
                                            <p:strVal val="#ppt_x"/>
                                          </p:val>
                                        </p:tav>
                                      </p:tavLst>
                                    </p:anim>
                                    <p:anim calcmode="lin" valueType="num">
                                      <p:cBhvr additive="base">
                                        <p:cTn dur="500" fill="hold" id="31"/>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9"/>
      <p:bldP grpId="0"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
        <p:nvSpPr>
          <p:cNvPr id="3" name="Freeform 42"/>
          <p:cNvSpPr/>
          <p:nvPr/>
        </p:nvSpPr>
        <p:spPr bwMode="auto">
          <a:xfrm>
            <a:off x="1895728" y="1355996"/>
            <a:ext cx="2433560" cy="554703"/>
          </a:xfrm>
          <a:custGeom>
            <a:gdLst>
              <a:gd fmla="*/ 0 w 4673" name="T0"/>
              <a:gd fmla="*/ 739775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34272" lIns="68543" rIns="68543" tIns="34272"/>
          <a:lstStyle/>
          <a:p>
            <a:endParaRPr altLang="en-US" lang="zh-CN">
              <a:solidFill>
                <a:schemeClr val="tx1">
                  <a:lumMod val="75000"/>
                  <a:lumOff val="25000"/>
                </a:schemeClr>
              </a:solidFill>
            </a:endParaRPr>
          </a:p>
        </p:txBody>
      </p:sp>
      <p:sp>
        <p:nvSpPr>
          <p:cNvPr id="4" name="Freeform 42"/>
          <p:cNvSpPr/>
          <p:nvPr/>
        </p:nvSpPr>
        <p:spPr bwMode="auto">
          <a:xfrm flipH="1">
            <a:off x="4921582" y="1355996"/>
            <a:ext cx="2433561" cy="554703"/>
          </a:xfrm>
          <a:custGeom>
            <a:gdLst>
              <a:gd fmla="*/ 0 w 4673" name="T0"/>
              <a:gd fmla="*/ 739775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34272" lIns="68543" rIns="68543" tIns="34272"/>
          <a:lstStyle/>
          <a:p>
            <a:endParaRPr altLang="en-US" lang="zh-CN">
              <a:solidFill>
                <a:schemeClr val="tx1">
                  <a:lumMod val="75000"/>
                  <a:lumOff val="25000"/>
                </a:schemeClr>
              </a:solidFill>
            </a:endParaRPr>
          </a:p>
        </p:txBody>
      </p:sp>
      <p:sp>
        <p:nvSpPr>
          <p:cNvPr id="5" name="Freeform 42"/>
          <p:cNvSpPr/>
          <p:nvPr/>
        </p:nvSpPr>
        <p:spPr bwMode="auto">
          <a:xfrm flipV="1">
            <a:off x="1895728" y="3854539"/>
            <a:ext cx="2433560" cy="553512"/>
          </a:xfrm>
          <a:custGeom>
            <a:gdLst>
              <a:gd fmla="*/ 0 w 4673" name="T0"/>
              <a:gd fmla="*/ 738187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34272" lIns="68543" rIns="68543" tIns="34272"/>
          <a:lstStyle/>
          <a:p>
            <a:endParaRPr altLang="en-US" lang="zh-CN">
              <a:solidFill>
                <a:schemeClr val="tx1">
                  <a:lumMod val="75000"/>
                  <a:lumOff val="25000"/>
                </a:schemeClr>
              </a:solidFill>
            </a:endParaRPr>
          </a:p>
        </p:txBody>
      </p:sp>
      <p:sp>
        <p:nvSpPr>
          <p:cNvPr id="6" name="Freeform 42"/>
          <p:cNvSpPr/>
          <p:nvPr/>
        </p:nvSpPr>
        <p:spPr bwMode="auto">
          <a:xfrm flipH="1" flipV="1">
            <a:off x="4921582" y="3854539"/>
            <a:ext cx="2433561" cy="553512"/>
          </a:xfrm>
          <a:custGeom>
            <a:gdLst>
              <a:gd fmla="*/ 0 w 4673" name="T0"/>
              <a:gd fmla="*/ 738187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34272" lIns="68543" rIns="68543" tIns="34272"/>
          <a:lstStyle/>
          <a:p>
            <a:endParaRPr altLang="en-US" lang="zh-CN">
              <a:solidFill>
                <a:schemeClr val="tx1">
                  <a:lumMod val="75000"/>
                  <a:lumOff val="25000"/>
                </a:schemeClr>
              </a:solidFill>
            </a:endParaRPr>
          </a:p>
        </p:txBody>
      </p:sp>
      <p:sp>
        <p:nvSpPr>
          <p:cNvPr id="7" name="TextBox 33"/>
          <p:cNvSpPr txBox="1">
            <a:spLocks noChangeArrowheads="1"/>
          </p:cNvSpPr>
          <p:nvPr/>
        </p:nvSpPr>
        <p:spPr bwMode="auto">
          <a:xfrm>
            <a:off x="3045530" y="2763078"/>
            <a:ext cx="3129523" cy="342864"/>
          </a:xfrm>
          <a:prstGeom prst="rect">
            <a:avLst/>
          </a:prstGeom>
          <a:noFill/>
          <a:ln>
            <a:noFill/>
          </a:ln>
        </p:spPr>
        <p:txBody>
          <a:bodyPr bIns="34272" lIns="68543" rIns="68543" tIns="34272" wrap="none">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zh-CN" b="1" lang="en-US" smtClean="0" sz="1800">
                <a:solidFill>
                  <a:schemeClr val="tx1">
                    <a:lumMod val="75000"/>
                    <a:lumOff val="25000"/>
                  </a:schemeClr>
                </a:solidFill>
                <a:latin charset="-122" pitchFamily="34" typeface="微软雅黑"/>
              </a:rPr>
              <a:t>2017年1月，我们的工作简述</a:t>
            </a:r>
          </a:p>
        </p:txBody>
      </p:sp>
      <p:grpSp>
        <p:nvGrpSpPr>
          <p:cNvPr id="8" name="组合 34"/>
          <p:cNvGrpSpPr/>
          <p:nvPr/>
        </p:nvGrpSpPr>
        <p:grpSpPr>
          <a:xfrm>
            <a:off x="1475656" y="1857133"/>
            <a:ext cx="865134" cy="866574"/>
            <a:chExt cx="1154113" cy="1155699"/>
          </a:xfrm>
          <a:solidFill>
            <a:schemeClr val="bg1">
              <a:lumMod val="65000"/>
            </a:schemeClr>
          </a:solidFill>
        </p:grpSpPr>
        <p:sp>
          <p:nvSpPr>
            <p:cNvPr id="9" name="Oval 30"/>
            <p:cNvSpPr>
              <a:spLocks noChangeArrowheads="1"/>
            </p:cNvSpPr>
            <p:nvPr/>
          </p:nvSpPr>
          <p:spPr bwMode="auto">
            <a:xfrm>
              <a:off x="0" y="0"/>
              <a:ext cx="1154113" cy="1155699"/>
            </a:xfrm>
            <a:prstGeom prst="ellipse">
              <a:avLst/>
            </a:prstGeom>
            <a:solidFill>
              <a:srgbClr val="2F318B"/>
            </a:solidFill>
            <a:ln>
              <a:noFill/>
            </a:ln>
            <a:effectLst/>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endParaRPr altLang="en-US" lang="zh-CN" sz="1300">
                <a:solidFill>
                  <a:schemeClr val="tx1">
                    <a:lumMod val="75000"/>
                    <a:lumOff val="25000"/>
                  </a:schemeClr>
                </a:solidFill>
                <a:ea charset="-122" pitchFamily="2" typeface="宋体"/>
              </a:endParaRPr>
            </a:p>
          </p:txBody>
        </p:sp>
        <p:sp>
          <p:nvSpPr>
            <p:cNvPr id="10" name="Freeform 34"/>
            <p:cNvSpPr>
              <a:spLocks noEditPoints="1"/>
            </p:cNvSpPr>
            <p:nvPr/>
          </p:nvSpPr>
          <p:spPr bwMode="auto">
            <a:xfrm>
              <a:off x="266700" y="128587"/>
              <a:ext cx="638175" cy="868362"/>
            </a:xfrm>
            <a:custGeom>
              <a:gdLst>
                <a:gd fmla="*/ 128715 w 709" name="T0"/>
                <a:gd fmla="*/ 322149 h 965" name="T1"/>
                <a:gd fmla="*/ 196223 w 709" name="T2"/>
                <a:gd fmla="*/ 480524 h 965" name="T3"/>
                <a:gd fmla="*/ 251130 w 709" name="T4"/>
                <a:gd fmla="*/ 607403 h 965" name="T5"/>
                <a:gd fmla="*/ 374444 w 709" name="T6"/>
                <a:gd fmla="*/ 611003 h 965" name="T7"/>
                <a:gd fmla="*/ 401447 w 709" name="T8"/>
                <a:gd fmla="*/ 560611 h 965" name="T9"/>
                <a:gd fmla="*/ 469855 w 709" name="T10"/>
                <a:gd fmla="*/ 432831 h 965" name="T11"/>
                <a:gd fmla="*/ 319538 w 709" name="T12"/>
                <a:gd fmla="*/ 132279 h 965" name="T13"/>
                <a:gd fmla="*/ 264631 w 709" name="T14"/>
                <a:gd fmla="*/ 650597 h 965" name="T15"/>
                <a:gd fmla="*/ 201624 w 709" name="T16"/>
                <a:gd fmla="*/ 578608 h 965" name="T17"/>
                <a:gd fmla="*/ 135916 w 709" name="T18"/>
                <a:gd fmla="*/ 455328 h 965" name="T19"/>
                <a:gd fmla="*/ 319538 w 709" name="T20"/>
                <a:gd fmla="*/ 91785 h 965" name="T21"/>
                <a:gd fmla="*/ 503159 w 709" name="T22"/>
                <a:gd fmla="*/ 455328 h 965" name="T23"/>
                <a:gd fmla="*/ 436551 w 709" name="T24"/>
                <a:gd fmla="*/ 578608 h 965" name="T25"/>
                <a:gd fmla="*/ 374444 w 709" name="T26"/>
                <a:gd fmla="*/ 650597 h 965" name="T27"/>
                <a:gd fmla="*/ 228627 w 709" name="T28"/>
                <a:gd fmla="*/ 778376 h 965" name="T29"/>
                <a:gd fmla="*/ 383445 w 709" name="T30"/>
                <a:gd fmla="*/ 807172 h 965" name="T31"/>
                <a:gd fmla="*/ 383445 w 709" name="T32"/>
                <a:gd fmla="*/ 748681 h 965" name="T33"/>
                <a:gd fmla="*/ 246629 w 709" name="T34"/>
                <a:gd fmla="*/ 796373 h 965" name="T35"/>
                <a:gd fmla="*/ 395146 w 709" name="T36"/>
                <a:gd fmla="*/ 796373 h 965" name="T37"/>
                <a:gd fmla="*/ 413149 w 709" name="T38"/>
                <a:gd fmla="*/ 778376 h 965" name="T39"/>
                <a:gd fmla="*/ 228627 w 709" name="T40"/>
                <a:gd fmla="*/ 685691 h 965" name="T41"/>
                <a:gd fmla="*/ 413149 w 709" name="T42"/>
                <a:gd fmla="*/ 778376 h 965" name="T43"/>
                <a:gd fmla="*/ 411348 w 709" name="T44"/>
                <a:gd fmla="*/ 362642 h 965" name="T45"/>
                <a:gd fmla="*/ 349241 w 709" name="T46"/>
                <a:gd fmla="*/ 424733 h 965" name="T47"/>
                <a:gd fmla="*/ 288934 w 709" name="T48"/>
                <a:gd fmla="*/ 424733 h 965" name="T49"/>
                <a:gd fmla="*/ 226827 w 709" name="T50"/>
                <a:gd fmla="*/ 362642 h 965" name="T51"/>
                <a:gd fmla="*/ 226827 w 709" name="T52"/>
                <a:gd fmla="*/ 302352 h 965" name="T53"/>
                <a:gd fmla="*/ 288934 w 709" name="T54"/>
                <a:gd fmla="*/ 239362 h 965" name="T55"/>
                <a:gd fmla="*/ 349241 w 709" name="T56"/>
                <a:gd fmla="*/ 239362 h 965" name="T57"/>
                <a:gd fmla="*/ 411348 w 709" name="T58"/>
                <a:gd fmla="*/ 302352 h 965" name="T59"/>
                <a:gd fmla="*/ 612972 w 709" name="T60"/>
                <a:gd fmla="*/ 293353 h 965" name="T61"/>
                <a:gd fmla="*/ 580568 w 709" name="T62"/>
                <a:gd fmla="*/ 322149 h 965" name="T63"/>
                <a:gd fmla="*/ 612972 w 709" name="T64"/>
                <a:gd fmla="*/ 341046 h 965" name="T65"/>
                <a:gd fmla="*/ 612972 w 709" name="T66"/>
                <a:gd fmla="*/ 293353 h 965" name="T67"/>
                <a:gd fmla="*/ 542764 w 709" name="T68"/>
                <a:gd fmla="*/ 127780 h 965" name="T69"/>
                <a:gd fmla="*/ 509460 w 709" name="T70"/>
                <a:gd fmla="*/ 94485 h 965" name="T71"/>
                <a:gd fmla="*/ 518461 w 709" name="T72"/>
                <a:gd fmla="*/ 152976 h 965" name="T73"/>
                <a:gd fmla="*/ 342040 w 709" name="T74"/>
                <a:gd fmla="*/ 61190 h 965" name="T75"/>
                <a:gd fmla="*/ 318637 w 709" name="T76"/>
                <a:gd fmla="*/ 0 h 965" name="T77"/>
                <a:gd fmla="*/ 294335 w 709" name="T78"/>
                <a:gd fmla="*/ 61190 h 965" name="T79"/>
                <a:gd fmla="*/ 117014 w 709" name="T80"/>
                <a:gd fmla="*/ 155675 h 965" name="T81"/>
                <a:gd fmla="*/ 127815 w 709" name="T82"/>
                <a:gd fmla="*/ 98084 h 965" name="T83"/>
                <a:gd fmla="*/ 93611 w 709" name="T84"/>
                <a:gd fmla="*/ 132279 h 965" name="T85"/>
                <a:gd fmla="*/ 57607 w 709" name="T86"/>
                <a:gd fmla="*/ 322149 h 965" name="T87"/>
                <a:gd fmla="*/ 25203 w 709" name="T88"/>
                <a:gd fmla="*/ 293353 h 965" name="T89"/>
                <a:gd fmla="*/ 25203 w 709" name="T90"/>
                <a:gd fmla="*/ 341046 h 965" name="T91"/>
                <a:gd fmla="*/ 57607 w 709" name="T92"/>
                <a:gd fmla="*/ 322149 h 96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964" w="709">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75000"/>
                    <a:lumOff val="25000"/>
                  </a:schemeClr>
                </a:solidFill>
              </a:endParaRPr>
            </a:p>
          </p:txBody>
        </p:sp>
      </p:grpSp>
      <p:grpSp>
        <p:nvGrpSpPr>
          <p:cNvPr id="11" name="组合 37"/>
          <p:cNvGrpSpPr/>
          <p:nvPr/>
        </p:nvGrpSpPr>
        <p:grpSpPr>
          <a:xfrm>
            <a:off x="1494696" y="3037959"/>
            <a:ext cx="865134" cy="866574"/>
            <a:chExt cx="1154113" cy="1155698"/>
          </a:xfrm>
          <a:solidFill>
            <a:schemeClr val="bg1">
              <a:lumMod val="65000"/>
            </a:schemeClr>
          </a:solidFill>
        </p:grpSpPr>
        <p:sp>
          <p:nvSpPr>
            <p:cNvPr id="12" name="Oval 31"/>
            <p:cNvSpPr>
              <a:spLocks noChangeArrowheads="1"/>
            </p:cNvSpPr>
            <p:nvPr/>
          </p:nvSpPr>
          <p:spPr bwMode="auto">
            <a:xfrm>
              <a:off x="0" y="0"/>
              <a:ext cx="1154113" cy="1155699"/>
            </a:xfrm>
            <a:prstGeom prst="ellipse">
              <a:avLst/>
            </a:prstGeom>
            <a:solidFill>
              <a:srgbClr val="C00000"/>
            </a:solidFill>
            <a:ln>
              <a:noFill/>
            </a:ln>
            <a:effectLst/>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endParaRPr altLang="en-US" lang="zh-CN" sz="1300">
                <a:solidFill>
                  <a:schemeClr val="tx1">
                    <a:lumMod val="75000"/>
                    <a:lumOff val="25000"/>
                  </a:schemeClr>
                </a:solidFill>
                <a:ea charset="-122" pitchFamily="2" typeface="宋体"/>
              </a:endParaRPr>
            </a:p>
          </p:txBody>
        </p:sp>
        <p:sp>
          <p:nvSpPr>
            <p:cNvPr id="13" name="Freeform 35"/>
            <p:cNvSpPr>
              <a:spLocks noEditPoints="1"/>
            </p:cNvSpPr>
            <p:nvPr/>
          </p:nvSpPr>
          <p:spPr bwMode="auto">
            <a:xfrm>
              <a:off x="269875" y="169862"/>
              <a:ext cx="563563" cy="766762"/>
            </a:xfrm>
            <a:custGeom>
              <a:gdLst>
                <a:gd fmla="*/ 73939 w 625" name="T0"/>
                <a:gd fmla="*/ 124194 h 852" name="T1"/>
                <a:gd fmla="*/ 62217 w 625" name="T2"/>
                <a:gd fmla="*/ 766762 h 852" name="T3"/>
                <a:gd fmla="*/ 563563 w 625" name="T4"/>
                <a:gd fmla="*/ 188091 h 852" name="T5"/>
                <a:gd fmla="*/ 520281 w 625" name="T6"/>
                <a:gd fmla="*/ 201590 h 852" name="T7"/>
                <a:gd fmla="*/ 64021 w 625" name="T8"/>
                <a:gd fmla="*/ 722664 h 852" name="T9"/>
                <a:gd fmla="*/ 243459 w 625" name="T10"/>
                <a:gd fmla="*/ 81896 h 852" name="T11"/>
                <a:gd fmla="*/ 320104 w 625" name="T12"/>
                <a:gd fmla="*/ 81896 h 852" name="T13"/>
                <a:gd fmla="*/ 280429 w 625" name="T14"/>
                <a:gd fmla="*/ 122394 h 852" name="T15"/>
                <a:gd fmla="*/ 196571 w 625" name="T16"/>
                <a:gd fmla="*/ 83696 h 852" name="T17"/>
                <a:gd fmla="*/ 103696 w 625" name="T18"/>
                <a:gd fmla="*/ 194390 h 852" name="T19"/>
                <a:gd fmla="*/ 459867 w 625" name="T20"/>
                <a:gd fmla="*/ 194390 h 852" name="T21"/>
                <a:gd fmla="*/ 366992 w 625" name="T22"/>
                <a:gd fmla="*/ 83696 h 852" name="T23"/>
                <a:gd fmla="*/ 196571 w 625" name="T24"/>
                <a:gd fmla="*/ 83696 h 852" name="T25"/>
                <a:gd fmla="*/ 199276 w 625" name="T26"/>
                <a:gd fmla="*/ 582271 h 852" name="T27"/>
                <a:gd fmla="*/ 136157 w 625" name="T28"/>
                <a:gd fmla="*/ 600270 h 852" name="T29"/>
                <a:gd fmla="*/ 122631 w 625" name="T30"/>
                <a:gd fmla="*/ 613770 h 852" name="T31"/>
                <a:gd fmla="*/ 199276 w 625" name="T32"/>
                <a:gd fmla="*/ 619169 h 852" name="T33"/>
                <a:gd fmla="*/ 119025 w 625" name="T34"/>
                <a:gd fmla="*/ 658767 h 852" name="T35"/>
                <a:gd fmla="*/ 218212 w 625" name="T36"/>
                <a:gd fmla="*/ 610170 h 852" name="T37"/>
                <a:gd fmla="*/ 218212 w 625" name="T38"/>
                <a:gd fmla="*/ 578671 h 852" name="T39"/>
                <a:gd fmla="*/ 99187 w 625" name="T40"/>
                <a:gd fmla="*/ 584971 h 852" name="T41"/>
                <a:gd fmla="*/ 192964 w 625" name="T42"/>
                <a:gd fmla="*/ 683966 h 852" name="T43"/>
                <a:gd fmla="*/ 192964 w 625" name="T44"/>
                <a:gd fmla="*/ 301485 h 852" name="T45"/>
                <a:gd fmla="*/ 136157 w 625" name="T46"/>
                <a:gd fmla="*/ 318584 h 852" name="T47"/>
                <a:gd fmla="*/ 155994 w 625" name="T48"/>
                <a:gd fmla="*/ 368982 h 852" name="T49"/>
                <a:gd fmla="*/ 119025 w 625" name="T50"/>
                <a:gd fmla="*/ 382481 h 852" name="T51"/>
                <a:gd fmla="*/ 192964 w 625" name="T52"/>
                <a:gd fmla="*/ 281686 h 852" name="T53"/>
                <a:gd fmla="*/ 99187 w 625" name="T54"/>
                <a:gd fmla="*/ 380681 h 852" name="T55"/>
                <a:gd fmla="*/ 217310 w 625" name="T56"/>
                <a:gd fmla="*/ 323084 h 852" name="T57"/>
                <a:gd fmla="*/ 216408 w 625" name="T58"/>
                <a:gd fmla="*/ 296985 h 852" name="T59"/>
                <a:gd fmla="*/ 199276 w 625" name="T60"/>
                <a:gd fmla="*/ 452678 h 852" name="T61"/>
                <a:gd fmla="*/ 122631 w 625" name="T62"/>
                <a:gd fmla="*/ 471577 h 852" name="T63"/>
                <a:gd fmla="*/ 199276 w 625" name="T64"/>
                <a:gd fmla="*/ 522874 h 852" name="T65"/>
                <a:gd fmla="*/ 218212 w 625" name="T66"/>
                <a:gd fmla="*/ 438278 h 852" name="T67"/>
                <a:gd fmla="*/ 99187 w 625" name="T68"/>
                <a:gd fmla="*/ 442778 h 852" name="T69"/>
                <a:gd fmla="*/ 199276 w 625" name="T70"/>
                <a:gd fmla="*/ 541773 h 852" name="T71"/>
                <a:gd fmla="*/ 260592 w 625" name="T72"/>
                <a:gd fmla="*/ 418479 h 852" name="T73"/>
                <a:gd fmla="*/ 294856 w 625" name="T74"/>
                <a:gd fmla="*/ 650668 h 852" name="T75"/>
                <a:gd fmla="*/ 452654 w 625" name="T76"/>
                <a:gd fmla="*/ 602070 h 852" name="T77"/>
                <a:gd fmla="*/ 288544 w 625" name="T78"/>
                <a:gd fmla="*/ 644368 h 852" name="T79"/>
                <a:gd fmla="*/ 452654 w 625" name="T80"/>
                <a:gd fmla="*/ 456277 h 852" name="T81"/>
                <a:gd fmla="*/ 288544 w 625" name="T82"/>
                <a:gd fmla="*/ 368982 h 852" name="T83"/>
                <a:gd fmla="*/ 288544 w 625" name="T84"/>
                <a:gd fmla="*/ 316784 h 85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852" w="625">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75000"/>
                    <a:lumOff val="25000"/>
                  </a:schemeClr>
                </a:solidFill>
              </a:endParaRPr>
            </a:p>
          </p:txBody>
        </p:sp>
      </p:grpSp>
      <p:grpSp>
        <p:nvGrpSpPr>
          <p:cNvPr id="14" name="组合 40"/>
          <p:cNvGrpSpPr/>
          <p:nvPr/>
        </p:nvGrpSpPr>
        <p:grpSpPr>
          <a:xfrm>
            <a:off x="6887471" y="1880940"/>
            <a:ext cx="866324" cy="866574"/>
            <a:chExt cx="1155700" cy="1155698"/>
          </a:xfrm>
          <a:solidFill>
            <a:schemeClr val="bg1">
              <a:lumMod val="65000"/>
            </a:schemeClr>
          </a:solidFill>
        </p:grpSpPr>
        <p:sp>
          <p:nvSpPr>
            <p:cNvPr id="15" name="Oval 33"/>
            <p:cNvSpPr>
              <a:spLocks noChangeArrowheads="1"/>
            </p:cNvSpPr>
            <p:nvPr/>
          </p:nvSpPr>
          <p:spPr bwMode="auto">
            <a:xfrm>
              <a:off x="0" y="0"/>
              <a:ext cx="1155700" cy="1155698"/>
            </a:xfrm>
            <a:prstGeom prst="ellipse">
              <a:avLst/>
            </a:prstGeom>
            <a:solidFill>
              <a:srgbClr val="C00000"/>
            </a:solidFill>
            <a:ln>
              <a:noFill/>
            </a:ln>
            <a:effectLst/>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endParaRPr altLang="en-US" lang="zh-CN" sz="1300">
                <a:solidFill>
                  <a:schemeClr val="tx1">
                    <a:lumMod val="75000"/>
                    <a:lumOff val="25000"/>
                  </a:schemeClr>
                </a:solidFill>
                <a:ea charset="-122" pitchFamily="2" typeface="宋体"/>
              </a:endParaRPr>
            </a:p>
          </p:txBody>
        </p:sp>
        <p:sp>
          <p:nvSpPr>
            <p:cNvPr id="16" name="Freeform 36"/>
            <p:cNvSpPr>
              <a:spLocks noEditPoints="1"/>
            </p:cNvSpPr>
            <p:nvPr/>
          </p:nvSpPr>
          <p:spPr bwMode="auto">
            <a:xfrm>
              <a:off x="261937" y="217487"/>
              <a:ext cx="712788" cy="701675"/>
            </a:xfrm>
            <a:custGeom>
              <a:gdLst>
                <a:gd fmla="*/ 188097 w 792" name="T0"/>
                <a:gd fmla="*/ 307152 h 779" name="T1"/>
                <a:gd fmla="*/ 249296 w 792" name="T2"/>
                <a:gd fmla="*/ 200865 h 779" name="T3"/>
                <a:gd fmla="*/ 350994 w 792" name="T4"/>
                <a:gd fmla="*/ 290938 h 779" name="T5"/>
                <a:gd fmla="*/ 264596 w 792" name="T6"/>
                <a:gd fmla="*/ 182850 h 779" name="T7"/>
                <a:gd fmla="*/ 350994 w 792" name="T8"/>
                <a:gd fmla="*/ 290938 h 779" name="T9"/>
                <a:gd fmla="*/ 350994 w 792" name="T10"/>
                <a:gd fmla="*/ 290938 h 779" name="T11"/>
                <a:gd fmla="*/ 420293 w 792" name="T12"/>
                <a:gd fmla="*/ 174743 h 779" name="T13"/>
                <a:gd fmla="*/ 442793 w 792" name="T14"/>
                <a:gd fmla="*/ 163034 h 779" name="T15"/>
                <a:gd fmla="*/ 445493 w 792" name="T16"/>
                <a:gd fmla="*/ 182850 h 779" name="T17"/>
                <a:gd fmla="*/ 439193 w 792" name="T18"/>
                <a:gd fmla="*/ 215276 h 779" name="T19"/>
                <a:gd fmla="*/ 418493 w 792" name="T20"/>
                <a:gd fmla="*/ 207170 h 779" name="T21"/>
                <a:gd fmla="*/ 393293 w 792" name="T22"/>
                <a:gd fmla="*/ 185552 h 779" name="T23"/>
                <a:gd fmla="*/ 410393 w 792" name="T24"/>
                <a:gd fmla="*/ 172942 h 779" name="T25"/>
                <a:gd fmla="*/ 442793 w 792" name="T26"/>
                <a:gd fmla="*/ 163034 h 779" name="T27"/>
                <a:gd fmla="*/ 337494 w 792" name="T28"/>
                <a:gd fmla="*/ 308953 h 779" name="T29"/>
                <a:gd fmla="*/ 325795 w 792" name="T30"/>
                <a:gd fmla="*/ 440461 h 779" name="T31"/>
                <a:gd fmla="*/ 371694 w 792" name="T32"/>
                <a:gd fmla="*/ 320663 h 779" name="T33"/>
                <a:gd fmla="*/ 280795 w 792" name="T34"/>
                <a:gd fmla="*/ 268420 h 779" name="T35"/>
                <a:gd fmla="*/ 246596 w 792" name="T36"/>
                <a:gd fmla="*/ 280130 h 779" name="T37"/>
                <a:gd fmla="*/ 292495 w 792" name="T38"/>
                <a:gd fmla="*/ 440461 h 779" name="T39"/>
                <a:gd fmla="*/ 280795 w 792" name="T40"/>
                <a:gd fmla="*/ 268420 h 779" name="T41"/>
                <a:gd fmla="*/ 416693 w 792" name="T42"/>
                <a:gd fmla="*/ 240497 h 779" name="T43"/>
                <a:gd fmla="*/ 404993 w 792" name="T44"/>
                <a:gd fmla="*/ 440461 h 779" name="T45"/>
                <a:gd fmla="*/ 450892 w 792" name="T46"/>
                <a:gd fmla="*/ 253107 h 779" name="T47"/>
                <a:gd fmla="*/ 201597 w 792" name="T48"/>
                <a:gd fmla="*/ 351288 h 779" name="T49"/>
                <a:gd fmla="*/ 167397 w 792" name="T50"/>
                <a:gd fmla="*/ 362997 h 779" name="T51"/>
                <a:gd fmla="*/ 213296 w 792" name="T52"/>
                <a:gd fmla="*/ 440461 h 779" name="T53"/>
                <a:gd fmla="*/ 201597 w 792" name="T54"/>
                <a:gd fmla="*/ 351288 h 779" name="T55"/>
                <a:gd fmla="*/ 122398 w 792" name="T56"/>
                <a:gd fmla="*/ 440461 h 779" name="T57"/>
                <a:gd fmla="*/ 110698 w 792" name="T58"/>
                <a:gd fmla="*/ 170240 h 779" name="T59"/>
                <a:gd fmla="*/ 134098 w 792" name="T60"/>
                <a:gd fmla="*/ 170240 h 779" name="T61"/>
                <a:gd fmla="*/ 477892 w 792" name="T62"/>
                <a:gd fmla="*/ 417042 h 779" name="T63"/>
                <a:gd fmla="*/ 477892 w 792" name="T64"/>
                <a:gd fmla="*/ 440461 h 779" name="T65"/>
                <a:gd fmla="*/ 110698 w 792" name="T66"/>
                <a:gd fmla="*/ 428751 h 779" name="T67"/>
                <a:gd fmla="*/ 477892 w 792" name="T68"/>
                <a:gd fmla="*/ 417042 h 779" name="T69"/>
                <a:gd fmla="*/ 611990 w 792" name="T70"/>
                <a:gd fmla="*/ 701675 h 779" name="T71"/>
                <a:gd fmla="*/ 436493 w 792" name="T72"/>
                <a:gd fmla="*/ 566564 h 779" name="T73"/>
                <a:gd fmla="*/ 0 w 792" name="T74"/>
                <a:gd fmla="*/ 299045 h 779" name="T75"/>
                <a:gd fmla="*/ 599390 w 792" name="T76"/>
                <a:gd fmla="*/ 299045 h 779" name="T77"/>
                <a:gd fmla="*/ 677689 w 792" name="T78"/>
                <a:gd fmla="*/ 544947 h 779" name="T79"/>
                <a:gd fmla="*/ 300595 w 792" name="T80"/>
                <a:gd fmla="*/ 561160 h 779" name="T81"/>
                <a:gd fmla="*/ 561591 w 792" name="T82"/>
                <a:gd fmla="*/ 299045 h 779" name="T83"/>
                <a:gd fmla="*/ 38699 w 792" name="T84"/>
                <a:gd fmla="*/ 299045 h 779"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79" w="792">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75000"/>
                    <a:lumOff val="25000"/>
                  </a:schemeClr>
                </a:solidFill>
              </a:endParaRPr>
            </a:p>
          </p:txBody>
        </p:sp>
      </p:grpSp>
      <p:grpSp>
        <p:nvGrpSpPr>
          <p:cNvPr id="17" name="组合 43"/>
          <p:cNvGrpSpPr/>
          <p:nvPr/>
        </p:nvGrpSpPr>
        <p:grpSpPr>
          <a:xfrm>
            <a:off x="6923171" y="3060576"/>
            <a:ext cx="865134" cy="866574"/>
            <a:chExt cx="1154113" cy="1155698"/>
          </a:xfrm>
          <a:solidFill>
            <a:schemeClr val="bg1">
              <a:lumMod val="65000"/>
            </a:schemeClr>
          </a:solidFill>
        </p:grpSpPr>
        <p:sp>
          <p:nvSpPr>
            <p:cNvPr id="18" name="Oval 32"/>
            <p:cNvSpPr>
              <a:spLocks noChangeArrowheads="1"/>
            </p:cNvSpPr>
            <p:nvPr/>
          </p:nvSpPr>
          <p:spPr bwMode="auto">
            <a:xfrm>
              <a:off x="0" y="0"/>
              <a:ext cx="1154113" cy="1155698"/>
            </a:xfrm>
            <a:prstGeom prst="ellipse">
              <a:avLst/>
            </a:prstGeom>
            <a:solidFill>
              <a:srgbClr val="2F318B"/>
            </a:solidFill>
            <a:ln>
              <a:noFill/>
            </a:ln>
            <a:effectLst/>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endParaRPr altLang="en-US" lang="zh-CN" sz="1300">
                <a:solidFill>
                  <a:schemeClr val="tx1">
                    <a:lumMod val="75000"/>
                    <a:lumOff val="25000"/>
                  </a:schemeClr>
                </a:solidFill>
                <a:ea charset="-122" pitchFamily="2" typeface="宋体"/>
              </a:endParaRPr>
            </a:p>
          </p:txBody>
        </p:sp>
        <p:sp>
          <p:nvSpPr>
            <p:cNvPr id="19" name="Freeform 37"/>
            <p:cNvSpPr>
              <a:spLocks noEditPoints="1"/>
            </p:cNvSpPr>
            <p:nvPr/>
          </p:nvSpPr>
          <p:spPr bwMode="auto">
            <a:xfrm>
              <a:off x="268287" y="254000"/>
              <a:ext cx="658813" cy="652462"/>
            </a:xfrm>
            <a:custGeom>
              <a:gdLst>
                <a:gd fmla="*/ 594912 w 732" name="T0"/>
                <a:gd fmla="*/ 562343 h 724" name="T1"/>
                <a:gd fmla="*/ 526510 w 732" name="T2"/>
                <a:gd fmla="*/ 562343 h 724" name="T3"/>
                <a:gd fmla="*/ 431109 w 732" name="T4"/>
                <a:gd fmla="*/ 379401 h 724" name="T5"/>
                <a:gd fmla="*/ 421208 w 732" name="T6"/>
                <a:gd fmla="*/ 415449 h 724" name="T7"/>
                <a:gd fmla="*/ 369007 w 732" name="T8"/>
                <a:gd fmla="*/ 455101 h 724" name="T9"/>
                <a:gd fmla="*/ 540011 w 732" name="T10"/>
                <a:gd fmla="*/ 644351 h 724" name="T11"/>
                <a:gd fmla="*/ 649813 w 732" name="T12"/>
                <a:gd fmla="*/ 570454 h 724" name="T13"/>
                <a:gd fmla="*/ 568811 w 732" name="T14"/>
                <a:gd fmla="*/ 486643 h 724" name="T15"/>
                <a:gd fmla="*/ 449109 w 732" name="T16"/>
                <a:gd fmla="*/ 388413 h 724" name="T17"/>
                <a:gd fmla="*/ 237605 w 732" name="T18"/>
                <a:gd fmla="*/ 231606 h 724" name="T19"/>
                <a:gd fmla="*/ 273605 w 732" name="T20"/>
                <a:gd fmla="*/ 221693 h 724" name="T21"/>
                <a:gd fmla="*/ 283506 w 732" name="T22"/>
                <a:gd fmla="*/ 186546 h 724" name="T23"/>
                <a:gd fmla="*/ 292506 w 732" name="T24"/>
                <a:gd fmla="*/ 153202 h 724" name="T25"/>
                <a:gd fmla="*/ 126903 w 732" name="T26"/>
                <a:gd fmla="*/ 14419 h 724" name="T27"/>
                <a:gd fmla="*/ 104402 w 732" name="T28"/>
                <a:gd fmla="*/ 184744 h 724" name="T29"/>
                <a:gd fmla="*/ 900 w 732" name="T30"/>
                <a:gd fmla="*/ 141487 h 724" name="T31"/>
                <a:gd fmla="*/ 196204 w 732" name="T32"/>
                <a:gd fmla="*/ 281171 h 724" name="T33"/>
                <a:gd fmla="*/ 221404 w 732" name="T34"/>
                <a:gd fmla="*/ 248729 h 724" name="T35"/>
                <a:gd fmla="*/ 634513 w 732" name="T36"/>
                <a:gd fmla="*/ 63985 h 724" name="T37"/>
                <a:gd fmla="*/ 546311 w 732" name="T38"/>
                <a:gd fmla="*/ 0 h 724" name="T39"/>
                <a:gd fmla="*/ 309606 w 732" name="T40"/>
                <a:gd fmla="*/ 211780 h 724" name="T41"/>
                <a:gd fmla="*/ 275405 w 732" name="T42"/>
                <a:gd fmla="*/ 260444 h 724" name="T43"/>
                <a:gd fmla="*/ 246605 w 732" name="T44"/>
                <a:gd fmla="*/ 274863 h 724" name="T45"/>
                <a:gd fmla="*/ 250205 w 732" name="T46"/>
                <a:gd fmla="*/ 364982 h 724" name="T47"/>
                <a:gd fmla="*/ 58501 w 732" name="T48"/>
                <a:gd fmla="*/ 530801 h 724" name="T49"/>
                <a:gd fmla="*/ 37801 w 732" name="T50"/>
                <a:gd fmla="*/ 652462 h 724" name="T51"/>
                <a:gd fmla="*/ 136803 w 732" name="T52"/>
                <a:gd fmla="*/ 553331 h 724" name="T53"/>
                <a:gd fmla="*/ 291606 w 732" name="T54"/>
                <a:gd fmla="*/ 406437 h 724" name="T55"/>
                <a:gd fmla="*/ 378907 w 732" name="T56"/>
                <a:gd fmla="*/ 406437 h 724" name="T57"/>
                <a:gd fmla="*/ 404108 w 732" name="T58"/>
                <a:gd fmla="*/ 352366 h 724" name="T59"/>
                <a:gd fmla="*/ 441009 w 732" name="T60"/>
                <a:gd fmla="*/ 344255 h 724" name="T61"/>
                <a:gd fmla="*/ 634513 w 732" name="T62"/>
                <a:gd fmla="*/ 63985 h 72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24" w="732">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75000"/>
                    <a:lumOff val="25000"/>
                  </a:schemeClr>
                </a:solidFill>
              </a:endParaRPr>
            </a:p>
          </p:txBody>
        </p:sp>
      </p:grpSp>
      <p:sp>
        <p:nvSpPr>
          <p:cNvPr id="20" name="TextBox 46"/>
          <p:cNvSpPr txBox="1">
            <a:spLocks noChangeArrowheads="1"/>
          </p:cNvSpPr>
          <p:nvPr/>
        </p:nvSpPr>
        <p:spPr bwMode="auto">
          <a:xfrm>
            <a:off x="2412189" y="1016746"/>
            <a:ext cx="1318526" cy="281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b="1" lang="zh-CN" sz="1400">
                <a:solidFill>
                  <a:schemeClr val="tx1">
                    <a:lumMod val="75000"/>
                    <a:lumOff val="25000"/>
                  </a:schemeClr>
                </a:solidFill>
                <a:latin charset="-122" pitchFamily="34" typeface="微软雅黑"/>
              </a:rPr>
              <a:t>添加标题</a:t>
            </a:r>
          </a:p>
        </p:txBody>
      </p:sp>
      <p:sp>
        <p:nvSpPr>
          <p:cNvPr id="21" name="TextBox 47"/>
          <p:cNvSpPr txBox="1">
            <a:spLocks noChangeArrowheads="1"/>
          </p:cNvSpPr>
          <p:nvPr/>
        </p:nvSpPr>
        <p:spPr bwMode="auto">
          <a:xfrm>
            <a:off x="2355070" y="1403609"/>
            <a:ext cx="1943278" cy="9829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zh-CN" lang="en-US" sz="1200">
                <a:solidFill>
                  <a:schemeClr val="tx1">
                    <a:lumMod val="75000"/>
                    <a:lumOff val="25000"/>
                  </a:schemeClr>
                </a:solidFill>
                <a:latin charset="-122" pitchFamily="34" typeface="微软雅黑"/>
              </a:rPr>
              <a:t>1、国内异地寄递业务：一是通过邮政特快专递的品牌宣传，提高知名度，提升窗口服务水平，用服务来巩固和扩大用户群。</a:t>
            </a:r>
          </a:p>
        </p:txBody>
      </p:sp>
      <p:sp>
        <p:nvSpPr>
          <p:cNvPr id="22" name="TextBox 48"/>
          <p:cNvSpPr txBox="1">
            <a:spLocks noChangeArrowheads="1"/>
          </p:cNvSpPr>
          <p:nvPr/>
        </p:nvSpPr>
        <p:spPr bwMode="auto">
          <a:xfrm>
            <a:off x="5478505" y="1016746"/>
            <a:ext cx="1319716" cy="281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r" eaLnBrk="1" hangingPunct="1">
              <a:spcBef>
                <a:spcPct val="0"/>
              </a:spcBef>
              <a:buFontTx/>
              <a:buNone/>
            </a:pPr>
            <a:r>
              <a:rPr altLang="en-US" b="1" lang="zh-CN" sz="1400">
                <a:solidFill>
                  <a:schemeClr val="tx1">
                    <a:lumMod val="75000"/>
                    <a:lumOff val="25000"/>
                  </a:schemeClr>
                </a:solidFill>
                <a:latin charset="-122" pitchFamily="34" typeface="微软雅黑"/>
              </a:rPr>
              <a:t>添加标题</a:t>
            </a:r>
          </a:p>
        </p:txBody>
      </p:sp>
      <p:sp>
        <p:nvSpPr>
          <p:cNvPr id="23" name="TextBox 49"/>
          <p:cNvSpPr txBox="1">
            <a:spLocks noChangeArrowheads="1"/>
          </p:cNvSpPr>
          <p:nvPr/>
        </p:nvSpPr>
        <p:spPr bwMode="auto">
          <a:xfrm>
            <a:off x="4926342" y="1403609"/>
            <a:ext cx="1943279" cy="9829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r" eaLnBrk="1" hangingPunct="1">
              <a:spcBef>
                <a:spcPct val="0"/>
              </a:spcBef>
              <a:buFontTx/>
              <a:buNone/>
            </a:pPr>
            <a:r>
              <a:rPr altLang="en-US" lang="zh-CN" sz="1200">
                <a:solidFill>
                  <a:schemeClr val="tx1">
                    <a:lumMod val="75000"/>
                    <a:lumOff val="25000"/>
                  </a:schemeClr>
                </a:solidFill>
                <a:latin charset="-122" pitchFamily="34" typeface="微软雅黑"/>
              </a:rPr>
              <a:t>二是大力开发经济快递市场，借助省公司要求开展的经济快递“健康成长”专项营销活动，用价格策略启动经济快递业务。</a:t>
            </a:r>
          </a:p>
        </p:txBody>
      </p:sp>
      <p:sp>
        <p:nvSpPr>
          <p:cNvPr id="24" name="TextBox 50"/>
          <p:cNvSpPr txBox="1">
            <a:spLocks noChangeArrowheads="1"/>
          </p:cNvSpPr>
          <p:nvPr/>
        </p:nvSpPr>
        <p:spPr bwMode="auto">
          <a:xfrm>
            <a:off x="2412189" y="4447334"/>
            <a:ext cx="1318526" cy="281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b="1" lang="zh-CN" sz="1400">
                <a:solidFill>
                  <a:schemeClr val="tx1">
                    <a:lumMod val="75000"/>
                    <a:lumOff val="25000"/>
                  </a:schemeClr>
                </a:solidFill>
                <a:latin charset="-122" pitchFamily="34" typeface="微软雅黑"/>
              </a:rPr>
              <a:t>添加标题</a:t>
            </a:r>
          </a:p>
        </p:txBody>
      </p:sp>
      <p:sp>
        <p:nvSpPr>
          <p:cNvPr id="25" name="TextBox 51"/>
          <p:cNvSpPr txBox="1">
            <a:spLocks noChangeArrowheads="1"/>
          </p:cNvSpPr>
          <p:nvPr/>
        </p:nvSpPr>
        <p:spPr bwMode="auto">
          <a:xfrm>
            <a:off x="2355070" y="3493863"/>
            <a:ext cx="1943278" cy="617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eaLnBrk="1" hangingPunct="1">
              <a:spcBef>
                <a:spcPct val="0"/>
              </a:spcBef>
              <a:buFontTx/>
              <a:buNone/>
            </a:pPr>
            <a:r>
              <a:rPr altLang="en-US" lang="zh-CN" sz="1200">
                <a:solidFill>
                  <a:schemeClr val="tx1">
                    <a:lumMod val="75000"/>
                    <a:lumOff val="25000"/>
                  </a:schemeClr>
                </a:solidFill>
                <a:latin charset="-122" pitchFamily="34" typeface="微软雅黑"/>
              </a:rPr>
              <a:t>三是大力开发电子商务速递业务。开展电子商务“新领域、新突破”活动。</a:t>
            </a:r>
          </a:p>
        </p:txBody>
      </p:sp>
      <p:sp>
        <p:nvSpPr>
          <p:cNvPr id="26" name="TextBox 52"/>
          <p:cNvSpPr txBox="1">
            <a:spLocks noChangeArrowheads="1"/>
          </p:cNvSpPr>
          <p:nvPr/>
        </p:nvSpPr>
        <p:spPr bwMode="auto">
          <a:xfrm>
            <a:off x="5478505" y="4447334"/>
            <a:ext cx="1319716" cy="281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r" eaLnBrk="1" hangingPunct="1">
              <a:spcBef>
                <a:spcPct val="0"/>
              </a:spcBef>
              <a:buFontTx/>
              <a:buNone/>
            </a:pPr>
            <a:r>
              <a:rPr altLang="en-US" b="1" lang="zh-CN" sz="1400">
                <a:solidFill>
                  <a:schemeClr val="tx1">
                    <a:lumMod val="75000"/>
                    <a:lumOff val="25000"/>
                  </a:schemeClr>
                </a:solidFill>
                <a:latin charset="-122" pitchFamily="34" typeface="微软雅黑"/>
              </a:rPr>
              <a:t>添加标题</a:t>
            </a:r>
          </a:p>
        </p:txBody>
      </p:sp>
      <p:sp>
        <p:nvSpPr>
          <p:cNvPr id="27" name="TextBox 53"/>
          <p:cNvSpPr txBox="1">
            <a:spLocks noChangeArrowheads="1"/>
          </p:cNvSpPr>
          <p:nvPr/>
        </p:nvSpPr>
        <p:spPr bwMode="auto">
          <a:xfrm>
            <a:off x="4926342" y="3493863"/>
            <a:ext cx="1943279" cy="617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2" lIns="68543" rIns="68543" tIns="34272">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r" eaLnBrk="1" hangingPunct="1">
              <a:spcBef>
                <a:spcPct val="0"/>
              </a:spcBef>
              <a:buFontTx/>
              <a:buNone/>
            </a:pPr>
            <a:r>
              <a:rPr altLang="en-US" lang="zh-CN" sz="1200">
                <a:solidFill>
                  <a:schemeClr val="tx1">
                    <a:lumMod val="75000"/>
                    <a:lumOff val="25000"/>
                  </a:schemeClr>
                </a:solidFill>
                <a:latin charset="-122" pitchFamily="34" typeface="微软雅黑"/>
              </a:rPr>
              <a:t>四是指定专人开展网络搜索营销，推行网上找客户、网下揽业务的运作模式。</a:t>
            </a:r>
          </a:p>
        </p:txBody>
      </p:sp>
    </p:spTree>
    <p:extLst>
      <p:ext uri="{BB962C8B-B14F-4D97-AF65-F5344CB8AC3E}">
        <p14:creationId val="98189851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7"/>
                                        </p:tgtEl>
                                        <p:attrNameLst>
                                          <p:attrName>ppt_y</p:attrName>
                                        </p:attrNameLst>
                                      </p:cBhvr>
                                      <p:tavLst>
                                        <p:tav tm="0">
                                          <p:val>
                                            <p:strVal val="#ppt_y"/>
                                          </p:val>
                                        </p:tav>
                                        <p:tav tm="100000">
                                          <p:val>
                                            <p:strVal val="#ppt_y"/>
                                          </p:val>
                                        </p:tav>
                                      </p:tavLst>
                                    </p:anim>
                                    <p:anim calcmode="lin" valueType="num">
                                      <p:cBhvr>
                                        <p:cTn dur="500" fill="hold" id="9"/>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7"/>
                                        </p:tgtEl>
                                      </p:cBhvr>
                                    </p:animEffect>
                                  </p:childTnLst>
                                </p:cTn>
                              </p:par>
                            </p:childTnLst>
                          </p:cTn>
                        </p:par>
                        <p:par>
                          <p:cTn fill="hold" id="12" nodeType="afterGroup">
                            <p:stCondLst>
                              <p:cond delay="500"/>
                            </p:stCondLst>
                            <p:childTnLst>
                              <p:par>
                                <p:cTn fill="hold" id="13" nodeType="afterEffect" presetClass="entr" presetID="1" presetSubtype="0">
                                  <p:stCondLst>
                                    <p:cond delay="0"/>
                                  </p:stCondLst>
                                  <p:childTnLst>
                                    <p:set>
                                      <p:cBhvr>
                                        <p:cTn dur="1" fill="hold" id="14">
                                          <p:stCondLst>
                                            <p:cond delay="0"/>
                                          </p:stCondLst>
                                        </p:cTn>
                                        <p:tgtEl>
                                          <p:spTgt spid="17"/>
                                        </p:tgtEl>
                                        <p:attrNameLst>
                                          <p:attrName>style.visibility</p:attrName>
                                        </p:attrNameLst>
                                      </p:cBhvr>
                                      <p:to>
                                        <p:strVal val="visible"/>
                                      </p:to>
                                    </p:set>
                                  </p:childTnLst>
                                </p:cTn>
                              </p:par>
                              <p:par>
                                <p:cTn fill="hold" id="15" nodeType="withEffect" presetClass="entr" presetID="1" presetSubtype="0">
                                  <p:stCondLst>
                                    <p:cond delay="0"/>
                                  </p:stCondLst>
                                  <p:childTnLst>
                                    <p:set>
                                      <p:cBhvr>
                                        <p:cTn dur="1" fill="hold" id="16">
                                          <p:stCondLst>
                                            <p:cond delay="0"/>
                                          </p:stCondLst>
                                        </p:cTn>
                                        <p:tgtEl>
                                          <p:spTgt spid="8"/>
                                        </p:tgtEl>
                                        <p:attrNameLst>
                                          <p:attrName>style.visibility</p:attrName>
                                        </p:attrNameLst>
                                      </p:cBhvr>
                                      <p:to>
                                        <p:strVal val="visible"/>
                                      </p:to>
                                    </p:set>
                                  </p:childTnLst>
                                </p:cTn>
                              </p:par>
                              <p:par>
                                <p:cTn fill="hold" id="17" nodeType="withEffect" presetClass="entr" presetID="1" presetSubtype="0">
                                  <p:stCondLst>
                                    <p:cond delay="0"/>
                                  </p:stCondLst>
                                  <p:childTnLst>
                                    <p:set>
                                      <p:cBhvr>
                                        <p:cTn dur="1" fill="hold" id="18">
                                          <p:stCondLst>
                                            <p:cond delay="0"/>
                                          </p:stCondLst>
                                        </p:cTn>
                                        <p:tgtEl>
                                          <p:spTgt spid="11"/>
                                        </p:tgtEl>
                                        <p:attrNameLst>
                                          <p:attrName>style.visibility</p:attrName>
                                        </p:attrNameLst>
                                      </p:cBhvr>
                                      <p:to>
                                        <p:strVal val="visible"/>
                                      </p:to>
                                    </p:set>
                                  </p:childTnLst>
                                </p:cTn>
                              </p:par>
                              <p:par>
                                <p:cTn fill="hold" id="19" nodeType="withEffect" presetClass="entr" presetID="1" presetSubtype="0">
                                  <p:stCondLst>
                                    <p:cond delay="0"/>
                                  </p:stCondLst>
                                  <p:childTnLst>
                                    <p:set>
                                      <p:cBhvr>
                                        <p:cTn dur="1" fill="hold" id="20">
                                          <p:stCondLst>
                                            <p:cond delay="0"/>
                                          </p:stCondLst>
                                        </p:cTn>
                                        <p:tgtEl>
                                          <p:spTgt spid="14"/>
                                        </p:tgtEl>
                                        <p:attrNameLst>
                                          <p:attrName>style.visibility</p:attrName>
                                        </p:attrNameLst>
                                      </p:cBhvr>
                                      <p:to>
                                        <p:strVal val="visible"/>
                                      </p:to>
                                    </p:set>
                                  </p:childTnLst>
                                </p:cTn>
                              </p:par>
                              <p:par>
                                <p:cTn accel="50000" decel="50000" fill="hold" id="21" nodeType="withEffect" presetClass="path" presetID="56" presetSubtype="0">
                                  <p:stCondLst>
                                    <p:cond delay="0"/>
                                  </p:stCondLst>
                                  <p:childTnLst>
                                    <p:animMotion origin="layout" path="M 1.46481E-06 -2.96296E-06 L -0.313 -0.10856" pathEditMode="relative" ptsTypes="AA" rAng="0">
                                      <p:cBhvr>
                                        <p:cTn dur="1000" fill="hold" id="22" spd="-99900"/>
                                        <p:tgtEl>
                                          <p:spTgt spid="17"/>
                                        </p:tgtEl>
                                        <p:attrNameLst>
                                          <p:attrName>ppt_x,ppt_y</p:attrName>
                                        </p:attrNameLst>
                                      </p:cBhvr>
                                      <p:rCtr x="-15500" y="-5300"/>
                                    </p:animMotion>
                                  </p:childTnLst>
                                </p:cTn>
                              </p:par>
                              <p:par>
                                <p:cTn accel="50000" decel="50000" fill="hold" id="23" nodeType="withEffect" presetClass="path" presetID="56" presetSubtype="0">
                                  <p:stCondLst>
                                    <p:cond delay="0"/>
                                  </p:stCondLst>
                                  <p:childTnLst>
                                    <p:animMotion origin="layout" path="M 1.67816E-07 4.81481E-06 L 0.30831 0.12546" pathEditMode="relative" ptsTypes="AA" rAng="0">
                                      <p:cBhvr>
                                        <p:cTn dur="1000" fill="hold" id="24" spd="-99900"/>
                                        <p:tgtEl>
                                          <p:spTgt spid="8"/>
                                        </p:tgtEl>
                                        <p:attrNameLst>
                                          <p:attrName>ppt_x,ppt_y</p:attrName>
                                        </p:attrNameLst>
                                      </p:cBhvr>
                                      <p:rCtr x="15400" y="6300"/>
                                    </p:animMotion>
                                  </p:childTnLst>
                                </p:cTn>
                              </p:par>
                              <p:par>
                                <p:cTn accel="50000" decel="50000" fill="hold" id="25" nodeType="withEffect" presetClass="path" presetID="56" presetSubtype="0">
                                  <p:stCondLst>
                                    <p:cond delay="0"/>
                                  </p:stCondLst>
                                  <p:childTnLst>
                                    <p:animMotion origin="layout" path="M -1.26838E-06 -4.81481E-06 L 0.30623 -0.10416" pathEditMode="relative" ptsTypes="AA" rAng="0">
                                      <p:cBhvr>
                                        <p:cTn dur="1000" fill="hold" id="26" spd="-99900"/>
                                        <p:tgtEl>
                                          <p:spTgt spid="11"/>
                                        </p:tgtEl>
                                        <p:attrNameLst>
                                          <p:attrName>ppt_x,ppt_y</p:attrName>
                                        </p:attrNameLst>
                                      </p:cBhvr>
                                      <p:rCtr x="15300" y="-5100"/>
                                    </p:animMotion>
                                  </p:childTnLst>
                                </p:cTn>
                              </p:par>
                              <p:par>
                                <p:cTn accel="50000" decel="50000" fill="hold" id="27" nodeType="withEffect" presetClass="path" presetID="56" presetSubtype="0">
                                  <p:stCondLst>
                                    <p:cond delay="0"/>
                                  </p:stCondLst>
                                  <p:childTnLst>
                                    <p:animMotion origin="layout" path="M 4.06791E-06 -4.81481E-06 L -0.30923 0.12084" pathEditMode="relative" ptsTypes="AA" rAng="0">
                                      <p:cBhvr>
                                        <p:cTn dur="1000" fill="hold" id="28" spd="-99900"/>
                                        <p:tgtEl>
                                          <p:spTgt spid="14"/>
                                        </p:tgtEl>
                                        <p:attrNameLst>
                                          <p:attrName>ppt_x,ppt_y</p:attrName>
                                        </p:attrNameLst>
                                      </p:cBhvr>
                                      <p:rCtr x="-15400" y="6000"/>
                                    </p:animMotion>
                                  </p:childTnLst>
                                </p:cTn>
                              </p:par>
                            </p:childTnLst>
                          </p:cTn>
                        </p:par>
                        <p:par>
                          <p:cTn fill="hold" id="29" nodeType="afterGroup">
                            <p:stCondLst>
                              <p:cond delay="1500"/>
                            </p:stCondLst>
                            <p:childTnLst>
                              <p:par>
                                <p:cTn fill="hold" grpId="0" id="30" nodeType="afterEffect" presetClass="entr" presetID="22" presetSubtype="8">
                                  <p:stCondLst>
                                    <p:cond delay="0"/>
                                  </p:stCondLst>
                                  <p:childTnLst>
                                    <p:set>
                                      <p:cBhvr>
                                        <p:cTn dur="1" fill="hold" id="31">
                                          <p:stCondLst>
                                            <p:cond delay="0"/>
                                          </p:stCondLst>
                                        </p:cTn>
                                        <p:tgtEl>
                                          <p:spTgt spid="3"/>
                                        </p:tgtEl>
                                        <p:attrNameLst>
                                          <p:attrName>style.visibility</p:attrName>
                                        </p:attrNameLst>
                                      </p:cBhvr>
                                      <p:to>
                                        <p:strVal val="visible"/>
                                      </p:to>
                                    </p:set>
                                    <p:animEffect filter="wipe(left)" transition="in">
                                      <p:cBhvr>
                                        <p:cTn dur="500" id="32"/>
                                        <p:tgtEl>
                                          <p:spTgt spid="3"/>
                                        </p:tgtEl>
                                      </p:cBhvr>
                                    </p:animEffect>
                                  </p:childTnLst>
                                </p:cTn>
                              </p:par>
                              <p:par>
                                <p:cTn fill="hold" grpId="0" id="33" nodeType="withEffect" presetClass="entr" presetID="22" presetSubtype="2">
                                  <p:stCondLst>
                                    <p:cond delay="0"/>
                                  </p:stCondLst>
                                  <p:childTnLst>
                                    <p:set>
                                      <p:cBhvr>
                                        <p:cTn dur="1" fill="hold" id="34">
                                          <p:stCondLst>
                                            <p:cond delay="0"/>
                                          </p:stCondLst>
                                        </p:cTn>
                                        <p:tgtEl>
                                          <p:spTgt spid="4"/>
                                        </p:tgtEl>
                                        <p:attrNameLst>
                                          <p:attrName>style.visibility</p:attrName>
                                        </p:attrNameLst>
                                      </p:cBhvr>
                                      <p:to>
                                        <p:strVal val="visible"/>
                                      </p:to>
                                    </p:set>
                                    <p:animEffect filter="wipe(right)" transition="in">
                                      <p:cBhvr>
                                        <p:cTn dur="500" id="35"/>
                                        <p:tgtEl>
                                          <p:spTgt spid="4"/>
                                        </p:tgtEl>
                                      </p:cBhvr>
                                    </p:animEffect>
                                  </p:childTnLst>
                                </p:cTn>
                              </p:par>
                              <p:par>
                                <p:cTn fill="hold" grpId="0" id="36" nodeType="withEffect" presetClass="entr" presetID="22" presetSubtype="2">
                                  <p:stCondLst>
                                    <p:cond delay="0"/>
                                  </p:stCondLst>
                                  <p:childTnLst>
                                    <p:set>
                                      <p:cBhvr>
                                        <p:cTn dur="1" fill="hold" id="37">
                                          <p:stCondLst>
                                            <p:cond delay="0"/>
                                          </p:stCondLst>
                                        </p:cTn>
                                        <p:tgtEl>
                                          <p:spTgt spid="6"/>
                                        </p:tgtEl>
                                        <p:attrNameLst>
                                          <p:attrName>style.visibility</p:attrName>
                                        </p:attrNameLst>
                                      </p:cBhvr>
                                      <p:to>
                                        <p:strVal val="visible"/>
                                      </p:to>
                                    </p:set>
                                    <p:animEffect filter="wipe(right)" transition="in">
                                      <p:cBhvr>
                                        <p:cTn dur="500" id="38"/>
                                        <p:tgtEl>
                                          <p:spTgt spid="6"/>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5"/>
                                        </p:tgtEl>
                                        <p:attrNameLst>
                                          <p:attrName>style.visibility</p:attrName>
                                        </p:attrNameLst>
                                      </p:cBhvr>
                                      <p:to>
                                        <p:strVal val="visible"/>
                                      </p:to>
                                    </p:set>
                                    <p:animEffect filter="wipe(left)" transition="in">
                                      <p:cBhvr>
                                        <p:cTn dur="500" id="41"/>
                                        <p:tgtEl>
                                          <p:spTgt spid="5"/>
                                        </p:tgtEl>
                                      </p:cBhvr>
                                    </p:animEffect>
                                  </p:childTnLst>
                                </p:cTn>
                              </p:par>
                            </p:childTnLst>
                          </p:cTn>
                        </p:par>
                        <p:par>
                          <p:cTn fill="hold" id="42" nodeType="afterGroup">
                            <p:stCondLst>
                              <p:cond delay="2000"/>
                            </p:stCondLst>
                            <p:childTnLst>
                              <p:par>
                                <p:cTn fill="hold" grpId="0" id="43" nodeType="afterEffect" presetClass="entr" presetID="47" presetSubtype="0">
                                  <p:stCondLst>
                                    <p:cond delay="0"/>
                                  </p:stCondLst>
                                  <p:childTnLst>
                                    <p:set>
                                      <p:cBhvr>
                                        <p:cTn dur="1" fill="hold" id="44">
                                          <p:stCondLst>
                                            <p:cond delay="0"/>
                                          </p:stCondLst>
                                        </p:cTn>
                                        <p:tgtEl>
                                          <p:spTgt spid="20"/>
                                        </p:tgtEl>
                                        <p:attrNameLst>
                                          <p:attrName>style.visibility</p:attrName>
                                        </p:attrNameLst>
                                      </p:cBhvr>
                                      <p:to>
                                        <p:strVal val="visible"/>
                                      </p:to>
                                    </p:set>
                                    <p:animEffect filter="fade" transition="in">
                                      <p:cBhvr>
                                        <p:cTn dur="1000" id="45"/>
                                        <p:tgtEl>
                                          <p:spTgt spid="20"/>
                                        </p:tgtEl>
                                      </p:cBhvr>
                                    </p:animEffect>
                                    <p:anim calcmode="lin" valueType="num">
                                      <p:cBhvr>
                                        <p:cTn dur="1000" fill="hold" id="46"/>
                                        <p:tgtEl>
                                          <p:spTgt spid="20"/>
                                        </p:tgtEl>
                                        <p:attrNameLst>
                                          <p:attrName>ppt_x</p:attrName>
                                        </p:attrNameLst>
                                      </p:cBhvr>
                                      <p:tavLst>
                                        <p:tav tm="0">
                                          <p:val>
                                            <p:strVal val="#ppt_x"/>
                                          </p:val>
                                        </p:tav>
                                        <p:tav tm="100000">
                                          <p:val>
                                            <p:strVal val="#ppt_x"/>
                                          </p:val>
                                        </p:tav>
                                      </p:tavLst>
                                    </p:anim>
                                    <p:anim calcmode="lin" valueType="num">
                                      <p:cBhvr>
                                        <p:cTn dur="1000" fill="hold" id="47"/>
                                        <p:tgtEl>
                                          <p:spTgt spid="20"/>
                                        </p:tgtEl>
                                        <p:attrNameLst>
                                          <p:attrName>ppt_y</p:attrName>
                                        </p:attrNameLst>
                                      </p:cBhvr>
                                      <p:tavLst>
                                        <p:tav tm="0">
                                          <p:val>
                                            <p:strVal val="#ppt_y-.1"/>
                                          </p:val>
                                        </p:tav>
                                        <p:tav tm="100000">
                                          <p:val>
                                            <p:strVal val="#ppt_y"/>
                                          </p:val>
                                        </p:tav>
                                      </p:tavLst>
                                    </p:anim>
                                  </p:childTnLst>
                                </p:cTn>
                              </p:par>
                              <p:par>
                                <p:cTn fill="hold" grpId="0" id="48" nodeType="withEffect" presetClass="entr" presetID="47" presetSubtype="0">
                                  <p:stCondLst>
                                    <p:cond delay="0"/>
                                  </p:stCondLst>
                                  <p:childTnLst>
                                    <p:set>
                                      <p:cBhvr>
                                        <p:cTn dur="1" fill="hold" id="49">
                                          <p:stCondLst>
                                            <p:cond delay="0"/>
                                          </p:stCondLst>
                                        </p:cTn>
                                        <p:tgtEl>
                                          <p:spTgt spid="22"/>
                                        </p:tgtEl>
                                        <p:attrNameLst>
                                          <p:attrName>style.visibility</p:attrName>
                                        </p:attrNameLst>
                                      </p:cBhvr>
                                      <p:to>
                                        <p:strVal val="visible"/>
                                      </p:to>
                                    </p:set>
                                    <p:animEffect filter="fade" transition="in">
                                      <p:cBhvr>
                                        <p:cTn dur="1000" id="50"/>
                                        <p:tgtEl>
                                          <p:spTgt spid="22"/>
                                        </p:tgtEl>
                                      </p:cBhvr>
                                    </p:animEffect>
                                    <p:anim calcmode="lin" valueType="num">
                                      <p:cBhvr>
                                        <p:cTn dur="1000" fill="hold" id="51"/>
                                        <p:tgtEl>
                                          <p:spTgt spid="22"/>
                                        </p:tgtEl>
                                        <p:attrNameLst>
                                          <p:attrName>ppt_x</p:attrName>
                                        </p:attrNameLst>
                                      </p:cBhvr>
                                      <p:tavLst>
                                        <p:tav tm="0">
                                          <p:val>
                                            <p:strVal val="#ppt_x"/>
                                          </p:val>
                                        </p:tav>
                                        <p:tav tm="100000">
                                          <p:val>
                                            <p:strVal val="#ppt_x"/>
                                          </p:val>
                                        </p:tav>
                                      </p:tavLst>
                                    </p:anim>
                                    <p:anim calcmode="lin" valueType="num">
                                      <p:cBhvr>
                                        <p:cTn dur="1000" fill="hold" id="52"/>
                                        <p:tgtEl>
                                          <p:spTgt spid="22"/>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26"/>
                                        </p:tgtEl>
                                        <p:attrNameLst>
                                          <p:attrName>style.visibility</p:attrName>
                                        </p:attrNameLst>
                                      </p:cBhvr>
                                      <p:to>
                                        <p:strVal val="visible"/>
                                      </p:to>
                                    </p:set>
                                    <p:animEffect filter="fade" transition="in">
                                      <p:cBhvr>
                                        <p:cTn dur="1000" id="55"/>
                                        <p:tgtEl>
                                          <p:spTgt spid="26"/>
                                        </p:tgtEl>
                                      </p:cBhvr>
                                    </p:animEffect>
                                    <p:anim calcmode="lin" valueType="num">
                                      <p:cBhvr>
                                        <p:cTn dur="1000" fill="hold" id="56"/>
                                        <p:tgtEl>
                                          <p:spTgt spid="26"/>
                                        </p:tgtEl>
                                        <p:attrNameLst>
                                          <p:attrName>ppt_x</p:attrName>
                                        </p:attrNameLst>
                                      </p:cBhvr>
                                      <p:tavLst>
                                        <p:tav tm="0">
                                          <p:val>
                                            <p:strVal val="#ppt_x"/>
                                          </p:val>
                                        </p:tav>
                                        <p:tav tm="100000">
                                          <p:val>
                                            <p:strVal val="#ppt_x"/>
                                          </p:val>
                                        </p:tav>
                                      </p:tavLst>
                                    </p:anim>
                                    <p:anim calcmode="lin" valueType="num">
                                      <p:cBhvr>
                                        <p:cTn dur="1000" fill="hold" id="57"/>
                                        <p:tgtEl>
                                          <p:spTgt spid="26"/>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24"/>
                                        </p:tgtEl>
                                        <p:attrNameLst>
                                          <p:attrName>style.visibility</p:attrName>
                                        </p:attrNameLst>
                                      </p:cBhvr>
                                      <p:to>
                                        <p:strVal val="visible"/>
                                      </p:to>
                                    </p:set>
                                    <p:animEffect filter="fade" transition="in">
                                      <p:cBhvr>
                                        <p:cTn dur="1000" id="60"/>
                                        <p:tgtEl>
                                          <p:spTgt spid="24"/>
                                        </p:tgtEl>
                                      </p:cBhvr>
                                    </p:animEffect>
                                    <p:anim calcmode="lin" valueType="num">
                                      <p:cBhvr>
                                        <p:cTn dur="1000" fill="hold" id="61"/>
                                        <p:tgtEl>
                                          <p:spTgt spid="24"/>
                                        </p:tgtEl>
                                        <p:attrNameLst>
                                          <p:attrName>ppt_x</p:attrName>
                                        </p:attrNameLst>
                                      </p:cBhvr>
                                      <p:tavLst>
                                        <p:tav tm="0">
                                          <p:val>
                                            <p:strVal val="#ppt_x"/>
                                          </p:val>
                                        </p:tav>
                                        <p:tav tm="100000">
                                          <p:val>
                                            <p:strVal val="#ppt_x"/>
                                          </p:val>
                                        </p:tav>
                                      </p:tavLst>
                                    </p:anim>
                                    <p:anim calcmode="lin" valueType="num">
                                      <p:cBhvr>
                                        <p:cTn dur="1000" fill="hold" id="62"/>
                                        <p:tgtEl>
                                          <p:spTgt spid="24"/>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3000"/>
                            </p:stCondLst>
                            <p:childTnLst>
                              <p:par>
                                <p:cTn fill="hold" grpId="0" id="64" nodeType="afterEffect" presetClass="entr" presetID="22" presetSubtype="1">
                                  <p:stCondLst>
                                    <p:cond delay="0"/>
                                  </p:stCondLst>
                                  <p:childTnLst>
                                    <p:set>
                                      <p:cBhvr>
                                        <p:cTn dur="1" fill="hold" id="65">
                                          <p:stCondLst>
                                            <p:cond delay="0"/>
                                          </p:stCondLst>
                                        </p:cTn>
                                        <p:tgtEl>
                                          <p:spTgt spid="21"/>
                                        </p:tgtEl>
                                        <p:attrNameLst>
                                          <p:attrName>style.visibility</p:attrName>
                                        </p:attrNameLst>
                                      </p:cBhvr>
                                      <p:to>
                                        <p:strVal val="visible"/>
                                      </p:to>
                                    </p:set>
                                    <p:animEffect filter="wipe(up)" transition="in">
                                      <p:cBhvr>
                                        <p:cTn dur="500" id="66"/>
                                        <p:tgtEl>
                                          <p:spTgt spid="21"/>
                                        </p:tgtEl>
                                      </p:cBhvr>
                                    </p:animEffect>
                                  </p:childTnLst>
                                </p:cTn>
                              </p:par>
                              <p:par>
                                <p:cTn fill="hold" grpId="0" id="67" nodeType="withEffect" presetClass="entr" presetID="22" presetSubtype="1">
                                  <p:stCondLst>
                                    <p:cond delay="0"/>
                                  </p:stCondLst>
                                  <p:childTnLst>
                                    <p:set>
                                      <p:cBhvr>
                                        <p:cTn dur="1" fill="hold" id="68">
                                          <p:stCondLst>
                                            <p:cond delay="0"/>
                                          </p:stCondLst>
                                        </p:cTn>
                                        <p:tgtEl>
                                          <p:spTgt spid="23"/>
                                        </p:tgtEl>
                                        <p:attrNameLst>
                                          <p:attrName>style.visibility</p:attrName>
                                        </p:attrNameLst>
                                      </p:cBhvr>
                                      <p:to>
                                        <p:strVal val="visible"/>
                                      </p:to>
                                    </p:set>
                                    <p:animEffect filter="wipe(up)" transition="in">
                                      <p:cBhvr>
                                        <p:cTn dur="500" id="69"/>
                                        <p:tgtEl>
                                          <p:spTgt spid="23"/>
                                        </p:tgtEl>
                                      </p:cBhvr>
                                    </p:animEffect>
                                  </p:childTnLst>
                                </p:cTn>
                              </p:par>
                              <p:par>
                                <p:cTn fill="hold" grpId="0" id="70" nodeType="withEffect" presetClass="entr" presetID="22" presetSubtype="4">
                                  <p:stCondLst>
                                    <p:cond delay="0"/>
                                  </p:stCondLst>
                                  <p:childTnLst>
                                    <p:set>
                                      <p:cBhvr>
                                        <p:cTn dur="1" fill="hold" id="71">
                                          <p:stCondLst>
                                            <p:cond delay="0"/>
                                          </p:stCondLst>
                                        </p:cTn>
                                        <p:tgtEl>
                                          <p:spTgt spid="25"/>
                                        </p:tgtEl>
                                        <p:attrNameLst>
                                          <p:attrName>style.visibility</p:attrName>
                                        </p:attrNameLst>
                                      </p:cBhvr>
                                      <p:to>
                                        <p:strVal val="visible"/>
                                      </p:to>
                                    </p:set>
                                    <p:animEffect filter="wipe(down)" transition="in">
                                      <p:cBhvr>
                                        <p:cTn dur="500" id="72"/>
                                        <p:tgtEl>
                                          <p:spTgt spid="25"/>
                                        </p:tgtEl>
                                      </p:cBhvr>
                                    </p:animEffect>
                                  </p:childTnLst>
                                </p:cTn>
                              </p:par>
                              <p:par>
                                <p:cTn fill="hold" grpId="0" id="73" nodeType="withEffect" presetClass="entr" presetID="22" presetSubtype="4">
                                  <p:stCondLst>
                                    <p:cond delay="0"/>
                                  </p:stCondLst>
                                  <p:childTnLst>
                                    <p:set>
                                      <p:cBhvr>
                                        <p:cTn dur="1" fill="hold" id="74">
                                          <p:stCondLst>
                                            <p:cond delay="0"/>
                                          </p:stCondLst>
                                        </p:cTn>
                                        <p:tgtEl>
                                          <p:spTgt spid="27"/>
                                        </p:tgtEl>
                                        <p:attrNameLst>
                                          <p:attrName>style.visibility</p:attrName>
                                        </p:attrNameLst>
                                      </p:cBhvr>
                                      <p:to>
                                        <p:strVal val="visible"/>
                                      </p:to>
                                    </p:set>
                                    <p:animEffect filter="wipe(down)" transition="in">
                                      <p:cBhvr>
                                        <p:cTn dur="500" id="7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20"/>
      <p:bldP grpId="0" spid="21"/>
      <p:bldP grpId="0" spid="22"/>
      <p:bldP grpId="0" spid="23"/>
      <p:bldP grpId="0" spid="24"/>
      <p:bldP grpId="0" spid="25"/>
      <p:bldP grpId="0" spid="26"/>
      <p:bldP grpId="0" spid="2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897230" y="1343704"/>
            <a:ext cx="1918068" cy="680813"/>
            <a:chOff x="3666731" y="1984470"/>
            <a:chExt cx="2636520" cy="1447800"/>
          </a:xfrm>
        </p:grpSpPr>
        <p:sp>
          <p:nvSpPr>
            <p:cNvPr id="4" name="任意多边形 3"/>
            <p:cNvSpPr/>
            <p:nvPr/>
          </p:nvSpPr>
          <p:spPr>
            <a:xfrm>
              <a:off x="3666731"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00">
                <a:solidFill>
                  <a:schemeClr val="tx2">
                    <a:lumMod val="75000"/>
                  </a:schemeClr>
                </a:solidFill>
                <a:latin charset="0" pitchFamily="34" typeface="Arial"/>
                <a:ea charset="-122" pitchFamily="34" typeface="微软雅黑"/>
                <a:cs charset="0" pitchFamily="34" typeface="Arial"/>
              </a:endParaRPr>
            </a:p>
          </p:txBody>
        </p:sp>
        <p:sp>
          <p:nvSpPr>
            <p:cNvPr id="5" name="文本框 47"/>
            <p:cNvSpPr txBox="1"/>
            <p:nvPr/>
          </p:nvSpPr>
          <p:spPr>
            <a:xfrm>
              <a:off x="3971726" y="2368078"/>
              <a:ext cx="2230360" cy="680589"/>
            </a:xfrm>
            <a:prstGeom prst="rect">
              <a:avLst/>
            </a:prstGeom>
            <a:noFill/>
          </p:spPr>
          <p:txBody>
            <a:bodyPr anchor="ctr" rtlCol="0" wrap="square">
              <a:spAutoFit/>
            </a:bodyPr>
            <a:lstStyle/>
            <a:p>
              <a:pPr algn="ctr"/>
              <a:r>
                <a:rPr altLang="en-US" b="1" lang="zh-CN" sz="1500">
                  <a:solidFill>
                    <a:schemeClr val="bg1">
                      <a:lumMod val="95000"/>
                    </a:schemeClr>
                  </a:solidFill>
                  <a:latin charset="0" pitchFamily="34" typeface="Arial"/>
                  <a:ea charset="-122" pitchFamily="34" typeface="微软雅黑"/>
                  <a:cs charset="0" pitchFamily="34" typeface="Arial"/>
                </a:rPr>
                <a:t>输入内容</a:t>
              </a:r>
            </a:p>
          </p:txBody>
        </p:sp>
      </p:grpSp>
      <p:grpSp>
        <p:nvGrpSpPr>
          <p:cNvPr id="6" name="组合 5"/>
          <p:cNvGrpSpPr/>
          <p:nvPr/>
        </p:nvGrpSpPr>
        <p:grpSpPr>
          <a:xfrm>
            <a:off x="1294089" y="1343704"/>
            <a:ext cx="1918068" cy="680813"/>
            <a:chOff x="1436370" y="1984470"/>
            <a:chExt cx="2636520" cy="1447800"/>
          </a:xfrm>
        </p:grpSpPr>
        <p:sp>
          <p:nvSpPr>
            <p:cNvPr id="7" name="任意多边形 6"/>
            <p:cNvSpPr/>
            <p:nvPr/>
          </p:nvSpPr>
          <p:spPr>
            <a:xfrm>
              <a:off x="1436370"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00">
                <a:solidFill>
                  <a:schemeClr val="tx2">
                    <a:lumMod val="75000"/>
                  </a:schemeClr>
                </a:solidFill>
                <a:latin charset="0" pitchFamily="34" typeface="Arial"/>
                <a:ea charset="-122" pitchFamily="34" typeface="微软雅黑"/>
                <a:cs charset="0" pitchFamily="34" typeface="Arial"/>
              </a:endParaRPr>
            </a:p>
          </p:txBody>
        </p:sp>
        <p:sp>
          <p:nvSpPr>
            <p:cNvPr id="8" name="文本框 50"/>
            <p:cNvSpPr txBox="1"/>
            <p:nvPr/>
          </p:nvSpPr>
          <p:spPr>
            <a:xfrm>
              <a:off x="1709209" y="2319462"/>
              <a:ext cx="2293960" cy="777816"/>
            </a:xfrm>
            <a:prstGeom prst="rect">
              <a:avLst/>
            </a:prstGeom>
            <a:noFill/>
          </p:spPr>
          <p:txBody>
            <a:bodyPr anchor="ctr" rtlCol="0" wrap="square">
              <a:spAutoFit/>
            </a:bodyPr>
            <a:lstStyle/>
            <a:p>
              <a:pPr algn="ctr">
                <a:lnSpc>
                  <a:spcPct val="120000"/>
                </a:lnSpc>
              </a:pPr>
              <a:r>
                <a:rPr altLang="en-US" b="1" lang="zh-CN" sz="1500">
                  <a:solidFill>
                    <a:schemeClr val="bg1">
                      <a:lumMod val="95000"/>
                    </a:schemeClr>
                  </a:solidFill>
                  <a:latin charset="0" pitchFamily="34" typeface="Arial"/>
                  <a:ea charset="-122" pitchFamily="34" typeface="微软雅黑"/>
                  <a:cs charset="0" pitchFamily="34" typeface="Arial"/>
                </a:rPr>
                <a:t>输入内容</a:t>
              </a:r>
            </a:p>
          </p:txBody>
        </p:sp>
      </p:grpSp>
      <p:grpSp>
        <p:nvGrpSpPr>
          <p:cNvPr id="9" name="组合 8"/>
          <p:cNvGrpSpPr/>
          <p:nvPr/>
        </p:nvGrpSpPr>
        <p:grpSpPr>
          <a:xfrm>
            <a:off x="6103511" y="1343704"/>
            <a:ext cx="1918068" cy="680813"/>
            <a:chOff x="8127453" y="1984470"/>
            <a:chExt cx="2636520" cy="1447800"/>
          </a:xfrm>
        </p:grpSpPr>
        <p:sp>
          <p:nvSpPr>
            <p:cNvPr id="10" name="任意多边形 9"/>
            <p:cNvSpPr/>
            <p:nvPr/>
          </p:nvSpPr>
          <p:spPr>
            <a:xfrm>
              <a:off x="8127453"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00">
                <a:solidFill>
                  <a:srgbClr val="7030A0"/>
                </a:solidFill>
                <a:latin charset="0" pitchFamily="34" typeface="Arial"/>
                <a:ea charset="-122" pitchFamily="34" typeface="微软雅黑"/>
                <a:cs charset="0" pitchFamily="34" typeface="Arial"/>
              </a:endParaRPr>
            </a:p>
          </p:txBody>
        </p:sp>
        <p:sp>
          <p:nvSpPr>
            <p:cNvPr id="11" name="文本框 53"/>
            <p:cNvSpPr txBox="1"/>
            <p:nvPr/>
          </p:nvSpPr>
          <p:spPr>
            <a:xfrm>
              <a:off x="8439015" y="2368078"/>
              <a:ext cx="2230360" cy="680589"/>
            </a:xfrm>
            <a:prstGeom prst="rect">
              <a:avLst/>
            </a:prstGeom>
            <a:noFill/>
          </p:spPr>
          <p:txBody>
            <a:bodyPr anchor="ctr" rtlCol="0" wrap="square">
              <a:spAutoFit/>
            </a:bodyPr>
            <a:lstStyle/>
            <a:p>
              <a:pPr algn="ctr"/>
              <a:r>
                <a:rPr altLang="en-US" b="1" lang="zh-CN" sz="1500">
                  <a:solidFill>
                    <a:schemeClr val="bg1">
                      <a:lumMod val="95000"/>
                    </a:schemeClr>
                  </a:solidFill>
                  <a:latin charset="0" pitchFamily="34" typeface="Arial"/>
                  <a:ea charset="-122" pitchFamily="34" typeface="微软雅黑"/>
                  <a:cs charset="0" pitchFamily="34" typeface="Arial"/>
                </a:rPr>
                <a:t>输入内容</a:t>
              </a:r>
            </a:p>
          </p:txBody>
        </p:sp>
      </p:grpSp>
      <p:grpSp>
        <p:nvGrpSpPr>
          <p:cNvPr id="12" name="组合 11"/>
          <p:cNvGrpSpPr/>
          <p:nvPr/>
        </p:nvGrpSpPr>
        <p:grpSpPr>
          <a:xfrm>
            <a:off x="4500370" y="1343704"/>
            <a:ext cx="1918068" cy="680813"/>
            <a:chOff x="5897092" y="1984470"/>
            <a:chExt cx="2636520" cy="1447800"/>
          </a:xfrm>
        </p:grpSpPr>
        <p:sp>
          <p:nvSpPr>
            <p:cNvPr id="13" name="任意多边形 12"/>
            <p:cNvSpPr/>
            <p:nvPr/>
          </p:nvSpPr>
          <p:spPr>
            <a:xfrm>
              <a:off x="5897092"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00">
                <a:solidFill>
                  <a:schemeClr val="tx2">
                    <a:lumMod val="75000"/>
                  </a:schemeClr>
                </a:solidFill>
                <a:latin charset="0" pitchFamily="34" typeface="Arial"/>
                <a:ea charset="-122" pitchFamily="34" typeface="微软雅黑"/>
                <a:cs charset="0" pitchFamily="34" typeface="Arial"/>
              </a:endParaRPr>
            </a:p>
          </p:txBody>
        </p:sp>
        <p:sp>
          <p:nvSpPr>
            <p:cNvPr id="14" name="文本框 56"/>
            <p:cNvSpPr txBox="1"/>
            <p:nvPr/>
          </p:nvSpPr>
          <p:spPr>
            <a:xfrm>
              <a:off x="6227711" y="2319467"/>
              <a:ext cx="2205655" cy="777816"/>
            </a:xfrm>
            <a:prstGeom prst="rect">
              <a:avLst/>
            </a:prstGeom>
            <a:noFill/>
          </p:spPr>
          <p:txBody>
            <a:bodyPr anchor="ctr" rtlCol="0" wrap="square">
              <a:spAutoFit/>
            </a:bodyPr>
            <a:lstStyle/>
            <a:p>
              <a:pPr algn="ctr">
                <a:lnSpc>
                  <a:spcPct val="120000"/>
                </a:lnSpc>
              </a:pPr>
              <a:r>
                <a:rPr altLang="en-US" b="1" lang="zh-CN" sz="1500">
                  <a:solidFill>
                    <a:schemeClr val="bg1">
                      <a:lumMod val="95000"/>
                    </a:schemeClr>
                  </a:solidFill>
                  <a:latin charset="0" pitchFamily="34" typeface="Arial"/>
                  <a:ea charset="-122" pitchFamily="34" typeface="微软雅黑"/>
                  <a:cs charset="0" pitchFamily="34" typeface="Arial"/>
                </a:rPr>
                <a:t>输入内容</a:t>
              </a:r>
            </a:p>
          </p:txBody>
        </p:sp>
      </p:grpSp>
      <p:sp>
        <p:nvSpPr>
          <p:cNvPr id="15" name="矩形 47"/>
          <p:cNvSpPr>
            <a:spLocks noChangeArrowheads="1"/>
          </p:cNvSpPr>
          <p:nvPr/>
        </p:nvSpPr>
        <p:spPr bwMode="auto">
          <a:xfrm>
            <a:off x="1084452" y="3837325"/>
            <a:ext cx="7039088" cy="672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mtClean="0" sz="1100">
                <a:solidFill>
                  <a:schemeClr val="tx1">
                    <a:lumMod val="65000"/>
                    <a:lumOff val="35000"/>
                  </a:schemeClr>
                </a:solidFill>
                <a:sym charset="-122" pitchFamily="34" typeface="微软雅黑"/>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16" name="矩形 15"/>
          <p:cNvSpPr/>
          <p:nvPr/>
        </p:nvSpPr>
        <p:spPr>
          <a:xfrm>
            <a:off x="1701110" y="2233018"/>
            <a:ext cx="1000746" cy="327654"/>
          </a:xfrm>
          <a:prstGeom prst="rect">
            <a:avLst/>
          </a:prstGeom>
        </p:spPr>
        <p:txBody>
          <a:bodyPr bIns="34287" lIns="68573" rIns="68573" tIns="34287" wrap="none">
            <a:spAutoFit/>
          </a:bodyPr>
          <a:lstStyle/>
          <a:p>
            <a:pPr algn="ctr"/>
            <a:r>
              <a:rPr altLang="en-US" b="1" lang="zh-CN" sz="1700">
                <a:solidFill>
                  <a:schemeClr val="tx1">
                    <a:lumMod val="65000"/>
                    <a:lumOff val="35000"/>
                  </a:schemeClr>
                </a:solidFill>
                <a:latin charset="-122" pitchFamily="34" typeface="微软雅黑"/>
                <a:ea charset="-122" pitchFamily="34" typeface="微软雅黑"/>
              </a:rPr>
              <a:t>添加标题</a:t>
            </a:r>
          </a:p>
        </p:txBody>
      </p:sp>
      <p:sp>
        <p:nvSpPr>
          <p:cNvPr id="17" name="矩形 47"/>
          <p:cNvSpPr>
            <a:spLocks noChangeArrowheads="1"/>
          </p:cNvSpPr>
          <p:nvPr/>
        </p:nvSpPr>
        <p:spPr bwMode="auto">
          <a:xfrm>
            <a:off x="1488256" y="2592358"/>
            <a:ext cx="1430914" cy="672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mtClean="0" sz="1100">
                <a:solidFill>
                  <a:schemeClr val="tx1">
                    <a:lumMod val="75000"/>
                    <a:lumOff val="25000"/>
                  </a:schemeClr>
                </a:solidFill>
                <a:sym charset="-122" pitchFamily="34" typeface="微软雅黑"/>
              </a:rPr>
              <a:t>此处输入您的文字文本，或者复制您的文字文本粘贴到此处。</a:t>
            </a:r>
          </a:p>
        </p:txBody>
      </p:sp>
      <p:sp>
        <p:nvSpPr>
          <p:cNvPr id="18" name="矩形 17"/>
          <p:cNvSpPr/>
          <p:nvPr/>
        </p:nvSpPr>
        <p:spPr>
          <a:xfrm>
            <a:off x="3326589" y="2233018"/>
            <a:ext cx="1000746" cy="327654"/>
          </a:xfrm>
          <a:prstGeom prst="rect">
            <a:avLst/>
          </a:prstGeom>
        </p:spPr>
        <p:txBody>
          <a:bodyPr bIns="34287" lIns="68573" rIns="68573" tIns="34287" wrap="none">
            <a:spAutoFit/>
          </a:bodyPr>
          <a:lstStyle/>
          <a:p>
            <a:pPr algn="ctr"/>
            <a:r>
              <a:rPr altLang="en-US" b="1" lang="zh-CN" sz="1700">
                <a:solidFill>
                  <a:schemeClr val="tx1">
                    <a:lumMod val="65000"/>
                    <a:lumOff val="35000"/>
                  </a:schemeClr>
                </a:solidFill>
                <a:latin charset="-122" pitchFamily="34" typeface="微软雅黑"/>
                <a:ea charset="-122" pitchFamily="34" typeface="微软雅黑"/>
              </a:rPr>
              <a:t>添加标题</a:t>
            </a:r>
          </a:p>
        </p:txBody>
      </p:sp>
      <p:sp>
        <p:nvSpPr>
          <p:cNvPr id="19" name="矩形 47"/>
          <p:cNvSpPr>
            <a:spLocks noChangeArrowheads="1"/>
          </p:cNvSpPr>
          <p:nvPr/>
        </p:nvSpPr>
        <p:spPr bwMode="auto">
          <a:xfrm>
            <a:off x="3145738" y="2592358"/>
            <a:ext cx="1406521" cy="672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mtClean="0" sz="1100">
                <a:solidFill>
                  <a:schemeClr val="tx1">
                    <a:lumMod val="75000"/>
                    <a:lumOff val="25000"/>
                  </a:schemeClr>
                </a:solidFill>
                <a:sym charset="-122" pitchFamily="34" typeface="微软雅黑"/>
              </a:rPr>
              <a:t>此处输入您的文字文本，或者复制您的文字文本粘贴到此处。</a:t>
            </a:r>
          </a:p>
        </p:txBody>
      </p:sp>
      <p:sp>
        <p:nvSpPr>
          <p:cNvPr id="20" name="矩形 19"/>
          <p:cNvSpPr/>
          <p:nvPr/>
        </p:nvSpPr>
        <p:spPr>
          <a:xfrm>
            <a:off x="4952068" y="2233018"/>
            <a:ext cx="1000746" cy="327654"/>
          </a:xfrm>
          <a:prstGeom prst="rect">
            <a:avLst/>
          </a:prstGeom>
        </p:spPr>
        <p:txBody>
          <a:bodyPr bIns="34287" lIns="68573" rIns="68573" tIns="34287" wrap="none">
            <a:spAutoFit/>
          </a:bodyPr>
          <a:lstStyle/>
          <a:p>
            <a:pPr algn="ctr"/>
            <a:r>
              <a:rPr altLang="en-US" b="1" lang="zh-CN" sz="1700">
                <a:solidFill>
                  <a:schemeClr val="tx1">
                    <a:lumMod val="65000"/>
                    <a:lumOff val="35000"/>
                  </a:schemeClr>
                </a:solidFill>
                <a:latin charset="-122" pitchFamily="34" typeface="微软雅黑"/>
                <a:ea charset="-122" pitchFamily="34" typeface="微软雅黑"/>
              </a:rPr>
              <a:t>添加标题</a:t>
            </a:r>
          </a:p>
        </p:txBody>
      </p:sp>
      <p:sp>
        <p:nvSpPr>
          <p:cNvPr id="21" name="矩形 47"/>
          <p:cNvSpPr>
            <a:spLocks noChangeArrowheads="1"/>
          </p:cNvSpPr>
          <p:nvPr/>
        </p:nvSpPr>
        <p:spPr bwMode="auto">
          <a:xfrm>
            <a:off x="4778827" y="2592358"/>
            <a:ext cx="1419455" cy="672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mtClean="0" sz="1100">
                <a:solidFill>
                  <a:schemeClr val="tx1">
                    <a:lumMod val="75000"/>
                    <a:lumOff val="25000"/>
                  </a:schemeClr>
                </a:solidFill>
                <a:sym charset="-122" pitchFamily="34" typeface="微软雅黑"/>
              </a:rPr>
              <a:t>此处输入您的文字文本，或者复制您的文字文本粘贴到此处。</a:t>
            </a:r>
          </a:p>
        </p:txBody>
      </p:sp>
      <p:sp>
        <p:nvSpPr>
          <p:cNvPr id="22" name="矩形 21"/>
          <p:cNvSpPr/>
          <p:nvPr/>
        </p:nvSpPr>
        <p:spPr>
          <a:xfrm>
            <a:off x="6577546" y="2233018"/>
            <a:ext cx="1000746" cy="327654"/>
          </a:xfrm>
          <a:prstGeom prst="rect">
            <a:avLst/>
          </a:prstGeom>
        </p:spPr>
        <p:txBody>
          <a:bodyPr bIns="34287" lIns="68573" rIns="68573" tIns="34287" wrap="none">
            <a:spAutoFit/>
          </a:bodyPr>
          <a:lstStyle/>
          <a:p>
            <a:pPr algn="ctr"/>
            <a:r>
              <a:rPr altLang="en-US" b="1" lang="zh-CN" sz="1700">
                <a:solidFill>
                  <a:schemeClr val="tx1">
                    <a:lumMod val="65000"/>
                    <a:lumOff val="35000"/>
                  </a:schemeClr>
                </a:solidFill>
                <a:latin charset="-122" pitchFamily="34" typeface="微软雅黑"/>
                <a:ea charset="-122" pitchFamily="34" typeface="微软雅黑"/>
              </a:rPr>
              <a:t>添加标题</a:t>
            </a:r>
          </a:p>
        </p:txBody>
      </p:sp>
      <p:sp>
        <p:nvSpPr>
          <p:cNvPr id="23" name="矩形 47"/>
          <p:cNvSpPr>
            <a:spLocks noChangeArrowheads="1"/>
          </p:cNvSpPr>
          <p:nvPr/>
        </p:nvSpPr>
        <p:spPr bwMode="auto">
          <a:xfrm>
            <a:off x="6424850" y="2592358"/>
            <a:ext cx="1406245" cy="672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mtClean="0" sz="1100">
                <a:solidFill>
                  <a:schemeClr val="tx1">
                    <a:lumMod val="75000"/>
                    <a:lumOff val="25000"/>
                  </a:schemeClr>
                </a:solidFill>
                <a:sym charset="-122" pitchFamily="34" typeface="微软雅黑"/>
              </a:rPr>
              <a:t>此处输入您的文字文本，或者复制您的文字文本粘贴到此处。</a:t>
            </a:r>
          </a:p>
        </p:txBody>
      </p:sp>
      <p:cxnSp>
        <p:nvCxnSpPr>
          <p:cNvPr id="24" name="直接连接符 8"/>
          <p:cNvCxnSpPr/>
          <p:nvPr/>
        </p:nvCxnSpPr>
        <p:spPr>
          <a:xfrm>
            <a:off x="1094033" y="3745567"/>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752147671"/>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400" fill="hold" id="7"/>
                                        <p:tgtEl>
                                          <p:spTgt spid="6"/>
                                        </p:tgtEl>
                                        <p:attrNameLst>
                                          <p:attrName>ppt_x</p:attrName>
                                        </p:attrNameLst>
                                      </p:cBhvr>
                                      <p:tavLst>
                                        <p:tav tm="0">
                                          <p:val>
                                            <p:strVal val="0-#ppt_w/2"/>
                                          </p:val>
                                        </p:tav>
                                        <p:tav tm="100000">
                                          <p:val>
                                            <p:strVal val="#ppt_x"/>
                                          </p:val>
                                        </p:tav>
                                      </p:tavLst>
                                    </p:anim>
                                    <p:anim calcmode="lin" valueType="num">
                                      <p:cBhvr additive="base">
                                        <p:cTn dur="40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12" presetSubtype="1">
                                  <p:stCondLst>
                                    <p:cond delay="50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400" id="11"/>
                                        <p:tgtEl>
                                          <p:spTgt spid="16"/>
                                        </p:tgtEl>
                                        <p:attrNameLst>
                                          <p:attrName>ppt_y</p:attrName>
                                        </p:attrNameLst>
                                      </p:cBhvr>
                                      <p:tavLst>
                                        <p:tav tm="0">
                                          <p:val>
                                            <p:strVal val="#ppt_y-#ppt_h*1.125000"/>
                                          </p:val>
                                        </p:tav>
                                        <p:tav tm="100000">
                                          <p:val>
                                            <p:strVal val="#ppt_y"/>
                                          </p:val>
                                        </p:tav>
                                      </p:tavLst>
                                    </p:anim>
                                    <p:animEffect filter="wipe(down)" transition="in">
                                      <p:cBhvr>
                                        <p:cTn dur="400" id="12"/>
                                        <p:tgtEl>
                                          <p:spTgt spid="16"/>
                                        </p:tgtEl>
                                      </p:cBhvr>
                                    </p:animEffect>
                                  </p:childTnLst>
                                </p:cTn>
                              </p:par>
                              <p:par>
                                <p:cTn fill="hold" grpId="0" id="13" nodeType="withEffect" presetClass="entr" presetID="12" presetSubtype="1">
                                  <p:stCondLst>
                                    <p:cond delay="50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400" id="15"/>
                                        <p:tgtEl>
                                          <p:spTgt spid="17"/>
                                        </p:tgtEl>
                                        <p:attrNameLst>
                                          <p:attrName>ppt_y</p:attrName>
                                        </p:attrNameLst>
                                      </p:cBhvr>
                                      <p:tavLst>
                                        <p:tav tm="0">
                                          <p:val>
                                            <p:strVal val="#ppt_y-#ppt_h*1.125000"/>
                                          </p:val>
                                        </p:tav>
                                        <p:tav tm="100000">
                                          <p:val>
                                            <p:strVal val="#ppt_y"/>
                                          </p:val>
                                        </p:tav>
                                      </p:tavLst>
                                    </p:anim>
                                    <p:animEffect filter="wipe(down)" transition="in">
                                      <p:cBhvr>
                                        <p:cTn dur="400" id="16"/>
                                        <p:tgtEl>
                                          <p:spTgt spid="17"/>
                                        </p:tgtEl>
                                      </p:cBhvr>
                                    </p:animEffect>
                                  </p:childTnLst>
                                </p:cTn>
                              </p:par>
                            </p:childTnLst>
                          </p:cTn>
                        </p:par>
                        <p:par>
                          <p:cTn fill="hold" id="17" nodeType="afterGroup">
                            <p:stCondLst>
                              <p:cond delay="900"/>
                            </p:stCondLst>
                            <p:childTnLst>
                              <p:par>
                                <p:cTn fill="hold" id="18" nodeType="afterEffect" presetClass="entr" presetID="12" presetSubtype="8">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additive="base">
                                        <p:cTn dur="400" id="20"/>
                                        <p:tgtEl>
                                          <p:spTgt spid="3"/>
                                        </p:tgtEl>
                                        <p:attrNameLst>
                                          <p:attrName>ppt_x</p:attrName>
                                        </p:attrNameLst>
                                      </p:cBhvr>
                                      <p:tavLst>
                                        <p:tav tm="0">
                                          <p:val>
                                            <p:strVal val="#ppt_x-#ppt_w*1.125000"/>
                                          </p:val>
                                        </p:tav>
                                        <p:tav tm="100000">
                                          <p:val>
                                            <p:strVal val="#ppt_x"/>
                                          </p:val>
                                        </p:tav>
                                      </p:tavLst>
                                    </p:anim>
                                    <p:animEffect filter="wipe(right)" transition="in">
                                      <p:cBhvr>
                                        <p:cTn dur="400" id="21"/>
                                        <p:tgtEl>
                                          <p:spTgt spid="3"/>
                                        </p:tgtEl>
                                      </p:cBhvr>
                                    </p:animEffect>
                                  </p:childTnLst>
                                </p:cTn>
                              </p:par>
                              <p:par>
                                <p:cTn fill="hold" grpId="0" id="22" nodeType="withEffect" presetClass="entr" presetID="12" presetSubtype="1">
                                  <p:stCondLst>
                                    <p:cond delay="500"/>
                                  </p:stCondLst>
                                  <p:childTnLst>
                                    <p:set>
                                      <p:cBhvr>
                                        <p:cTn dur="1" fill="hold" id="23">
                                          <p:stCondLst>
                                            <p:cond delay="0"/>
                                          </p:stCondLst>
                                        </p:cTn>
                                        <p:tgtEl>
                                          <p:spTgt spid="18"/>
                                        </p:tgtEl>
                                        <p:attrNameLst>
                                          <p:attrName>style.visibility</p:attrName>
                                        </p:attrNameLst>
                                      </p:cBhvr>
                                      <p:to>
                                        <p:strVal val="visible"/>
                                      </p:to>
                                    </p:set>
                                    <p:anim calcmode="lin" valueType="num">
                                      <p:cBhvr additive="base">
                                        <p:cTn dur="400" id="24"/>
                                        <p:tgtEl>
                                          <p:spTgt spid="18"/>
                                        </p:tgtEl>
                                        <p:attrNameLst>
                                          <p:attrName>ppt_y</p:attrName>
                                        </p:attrNameLst>
                                      </p:cBhvr>
                                      <p:tavLst>
                                        <p:tav tm="0">
                                          <p:val>
                                            <p:strVal val="#ppt_y-#ppt_h*1.125000"/>
                                          </p:val>
                                        </p:tav>
                                        <p:tav tm="100000">
                                          <p:val>
                                            <p:strVal val="#ppt_y"/>
                                          </p:val>
                                        </p:tav>
                                      </p:tavLst>
                                    </p:anim>
                                    <p:animEffect filter="wipe(down)" transition="in">
                                      <p:cBhvr>
                                        <p:cTn dur="400" id="25"/>
                                        <p:tgtEl>
                                          <p:spTgt spid="18"/>
                                        </p:tgtEl>
                                      </p:cBhvr>
                                    </p:animEffect>
                                  </p:childTnLst>
                                </p:cTn>
                              </p:par>
                              <p:par>
                                <p:cTn fill="hold" grpId="0" id="26" nodeType="withEffect" presetClass="entr" presetID="12" presetSubtype="1">
                                  <p:stCondLst>
                                    <p:cond delay="500"/>
                                  </p:stCondLst>
                                  <p:childTnLst>
                                    <p:set>
                                      <p:cBhvr>
                                        <p:cTn dur="1" fill="hold" id="27">
                                          <p:stCondLst>
                                            <p:cond delay="0"/>
                                          </p:stCondLst>
                                        </p:cTn>
                                        <p:tgtEl>
                                          <p:spTgt spid="19"/>
                                        </p:tgtEl>
                                        <p:attrNameLst>
                                          <p:attrName>style.visibility</p:attrName>
                                        </p:attrNameLst>
                                      </p:cBhvr>
                                      <p:to>
                                        <p:strVal val="visible"/>
                                      </p:to>
                                    </p:set>
                                    <p:anim calcmode="lin" valueType="num">
                                      <p:cBhvr additive="base">
                                        <p:cTn dur="400" id="28"/>
                                        <p:tgtEl>
                                          <p:spTgt spid="19"/>
                                        </p:tgtEl>
                                        <p:attrNameLst>
                                          <p:attrName>ppt_y</p:attrName>
                                        </p:attrNameLst>
                                      </p:cBhvr>
                                      <p:tavLst>
                                        <p:tav tm="0">
                                          <p:val>
                                            <p:strVal val="#ppt_y-#ppt_h*1.125000"/>
                                          </p:val>
                                        </p:tav>
                                        <p:tav tm="100000">
                                          <p:val>
                                            <p:strVal val="#ppt_y"/>
                                          </p:val>
                                        </p:tav>
                                      </p:tavLst>
                                    </p:anim>
                                    <p:animEffect filter="wipe(down)" transition="in">
                                      <p:cBhvr>
                                        <p:cTn dur="400" id="29"/>
                                        <p:tgtEl>
                                          <p:spTgt spid="19"/>
                                        </p:tgtEl>
                                      </p:cBhvr>
                                    </p:animEffect>
                                  </p:childTnLst>
                                </p:cTn>
                              </p:par>
                            </p:childTnLst>
                          </p:cTn>
                        </p:par>
                        <p:par>
                          <p:cTn fill="hold" id="30" nodeType="afterGroup">
                            <p:stCondLst>
                              <p:cond delay="1800"/>
                            </p:stCondLst>
                            <p:childTnLst>
                              <p:par>
                                <p:cTn fill="hold" id="31" nodeType="afterEffect" presetClass="entr" presetID="12" presetSubtype="8">
                                  <p:stCondLst>
                                    <p:cond delay="0"/>
                                  </p:stCondLst>
                                  <p:childTnLst>
                                    <p:set>
                                      <p:cBhvr>
                                        <p:cTn dur="1" fill="hold" id="32">
                                          <p:stCondLst>
                                            <p:cond delay="0"/>
                                          </p:stCondLst>
                                        </p:cTn>
                                        <p:tgtEl>
                                          <p:spTgt spid="12"/>
                                        </p:tgtEl>
                                        <p:attrNameLst>
                                          <p:attrName>style.visibility</p:attrName>
                                        </p:attrNameLst>
                                      </p:cBhvr>
                                      <p:to>
                                        <p:strVal val="visible"/>
                                      </p:to>
                                    </p:set>
                                    <p:anim calcmode="lin" valueType="num">
                                      <p:cBhvr additive="base">
                                        <p:cTn dur="400" id="33"/>
                                        <p:tgtEl>
                                          <p:spTgt spid="12"/>
                                        </p:tgtEl>
                                        <p:attrNameLst>
                                          <p:attrName>ppt_x</p:attrName>
                                        </p:attrNameLst>
                                      </p:cBhvr>
                                      <p:tavLst>
                                        <p:tav tm="0">
                                          <p:val>
                                            <p:strVal val="#ppt_x-#ppt_w*1.125000"/>
                                          </p:val>
                                        </p:tav>
                                        <p:tav tm="100000">
                                          <p:val>
                                            <p:strVal val="#ppt_x"/>
                                          </p:val>
                                        </p:tav>
                                      </p:tavLst>
                                    </p:anim>
                                    <p:animEffect filter="wipe(right)" transition="in">
                                      <p:cBhvr>
                                        <p:cTn dur="400" id="34"/>
                                        <p:tgtEl>
                                          <p:spTgt spid="12"/>
                                        </p:tgtEl>
                                      </p:cBhvr>
                                    </p:animEffect>
                                  </p:childTnLst>
                                </p:cTn>
                              </p:par>
                              <p:par>
                                <p:cTn fill="hold" grpId="0" id="35" nodeType="withEffect" presetClass="entr" presetID="12" presetSubtype="1">
                                  <p:stCondLst>
                                    <p:cond delay="500"/>
                                  </p:stCondLst>
                                  <p:childTnLst>
                                    <p:set>
                                      <p:cBhvr>
                                        <p:cTn dur="1" fill="hold" id="36">
                                          <p:stCondLst>
                                            <p:cond delay="0"/>
                                          </p:stCondLst>
                                        </p:cTn>
                                        <p:tgtEl>
                                          <p:spTgt spid="20"/>
                                        </p:tgtEl>
                                        <p:attrNameLst>
                                          <p:attrName>style.visibility</p:attrName>
                                        </p:attrNameLst>
                                      </p:cBhvr>
                                      <p:to>
                                        <p:strVal val="visible"/>
                                      </p:to>
                                    </p:set>
                                    <p:anim calcmode="lin" valueType="num">
                                      <p:cBhvr additive="base">
                                        <p:cTn dur="400" id="37"/>
                                        <p:tgtEl>
                                          <p:spTgt spid="20"/>
                                        </p:tgtEl>
                                        <p:attrNameLst>
                                          <p:attrName>ppt_y</p:attrName>
                                        </p:attrNameLst>
                                      </p:cBhvr>
                                      <p:tavLst>
                                        <p:tav tm="0">
                                          <p:val>
                                            <p:strVal val="#ppt_y-#ppt_h*1.125000"/>
                                          </p:val>
                                        </p:tav>
                                        <p:tav tm="100000">
                                          <p:val>
                                            <p:strVal val="#ppt_y"/>
                                          </p:val>
                                        </p:tav>
                                      </p:tavLst>
                                    </p:anim>
                                    <p:animEffect filter="wipe(down)" transition="in">
                                      <p:cBhvr>
                                        <p:cTn dur="400" id="38"/>
                                        <p:tgtEl>
                                          <p:spTgt spid="20"/>
                                        </p:tgtEl>
                                      </p:cBhvr>
                                    </p:animEffect>
                                  </p:childTnLst>
                                </p:cTn>
                              </p:par>
                              <p:par>
                                <p:cTn fill="hold" grpId="0" id="39" nodeType="withEffect" presetClass="entr" presetID="12" presetSubtype="1">
                                  <p:stCondLst>
                                    <p:cond delay="500"/>
                                  </p:stCondLst>
                                  <p:childTnLst>
                                    <p:set>
                                      <p:cBhvr>
                                        <p:cTn dur="1" fill="hold" id="40">
                                          <p:stCondLst>
                                            <p:cond delay="0"/>
                                          </p:stCondLst>
                                        </p:cTn>
                                        <p:tgtEl>
                                          <p:spTgt spid="21"/>
                                        </p:tgtEl>
                                        <p:attrNameLst>
                                          <p:attrName>style.visibility</p:attrName>
                                        </p:attrNameLst>
                                      </p:cBhvr>
                                      <p:to>
                                        <p:strVal val="visible"/>
                                      </p:to>
                                    </p:set>
                                    <p:anim calcmode="lin" valueType="num">
                                      <p:cBhvr additive="base">
                                        <p:cTn dur="400" id="41"/>
                                        <p:tgtEl>
                                          <p:spTgt spid="21"/>
                                        </p:tgtEl>
                                        <p:attrNameLst>
                                          <p:attrName>ppt_y</p:attrName>
                                        </p:attrNameLst>
                                      </p:cBhvr>
                                      <p:tavLst>
                                        <p:tav tm="0">
                                          <p:val>
                                            <p:strVal val="#ppt_y-#ppt_h*1.125000"/>
                                          </p:val>
                                        </p:tav>
                                        <p:tav tm="100000">
                                          <p:val>
                                            <p:strVal val="#ppt_y"/>
                                          </p:val>
                                        </p:tav>
                                      </p:tavLst>
                                    </p:anim>
                                    <p:animEffect filter="wipe(down)" transition="in">
                                      <p:cBhvr>
                                        <p:cTn dur="400" id="42"/>
                                        <p:tgtEl>
                                          <p:spTgt spid="21"/>
                                        </p:tgtEl>
                                      </p:cBhvr>
                                    </p:animEffect>
                                  </p:childTnLst>
                                </p:cTn>
                              </p:par>
                            </p:childTnLst>
                          </p:cTn>
                        </p:par>
                        <p:par>
                          <p:cTn fill="hold" id="43" nodeType="afterGroup">
                            <p:stCondLst>
                              <p:cond delay="2700"/>
                            </p:stCondLst>
                            <p:childTnLst>
                              <p:par>
                                <p:cTn fill="hold" id="44" nodeType="afterEffect" presetClass="entr" presetID="12" presetSubtype="8">
                                  <p:stCondLst>
                                    <p:cond delay="0"/>
                                  </p:stCondLst>
                                  <p:childTnLst>
                                    <p:set>
                                      <p:cBhvr>
                                        <p:cTn dur="1" fill="hold" id="45">
                                          <p:stCondLst>
                                            <p:cond delay="0"/>
                                          </p:stCondLst>
                                        </p:cTn>
                                        <p:tgtEl>
                                          <p:spTgt spid="9"/>
                                        </p:tgtEl>
                                        <p:attrNameLst>
                                          <p:attrName>style.visibility</p:attrName>
                                        </p:attrNameLst>
                                      </p:cBhvr>
                                      <p:to>
                                        <p:strVal val="visible"/>
                                      </p:to>
                                    </p:set>
                                    <p:anim calcmode="lin" valueType="num">
                                      <p:cBhvr additive="base">
                                        <p:cTn dur="400" id="46"/>
                                        <p:tgtEl>
                                          <p:spTgt spid="9"/>
                                        </p:tgtEl>
                                        <p:attrNameLst>
                                          <p:attrName>ppt_x</p:attrName>
                                        </p:attrNameLst>
                                      </p:cBhvr>
                                      <p:tavLst>
                                        <p:tav tm="0">
                                          <p:val>
                                            <p:strVal val="#ppt_x-#ppt_w*1.125000"/>
                                          </p:val>
                                        </p:tav>
                                        <p:tav tm="100000">
                                          <p:val>
                                            <p:strVal val="#ppt_x"/>
                                          </p:val>
                                        </p:tav>
                                      </p:tavLst>
                                    </p:anim>
                                    <p:animEffect filter="wipe(right)" transition="in">
                                      <p:cBhvr>
                                        <p:cTn dur="400" id="47"/>
                                        <p:tgtEl>
                                          <p:spTgt spid="9"/>
                                        </p:tgtEl>
                                      </p:cBhvr>
                                    </p:animEffect>
                                  </p:childTnLst>
                                </p:cTn>
                              </p:par>
                              <p:par>
                                <p:cTn fill="hold" grpId="0" id="48" nodeType="withEffect" presetClass="entr" presetID="12" presetSubtype="1">
                                  <p:stCondLst>
                                    <p:cond delay="500"/>
                                  </p:stCondLst>
                                  <p:childTnLst>
                                    <p:set>
                                      <p:cBhvr>
                                        <p:cTn dur="1" fill="hold" id="49">
                                          <p:stCondLst>
                                            <p:cond delay="0"/>
                                          </p:stCondLst>
                                        </p:cTn>
                                        <p:tgtEl>
                                          <p:spTgt spid="22"/>
                                        </p:tgtEl>
                                        <p:attrNameLst>
                                          <p:attrName>style.visibility</p:attrName>
                                        </p:attrNameLst>
                                      </p:cBhvr>
                                      <p:to>
                                        <p:strVal val="visible"/>
                                      </p:to>
                                    </p:set>
                                    <p:anim calcmode="lin" valueType="num">
                                      <p:cBhvr additive="base">
                                        <p:cTn dur="400" id="50"/>
                                        <p:tgtEl>
                                          <p:spTgt spid="22"/>
                                        </p:tgtEl>
                                        <p:attrNameLst>
                                          <p:attrName>ppt_y</p:attrName>
                                        </p:attrNameLst>
                                      </p:cBhvr>
                                      <p:tavLst>
                                        <p:tav tm="0">
                                          <p:val>
                                            <p:strVal val="#ppt_y-#ppt_h*1.125000"/>
                                          </p:val>
                                        </p:tav>
                                        <p:tav tm="100000">
                                          <p:val>
                                            <p:strVal val="#ppt_y"/>
                                          </p:val>
                                        </p:tav>
                                      </p:tavLst>
                                    </p:anim>
                                    <p:animEffect filter="wipe(down)" transition="in">
                                      <p:cBhvr>
                                        <p:cTn dur="400" id="51"/>
                                        <p:tgtEl>
                                          <p:spTgt spid="22"/>
                                        </p:tgtEl>
                                      </p:cBhvr>
                                    </p:animEffect>
                                  </p:childTnLst>
                                </p:cTn>
                              </p:par>
                              <p:par>
                                <p:cTn fill="hold" grpId="0" id="52" nodeType="withEffect" presetClass="entr" presetID="12" presetSubtype="1">
                                  <p:stCondLst>
                                    <p:cond delay="500"/>
                                  </p:stCondLst>
                                  <p:childTnLst>
                                    <p:set>
                                      <p:cBhvr>
                                        <p:cTn dur="1" fill="hold" id="53">
                                          <p:stCondLst>
                                            <p:cond delay="0"/>
                                          </p:stCondLst>
                                        </p:cTn>
                                        <p:tgtEl>
                                          <p:spTgt spid="23"/>
                                        </p:tgtEl>
                                        <p:attrNameLst>
                                          <p:attrName>style.visibility</p:attrName>
                                        </p:attrNameLst>
                                      </p:cBhvr>
                                      <p:to>
                                        <p:strVal val="visible"/>
                                      </p:to>
                                    </p:set>
                                    <p:anim calcmode="lin" valueType="num">
                                      <p:cBhvr additive="base">
                                        <p:cTn dur="400" id="54"/>
                                        <p:tgtEl>
                                          <p:spTgt spid="23"/>
                                        </p:tgtEl>
                                        <p:attrNameLst>
                                          <p:attrName>ppt_y</p:attrName>
                                        </p:attrNameLst>
                                      </p:cBhvr>
                                      <p:tavLst>
                                        <p:tav tm="0">
                                          <p:val>
                                            <p:strVal val="#ppt_y-#ppt_h*1.125000"/>
                                          </p:val>
                                        </p:tav>
                                        <p:tav tm="100000">
                                          <p:val>
                                            <p:strVal val="#ppt_y"/>
                                          </p:val>
                                        </p:tav>
                                      </p:tavLst>
                                    </p:anim>
                                    <p:animEffect filter="wipe(down)" transition="in">
                                      <p:cBhvr>
                                        <p:cTn dur="400" id="55"/>
                                        <p:tgtEl>
                                          <p:spTgt spid="23"/>
                                        </p:tgtEl>
                                      </p:cBhvr>
                                    </p:animEffect>
                                  </p:childTnLst>
                                </p:cTn>
                              </p:par>
                            </p:childTnLst>
                          </p:cTn>
                        </p:par>
                        <p:par>
                          <p:cTn fill="hold" id="56" nodeType="afterGroup">
                            <p:stCondLst>
                              <p:cond delay="3600"/>
                            </p:stCondLst>
                            <p:childTnLst>
                              <p:par>
                                <p:cTn fill="hold" id="57" nodeType="afterEffect" presetClass="entr" presetID="16" presetSubtype="37">
                                  <p:stCondLst>
                                    <p:cond delay="0"/>
                                  </p:stCondLst>
                                  <p:childTnLst>
                                    <p:set>
                                      <p:cBhvr>
                                        <p:cTn dur="1" fill="hold" id="58">
                                          <p:stCondLst>
                                            <p:cond delay="0"/>
                                          </p:stCondLst>
                                        </p:cTn>
                                        <p:tgtEl>
                                          <p:spTgt spid="24"/>
                                        </p:tgtEl>
                                        <p:attrNameLst>
                                          <p:attrName>style.visibility</p:attrName>
                                        </p:attrNameLst>
                                      </p:cBhvr>
                                      <p:to>
                                        <p:strVal val="visible"/>
                                      </p:to>
                                    </p:set>
                                    <p:animEffect filter="barn(outVertical)" transition="in">
                                      <p:cBhvr>
                                        <p:cTn dur="750" id="59"/>
                                        <p:tgtEl>
                                          <p:spTgt spid="24"/>
                                        </p:tgtEl>
                                      </p:cBhvr>
                                    </p:animEffect>
                                  </p:childTnLst>
                                </p:cTn>
                              </p:par>
                              <p:par>
                                <p:cTn fill="hold" grpId="0" id="60" nodeType="withEffect" presetClass="entr" presetID="53" presetSubtype="0">
                                  <p:stCondLst>
                                    <p:cond delay="250"/>
                                  </p:stCondLst>
                                  <p:childTnLst>
                                    <p:set>
                                      <p:cBhvr>
                                        <p:cTn dur="1" fill="hold" id="61">
                                          <p:stCondLst>
                                            <p:cond delay="0"/>
                                          </p:stCondLst>
                                        </p:cTn>
                                        <p:tgtEl>
                                          <p:spTgt spid="15"/>
                                        </p:tgtEl>
                                        <p:attrNameLst>
                                          <p:attrName>style.visibility</p:attrName>
                                        </p:attrNameLst>
                                      </p:cBhvr>
                                      <p:to>
                                        <p:strVal val="visible"/>
                                      </p:to>
                                    </p:set>
                                    <p:anim calcmode="lin" valueType="num">
                                      <p:cBhvr>
                                        <p:cTn dur="500" fill="hold" id="62"/>
                                        <p:tgtEl>
                                          <p:spTgt spid="15"/>
                                        </p:tgtEl>
                                        <p:attrNameLst>
                                          <p:attrName>ppt_w</p:attrName>
                                        </p:attrNameLst>
                                      </p:cBhvr>
                                      <p:tavLst>
                                        <p:tav tm="0">
                                          <p:val>
                                            <p:fltVal val="0"/>
                                          </p:val>
                                        </p:tav>
                                        <p:tav tm="100000">
                                          <p:val>
                                            <p:strVal val="#ppt_w"/>
                                          </p:val>
                                        </p:tav>
                                      </p:tavLst>
                                    </p:anim>
                                    <p:anim calcmode="lin" valueType="num">
                                      <p:cBhvr>
                                        <p:cTn dur="500" fill="hold" id="63"/>
                                        <p:tgtEl>
                                          <p:spTgt spid="15"/>
                                        </p:tgtEl>
                                        <p:attrNameLst>
                                          <p:attrName>ppt_h</p:attrName>
                                        </p:attrNameLst>
                                      </p:cBhvr>
                                      <p:tavLst>
                                        <p:tav tm="0">
                                          <p:val>
                                            <p:fltVal val="0"/>
                                          </p:val>
                                        </p:tav>
                                        <p:tav tm="100000">
                                          <p:val>
                                            <p:strVal val="#ppt_h"/>
                                          </p:val>
                                        </p:tav>
                                      </p:tavLst>
                                    </p:anim>
                                    <p:animEffect filter="fade" transition="in">
                                      <p:cBhvr>
                                        <p:cTn dur="500" id="6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P grpId="0" spid="22"/>
      <p:bldP grpId="0" spid="2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746924" y="1833642"/>
            <a:ext cx="5939315" cy="1716502"/>
            <a:chOff x="2347913" y="2421930"/>
            <a:chExt cx="7923212" cy="2289200"/>
          </a:xfrm>
        </p:grpSpPr>
        <p:sp>
          <p:nvSpPr>
            <p:cNvPr id="4" name="Line 11"/>
            <p:cNvSpPr>
              <a:spLocks noChangeShapeType="1"/>
            </p:cNvSpPr>
            <p:nvPr/>
          </p:nvSpPr>
          <p:spPr bwMode="auto">
            <a:xfrm>
              <a:off x="2728911" y="4210644"/>
              <a:ext cx="7542213" cy="0"/>
            </a:xfrm>
            <a:prstGeom prst="line">
              <a:avLst/>
            </a:prstGeom>
            <a:noFill/>
            <a:ln w="12700">
              <a:solidFill>
                <a:schemeClr val="bg1">
                  <a:lumMod val="50000"/>
                </a:schemeClr>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75000"/>
                    <a:lumOff val="25000"/>
                  </a:schemeClr>
                </a:solidFill>
              </a:endParaRPr>
            </a:p>
          </p:txBody>
        </p:sp>
        <p:sp>
          <p:nvSpPr>
            <p:cNvPr id="5" name="Line 11"/>
            <p:cNvSpPr>
              <a:spLocks noChangeShapeType="1"/>
            </p:cNvSpPr>
            <p:nvPr/>
          </p:nvSpPr>
          <p:spPr bwMode="auto">
            <a:xfrm>
              <a:off x="2728911" y="3709044"/>
              <a:ext cx="7542213" cy="0"/>
            </a:xfrm>
            <a:prstGeom prst="line">
              <a:avLst/>
            </a:prstGeom>
            <a:noFill/>
            <a:ln w="12700">
              <a:solidFill>
                <a:schemeClr val="bg1">
                  <a:lumMod val="50000"/>
                </a:schemeClr>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75000"/>
                    <a:lumOff val="25000"/>
                  </a:schemeClr>
                </a:solidFill>
              </a:endParaRPr>
            </a:p>
          </p:txBody>
        </p:sp>
        <p:sp>
          <p:nvSpPr>
            <p:cNvPr id="6" name="Line 11"/>
            <p:cNvSpPr>
              <a:spLocks noChangeShapeType="1"/>
            </p:cNvSpPr>
            <p:nvPr/>
          </p:nvSpPr>
          <p:spPr bwMode="auto">
            <a:xfrm>
              <a:off x="2728911" y="3286026"/>
              <a:ext cx="7542213" cy="0"/>
            </a:xfrm>
            <a:prstGeom prst="line">
              <a:avLst/>
            </a:prstGeom>
            <a:noFill/>
            <a:ln w="12700">
              <a:solidFill>
                <a:schemeClr val="bg1">
                  <a:lumMod val="50000"/>
                </a:schemeClr>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75000"/>
                    <a:lumOff val="25000"/>
                  </a:schemeClr>
                </a:solidFill>
              </a:endParaRPr>
            </a:p>
          </p:txBody>
        </p:sp>
        <p:sp>
          <p:nvSpPr>
            <p:cNvPr id="7" name="Line 11"/>
            <p:cNvSpPr>
              <a:spLocks noChangeShapeType="1"/>
            </p:cNvSpPr>
            <p:nvPr/>
          </p:nvSpPr>
          <p:spPr bwMode="auto">
            <a:xfrm>
              <a:off x="2728911" y="2853978"/>
              <a:ext cx="7542213" cy="0"/>
            </a:xfrm>
            <a:prstGeom prst="line">
              <a:avLst/>
            </a:prstGeom>
            <a:noFill/>
            <a:ln w="12700">
              <a:solidFill>
                <a:schemeClr val="bg1">
                  <a:lumMod val="50000"/>
                </a:schemeClr>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75000"/>
                    <a:lumOff val="25000"/>
                  </a:schemeClr>
                </a:solidFill>
              </a:endParaRPr>
            </a:p>
          </p:txBody>
        </p:sp>
        <p:sp>
          <p:nvSpPr>
            <p:cNvPr id="8" name="Line 11"/>
            <p:cNvSpPr>
              <a:spLocks noChangeShapeType="1"/>
            </p:cNvSpPr>
            <p:nvPr/>
          </p:nvSpPr>
          <p:spPr bwMode="auto">
            <a:xfrm>
              <a:off x="2728911" y="2421930"/>
              <a:ext cx="7542213" cy="0"/>
            </a:xfrm>
            <a:prstGeom prst="line">
              <a:avLst/>
            </a:prstGeom>
            <a:noFill/>
            <a:ln w="12700">
              <a:solidFill>
                <a:schemeClr val="bg1">
                  <a:lumMod val="50000"/>
                </a:schemeClr>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75000"/>
                    <a:lumOff val="25000"/>
                  </a:schemeClr>
                </a:solidFill>
              </a:endParaRPr>
            </a:p>
          </p:txBody>
        </p:sp>
        <p:sp>
          <p:nvSpPr>
            <p:cNvPr id="9" name="Line 11"/>
            <p:cNvSpPr>
              <a:spLocks noChangeShapeType="1"/>
            </p:cNvSpPr>
            <p:nvPr/>
          </p:nvSpPr>
          <p:spPr bwMode="auto">
            <a:xfrm>
              <a:off x="2347913" y="4711130"/>
              <a:ext cx="7923212" cy="0"/>
            </a:xfrm>
            <a:prstGeom prst="line">
              <a:avLst/>
            </a:prstGeom>
            <a:noFill/>
            <a:ln w="12700">
              <a:solidFill>
                <a:schemeClr val="bg1">
                  <a:lumMod val="50000"/>
                </a:schemeClr>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75000"/>
                    <a:lumOff val="25000"/>
                  </a:schemeClr>
                </a:solidFill>
              </a:endParaRPr>
            </a:p>
          </p:txBody>
        </p:sp>
      </p:grpSp>
      <p:sp>
        <p:nvSpPr>
          <p:cNvPr id="10" name="Line 12"/>
          <p:cNvSpPr>
            <a:spLocks noChangeShapeType="1"/>
          </p:cNvSpPr>
          <p:nvPr/>
        </p:nvSpPr>
        <p:spPr bwMode="auto">
          <a:xfrm flipV="1" rot="16200000">
            <a:off x="861816" y="2549653"/>
            <a:ext cx="2341417" cy="0"/>
          </a:xfrm>
          <a:prstGeom prst="line">
            <a:avLst/>
          </a:prstGeom>
          <a:noFill/>
          <a:ln w="12700">
            <a:solidFill>
              <a:schemeClr val="bg1">
                <a:lumMod val="50000"/>
              </a:schemeClr>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bIns="34267" lIns="68534" rIns="68534" tIns="34267"/>
          <a:lstStyle/>
          <a:p>
            <a:endParaRPr altLang="en-US" lang="zh-CN">
              <a:solidFill>
                <a:schemeClr val="tx1">
                  <a:lumMod val="75000"/>
                  <a:lumOff val="25000"/>
                </a:schemeClr>
              </a:solidFill>
            </a:endParaRPr>
          </a:p>
        </p:txBody>
      </p:sp>
      <p:sp>
        <p:nvSpPr>
          <p:cNvPr id="11" name="Rectangle 13"/>
          <p:cNvSpPr>
            <a:spLocks noChangeArrowheads="1"/>
          </p:cNvSpPr>
          <p:nvPr/>
        </p:nvSpPr>
        <p:spPr bwMode="auto">
          <a:xfrm>
            <a:off x="2585874" y="2293135"/>
            <a:ext cx="399842" cy="1257009"/>
          </a:xfrm>
          <a:prstGeom prst="rect">
            <a:avLst/>
          </a:prstGeom>
          <a:solidFill>
            <a:srgbClr val="C00000"/>
          </a:solidFill>
          <a:ln>
            <a:noFill/>
          </a:ln>
          <a:effectLst/>
          <a:extLst/>
        </p:spPr>
        <p:txBody>
          <a:bodyPr anchor="ctr" bIns="34267" lIns="68534" rIns="68534" tIns="34267"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eaLnBrk="1" hangingPunct="1"/>
            <a:endParaRPr altLang="en-US" lang="zh-CN">
              <a:solidFill>
                <a:schemeClr val="tx1">
                  <a:lumMod val="75000"/>
                  <a:lumOff val="25000"/>
                </a:schemeClr>
              </a:solidFill>
            </a:endParaRPr>
          </a:p>
        </p:txBody>
      </p:sp>
      <p:sp>
        <p:nvSpPr>
          <p:cNvPr id="12" name="Rectangle 14"/>
          <p:cNvSpPr>
            <a:spLocks noChangeArrowheads="1"/>
          </p:cNvSpPr>
          <p:nvPr/>
        </p:nvSpPr>
        <p:spPr bwMode="auto">
          <a:xfrm>
            <a:off x="3396268" y="2064586"/>
            <a:ext cx="399842" cy="1485556"/>
          </a:xfrm>
          <a:prstGeom prst="rect">
            <a:avLst/>
          </a:prstGeom>
          <a:solidFill>
            <a:srgbClr val="2F318B"/>
          </a:solidFill>
          <a:ln>
            <a:noFill/>
          </a:ln>
          <a:effectLst/>
          <a:extLst/>
        </p:spPr>
        <p:txBody>
          <a:bodyPr anchor="ctr" bIns="34267" lIns="68534" rIns="68534" tIns="34267"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eaLnBrk="1" hangingPunct="1"/>
            <a:endParaRPr altLang="en-US" lang="zh-CN">
              <a:solidFill>
                <a:schemeClr val="tx1">
                  <a:lumMod val="75000"/>
                  <a:lumOff val="25000"/>
                </a:schemeClr>
              </a:solidFill>
            </a:endParaRPr>
          </a:p>
        </p:txBody>
      </p:sp>
      <p:sp>
        <p:nvSpPr>
          <p:cNvPr id="13" name="Rectangle 15"/>
          <p:cNvSpPr>
            <a:spLocks noChangeArrowheads="1"/>
          </p:cNvSpPr>
          <p:nvPr/>
        </p:nvSpPr>
        <p:spPr bwMode="auto">
          <a:xfrm>
            <a:off x="4206662" y="2578816"/>
            <a:ext cx="399842" cy="971326"/>
          </a:xfrm>
          <a:prstGeom prst="rect">
            <a:avLst/>
          </a:prstGeom>
          <a:solidFill>
            <a:srgbClr val="C00000"/>
          </a:solidFill>
          <a:ln>
            <a:noFill/>
          </a:ln>
          <a:effectLst/>
          <a:extLst/>
        </p:spPr>
        <p:txBody>
          <a:bodyPr anchor="ctr" bIns="34267" lIns="68534" rIns="68534" tIns="34267"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eaLnBrk="1" hangingPunct="1"/>
            <a:endParaRPr altLang="en-US" lang="zh-CN">
              <a:solidFill>
                <a:schemeClr val="tx1">
                  <a:lumMod val="75000"/>
                  <a:lumOff val="25000"/>
                </a:schemeClr>
              </a:solidFill>
            </a:endParaRPr>
          </a:p>
        </p:txBody>
      </p:sp>
      <p:sp>
        <p:nvSpPr>
          <p:cNvPr id="14" name="Rectangle 16"/>
          <p:cNvSpPr>
            <a:spLocks noChangeArrowheads="1"/>
          </p:cNvSpPr>
          <p:nvPr/>
        </p:nvSpPr>
        <p:spPr bwMode="auto">
          <a:xfrm>
            <a:off x="5018246" y="1778903"/>
            <a:ext cx="399842" cy="1771240"/>
          </a:xfrm>
          <a:prstGeom prst="rect">
            <a:avLst/>
          </a:prstGeom>
          <a:solidFill>
            <a:srgbClr val="2F318B"/>
          </a:solidFill>
          <a:ln>
            <a:noFill/>
          </a:ln>
          <a:effectLst/>
          <a:extLst/>
        </p:spPr>
        <p:txBody>
          <a:bodyPr anchor="ctr" bIns="34267" lIns="68534" rIns="68534" tIns="34267"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eaLnBrk="1" hangingPunct="1"/>
            <a:endParaRPr altLang="en-US" lang="zh-CN">
              <a:solidFill>
                <a:schemeClr val="tx1">
                  <a:lumMod val="75000"/>
                  <a:lumOff val="25000"/>
                </a:schemeClr>
              </a:solidFill>
            </a:endParaRPr>
          </a:p>
        </p:txBody>
      </p:sp>
      <p:sp>
        <p:nvSpPr>
          <p:cNvPr id="15" name="Rectangle 17"/>
          <p:cNvSpPr>
            <a:spLocks noChangeArrowheads="1"/>
          </p:cNvSpPr>
          <p:nvPr/>
        </p:nvSpPr>
        <p:spPr bwMode="auto">
          <a:xfrm>
            <a:off x="5828640" y="2293135"/>
            <a:ext cx="399842" cy="1257009"/>
          </a:xfrm>
          <a:prstGeom prst="rect">
            <a:avLst/>
          </a:prstGeom>
          <a:solidFill>
            <a:srgbClr val="C00000"/>
          </a:solidFill>
          <a:ln>
            <a:noFill/>
          </a:ln>
          <a:effectLst/>
          <a:extLst/>
        </p:spPr>
        <p:txBody>
          <a:bodyPr anchor="ctr" bIns="34267" lIns="68534" rIns="68534" tIns="34267"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eaLnBrk="1" hangingPunct="1"/>
            <a:endParaRPr altLang="en-US" lang="zh-CN">
              <a:solidFill>
                <a:schemeClr val="tx1">
                  <a:lumMod val="75000"/>
                  <a:lumOff val="25000"/>
                </a:schemeClr>
              </a:solidFill>
            </a:endParaRPr>
          </a:p>
        </p:txBody>
      </p:sp>
      <p:sp>
        <p:nvSpPr>
          <p:cNvPr id="16" name="Rectangle 18"/>
          <p:cNvSpPr>
            <a:spLocks noChangeArrowheads="1"/>
          </p:cNvSpPr>
          <p:nvPr/>
        </p:nvSpPr>
        <p:spPr bwMode="auto">
          <a:xfrm>
            <a:off x="6640223" y="1207535"/>
            <a:ext cx="399842" cy="2342609"/>
          </a:xfrm>
          <a:prstGeom prst="rect">
            <a:avLst/>
          </a:prstGeom>
          <a:solidFill>
            <a:srgbClr val="2F318B"/>
          </a:solidFill>
          <a:ln>
            <a:noFill/>
          </a:ln>
          <a:effectLst/>
          <a:extLst/>
        </p:spPr>
        <p:txBody>
          <a:bodyPr anchor="ctr" bIns="34267" lIns="68534" rIns="68534" tIns="34267" wrap="none"/>
          <a:lstStyle>
            <a:lvl1pPr eaLnBrk="0" hangingPunct="0">
              <a:defRPr b="1" sz="2800">
                <a:solidFill>
                  <a:schemeClr val="tx1"/>
                </a:solidFill>
                <a:latin charset="0" pitchFamily="34" typeface="Arial"/>
                <a:ea charset="-122" pitchFamily="2" typeface="宋体"/>
              </a:defRPr>
            </a:lvl1pPr>
            <a:lvl2pPr eaLnBrk="0" hangingPunct="0" indent="-285750" marL="742950">
              <a:defRPr b="1" sz="2800">
                <a:solidFill>
                  <a:schemeClr val="tx1"/>
                </a:solidFill>
                <a:latin charset="0" pitchFamily="34" typeface="Arial"/>
                <a:ea charset="-122" pitchFamily="2" typeface="宋体"/>
              </a:defRPr>
            </a:lvl2pPr>
            <a:lvl3pPr eaLnBrk="0" hangingPunct="0" indent="-228600" marL="1143000">
              <a:defRPr b="1" sz="2800">
                <a:solidFill>
                  <a:schemeClr val="tx1"/>
                </a:solidFill>
                <a:latin charset="0" pitchFamily="34" typeface="Arial"/>
                <a:ea charset="-122" pitchFamily="2" typeface="宋体"/>
              </a:defRPr>
            </a:lvl3pPr>
            <a:lvl4pPr eaLnBrk="0" hangingPunct="0" indent="-228600" marL="1600200">
              <a:defRPr b="1" sz="2800">
                <a:solidFill>
                  <a:schemeClr val="tx1"/>
                </a:solidFill>
                <a:latin charset="0" pitchFamily="34" typeface="Arial"/>
                <a:ea charset="-122" pitchFamily="2" typeface="宋体"/>
              </a:defRPr>
            </a:lvl4pPr>
            <a:lvl5pPr eaLnBrk="0" hangingPunct="0" indent="-228600" marL="2057400">
              <a:defRPr b="1" sz="2800">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b="1" sz="2800">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b="1" sz="2800">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b="1" sz="2800">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b="1" sz="2800">
                <a:solidFill>
                  <a:schemeClr val="tx1"/>
                </a:solidFill>
                <a:latin charset="0" pitchFamily="34" typeface="Arial"/>
                <a:ea charset="-122" pitchFamily="2" typeface="宋体"/>
              </a:defRPr>
            </a:lvl9pPr>
          </a:lstStyle>
          <a:p>
            <a:pPr eaLnBrk="1" hangingPunct="1"/>
            <a:endParaRPr altLang="en-US" lang="zh-CN">
              <a:solidFill>
                <a:schemeClr val="tx1">
                  <a:lumMod val="75000"/>
                  <a:lumOff val="25000"/>
                </a:schemeClr>
              </a:solidFill>
            </a:endParaRPr>
          </a:p>
        </p:txBody>
      </p:sp>
      <p:sp>
        <p:nvSpPr>
          <p:cNvPr id="17" name="未知"/>
          <p:cNvSpPr/>
          <p:nvPr/>
        </p:nvSpPr>
        <p:spPr bwMode="auto">
          <a:xfrm>
            <a:off x="2598965" y="915566"/>
            <a:ext cx="4193578" cy="1377569"/>
          </a:xfrm>
          <a:custGeom>
            <a:gdLst>
              <a:gd fmla="*/ 0 w 3524" name="T0"/>
              <a:gd fmla="*/ 2147483647 h 1273" name="T1"/>
              <a:gd fmla="*/ 1776710950 w 3524" name="T2"/>
              <a:gd fmla="*/ 2121971037 h 1273" name="T3"/>
              <a:gd fmla="*/ 2147483647 w 3524" name="T4"/>
              <a:gd fmla="*/ 2147483647 h 1273" name="T5"/>
              <a:gd fmla="*/ 2147483647 w 3524" name="T6"/>
              <a:gd fmla="*/ 1451609641 h 1273" name="T7"/>
              <a:gd fmla="*/ 2147483647 w 3524" name="T8"/>
              <a:gd fmla="*/ 2147483647 h 1273" name="T9"/>
              <a:gd fmla="*/ 2147483647 w 3524" name="T10"/>
              <a:gd fmla="*/ 604837350 h 1273" name="T11"/>
              <a:gd fmla="*/ 2147483647 w 3524" name="T12"/>
              <a:gd fmla="*/ 0 h 12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273" w="3524">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cmpd="sng" w="12700">
            <a:solidFill>
              <a:srgbClr val="0E4D93"/>
            </a:solidFill>
            <a:bevel/>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bIns="34267" lIns="68534" rIns="68534" tIns="34267"/>
          <a:lstStyle/>
          <a:p>
            <a:endParaRPr altLang="en-US" lang="zh-CN">
              <a:solidFill>
                <a:schemeClr val="tx1">
                  <a:lumMod val="75000"/>
                  <a:lumOff val="25000"/>
                </a:schemeClr>
              </a:solidFill>
            </a:endParaRPr>
          </a:p>
        </p:txBody>
      </p:sp>
      <p:grpSp>
        <p:nvGrpSpPr>
          <p:cNvPr id="18" name="组合 17"/>
          <p:cNvGrpSpPr/>
          <p:nvPr/>
        </p:nvGrpSpPr>
        <p:grpSpPr>
          <a:xfrm>
            <a:off x="1428186" y="1723266"/>
            <a:ext cx="701250" cy="1710558"/>
            <a:chOff x="1922711" y="2214181"/>
            <a:chExt cx="935486" cy="2281273"/>
          </a:xfrm>
        </p:grpSpPr>
        <p:sp>
          <p:nvSpPr>
            <p:cNvPr id="19" name="TextBox 18"/>
            <p:cNvSpPr txBox="1"/>
            <p:nvPr/>
          </p:nvSpPr>
          <p:spPr>
            <a:xfrm>
              <a:off x="2079374" y="4002897"/>
              <a:ext cx="771291" cy="487793"/>
            </a:xfrm>
            <a:prstGeom prst="rect">
              <a:avLst/>
            </a:prstGeom>
            <a:noFill/>
          </p:spPr>
          <p:txBody>
            <a:bodyPr rtlCol="0" wrap="none">
              <a:spAutoFit/>
            </a:bodyPr>
            <a:lstStyle/>
            <a:p>
              <a:r>
                <a:rPr altLang="zh-CN" lang="en-US" smtClean="0">
                  <a:solidFill>
                    <a:schemeClr val="tx1">
                      <a:lumMod val="75000"/>
                      <a:lumOff val="25000"/>
                    </a:schemeClr>
                  </a:solidFill>
                </a:rPr>
                <a:t>20%</a:t>
              </a:r>
            </a:p>
          </p:txBody>
        </p:sp>
        <p:sp>
          <p:nvSpPr>
            <p:cNvPr id="20" name="TextBox 19"/>
            <p:cNvSpPr txBox="1"/>
            <p:nvPr/>
          </p:nvSpPr>
          <p:spPr>
            <a:xfrm>
              <a:off x="2079374" y="3501295"/>
              <a:ext cx="771291" cy="487793"/>
            </a:xfrm>
            <a:prstGeom prst="rect">
              <a:avLst/>
            </a:prstGeom>
            <a:noFill/>
          </p:spPr>
          <p:txBody>
            <a:bodyPr rtlCol="0" wrap="none">
              <a:spAutoFit/>
            </a:bodyPr>
            <a:lstStyle/>
            <a:p>
              <a:r>
                <a:rPr altLang="zh-CN" lang="en-US" smtClean="0">
                  <a:solidFill>
                    <a:schemeClr val="tx1">
                      <a:lumMod val="75000"/>
                      <a:lumOff val="25000"/>
                    </a:schemeClr>
                  </a:solidFill>
                </a:rPr>
                <a:t>40%</a:t>
              </a:r>
            </a:p>
          </p:txBody>
        </p:sp>
        <p:sp>
          <p:nvSpPr>
            <p:cNvPr id="21" name="TextBox 20"/>
            <p:cNvSpPr txBox="1"/>
            <p:nvPr/>
          </p:nvSpPr>
          <p:spPr>
            <a:xfrm>
              <a:off x="2079374" y="3074416"/>
              <a:ext cx="771291" cy="487793"/>
            </a:xfrm>
            <a:prstGeom prst="rect">
              <a:avLst/>
            </a:prstGeom>
            <a:noFill/>
          </p:spPr>
          <p:txBody>
            <a:bodyPr rtlCol="0" wrap="none">
              <a:spAutoFit/>
            </a:bodyPr>
            <a:lstStyle/>
            <a:p>
              <a:r>
                <a:rPr altLang="zh-CN" lang="en-US" smtClean="0">
                  <a:solidFill>
                    <a:schemeClr val="tx1">
                      <a:lumMod val="75000"/>
                      <a:lumOff val="25000"/>
                    </a:schemeClr>
                  </a:solidFill>
                </a:rPr>
                <a:t>60%</a:t>
              </a:r>
            </a:p>
          </p:txBody>
        </p:sp>
        <p:sp>
          <p:nvSpPr>
            <p:cNvPr id="22" name="TextBox 21"/>
            <p:cNvSpPr txBox="1"/>
            <p:nvPr/>
          </p:nvSpPr>
          <p:spPr>
            <a:xfrm>
              <a:off x="2079374" y="2646229"/>
              <a:ext cx="771291" cy="487793"/>
            </a:xfrm>
            <a:prstGeom prst="rect">
              <a:avLst/>
            </a:prstGeom>
            <a:noFill/>
          </p:spPr>
          <p:txBody>
            <a:bodyPr rtlCol="0" wrap="none">
              <a:spAutoFit/>
            </a:bodyPr>
            <a:lstStyle/>
            <a:p>
              <a:r>
                <a:rPr altLang="zh-CN" lang="en-US">
                  <a:solidFill>
                    <a:schemeClr val="tx1">
                      <a:lumMod val="75000"/>
                      <a:lumOff val="25000"/>
                    </a:schemeClr>
                  </a:solidFill>
                </a:rPr>
                <a:t>80%</a:t>
              </a:r>
            </a:p>
          </p:txBody>
        </p:sp>
        <p:sp>
          <p:nvSpPr>
            <p:cNvPr id="23" name="TextBox 22"/>
            <p:cNvSpPr txBox="1"/>
            <p:nvPr/>
          </p:nvSpPr>
          <p:spPr>
            <a:xfrm>
              <a:off x="1922711" y="2214181"/>
              <a:ext cx="925888" cy="487793"/>
            </a:xfrm>
            <a:prstGeom prst="rect">
              <a:avLst/>
            </a:prstGeom>
            <a:noFill/>
          </p:spPr>
          <p:txBody>
            <a:bodyPr rtlCol="0" wrap="none">
              <a:spAutoFit/>
            </a:bodyPr>
            <a:lstStyle/>
            <a:p>
              <a:r>
                <a:rPr altLang="zh-CN" lang="en-US" smtClean="0">
                  <a:solidFill>
                    <a:schemeClr val="tx1">
                      <a:lumMod val="75000"/>
                      <a:lumOff val="25000"/>
                    </a:schemeClr>
                  </a:solidFill>
                </a:rPr>
                <a:t>100%</a:t>
              </a:r>
            </a:p>
          </p:txBody>
        </p:sp>
      </p:grpSp>
      <p:grpSp>
        <p:nvGrpSpPr>
          <p:cNvPr id="24" name="组合 23"/>
          <p:cNvGrpSpPr/>
          <p:nvPr/>
        </p:nvGrpSpPr>
        <p:grpSpPr>
          <a:xfrm>
            <a:off x="2393845" y="3626236"/>
            <a:ext cx="4904118" cy="373278"/>
            <a:chOff x="3210925" y="4752074"/>
            <a:chExt cx="6542230" cy="497822"/>
          </a:xfrm>
        </p:grpSpPr>
        <p:sp>
          <p:nvSpPr>
            <p:cNvPr id="25" name="TextBox 24"/>
            <p:cNvSpPr txBox="1"/>
            <p:nvPr/>
          </p:nvSpPr>
          <p:spPr>
            <a:xfrm>
              <a:off x="3409030" y="4752074"/>
              <a:ext cx="243967" cy="487796"/>
            </a:xfrm>
            <a:prstGeom prst="rect">
              <a:avLst/>
            </a:prstGeom>
            <a:noFill/>
          </p:spPr>
          <p:txBody>
            <a:bodyPr rtlCol="0" wrap="none">
              <a:spAutoFit/>
            </a:bodyPr>
            <a:lstStyle/>
            <a:p>
              <a:endParaRPr altLang="en-US" lang="zh-CN">
                <a:solidFill>
                  <a:schemeClr val="tx1">
                    <a:lumMod val="75000"/>
                    <a:lumOff val="25000"/>
                  </a:schemeClr>
                </a:solidFill>
              </a:endParaRPr>
            </a:p>
          </p:txBody>
        </p:sp>
        <p:sp>
          <p:nvSpPr>
            <p:cNvPr id="26" name="TextBox 25"/>
            <p:cNvSpPr txBox="1"/>
            <p:nvPr/>
          </p:nvSpPr>
          <p:spPr>
            <a:xfrm>
              <a:off x="3215962" y="4752073"/>
              <a:ext cx="1031777" cy="487796"/>
            </a:xfrm>
            <a:prstGeom prst="rect">
              <a:avLst/>
            </a:prstGeom>
            <a:noFill/>
          </p:spPr>
          <p:txBody>
            <a:bodyPr rtlCol="0" wrap="none">
              <a:spAutoFit/>
            </a:bodyPr>
            <a:lstStyle/>
            <a:p>
              <a:pPr algn="ctr"/>
              <a:r>
                <a:rPr altLang="zh-CN" lang="en-US" smtClean="0">
                  <a:solidFill>
                    <a:schemeClr val="tx1">
                      <a:lumMod val="75000"/>
                      <a:lumOff val="25000"/>
                    </a:schemeClr>
                  </a:solidFill>
                  <a:latin charset="-122" pitchFamily="34" typeface="微软雅黑"/>
                  <a:ea charset="-122" pitchFamily="34" typeface="微软雅黑"/>
                </a:rPr>
                <a:t>2月份</a:t>
              </a:r>
            </a:p>
          </p:txBody>
        </p:sp>
        <p:sp>
          <p:nvSpPr>
            <p:cNvPr id="27" name="TextBox 26"/>
            <p:cNvSpPr txBox="1"/>
            <p:nvPr/>
          </p:nvSpPr>
          <p:spPr>
            <a:xfrm>
              <a:off x="4299000" y="4757338"/>
              <a:ext cx="1031777" cy="487796"/>
            </a:xfrm>
            <a:prstGeom prst="rect">
              <a:avLst/>
            </a:prstGeom>
            <a:noFill/>
          </p:spPr>
          <p:txBody>
            <a:bodyPr rtlCol="0" wrap="none">
              <a:spAutoFit/>
            </a:bodyPr>
            <a:lstStyle/>
            <a:p>
              <a:pPr algn="ctr"/>
              <a:r>
                <a:rPr altLang="zh-CN" lang="en-US">
                  <a:solidFill>
                    <a:schemeClr val="tx1">
                      <a:lumMod val="75000"/>
                      <a:lumOff val="25000"/>
                    </a:schemeClr>
                  </a:solidFill>
                  <a:latin charset="-122" pitchFamily="34" typeface="微软雅黑"/>
                  <a:ea charset="-122" pitchFamily="34" typeface="微软雅黑"/>
                </a:rPr>
                <a:t>4月份</a:t>
              </a:r>
            </a:p>
          </p:txBody>
        </p:sp>
        <p:sp>
          <p:nvSpPr>
            <p:cNvPr id="28" name="TextBox 27"/>
            <p:cNvSpPr txBox="1"/>
            <p:nvPr/>
          </p:nvSpPr>
          <p:spPr>
            <a:xfrm>
              <a:off x="5352647" y="4757338"/>
              <a:ext cx="1031777" cy="487796"/>
            </a:xfrm>
            <a:prstGeom prst="rect">
              <a:avLst/>
            </a:prstGeom>
            <a:noFill/>
          </p:spPr>
          <p:txBody>
            <a:bodyPr rtlCol="0" wrap="none">
              <a:spAutoFit/>
            </a:bodyPr>
            <a:lstStyle/>
            <a:p>
              <a:pPr algn="ctr"/>
              <a:r>
                <a:rPr altLang="zh-CN" lang="en-US">
                  <a:solidFill>
                    <a:schemeClr val="tx1">
                      <a:lumMod val="75000"/>
                      <a:lumOff val="25000"/>
                    </a:schemeClr>
                  </a:solidFill>
                  <a:latin charset="-122" pitchFamily="34" typeface="微软雅黑"/>
                  <a:ea charset="-122" pitchFamily="34" typeface="微软雅黑"/>
                </a:rPr>
                <a:t>6月份</a:t>
              </a:r>
            </a:p>
          </p:txBody>
        </p:sp>
        <p:sp>
          <p:nvSpPr>
            <p:cNvPr id="29" name="TextBox 28"/>
            <p:cNvSpPr txBox="1"/>
            <p:nvPr/>
          </p:nvSpPr>
          <p:spPr>
            <a:xfrm>
              <a:off x="6462760" y="4757338"/>
              <a:ext cx="1031777" cy="487796"/>
            </a:xfrm>
            <a:prstGeom prst="rect">
              <a:avLst/>
            </a:prstGeom>
            <a:noFill/>
          </p:spPr>
          <p:txBody>
            <a:bodyPr rtlCol="0" wrap="none">
              <a:spAutoFit/>
            </a:bodyPr>
            <a:lstStyle/>
            <a:p>
              <a:pPr algn="ctr"/>
              <a:r>
                <a:rPr altLang="zh-CN" lang="en-US">
                  <a:solidFill>
                    <a:schemeClr val="tx1">
                      <a:lumMod val="75000"/>
                      <a:lumOff val="25000"/>
                    </a:schemeClr>
                  </a:solidFill>
                  <a:latin charset="-122" pitchFamily="34" typeface="微软雅黑"/>
                  <a:ea charset="-122" pitchFamily="34" typeface="微软雅黑"/>
                </a:rPr>
                <a:t>8月份</a:t>
              </a:r>
            </a:p>
          </p:txBody>
        </p:sp>
        <p:sp>
          <p:nvSpPr>
            <p:cNvPr id="30" name="TextBox 29"/>
            <p:cNvSpPr txBox="1"/>
            <p:nvPr/>
          </p:nvSpPr>
          <p:spPr>
            <a:xfrm>
              <a:off x="7454902" y="4757338"/>
              <a:ext cx="1209670" cy="487796"/>
            </a:xfrm>
            <a:prstGeom prst="rect">
              <a:avLst/>
            </a:prstGeom>
            <a:noFill/>
          </p:spPr>
          <p:txBody>
            <a:bodyPr rtlCol="0" wrap="none">
              <a:spAutoFit/>
            </a:bodyPr>
            <a:lstStyle/>
            <a:p>
              <a:pPr algn="ctr"/>
              <a:r>
                <a:rPr altLang="zh-CN" lang="en-US" smtClean="0">
                  <a:solidFill>
                    <a:schemeClr val="tx1">
                      <a:lumMod val="75000"/>
                      <a:lumOff val="25000"/>
                    </a:schemeClr>
                  </a:solidFill>
                  <a:latin charset="-122" pitchFamily="34" typeface="微软雅黑"/>
                  <a:ea charset="-122" pitchFamily="34" typeface="微软雅黑"/>
                </a:rPr>
                <a:t>10月份</a:t>
              </a:r>
            </a:p>
          </p:txBody>
        </p:sp>
        <p:sp>
          <p:nvSpPr>
            <p:cNvPr id="31" name="TextBox 30"/>
            <p:cNvSpPr txBox="1"/>
            <p:nvPr/>
          </p:nvSpPr>
          <p:spPr>
            <a:xfrm>
              <a:off x="8537579" y="4757338"/>
              <a:ext cx="1209670" cy="487796"/>
            </a:xfrm>
            <a:prstGeom prst="rect">
              <a:avLst/>
            </a:prstGeom>
            <a:noFill/>
          </p:spPr>
          <p:txBody>
            <a:bodyPr rtlCol="0" wrap="none">
              <a:spAutoFit/>
            </a:bodyPr>
            <a:lstStyle/>
            <a:p>
              <a:pPr algn="ctr"/>
              <a:r>
                <a:rPr altLang="zh-CN" lang="en-US" smtClean="0">
                  <a:solidFill>
                    <a:schemeClr val="tx1">
                      <a:lumMod val="75000"/>
                      <a:lumOff val="25000"/>
                    </a:schemeClr>
                  </a:solidFill>
                  <a:latin charset="-122" pitchFamily="34" typeface="微软雅黑"/>
                  <a:ea charset="-122" pitchFamily="34" typeface="微软雅黑"/>
                </a:rPr>
                <a:t>12月份</a:t>
              </a:r>
            </a:p>
          </p:txBody>
        </p:sp>
      </p:grpSp>
      <p:sp>
        <p:nvSpPr>
          <p:cNvPr id="32" name="矩形 31"/>
          <p:cNvSpPr/>
          <p:nvPr/>
        </p:nvSpPr>
        <p:spPr>
          <a:xfrm>
            <a:off x="1685880" y="4083016"/>
            <a:ext cx="6143949" cy="680553"/>
          </a:xfrm>
          <a:prstGeom prst="rect">
            <a:avLst/>
          </a:prstGeom>
        </p:spPr>
        <p:txBody>
          <a:bodyPr bIns="34267" lIns="68534" rIns="68534" tIns="34267"/>
          <a:lstStyle/>
          <a:p>
            <a:pPr algn="just">
              <a:spcAft>
                <a:spcPts val="450"/>
              </a:spcAft>
              <a:buClr>
                <a:srgbClr val="00B050"/>
              </a:buClr>
              <a:buSzPct val="80000"/>
              <a:defRPr/>
            </a:pPr>
            <a:r>
              <a:rPr altLang="en-US" lang="zh-CN" smtClean="0" sz="1200">
                <a:solidFill>
                  <a:schemeClr val="tx1">
                    <a:lumMod val="75000"/>
                    <a:lumOff val="25000"/>
                  </a:schemeClr>
                </a:solidFill>
                <a:latin charset="-122" pitchFamily="34" typeface="Adobe 黑体 Std R"/>
                <a:ea charset="-122" pitchFamily="34" typeface="Adobe 黑体 Std R"/>
              </a:rPr>
              <a:t>此处输入您的文字文本，或者复制您的文字文本粘贴到此处。此处输入您的文字文本，或者复制您的文字文本粘贴到此处。此处输入您的文字文本，或者复制您的文字文本粘贴到此处。</a:t>
            </a:r>
          </a:p>
        </p:txBody>
      </p:sp>
      <p:sp>
        <p:nvSpPr>
          <p:cNvPr id="33" name="TextBox 32"/>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370017022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0"/>
                                        </p:tgtEl>
                                        <p:attrNameLst>
                                          <p:attrName>style.visibility</p:attrName>
                                        </p:attrNameLst>
                                      </p:cBhvr>
                                      <p:to>
                                        <p:strVal val="visible"/>
                                      </p:to>
                                    </p:set>
                                    <p:animEffect filter="wipe(down)" transition="in">
                                      <p:cBhvr>
                                        <p:cTn dur="500" id="10"/>
                                        <p:tgtEl>
                                          <p:spTgt spid="10"/>
                                        </p:tgtEl>
                                      </p:cBhvr>
                                    </p:animEffect>
                                  </p:childTnLst>
                                </p:cTn>
                              </p:par>
                              <p:par>
                                <p:cTn fill="hold" id="11" nodeType="with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24"/>
                                        </p:tgtEl>
                                        <p:attrNameLst>
                                          <p:attrName>style.visibility</p:attrName>
                                        </p:attrNameLst>
                                      </p:cBhvr>
                                      <p:to>
                                        <p:strVal val="visible"/>
                                      </p:to>
                                    </p:set>
                                    <p:animEffect filter="fade" transition="in">
                                      <p:cBhvr>
                                        <p:cTn dur="1000" id="18"/>
                                        <p:tgtEl>
                                          <p:spTgt spid="24"/>
                                        </p:tgtEl>
                                      </p:cBhvr>
                                    </p:animEffect>
                                    <p:anim calcmode="lin" valueType="num">
                                      <p:cBhvr>
                                        <p:cTn dur="1000" fill="hold" id="19"/>
                                        <p:tgtEl>
                                          <p:spTgt spid="24"/>
                                        </p:tgtEl>
                                        <p:attrNameLst>
                                          <p:attrName>ppt_x</p:attrName>
                                        </p:attrNameLst>
                                      </p:cBhvr>
                                      <p:tavLst>
                                        <p:tav tm="0">
                                          <p:val>
                                            <p:strVal val="#ppt_x"/>
                                          </p:val>
                                        </p:tav>
                                        <p:tav tm="100000">
                                          <p:val>
                                            <p:strVal val="#ppt_x"/>
                                          </p:val>
                                        </p:tav>
                                      </p:tavLst>
                                    </p:anim>
                                    <p:anim calcmode="lin" valueType="num">
                                      <p:cBhvr>
                                        <p:cTn dur="1000" fill="hold" id="20"/>
                                        <p:tgtEl>
                                          <p:spTgt spid="2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22" presetSubtype="4">
                                  <p:stCondLst>
                                    <p:cond delay="0"/>
                                  </p:stCondLst>
                                  <p:childTnLst>
                                    <p:set>
                                      <p:cBhvr>
                                        <p:cTn dur="1" fill="hold" id="23">
                                          <p:stCondLst>
                                            <p:cond delay="0"/>
                                          </p:stCondLst>
                                        </p:cTn>
                                        <p:tgtEl>
                                          <p:spTgt spid="11"/>
                                        </p:tgtEl>
                                        <p:attrNameLst>
                                          <p:attrName>style.visibility</p:attrName>
                                        </p:attrNameLst>
                                      </p:cBhvr>
                                      <p:to>
                                        <p:strVal val="visible"/>
                                      </p:to>
                                    </p:set>
                                    <p:animEffect filter="wipe(down)" transition="in">
                                      <p:cBhvr>
                                        <p:cTn dur="500" id="24"/>
                                        <p:tgtEl>
                                          <p:spTgt spid="11"/>
                                        </p:tgtEl>
                                      </p:cBhvr>
                                    </p:animEffect>
                                  </p:childTnLst>
                                </p:cTn>
                              </p:par>
                              <p:par>
                                <p:cTn fill="hold" grpId="0" id="25" nodeType="withEffect" presetClass="entr" presetID="22" presetSubtype="4">
                                  <p:stCondLst>
                                    <p:cond delay="0"/>
                                  </p:stCondLst>
                                  <p:childTnLst>
                                    <p:set>
                                      <p:cBhvr>
                                        <p:cTn dur="1" fill="hold" id="26">
                                          <p:stCondLst>
                                            <p:cond delay="0"/>
                                          </p:stCondLst>
                                        </p:cTn>
                                        <p:tgtEl>
                                          <p:spTgt spid="12"/>
                                        </p:tgtEl>
                                        <p:attrNameLst>
                                          <p:attrName>style.visibility</p:attrName>
                                        </p:attrNameLst>
                                      </p:cBhvr>
                                      <p:to>
                                        <p:strVal val="visible"/>
                                      </p:to>
                                    </p:set>
                                    <p:animEffect filter="wipe(down)" transition="in">
                                      <p:cBhvr>
                                        <p:cTn dur="500" id="27"/>
                                        <p:tgtEl>
                                          <p:spTgt spid="12"/>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13"/>
                                        </p:tgtEl>
                                        <p:attrNameLst>
                                          <p:attrName>style.visibility</p:attrName>
                                        </p:attrNameLst>
                                      </p:cBhvr>
                                      <p:to>
                                        <p:strVal val="visible"/>
                                      </p:to>
                                    </p:set>
                                    <p:animEffect filter="wipe(down)" transition="in">
                                      <p:cBhvr>
                                        <p:cTn dur="500" id="30"/>
                                        <p:tgtEl>
                                          <p:spTgt spid="13"/>
                                        </p:tgtEl>
                                      </p:cBhvr>
                                    </p:animEffect>
                                  </p:childTnLst>
                                </p:cTn>
                              </p:par>
                              <p:par>
                                <p:cTn fill="hold" grpId="0" id="31" nodeType="withEffect" presetClass="entr" presetID="22" presetSubtype="4">
                                  <p:stCondLst>
                                    <p:cond delay="0"/>
                                  </p:stCondLst>
                                  <p:childTnLst>
                                    <p:set>
                                      <p:cBhvr>
                                        <p:cTn dur="1" fill="hold" id="32">
                                          <p:stCondLst>
                                            <p:cond delay="0"/>
                                          </p:stCondLst>
                                        </p:cTn>
                                        <p:tgtEl>
                                          <p:spTgt spid="14"/>
                                        </p:tgtEl>
                                        <p:attrNameLst>
                                          <p:attrName>style.visibility</p:attrName>
                                        </p:attrNameLst>
                                      </p:cBhvr>
                                      <p:to>
                                        <p:strVal val="visible"/>
                                      </p:to>
                                    </p:set>
                                    <p:animEffect filter="wipe(down)" transition="in">
                                      <p:cBhvr>
                                        <p:cTn dur="500" id="33"/>
                                        <p:tgtEl>
                                          <p:spTgt spid="14"/>
                                        </p:tgtEl>
                                      </p:cBhvr>
                                    </p:animEffect>
                                  </p:childTnLst>
                                </p:cTn>
                              </p:par>
                              <p:par>
                                <p:cTn fill="hold" grpId="0" id="34" nodeType="withEffect" presetClass="entr" presetID="22" presetSubtype="4">
                                  <p:stCondLst>
                                    <p:cond delay="0"/>
                                  </p:stCondLst>
                                  <p:childTnLst>
                                    <p:set>
                                      <p:cBhvr>
                                        <p:cTn dur="1" fill="hold" id="35">
                                          <p:stCondLst>
                                            <p:cond delay="0"/>
                                          </p:stCondLst>
                                        </p:cTn>
                                        <p:tgtEl>
                                          <p:spTgt spid="15"/>
                                        </p:tgtEl>
                                        <p:attrNameLst>
                                          <p:attrName>style.visibility</p:attrName>
                                        </p:attrNameLst>
                                      </p:cBhvr>
                                      <p:to>
                                        <p:strVal val="visible"/>
                                      </p:to>
                                    </p:set>
                                    <p:animEffect filter="wipe(down)" transition="in">
                                      <p:cBhvr>
                                        <p:cTn dur="500" id="36"/>
                                        <p:tgtEl>
                                          <p:spTgt spid="15"/>
                                        </p:tgtEl>
                                      </p:cBhvr>
                                    </p:animEffect>
                                  </p:childTnLst>
                                </p:cTn>
                              </p:par>
                              <p:par>
                                <p:cTn fill="hold" grpId="0" id="37" nodeType="withEffect" presetClass="entr" presetID="22" presetSubtype="4">
                                  <p:stCondLst>
                                    <p:cond delay="0"/>
                                  </p:stCondLst>
                                  <p:childTnLst>
                                    <p:set>
                                      <p:cBhvr>
                                        <p:cTn dur="1" fill="hold" id="38">
                                          <p:stCondLst>
                                            <p:cond delay="0"/>
                                          </p:stCondLst>
                                        </p:cTn>
                                        <p:tgtEl>
                                          <p:spTgt spid="16"/>
                                        </p:tgtEl>
                                        <p:attrNameLst>
                                          <p:attrName>style.visibility</p:attrName>
                                        </p:attrNameLst>
                                      </p:cBhvr>
                                      <p:to>
                                        <p:strVal val="visible"/>
                                      </p:to>
                                    </p:set>
                                    <p:animEffect filter="wipe(down)" transition="in">
                                      <p:cBhvr>
                                        <p:cTn dur="500" id="39"/>
                                        <p:tgtEl>
                                          <p:spTgt spid="16"/>
                                        </p:tgtEl>
                                      </p:cBhvr>
                                    </p:animEffect>
                                  </p:childTnLst>
                                </p:cTn>
                              </p:par>
                            </p:childTnLst>
                          </p:cTn>
                        </p:par>
                        <p:par>
                          <p:cTn fill="hold" id="40" nodeType="afterGroup">
                            <p:stCondLst>
                              <p:cond delay="1500"/>
                            </p:stCondLst>
                            <p:childTnLst>
                              <p:par>
                                <p:cTn fill="hold" grpId="0" id="41" nodeType="afterEffect" presetClass="entr" presetID="22" presetSubtype="8">
                                  <p:stCondLst>
                                    <p:cond delay="0"/>
                                  </p:stCondLst>
                                  <p:childTnLst>
                                    <p:set>
                                      <p:cBhvr>
                                        <p:cTn dur="1" fill="hold" id="42">
                                          <p:stCondLst>
                                            <p:cond delay="0"/>
                                          </p:stCondLst>
                                        </p:cTn>
                                        <p:tgtEl>
                                          <p:spTgt spid="17"/>
                                        </p:tgtEl>
                                        <p:attrNameLst>
                                          <p:attrName>style.visibility</p:attrName>
                                        </p:attrNameLst>
                                      </p:cBhvr>
                                      <p:to>
                                        <p:strVal val="visible"/>
                                      </p:to>
                                    </p:set>
                                    <p:animEffect filter="wipe(left)" transition="in">
                                      <p:cBhvr>
                                        <p:cTn dur="500" id="43"/>
                                        <p:tgtEl>
                                          <p:spTgt spid="17"/>
                                        </p:tgtEl>
                                      </p:cBhvr>
                                    </p:animEffect>
                                  </p:childTnLst>
                                </p:cTn>
                              </p:par>
                            </p:childTnLst>
                          </p:cTn>
                        </p:par>
                        <p:par>
                          <p:cTn fill="hold" id="44" nodeType="afterGroup">
                            <p:stCondLst>
                              <p:cond delay="2000"/>
                            </p:stCondLst>
                            <p:childTnLst>
                              <p:par>
                                <p:cTn fill="hold" grpId="0" id="45" nodeType="afterEffect" presetClass="entr" presetID="42" presetSubtype="0">
                                  <p:stCondLst>
                                    <p:cond delay="0"/>
                                  </p:stCondLst>
                                  <p:iterate type="wd">
                                    <p:tmPct val="10000"/>
                                  </p:iterate>
                                  <p:childTnLst>
                                    <p:set>
                                      <p:cBhvr>
                                        <p:cTn dur="1" fill="hold" id="46">
                                          <p:stCondLst>
                                            <p:cond delay="0"/>
                                          </p:stCondLst>
                                        </p:cTn>
                                        <p:tgtEl>
                                          <p:spTgt spid="32"/>
                                        </p:tgtEl>
                                        <p:attrNameLst>
                                          <p:attrName>style.visibility</p:attrName>
                                        </p:attrNameLst>
                                      </p:cBhvr>
                                      <p:to>
                                        <p:strVal val="visible"/>
                                      </p:to>
                                    </p:set>
                                    <p:animEffect filter="fade" transition="in">
                                      <p:cBhvr>
                                        <p:cTn dur="250" id="47"/>
                                        <p:tgtEl>
                                          <p:spTgt spid="32"/>
                                        </p:tgtEl>
                                      </p:cBhvr>
                                    </p:animEffect>
                                    <p:anim calcmode="lin" valueType="num">
                                      <p:cBhvr>
                                        <p:cTn dur="250" fill="hold" id="48"/>
                                        <p:tgtEl>
                                          <p:spTgt spid="32"/>
                                        </p:tgtEl>
                                        <p:attrNameLst>
                                          <p:attrName>ppt_x</p:attrName>
                                        </p:attrNameLst>
                                      </p:cBhvr>
                                      <p:tavLst>
                                        <p:tav tm="0">
                                          <p:val>
                                            <p:strVal val="#ppt_x"/>
                                          </p:val>
                                        </p:tav>
                                        <p:tav tm="100000">
                                          <p:val>
                                            <p:strVal val="#ppt_x"/>
                                          </p:val>
                                        </p:tav>
                                      </p:tavLst>
                                    </p:anim>
                                    <p:anim calcmode="lin" valueType="num">
                                      <p:cBhvr>
                                        <p:cTn dur="250" fill="hold" id="49"/>
                                        <p:tgtEl>
                                          <p:spTgt spid="32"/>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grpId="1" id="51" nodeType="afterEffect" presetClass="entr" presetID="1" presetSubtype="0">
                                  <p:stCondLst>
                                    <p:cond delay="0"/>
                                  </p:stCondLst>
                                  <p:iterate type="wd">
                                    <p:tmPct val="0"/>
                                  </p:iterate>
                                  <p:childTnLst>
                                    <p:set>
                                      <p:cBhvr>
                                        <p:cTn dur="1" fill="hold" id="52">
                                          <p:stCondLst>
                                            <p:cond delay="999"/>
                                          </p:stCondLst>
                                        </p:cTn>
                                        <p:tgtEl>
                                          <p:spTgt spid="3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P grpId="0" spid="32"/>
      <p:bldP grpId="1" spid="3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7"/>
          <p:cNvSpPr/>
          <p:nvPr/>
        </p:nvSpPr>
        <p:spPr>
          <a:xfrm>
            <a:off x="2626149" y="2747793"/>
            <a:ext cx="3856079" cy="906479"/>
          </a:xfrm>
          <a:custGeom>
            <a:gdLst>
              <a:gd fmla="*/ 5141438 w 5141438" name="connsiteX0"/>
              <a:gd fmla="*/ 0 h 1208638" name="connsiteY0"/>
              <a:gd fmla="*/ 2570719 w 5141438" name="connsiteX1"/>
              <a:gd fmla="*/ 1208638 h 1208638" name="connsiteY1"/>
              <a:gd fmla="*/ 0 w 5141438" name="connsiteX2"/>
              <a:gd fmla="*/ 0 h 1208638" name="connsiteY2"/>
              <a:gd fmla="*/ 5232878 w 5232878" name="connsiteX3"/>
              <a:gd fmla="*/ 91440 h 1208638" name="connsiteY3"/>
            </a:gdLst>
            <a:cxnLst>
              <a:cxn ang="0">
                <a:pos x="connsiteX0" y="connsiteY0"/>
              </a:cxn>
              <a:cxn ang="0">
                <a:pos x="connsiteX1" y="connsiteY1"/>
              </a:cxn>
              <a:cxn ang="0">
                <a:pos x="connsiteX2" y="connsiteY2"/>
              </a:cxn>
            </a:cxnLst>
            <a:rect b="b" l="l" r="r" t="t"/>
            <a:pathLst>
              <a:path h="1208638" w="51414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latin charset="-122" pitchFamily="34" typeface="微软雅黑"/>
              <a:ea charset="-122" pitchFamily="34" typeface="微软雅黑"/>
            </a:endParaRPr>
          </a:p>
        </p:txBody>
      </p:sp>
      <p:cxnSp>
        <p:nvCxnSpPr>
          <p:cNvPr id="4" name="直接连接符 3"/>
          <p:cNvCxnSpPr>
            <a:endCxn id="3" idx="1"/>
          </p:cNvCxnSpPr>
          <p:nvPr/>
        </p:nvCxnSpPr>
        <p:spPr>
          <a:xfrm>
            <a:off x="4551421" y="2298593"/>
            <a:ext cx="2768" cy="135568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0"/>
          <p:cNvSpPr txBox="1"/>
          <p:nvPr/>
        </p:nvSpPr>
        <p:spPr>
          <a:xfrm>
            <a:off x="1691680" y="3303153"/>
            <a:ext cx="1458162" cy="722376"/>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mtClean="0" sz="1100">
                <a:latin charset="-122" pitchFamily="34" typeface="微软雅黑"/>
                <a:ea charset="-122" pitchFamily="34" typeface="微软雅黑"/>
              </a:rPr>
              <a:t>此处添加文本内容</a:t>
            </a:r>
          </a:p>
          <a:p>
            <a:pPr algn="ctr">
              <a:lnSpc>
                <a:spcPct val="130000"/>
              </a:lnSpc>
            </a:pPr>
            <a:r>
              <a:rPr altLang="en-US" lang="zh-CN" smtClean="0" sz="1100">
                <a:latin charset="-122" pitchFamily="34" typeface="微软雅黑"/>
                <a:ea charset="-122" pitchFamily="34" typeface="微软雅黑"/>
              </a:rPr>
              <a:t>此次添加文本内容</a:t>
            </a:r>
          </a:p>
          <a:p>
            <a:pPr algn="ctr">
              <a:lnSpc>
                <a:spcPct val="130000"/>
              </a:lnSpc>
            </a:pPr>
            <a:r>
              <a:rPr altLang="en-US" lang="zh-CN" smtClean="0" sz="1100">
                <a:latin charset="-122" pitchFamily="34" typeface="微软雅黑"/>
                <a:ea charset="-122" pitchFamily="34" typeface="微软雅黑"/>
              </a:rPr>
              <a:t>此次添加文本内容</a:t>
            </a:r>
          </a:p>
        </p:txBody>
      </p:sp>
      <p:sp>
        <p:nvSpPr>
          <p:cNvPr id="6" name="TextBox 41"/>
          <p:cNvSpPr txBox="1"/>
          <p:nvPr/>
        </p:nvSpPr>
        <p:spPr>
          <a:xfrm>
            <a:off x="2969822" y="4074568"/>
            <a:ext cx="1458162" cy="722376"/>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mtClean="0" sz="1100">
                <a:latin charset="-122" pitchFamily="34" typeface="微软雅黑"/>
                <a:ea charset="-122" pitchFamily="34" typeface="微软雅黑"/>
              </a:rPr>
              <a:t>此次添加文本内容</a:t>
            </a:r>
          </a:p>
          <a:p>
            <a:pPr algn="ctr">
              <a:lnSpc>
                <a:spcPct val="130000"/>
              </a:lnSpc>
            </a:pPr>
            <a:r>
              <a:rPr altLang="en-US" lang="zh-CN" smtClean="0" sz="1100">
                <a:latin charset="-122" pitchFamily="34" typeface="微软雅黑"/>
                <a:ea charset="-122" pitchFamily="34" typeface="微软雅黑"/>
              </a:rPr>
              <a:t>此次添加文本内容</a:t>
            </a:r>
          </a:p>
          <a:p>
            <a:pPr algn="ctr">
              <a:lnSpc>
                <a:spcPct val="130000"/>
              </a:lnSpc>
            </a:pPr>
            <a:r>
              <a:rPr altLang="en-US" lang="zh-CN" smtClean="0" sz="1100">
                <a:latin charset="-122" pitchFamily="34" typeface="微软雅黑"/>
                <a:ea charset="-122" pitchFamily="34" typeface="微软雅黑"/>
              </a:rPr>
              <a:t>此次添加文本内容</a:t>
            </a:r>
          </a:p>
        </p:txBody>
      </p:sp>
      <p:sp>
        <p:nvSpPr>
          <p:cNvPr id="7" name="TextBox 42"/>
          <p:cNvSpPr txBox="1"/>
          <p:nvPr/>
        </p:nvSpPr>
        <p:spPr>
          <a:xfrm>
            <a:off x="4729147" y="4074568"/>
            <a:ext cx="1458162" cy="722376"/>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mtClean="0" sz="1100">
                <a:latin charset="-122" pitchFamily="34" typeface="微软雅黑"/>
                <a:ea charset="-122" pitchFamily="34" typeface="微软雅黑"/>
              </a:rPr>
              <a:t>此次添加文本内容</a:t>
            </a:r>
          </a:p>
          <a:p>
            <a:pPr algn="ctr">
              <a:lnSpc>
                <a:spcPct val="130000"/>
              </a:lnSpc>
            </a:pPr>
            <a:r>
              <a:rPr altLang="en-US" lang="zh-CN" smtClean="0" sz="1100">
                <a:latin charset="-122" pitchFamily="34" typeface="微软雅黑"/>
                <a:ea charset="-122" pitchFamily="34" typeface="微软雅黑"/>
              </a:rPr>
              <a:t>此次添加文本内容</a:t>
            </a:r>
          </a:p>
          <a:p>
            <a:pPr algn="ctr">
              <a:lnSpc>
                <a:spcPct val="130000"/>
              </a:lnSpc>
            </a:pPr>
            <a:r>
              <a:rPr altLang="en-US" lang="zh-CN" smtClean="0" sz="1100">
                <a:latin charset="-122" pitchFamily="34" typeface="微软雅黑"/>
                <a:ea charset="-122" pitchFamily="34" typeface="微软雅黑"/>
              </a:rPr>
              <a:t>此次添加文本内容</a:t>
            </a:r>
          </a:p>
        </p:txBody>
      </p:sp>
      <p:sp>
        <p:nvSpPr>
          <p:cNvPr id="8" name="TextBox 43"/>
          <p:cNvSpPr txBox="1"/>
          <p:nvPr/>
        </p:nvSpPr>
        <p:spPr>
          <a:xfrm>
            <a:off x="5994158" y="3349573"/>
            <a:ext cx="1458162" cy="722376"/>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mtClean="0" sz="1100">
                <a:latin charset="-122" pitchFamily="34" typeface="微软雅黑"/>
                <a:ea charset="-122" pitchFamily="34" typeface="微软雅黑"/>
              </a:rPr>
              <a:t>此次添加文本内容</a:t>
            </a:r>
          </a:p>
          <a:p>
            <a:pPr algn="ctr">
              <a:lnSpc>
                <a:spcPct val="130000"/>
              </a:lnSpc>
            </a:pPr>
            <a:r>
              <a:rPr altLang="en-US" lang="zh-CN" smtClean="0" sz="1100">
                <a:latin charset="-122" pitchFamily="34" typeface="微软雅黑"/>
                <a:ea charset="-122" pitchFamily="34" typeface="微软雅黑"/>
              </a:rPr>
              <a:t>此次添加文本内容</a:t>
            </a:r>
          </a:p>
          <a:p>
            <a:pPr algn="ctr">
              <a:lnSpc>
                <a:spcPct val="130000"/>
              </a:lnSpc>
            </a:pPr>
            <a:r>
              <a:rPr altLang="en-US" lang="zh-CN" smtClean="0" sz="1100">
                <a:latin charset="-122" pitchFamily="34" typeface="微软雅黑"/>
                <a:ea charset="-122" pitchFamily="34" typeface="微软雅黑"/>
              </a:rPr>
              <a:t>此次添加文本内容</a:t>
            </a:r>
          </a:p>
        </p:txBody>
      </p:sp>
      <p:grpSp>
        <p:nvGrpSpPr>
          <p:cNvPr id="9" name="组合 8"/>
          <p:cNvGrpSpPr/>
          <p:nvPr/>
        </p:nvGrpSpPr>
        <p:grpSpPr>
          <a:xfrm>
            <a:off x="3766518" y="1008785"/>
            <a:ext cx="1563386" cy="1563386"/>
            <a:chOff x="2848131" y="1860029"/>
            <a:chExt cx="3807502" cy="3807502"/>
          </a:xfrm>
        </p:grpSpPr>
        <p:sp>
          <p:nvSpPr>
            <p:cNvPr id="10" name="椭圆 9"/>
            <p:cNvSpPr/>
            <p:nvPr/>
          </p:nvSpPr>
          <p:spPr>
            <a:xfrm>
              <a:off x="2848131" y="1860029"/>
              <a:ext cx="3807502" cy="3807502"/>
            </a:xfrm>
            <a:prstGeom prst="ellipse">
              <a:avLst/>
            </a:prstGeom>
            <a:solidFill>
              <a:srgbClr val="2F31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1" name="文本框 91"/>
            <p:cNvSpPr txBox="1"/>
            <p:nvPr/>
          </p:nvSpPr>
          <p:spPr>
            <a:xfrm>
              <a:off x="3237632" y="3335068"/>
              <a:ext cx="3043496" cy="1002127"/>
            </a:xfrm>
            <a:prstGeom prst="rect">
              <a:avLst/>
            </a:prstGeom>
            <a:noFill/>
          </p:spPr>
          <p:txBody>
            <a:bodyPr rtlCol="0" wrap="none">
              <a:spAutoFit/>
            </a:bodyPr>
            <a:lstStyle/>
            <a:p>
              <a:pPr algn="ctr"/>
              <a:r>
                <a:rPr altLang="en-US" b="1" lang="zh-CN" smtClean="0" sz="2100">
                  <a:solidFill>
                    <a:schemeClr val="bg1"/>
                  </a:solidFill>
                  <a:latin charset="-122" pitchFamily="34" typeface="微软雅黑"/>
                  <a:ea charset="-122" pitchFamily="34" typeface="微软雅黑"/>
                </a:rPr>
                <a:t>您的标题</a:t>
              </a:r>
            </a:p>
          </p:txBody>
        </p:sp>
      </p:grpSp>
      <p:grpSp>
        <p:nvGrpSpPr>
          <p:cNvPr id="12" name="组合 11"/>
          <p:cNvGrpSpPr/>
          <p:nvPr/>
        </p:nvGrpSpPr>
        <p:grpSpPr>
          <a:xfrm>
            <a:off x="2145342" y="2323622"/>
            <a:ext cx="806358" cy="806358"/>
            <a:chOff x="2800449" y="3260788"/>
            <a:chExt cx="1075144" cy="1075144"/>
          </a:xfrm>
        </p:grpSpPr>
        <p:sp>
          <p:nvSpPr>
            <p:cNvPr id="13" name="椭圆 12"/>
            <p:cNvSpPr/>
            <p:nvPr/>
          </p:nvSpPr>
          <p:spPr>
            <a:xfrm>
              <a:off x="2800449" y="3260788"/>
              <a:ext cx="1075144" cy="1075144"/>
            </a:xfrm>
            <a:prstGeom prst="ellipse">
              <a:avLst/>
            </a:prstGeom>
            <a:solidFill>
              <a:srgbClr val="2F318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4" name="Freeform 12"/>
            <p:cNvSpPr>
              <a:spLocks noEditPoints="1"/>
            </p:cNvSpPr>
            <p:nvPr/>
          </p:nvSpPr>
          <p:spPr bwMode="black">
            <a:xfrm>
              <a:off x="3115247" y="3529914"/>
              <a:ext cx="450199" cy="498101"/>
            </a:xfrm>
            <a:custGeom>
              <a:gdLst>
                <a:gd fmla="*/ 709 w 709" name="T0"/>
                <a:gd fmla="*/ 570 h 709" name="T1"/>
                <a:gd fmla="*/ 373 w 709" name="T2"/>
                <a:gd fmla="*/ 709 h 709" name="T3"/>
                <a:gd fmla="*/ 373 w 709" name="T4"/>
                <a:gd fmla="*/ 294 h 709" name="T5"/>
                <a:gd fmla="*/ 709 w 709" name="T6"/>
                <a:gd fmla="*/ 154 h 709" name="T7"/>
                <a:gd fmla="*/ 709 w 709" name="T8"/>
                <a:gd fmla="*/ 570 h 709" name="T9"/>
                <a:gd fmla="*/ 335 w 709" name="T10"/>
                <a:gd fmla="*/ 294 h 709" name="T11"/>
                <a:gd fmla="*/ 0 w 709" name="T12"/>
                <a:gd fmla="*/ 154 h 709" name="T13"/>
                <a:gd fmla="*/ 0 w 709" name="T14"/>
                <a:gd fmla="*/ 570 h 709" name="T15"/>
                <a:gd fmla="*/ 335 w 709" name="T16"/>
                <a:gd fmla="*/ 709 h 709" name="T17"/>
                <a:gd fmla="*/ 335 w 709" name="T18"/>
                <a:gd fmla="*/ 294 h 709" name="T19"/>
                <a:gd fmla="*/ 354 w 709" name="T20"/>
                <a:gd fmla="*/ 0 h 709" name="T21"/>
                <a:gd fmla="*/ 0 w 709" name="T22"/>
                <a:gd fmla="*/ 126 h 709" name="T23"/>
                <a:gd fmla="*/ 354 w 709" name="T24"/>
                <a:gd fmla="*/ 268 h 709" name="T25"/>
                <a:gd fmla="*/ 709 w 709" name="T26"/>
                <a:gd fmla="*/ 126 h 709" name="T27"/>
                <a:gd fmla="*/ 354 w 709" name="T28"/>
                <a:gd fmla="*/ 0 h 70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9" w="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anchor="t" anchorCtr="0" bIns="41153" compatLnSpc="1" lIns="82305" numCol="1" rIns="82305" tIns="41153" vert="horz" wrap="square">
              <a:prstTxWarp prst="textNoShape">
                <a:avLst/>
              </a:prstTxWarp>
            </a:bodyPr>
            <a:lstStyle>
              <a:defPPr>
                <a:defRPr lang="en-US"/>
              </a:defPPr>
              <a:lvl1pPr algn="l" defTabSz="685487" eaLnBrk="1" hangingPunct="1" latinLnBrk="0" marL="0" rtl="0">
                <a:defRPr kern="1200" sz="1400">
                  <a:solidFill>
                    <a:schemeClr val="tx1"/>
                  </a:solidFill>
                  <a:latin typeface="+mn-lt"/>
                  <a:ea typeface="+mn-ea"/>
                  <a:cs typeface="+mn-cs"/>
                </a:defRPr>
              </a:lvl1pPr>
              <a:lvl2pPr algn="l" defTabSz="685487" eaLnBrk="1" hangingPunct="1" latinLnBrk="0" marL="342739" rtl="0">
                <a:defRPr kern="1200" sz="1400">
                  <a:solidFill>
                    <a:schemeClr val="tx1"/>
                  </a:solidFill>
                  <a:latin typeface="+mn-lt"/>
                  <a:ea typeface="+mn-ea"/>
                  <a:cs typeface="+mn-cs"/>
                </a:defRPr>
              </a:lvl2pPr>
              <a:lvl3pPr algn="l" defTabSz="685487" eaLnBrk="1" hangingPunct="1" latinLnBrk="0" marL="685487" rtl="0">
                <a:defRPr kern="1200" sz="1400">
                  <a:solidFill>
                    <a:schemeClr val="tx1"/>
                  </a:solidFill>
                  <a:latin typeface="+mn-lt"/>
                  <a:ea typeface="+mn-ea"/>
                  <a:cs typeface="+mn-cs"/>
                </a:defRPr>
              </a:lvl3pPr>
              <a:lvl4pPr algn="l" defTabSz="685487" eaLnBrk="1" hangingPunct="1" latinLnBrk="0" marL="1028229" rtl="0">
                <a:defRPr kern="1200" sz="1400">
                  <a:solidFill>
                    <a:schemeClr val="tx1"/>
                  </a:solidFill>
                  <a:latin typeface="+mn-lt"/>
                  <a:ea typeface="+mn-ea"/>
                  <a:cs typeface="+mn-cs"/>
                </a:defRPr>
              </a:lvl4pPr>
              <a:lvl5pPr algn="l" defTabSz="685487" eaLnBrk="1" hangingPunct="1" latinLnBrk="0" marL="1370975" rtl="0">
                <a:defRPr kern="1200" sz="1400">
                  <a:solidFill>
                    <a:schemeClr val="tx1"/>
                  </a:solidFill>
                  <a:latin typeface="+mn-lt"/>
                  <a:ea typeface="+mn-ea"/>
                  <a:cs typeface="+mn-cs"/>
                </a:defRPr>
              </a:lvl5pPr>
              <a:lvl6pPr algn="l" defTabSz="685487" eaLnBrk="1" hangingPunct="1" latinLnBrk="0" marL="1713712" rtl="0">
                <a:defRPr kern="1200" sz="1400">
                  <a:solidFill>
                    <a:schemeClr val="tx1"/>
                  </a:solidFill>
                  <a:latin typeface="+mn-lt"/>
                  <a:ea typeface="+mn-ea"/>
                  <a:cs typeface="+mn-cs"/>
                </a:defRPr>
              </a:lvl6pPr>
              <a:lvl7pPr algn="l" defTabSz="685487" eaLnBrk="1" hangingPunct="1" latinLnBrk="0" marL="2056459" rtl="0">
                <a:defRPr kern="1200" sz="1400">
                  <a:solidFill>
                    <a:schemeClr val="tx1"/>
                  </a:solidFill>
                  <a:latin typeface="+mn-lt"/>
                  <a:ea typeface="+mn-ea"/>
                  <a:cs typeface="+mn-cs"/>
                </a:defRPr>
              </a:lvl7pPr>
              <a:lvl8pPr algn="l" defTabSz="685487" eaLnBrk="1" hangingPunct="1" latinLnBrk="0" marL="2399204" rtl="0">
                <a:defRPr kern="1200" sz="1400">
                  <a:solidFill>
                    <a:schemeClr val="tx1"/>
                  </a:solidFill>
                  <a:latin typeface="+mn-lt"/>
                  <a:ea typeface="+mn-ea"/>
                  <a:cs typeface="+mn-cs"/>
                </a:defRPr>
              </a:lvl8pPr>
              <a:lvl9pPr algn="l" defTabSz="685487" eaLnBrk="1" hangingPunct="1" latinLnBrk="0" marL="2741951" rtl="0">
                <a:defRPr kern="1200" sz="1400">
                  <a:solidFill>
                    <a:schemeClr val="tx1"/>
                  </a:solidFill>
                  <a:latin typeface="+mn-lt"/>
                  <a:ea typeface="+mn-ea"/>
                  <a:cs typeface="+mn-cs"/>
                </a:defRPr>
              </a:lvl9pPr>
            </a:lstStyle>
            <a:p>
              <a:endParaRPr lang="en-US" sz="1800">
                <a:latin charset="-122" pitchFamily="34" typeface="微软雅黑"/>
                <a:ea charset="-122" pitchFamily="34" typeface="微软雅黑"/>
              </a:endParaRPr>
            </a:p>
          </p:txBody>
        </p:sp>
      </p:grpSp>
      <p:grpSp>
        <p:nvGrpSpPr>
          <p:cNvPr id="15" name="组合 14"/>
          <p:cNvGrpSpPr/>
          <p:nvPr/>
        </p:nvGrpSpPr>
        <p:grpSpPr>
          <a:xfrm>
            <a:off x="3254260" y="2986152"/>
            <a:ext cx="806358" cy="806358"/>
            <a:chOff x="4279007" y="4144161"/>
            <a:chExt cx="1075144" cy="1075144"/>
          </a:xfrm>
          <a:solidFill>
            <a:srgbClr val="C00000"/>
          </a:solidFill>
        </p:grpSpPr>
        <p:sp>
          <p:nvSpPr>
            <p:cNvPr id="16" name="椭圆 15"/>
            <p:cNvSpPr/>
            <p:nvPr/>
          </p:nvSpPr>
          <p:spPr>
            <a:xfrm>
              <a:off x="4279007" y="4144161"/>
              <a:ext cx="1075144" cy="107514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pic>
          <p:nvPicPr>
            <p:cNvPr descr="C:\Users\Jonahs\Dropbox\Projects SCOTT\MEET Windows Azure\source\Background\tile-icon-CDN.png" id="17" name="Picture 5"/>
            <p:cNvPicPr>
              <a:picLocks noChangeArrowheads="1" noChangeAspect="1"/>
            </p:cNvPicPr>
            <p:nvPr/>
          </p:nvPicPr>
          <p:blipFill>
            <a:blip r:embed="rId3">
              <a:extLst>
                <a:ext uri="{28A0092B-C50C-407E-A947-70E740481C1C}">
                  <a14:useLocalDpi val="0"/>
                </a:ext>
              </a:extLst>
            </a:blip>
            <a:stretch>
              <a:fillRect/>
            </a:stretch>
          </p:blipFill>
          <p:spPr bwMode="auto">
            <a:xfrm>
              <a:off x="4503176" y="4333642"/>
              <a:ext cx="638782" cy="638616"/>
            </a:xfrm>
            <a:prstGeom prst="rect">
              <a:avLst/>
            </a:prstGeom>
            <a:grpFill/>
            <a:extLst/>
          </p:spPr>
        </p:pic>
      </p:grpSp>
      <p:grpSp>
        <p:nvGrpSpPr>
          <p:cNvPr id="18" name="组合 17"/>
          <p:cNvGrpSpPr/>
          <p:nvPr/>
        </p:nvGrpSpPr>
        <p:grpSpPr>
          <a:xfrm>
            <a:off x="4933223" y="3054675"/>
            <a:ext cx="806358" cy="806358"/>
            <a:chOff x="6517624" y="4235525"/>
            <a:chExt cx="1075144" cy="1075144"/>
          </a:xfrm>
        </p:grpSpPr>
        <p:sp>
          <p:nvSpPr>
            <p:cNvPr id="19" name="椭圆 18"/>
            <p:cNvSpPr/>
            <p:nvPr/>
          </p:nvSpPr>
          <p:spPr>
            <a:xfrm>
              <a:off x="6517624" y="4235525"/>
              <a:ext cx="1075144" cy="1075144"/>
            </a:xfrm>
            <a:prstGeom prst="ellipse">
              <a:avLst/>
            </a:prstGeom>
            <a:solidFill>
              <a:srgbClr val="2F318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pic>
          <p:nvPicPr>
            <p:cNvPr descr="C:\Users\Jonahs\Dropbox\Projects SCOTT\MEET Windows Azure\source\Background\tile-icon-network.png" id="20" name="Picture 10"/>
            <p:cNvPicPr>
              <a:picLocks noChangeArrowheads="1" noChangeAspect="1"/>
            </p:cNvPicPr>
            <p:nvPr/>
          </p:nvPicPr>
          <p:blipFill>
            <a:blip r:embed="rId4">
              <a:extLst>
                <a:ext uri="{28A0092B-C50C-407E-A947-70E740481C1C}">
                  <a14:useLocalDpi val="0"/>
                </a:ext>
              </a:extLst>
            </a:blip>
            <a:stretch>
              <a:fillRect/>
            </a:stretch>
          </p:blipFill>
          <p:spPr bwMode="auto">
            <a:xfrm>
              <a:off x="6731404" y="4453789"/>
              <a:ext cx="638782" cy="638616"/>
            </a:xfrm>
            <a:prstGeom prst="rect">
              <a:avLst/>
            </a:prstGeom>
            <a:noFill/>
            <a:extLst>
              <a:ext uri="{909E8E84-426E-40DD-AFC4-6F175D3DCCD1}">
                <a14:hiddenFill>
                  <a:solidFill>
                    <a:srgbClr val="FFFFFF"/>
                  </a:solidFill>
                </a14:hiddenFill>
              </a:ext>
            </a:extLst>
          </p:spPr>
        </p:pic>
      </p:grpSp>
      <p:grpSp>
        <p:nvGrpSpPr>
          <p:cNvPr id="21" name="组合 20"/>
          <p:cNvGrpSpPr/>
          <p:nvPr/>
        </p:nvGrpSpPr>
        <p:grpSpPr>
          <a:xfrm>
            <a:off x="6079049" y="2323622"/>
            <a:ext cx="806358" cy="806358"/>
            <a:chOff x="8045392" y="3260788"/>
            <a:chExt cx="1075144" cy="1075144"/>
          </a:xfrm>
        </p:grpSpPr>
        <p:sp>
          <p:nvSpPr>
            <p:cNvPr id="22" name="椭圆 21"/>
            <p:cNvSpPr/>
            <p:nvPr/>
          </p:nvSpPr>
          <p:spPr>
            <a:xfrm>
              <a:off x="8045392" y="3260788"/>
              <a:ext cx="1075144" cy="1075144"/>
            </a:xfrm>
            <a:prstGeom prst="ellipse">
              <a:avLst/>
            </a:prstGeom>
            <a:solidFill>
              <a:srgbClr val="2F318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23" name="Freeform 45"/>
            <p:cNvSpPr>
              <a:spLocks noEditPoints="1"/>
            </p:cNvSpPr>
            <p:nvPr/>
          </p:nvSpPr>
          <p:spPr bwMode="black">
            <a:xfrm>
              <a:off x="8341545" y="3499152"/>
              <a:ext cx="470167" cy="507079"/>
            </a:xfrm>
            <a:custGeom>
              <a:gdLst>
                <a:gd fmla="*/ 135 w 140" name="T0"/>
                <a:gd fmla="*/ 85 h 151" name="T1"/>
                <a:gd fmla="*/ 140 w 140" name="T2"/>
                <a:gd fmla="*/ 96 h 151" name="T3"/>
                <a:gd fmla="*/ 134 w 140" name="T4"/>
                <a:gd fmla="*/ 106 h 151" name="T5"/>
                <a:gd fmla="*/ 137 w 140" name="T6"/>
                <a:gd fmla="*/ 117 h 151" name="T7"/>
                <a:gd fmla="*/ 129 w 140" name="T8"/>
                <a:gd fmla="*/ 128 h 151" name="T9"/>
                <a:gd fmla="*/ 128 w 140" name="T10"/>
                <a:gd fmla="*/ 137 h 151" name="T11"/>
                <a:gd fmla="*/ 116 w 140" name="T12"/>
                <a:gd fmla="*/ 148 h 151" name="T13"/>
                <a:gd fmla="*/ 65 w 140" name="T14"/>
                <a:gd fmla="*/ 148 h 151" name="T15"/>
                <a:gd fmla="*/ 33 w 140" name="T16"/>
                <a:gd fmla="*/ 142 h 151" name="T17"/>
                <a:gd fmla="*/ 33 w 140" name="T18"/>
                <a:gd fmla="*/ 82 h 151" name="T19"/>
                <a:gd fmla="*/ 34 w 140" name="T20"/>
                <a:gd fmla="*/ 82 h 151" name="T21"/>
                <a:gd fmla="*/ 34 w 140" name="T22"/>
                <a:gd fmla="*/ 82 h 151" name="T23"/>
                <a:gd fmla="*/ 37 w 140" name="T24"/>
                <a:gd fmla="*/ 82 h 151" name="T25"/>
                <a:gd fmla="*/ 60 w 140" name="T26"/>
                <a:gd fmla="*/ 48 h 151" name="T27"/>
                <a:gd fmla="*/ 68 w 140" name="T28"/>
                <a:gd fmla="*/ 39 h 151" name="T29"/>
                <a:gd fmla="*/ 81 w 140" name="T30"/>
                <a:gd fmla="*/ 3 h 151" name="T31"/>
                <a:gd fmla="*/ 97 w 140" name="T32"/>
                <a:gd fmla="*/ 8 h 151" name="T33"/>
                <a:gd fmla="*/ 99 w 140" name="T34"/>
                <a:gd fmla="*/ 35 h 151" name="T35"/>
                <a:gd fmla="*/ 90 w 140" name="T36"/>
                <a:gd fmla="*/ 60 h 151" name="T37"/>
                <a:gd fmla="*/ 130 w 140" name="T38"/>
                <a:gd fmla="*/ 62 h 151" name="T39"/>
                <a:gd fmla="*/ 140 w 140" name="T40"/>
                <a:gd fmla="*/ 77 h 151" name="T41"/>
                <a:gd fmla="*/ 135 w 140" name="T42"/>
                <a:gd fmla="*/ 85 h 151" name="T43"/>
                <a:gd fmla="*/ 30 w 140" name="T44"/>
                <a:gd fmla="*/ 137 h 151" name="T45"/>
                <a:gd fmla="*/ 30 w 140" name="T46"/>
                <a:gd fmla="*/ 137 h 151" name="T47"/>
                <a:gd fmla="*/ 30 w 140" name="T48"/>
                <a:gd fmla="*/ 82 h 151" name="T49"/>
                <a:gd fmla="*/ 23 w 140" name="T50"/>
                <a:gd fmla="*/ 76 h 151" name="T51"/>
                <a:gd fmla="*/ 7 w 140" name="T52"/>
                <a:gd fmla="*/ 76 h 151" name="T53"/>
                <a:gd fmla="*/ 0 w 140" name="T54"/>
                <a:gd fmla="*/ 82 h 151" name="T55"/>
                <a:gd fmla="*/ 0 w 140" name="T56"/>
                <a:gd fmla="*/ 137 h 151" name="T57"/>
                <a:gd fmla="*/ 7 w 140" name="T58"/>
                <a:gd fmla="*/ 144 h 151" name="T59"/>
                <a:gd fmla="*/ 23 w 140" name="T60"/>
                <a:gd fmla="*/ 144 h 151" name="T61"/>
                <a:gd fmla="*/ 30 w 140" name="T62"/>
                <a:gd fmla="*/ 137 h 15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1" w="140">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85" compatLnSpc="1" lIns="68568" numCol="1" rIns="68568" tIns="34285" vert="horz" wrap="square">
              <a:prstTxWarp prst="textNoShape">
                <a:avLst/>
              </a:prstTxWarp>
            </a:bodyPr>
            <a:lstStyle>
              <a:defPPr>
                <a:defRPr lang="en-US"/>
              </a:defPPr>
              <a:lvl1pPr algn="l" defTabSz="685487" eaLnBrk="1" hangingPunct="1" latinLnBrk="0" marL="0" rtl="0">
                <a:defRPr kern="1200" sz="1400">
                  <a:solidFill>
                    <a:schemeClr val="tx1"/>
                  </a:solidFill>
                  <a:latin typeface="+mn-lt"/>
                  <a:ea typeface="+mn-ea"/>
                  <a:cs typeface="+mn-cs"/>
                </a:defRPr>
              </a:lvl1pPr>
              <a:lvl2pPr algn="l" defTabSz="685487" eaLnBrk="1" hangingPunct="1" latinLnBrk="0" marL="342739" rtl="0">
                <a:defRPr kern="1200" sz="1400">
                  <a:solidFill>
                    <a:schemeClr val="tx1"/>
                  </a:solidFill>
                  <a:latin typeface="+mn-lt"/>
                  <a:ea typeface="+mn-ea"/>
                  <a:cs typeface="+mn-cs"/>
                </a:defRPr>
              </a:lvl2pPr>
              <a:lvl3pPr algn="l" defTabSz="685487" eaLnBrk="1" hangingPunct="1" latinLnBrk="0" marL="685487" rtl="0">
                <a:defRPr kern="1200" sz="1400">
                  <a:solidFill>
                    <a:schemeClr val="tx1"/>
                  </a:solidFill>
                  <a:latin typeface="+mn-lt"/>
                  <a:ea typeface="+mn-ea"/>
                  <a:cs typeface="+mn-cs"/>
                </a:defRPr>
              </a:lvl3pPr>
              <a:lvl4pPr algn="l" defTabSz="685487" eaLnBrk="1" hangingPunct="1" latinLnBrk="0" marL="1028229" rtl="0">
                <a:defRPr kern="1200" sz="1400">
                  <a:solidFill>
                    <a:schemeClr val="tx1"/>
                  </a:solidFill>
                  <a:latin typeface="+mn-lt"/>
                  <a:ea typeface="+mn-ea"/>
                  <a:cs typeface="+mn-cs"/>
                </a:defRPr>
              </a:lvl4pPr>
              <a:lvl5pPr algn="l" defTabSz="685487" eaLnBrk="1" hangingPunct="1" latinLnBrk="0" marL="1370975" rtl="0">
                <a:defRPr kern="1200" sz="1400">
                  <a:solidFill>
                    <a:schemeClr val="tx1"/>
                  </a:solidFill>
                  <a:latin typeface="+mn-lt"/>
                  <a:ea typeface="+mn-ea"/>
                  <a:cs typeface="+mn-cs"/>
                </a:defRPr>
              </a:lvl5pPr>
              <a:lvl6pPr algn="l" defTabSz="685487" eaLnBrk="1" hangingPunct="1" latinLnBrk="0" marL="1713712" rtl="0">
                <a:defRPr kern="1200" sz="1400">
                  <a:solidFill>
                    <a:schemeClr val="tx1"/>
                  </a:solidFill>
                  <a:latin typeface="+mn-lt"/>
                  <a:ea typeface="+mn-ea"/>
                  <a:cs typeface="+mn-cs"/>
                </a:defRPr>
              </a:lvl6pPr>
              <a:lvl7pPr algn="l" defTabSz="685487" eaLnBrk="1" hangingPunct="1" latinLnBrk="0" marL="2056459" rtl="0">
                <a:defRPr kern="1200" sz="1400">
                  <a:solidFill>
                    <a:schemeClr val="tx1"/>
                  </a:solidFill>
                  <a:latin typeface="+mn-lt"/>
                  <a:ea typeface="+mn-ea"/>
                  <a:cs typeface="+mn-cs"/>
                </a:defRPr>
              </a:lvl7pPr>
              <a:lvl8pPr algn="l" defTabSz="685487" eaLnBrk="1" hangingPunct="1" latinLnBrk="0" marL="2399204" rtl="0">
                <a:defRPr kern="1200" sz="1400">
                  <a:solidFill>
                    <a:schemeClr val="tx1"/>
                  </a:solidFill>
                  <a:latin typeface="+mn-lt"/>
                  <a:ea typeface="+mn-ea"/>
                  <a:cs typeface="+mn-cs"/>
                </a:defRPr>
              </a:lvl8pPr>
              <a:lvl9pPr algn="l" defTabSz="685487" eaLnBrk="1" hangingPunct="1" latinLnBrk="0" marL="2741951" rtl="0">
                <a:defRPr kern="1200" sz="1400">
                  <a:solidFill>
                    <a:schemeClr val="tx1"/>
                  </a:solidFill>
                  <a:latin typeface="+mn-lt"/>
                  <a:ea typeface="+mn-ea"/>
                  <a:cs typeface="+mn-cs"/>
                </a:defRPr>
              </a:lvl9pPr>
            </a:lstStyle>
            <a:p>
              <a:pPr defTabSz="514248"/>
              <a:endParaRPr lang="en-US">
                <a:latin charset="-122" pitchFamily="34" typeface="微软雅黑"/>
                <a:ea charset="-122" pitchFamily="34" typeface="微软雅黑"/>
              </a:endParaRPr>
            </a:p>
          </p:txBody>
        </p:sp>
      </p:grpSp>
      <p:sp>
        <p:nvSpPr>
          <p:cNvPr id="24" name="TextBox 23"/>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254536841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ipe(up)" transition="in">
                                      <p:cBhvr>
                                        <p:cTn dur="500" id="13"/>
                                        <p:tgtEl>
                                          <p:spTgt spid="4"/>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3"/>
                                        </p:tgtEl>
                                        <p:attrNameLst>
                                          <p:attrName>style.visibility</p:attrName>
                                        </p:attrNameLst>
                                      </p:cBhvr>
                                      <p:to>
                                        <p:strVal val="visible"/>
                                      </p:to>
                                    </p:set>
                                    <p:animEffect filter="wipe(left)" transition="in">
                                      <p:cBhvr>
                                        <p:cTn dur="500" id="17"/>
                                        <p:tgtEl>
                                          <p:spTgt spid="3"/>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1000" id="26"/>
                                        <p:tgtEl>
                                          <p:spTgt spid="15"/>
                                        </p:tgtEl>
                                      </p:cBhvr>
                                    </p:animEffect>
                                    <p:anim calcmode="lin" valueType="num">
                                      <p:cBhvr>
                                        <p:cTn dur="1000" fill="hold" id="27"/>
                                        <p:tgtEl>
                                          <p:spTgt spid="15"/>
                                        </p:tgtEl>
                                        <p:attrNameLst>
                                          <p:attrName>ppt_x</p:attrName>
                                        </p:attrNameLst>
                                      </p:cBhvr>
                                      <p:tavLst>
                                        <p:tav tm="0">
                                          <p:val>
                                            <p:strVal val="#ppt_x"/>
                                          </p:val>
                                        </p:tav>
                                        <p:tav tm="100000">
                                          <p:val>
                                            <p:strVal val="#ppt_x"/>
                                          </p:val>
                                        </p:tav>
                                      </p:tavLst>
                                    </p:anim>
                                    <p:anim calcmode="lin" valueType="num">
                                      <p:cBhvr>
                                        <p:cTn dur="1000" fill="hold" id="28"/>
                                        <p:tgtEl>
                                          <p:spTgt spid="15"/>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1000" id="31"/>
                                        <p:tgtEl>
                                          <p:spTgt spid="18"/>
                                        </p:tgtEl>
                                      </p:cBhvr>
                                    </p:animEffect>
                                    <p:anim calcmode="lin" valueType="num">
                                      <p:cBhvr>
                                        <p:cTn dur="1000" fill="hold" id="32"/>
                                        <p:tgtEl>
                                          <p:spTgt spid="18"/>
                                        </p:tgtEl>
                                        <p:attrNameLst>
                                          <p:attrName>ppt_x</p:attrName>
                                        </p:attrNameLst>
                                      </p:cBhvr>
                                      <p:tavLst>
                                        <p:tav tm="0">
                                          <p:val>
                                            <p:strVal val="#ppt_x"/>
                                          </p:val>
                                        </p:tav>
                                        <p:tav tm="100000">
                                          <p:val>
                                            <p:strVal val="#ppt_x"/>
                                          </p:val>
                                        </p:tav>
                                      </p:tavLst>
                                    </p:anim>
                                    <p:anim calcmode="lin" valueType="num">
                                      <p:cBhvr>
                                        <p:cTn dur="1000" fill="hold" id="33"/>
                                        <p:tgtEl>
                                          <p:spTgt spid="18"/>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0"/>
                                  </p:stCondLst>
                                  <p:childTnLst>
                                    <p:set>
                                      <p:cBhvr>
                                        <p:cTn dur="1" fill="hold" id="35">
                                          <p:stCondLst>
                                            <p:cond delay="0"/>
                                          </p:stCondLst>
                                        </p:cTn>
                                        <p:tgtEl>
                                          <p:spTgt spid="21"/>
                                        </p:tgtEl>
                                        <p:attrNameLst>
                                          <p:attrName>style.visibility</p:attrName>
                                        </p:attrNameLst>
                                      </p:cBhvr>
                                      <p:to>
                                        <p:strVal val="visible"/>
                                      </p:to>
                                    </p:set>
                                    <p:animEffect filter="fade" transition="in">
                                      <p:cBhvr>
                                        <p:cTn dur="1000" id="36"/>
                                        <p:tgtEl>
                                          <p:spTgt spid="21"/>
                                        </p:tgtEl>
                                      </p:cBhvr>
                                    </p:animEffect>
                                    <p:anim calcmode="lin" valueType="num">
                                      <p:cBhvr>
                                        <p:cTn dur="1000" fill="hold" id="37"/>
                                        <p:tgtEl>
                                          <p:spTgt spid="21"/>
                                        </p:tgtEl>
                                        <p:attrNameLst>
                                          <p:attrName>ppt_x</p:attrName>
                                        </p:attrNameLst>
                                      </p:cBhvr>
                                      <p:tavLst>
                                        <p:tav tm="0">
                                          <p:val>
                                            <p:strVal val="#ppt_x"/>
                                          </p:val>
                                        </p:tav>
                                        <p:tav tm="100000">
                                          <p:val>
                                            <p:strVal val="#ppt_x"/>
                                          </p:val>
                                        </p:tav>
                                      </p:tavLst>
                                    </p:anim>
                                    <p:anim calcmode="lin" valueType="num">
                                      <p:cBhvr>
                                        <p:cTn dur="1000" fill="hold" id="38"/>
                                        <p:tgtEl>
                                          <p:spTgt spid="21"/>
                                        </p:tgtEl>
                                        <p:attrNameLst>
                                          <p:attrName>ppt_y</p:attrName>
                                        </p:attrNameLst>
                                      </p:cBhvr>
                                      <p:tavLst>
                                        <p:tav tm="0">
                                          <p:val>
                                            <p:strVal val="#ppt_y+.1"/>
                                          </p:val>
                                        </p:tav>
                                        <p:tav tm="100000">
                                          <p:val>
                                            <p:strVal val="#ppt_y"/>
                                          </p:val>
                                        </p:tav>
                                      </p:tavLst>
                                    </p:anim>
                                  </p:childTnLst>
                                </p:cTn>
                              </p:par>
                              <p:par>
                                <p:cTn fill="hold" grpId="0" id="39" nodeType="withEffect" presetClass="entr" presetID="47" presetSubtype="0">
                                  <p:stCondLst>
                                    <p:cond delay="0"/>
                                  </p:stCondLst>
                                  <p:childTnLst>
                                    <p:set>
                                      <p:cBhvr>
                                        <p:cTn dur="1" fill="hold" id="40">
                                          <p:stCondLst>
                                            <p:cond delay="0"/>
                                          </p:stCondLst>
                                        </p:cTn>
                                        <p:tgtEl>
                                          <p:spTgt spid="5"/>
                                        </p:tgtEl>
                                        <p:attrNameLst>
                                          <p:attrName>style.visibility</p:attrName>
                                        </p:attrNameLst>
                                      </p:cBhvr>
                                      <p:to>
                                        <p:strVal val="visible"/>
                                      </p:to>
                                    </p:set>
                                    <p:animEffect filter="fade" transition="in">
                                      <p:cBhvr>
                                        <p:cTn dur="1000" id="41"/>
                                        <p:tgtEl>
                                          <p:spTgt spid="5"/>
                                        </p:tgtEl>
                                      </p:cBhvr>
                                    </p:animEffect>
                                    <p:anim calcmode="lin" valueType="num">
                                      <p:cBhvr>
                                        <p:cTn dur="1000" fill="hold" id="42"/>
                                        <p:tgtEl>
                                          <p:spTgt spid="5"/>
                                        </p:tgtEl>
                                        <p:attrNameLst>
                                          <p:attrName>ppt_x</p:attrName>
                                        </p:attrNameLst>
                                      </p:cBhvr>
                                      <p:tavLst>
                                        <p:tav tm="0">
                                          <p:val>
                                            <p:strVal val="#ppt_x"/>
                                          </p:val>
                                        </p:tav>
                                        <p:tav tm="100000">
                                          <p:val>
                                            <p:strVal val="#ppt_x"/>
                                          </p:val>
                                        </p:tav>
                                      </p:tavLst>
                                    </p:anim>
                                    <p:anim calcmode="lin" valueType="num">
                                      <p:cBhvr>
                                        <p:cTn dur="1000" fill="hold" id="43"/>
                                        <p:tgtEl>
                                          <p:spTgt spid="5"/>
                                        </p:tgtEl>
                                        <p:attrNameLst>
                                          <p:attrName>ppt_y</p:attrName>
                                        </p:attrNameLst>
                                      </p:cBhvr>
                                      <p:tavLst>
                                        <p:tav tm="0">
                                          <p:val>
                                            <p:strVal val="#ppt_y-.1"/>
                                          </p:val>
                                        </p:tav>
                                        <p:tav tm="100000">
                                          <p:val>
                                            <p:strVal val="#ppt_y"/>
                                          </p:val>
                                        </p:tav>
                                      </p:tavLst>
                                    </p:anim>
                                  </p:childTnLst>
                                </p:cTn>
                              </p:par>
                              <p:par>
                                <p:cTn fill="hold" grpId="0" id="44" nodeType="withEffect" presetClass="entr" presetID="47" presetSubtype="0">
                                  <p:stCondLst>
                                    <p:cond delay="0"/>
                                  </p:stCondLst>
                                  <p:childTnLst>
                                    <p:set>
                                      <p:cBhvr>
                                        <p:cTn dur="1" fill="hold" id="45">
                                          <p:stCondLst>
                                            <p:cond delay="0"/>
                                          </p:stCondLst>
                                        </p:cTn>
                                        <p:tgtEl>
                                          <p:spTgt spid="6"/>
                                        </p:tgtEl>
                                        <p:attrNameLst>
                                          <p:attrName>style.visibility</p:attrName>
                                        </p:attrNameLst>
                                      </p:cBhvr>
                                      <p:to>
                                        <p:strVal val="visible"/>
                                      </p:to>
                                    </p:set>
                                    <p:animEffect filter="fade" transition="in">
                                      <p:cBhvr>
                                        <p:cTn dur="1000" id="46"/>
                                        <p:tgtEl>
                                          <p:spTgt spid="6"/>
                                        </p:tgtEl>
                                      </p:cBhvr>
                                    </p:animEffect>
                                    <p:anim calcmode="lin" valueType="num">
                                      <p:cBhvr>
                                        <p:cTn dur="1000" fill="hold" id="47"/>
                                        <p:tgtEl>
                                          <p:spTgt spid="6"/>
                                        </p:tgtEl>
                                        <p:attrNameLst>
                                          <p:attrName>ppt_x</p:attrName>
                                        </p:attrNameLst>
                                      </p:cBhvr>
                                      <p:tavLst>
                                        <p:tav tm="0">
                                          <p:val>
                                            <p:strVal val="#ppt_x"/>
                                          </p:val>
                                        </p:tav>
                                        <p:tav tm="100000">
                                          <p:val>
                                            <p:strVal val="#ppt_x"/>
                                          </p:val>
                                        </p:tav>
                                      </p:tavLst>
                                    </p:anim>
                                    <p:anim calcmode="lin" valueType="num">
                                      <p:cBhvr>
                                        <p:cTn dur="1000" fill="hold" id="48"/>
                                        <p:tgtEl>
                                          <p:spTgt spid="6"/>
                                        </p:tgtEl>
                                        <p:attrNameLst>
                                          <p:attrName>ppt_y</p:attrName>
                                        </p:attrNameLst>
                                      </p:cBhvr>
                                      <p:tavLst>
                                        <p:tav tm="0">
                                          <p:val>
                                            <p:strVal val="#ppt_y-.1"/>
                                          </p:val>
                                        </p:tav>
                                        <p:tav tm="100000">
                                          <p:val>
                                            <p:strVal val="#ppt_y"/>
                                          </p:val>
                                        </p:tav>
                                      </p:tavLst>
                                    </p:anim>
                                  </p:childTnLst>
                                </p:cTn>
                              </p:par>
                              <p:par>
                                <p:cTn fill="hold" grpId="0" id="49" nodeType="withEffect" presetClass="entr" presetID="47" presetSubtype="0">
                                  <p:stCondLst>
                                    <p:cond delay="0"/>
                                  </p:stCondLst>
                                  <p:childTnLst>
                                    <p:set>
                                      <p:cBhvr>
                                        <p:cTn dur="1" fill="hold" id="50">
                                          <p:stCondLst>
                                            <p:cond delay="0"/>
                                          </p:stCondLst>
                                        </p:cTn>
                                        <p:tgtEl>
                                          <p:spTgt spid="7"/>
                                        </p:tgtEl>
                                        <p:attrNameLst>
                                          <p:attrName>style.visibility</p:attrName>
                                        </p:attrNameLst>
                                      </p:cBhvr>
                                      <p:to>
                                        <p:strVal val="visible"/>
                                      </p:to>
                                    </p:set>
                                    <p:animEffect filter="fade" transition="in">
                                      <p:cBhvr>
                                        <p:cTn dur="1000" id="51"/>
                                        <p:tgtEl>
                                          <p:spTgt spid="7"/>
                                        </p:tgtEl>
                                      </p:cBhvr>
                                    </p:animEffect>
                                    <p:anim calcmode="lin" valueType="num">
                                      <p:cBhvr>
                                        <p:cTn dur="1000" fill="hold" id="52"/>
                                        <p:tgtEl>
                                          <p:spTgt spid="7"/>
                                        </p:tgtEl>
                                        <p:attrNameLst>
                                          <p:attrName>ppt_x</p:attrName>
                                        </p:attrNameLst>
                                      </p:cBhvr>
                                      <p:tavLst>
                                        <p:tav tm="0">
                                          <p:val>
                                            <p:strVal val="#ppt_x"/>
                                          </p:val>
                                        </p:tav>
                                        <p:tav tm="100000">
                                          <p:val>
                                            <p:strVal val="#ppt_x"/>
                                          </p:val>
                                        </p:tav>
                                      </p:tavLst>
                                    </p:anim>
                                    <p:anim calcmode="lin" valueType="num">
                                      <p:cBhvr>
                                        <p:cTn dur="1000" fill="hold" id="53"/>
                                        <p:tgtEl>
                                          <p:spTgt spid="7"/>
                                        </p:tgtEl>
                                        <p:attrNameLst>
                                          <p:attrName>ppt_y</p:attrName>
                                        </p:attrNameLst>
                                      </p:cBhvr>
                                      <p:tavLst>
                                        <p:tav tm="0">
                                          <p:val>
                                            <p:strVal val="#ppt_y-.1"/>
                                          </p:val>
                                        </p:tav>
                                        <p:tav tm="100000">
                                          <p:val>
                                            <p:strVal val="#ppt_y"/>
                                          </p:val>
                                        </p:tav>
                                      </p:tavLst>
                                    </p:anim>
                                  </p:childTnLst>
                                </p:cTn>
                              </p:par>
                              <p:par>
                                <p:cTn fill="hold" grpId="0" id="54" nodeType="withEffect" presetClass="entr" presetID="47" presetSubtype="0">
                                  <p:stCondLst>
                                    <p:cond delay="0"/>
                                  </p:stCondLst>
                                  <p:childTnLst>
                                    <p:set>
                                      <p:cBhvr>
                                        <p:cTn dur="1" fill="hold" id="55">
                                          <p:stCondLst>
                                            <p:cond delay="0"/>
                                          </p:stCondLst>
                                        </p:cTn>
                                        <p:tgtEl>
                                          <p:spTgt spid="8"/>
                                        </p:tgtEl>
                                        <p:attrNameLst>
                                          <p:attrName>style.visibility</p:attrName>
                                        </p:attrNameLst>
                                      </p:cBhvr>
                                      <p:to>
                                        <p:strVal val="visible"/>
                                      </p:to>
                                    </p:set>
                                    <p:animEffect filter="fade" transition="in">
                                      <p:cBhvr>
                                        <p:cTn dur="1000" id="56"/>
                                        <p:tgtEl>
                                          <p:spTgt spid="8"/>
                                        </p:tgtEl>
                                      </p:cBhvr>
                                    </p:animEffect>
                                    <p:anim calcmode="lin" valueType="num">
                                      <p:cBhvr>
                                        <p:cTn dur="1000" fill="hold" id="57"/>
                                        <p:tgtEl>
                                          <p:spTgt spid="8"/>
                                        </p:tgtEl>
                                        <p:attrNameLst>
                                          <p:attrName>ppt_x</p:attrName>
                                        </p:attrNameLst>
                                      </p:cBhvr>
                                      <p:tavLst>
                                        <p:tav tm="0">
                                          <p:val>
                                            <p:strVal val="#ppt_x"/>
                                          </p:val>
                                        </p:tav>
                                        <p:tav tm="100000">
                                          <p:val>
                                            <p:strVal val="#ppt_x"/>
                                          </p:val>
                                        </p:tav>
                                      </p:tavLst>
                                    </p:anim>
                                    <p:anim calcmode="lin" valueType="num">
                                      <p:cBhvr>
                                        <p:cTn dur="1000" fill="hold" id="58"/>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Oval 22"/>
          <p:cNvSpPr>
            <a:spLocks noChangeArrowheads="1"/>
          </p:cNvSpPr>
          <p:nvPr/>
        </p:nvSpPr>
        <p:spPr bwMode="auto">
          <a:xfrm>
            <a:off x="3847863" y="1203598"/>
            <a:ext cx="977235" cy="976606"/>
          </a:xfrm>
          <a:prstGeom prst="ellipse">
            <a:avLst/>
          </a:prstGeom>
          <a:solidFill>
            <a:srgbClr val="C00000"/>
          </a:solidFill>
          <a:ln>
            <a:noFill/>
          </a:ln>
        </p:spPr>
        <p:txBody>
          <a:bodyPr anchor="ctr" anchorCtr="0" bIns="28310" compatLnSpc="1" lIns="56618" numCol="1" rIns="56618" tIns="28310" vert="horz" wrap="square">
            <a:prstTxWarp prst="textNoShape">
              <a:avLst/>
            </a:prstTxWarp>
          </a:bodyPr>
          <a:lstStyle/>
          <a:p>
            <a:pPr algn="ctr"/>
            <a:r>
              <a:rPr altLang="en-US" b="1" lang="zh-CN" sz="2000">
                <a:solidFill>
                  <a:schemeClr val="bg1"/>
                </a:solidFill>
                <a:latin charset="-122" pitchFamily="34" typeface="微软雅黑"/>
                <a:ea charset="-122" pitchFamily="34" typeface="微软雅黑"/>
              </a:rPr>
              <a:t>标题内容</a:t>
            </a:r>
          </a:p>
        </p:txBody>
      </p:sp>
      <p:sp>
        <p:nvSpPr>
          <p:cNvPr id="4" name="Line 23"/>
          <p:cNvSpPr>
            <a:spLocks noChangeShapeType="1"/>
          </p:cNvSpPr>
          <p:nvPr/>
        </p:nvSpPr>
        <p:spPr bwMode="auto">
          <a:xfrm flipH="1">
            <a:off x="1475656" y="1693137"/>
            <a:ext cx="2372206" cy="0"/>
          </a:xfrm>
          <a:prstGeom prst="line">
            <a:avLst/>
          </a:prstGeom>
          <a:noFill/>
          <a:ln cap="flat" w="5">
            <a:solidFill>
              <a:schemeClr val="bg1">
                <a:lumMod val="50000"/>
              </a:schemeClr>
            </a:solidFill>
            <a:prstDash val="dash"/>
            <a:miter lim="800000"/>
            <a:headEnd len="med" type="none" w="med"/>
            <a:tailEnd len="med" type="arrow" w="med"/>
          </a:ln>
          <a:extLst>
            <a:ext uri="{909E8E84-426E-40DD-AFC4-6F175D3DCCD1}">
              <a14:hiddenFill>
                <a:noFill/>
              </a14:hiddenFill>
            </a:ext>
          </a:extLst>
        </p:spPr>
        <p:txBody>
          <a:bodyPr anchor="t" anchorCtr="0" bIns="28310" compatLnSpc="1" lIns="56618" numCol="1" rIns="56618" tIns="28310" vert="horz" wrap="square">
            <a:prstTxWarp prst="textNoShape">
              <a:avLst/>
            </a:prstTxWarp>
          </a:bodyPr>
          <a:lstStyle/>
          <a:p>
            <a:endParaRPr altLang="en-US" lang="zh-CN">
              <a:solidFill>
                <a:schemeClr val="tx1">
                  <a:lumMod val="75000"/>
                  <a:lumOff val="25000"/>
                </a:schemeClr>
              </a:solidFill>
            </a:endParaRPr>
          </a:p>
        </p:txBody>
      </p:sp>
      <p:sp>
        <p:nvSpPr>
          <p:cNvPr id="5" name="Freeform 24"/>
          <p:cNvSpPr>
            <a:spLocks noEditPoints="1"/>
          </p:cNvSpPr>
          <p:nvPr/>
        </p:nvSpPr>
        <p:spPr bwMode="auto">
          <a:xfrm>
            <a:off x="3131058" y="1559628"/>
            <a:ext cx="275313" cy="274439"/>
          </a:xfrm>
          <a:custGeom>
            <a:gdLst>
              <a:gd fmla="*/ 23 w 47" name="T0"/>
              <a:gd fmla="*/ 0 h 47" name="T1"/>
              <a:gd fmla="*/ 47 w 47" name="T2"/>
              <a:gd fmla="*/ 24 h 47" name="T3"/>
              <a:gd fmla="*/ 23 w 47" name="T4"/>
              <a:gd fmla="*/ 47 h 47" name="T5"/>
              <a:gd fmla="*/ 0 w 47" name="T6"/>
              <a:gd fmla="*/ 24 h 47" name="T7"/>
              <a:gd fmla="*/ 23 w 47" name="T8"/>
              <a:gd fmla="*/ 0 h 47" name="T9"/>
              <a:gd fmla="*/ 23 w 47" name="T10"/>
              <a:gd fmla="*/ 15 h 47" name="T11"/>
              <a:gd fmla="*/ 15 w 47" name="T12"/>
              <a:gd fmla="*/ 24 h 47" name="T13"/>
              <a:gd fmla="*/ 23 w 47" name="T14"/>
              <a:gd fmla="*/ 32 h 47" name="T15"/>
              <a:gd fmla="*/ 32 w 47" name="T16"/>
              <a:gd fmla="*/ 24 h 47" name="T17"/>
              <a:gd fmla="*/ 23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2F318B"/>
          </a:solidFill>
          <a:ln>
            <a:noFill/>
          </a:ln>
          <a:extLst/>
        </p:spPr>
        <p:txBody>
          <a:bodyPr anchor="t" anchorCtr="0" bIns="28310" compatLnSpc="1" lIns="56618" numCol="1" rIns="56618" tIns="28310" vert="horz" wrap="square">
            <a:prstTxWarp prst="textNoShape">
              <a:avLst/>
            </a:prstTxWarp>
          </a:bodyPr>
          <a:lstStyle/>
          <a:p>
            <a:endParaRPr altLang="en-US" lang="zh-CN">
              <a:solidFill>
                <a:schemeClr val="tx1">
                  <a:lumMod val="75000"/>
                  <a:lumOff val="25000"/>
                </a:schemeClr>
              </a:solidFill>
            </a:endParaRPr>
          </a:p>
        </p:txBody>
      </p:sp>
      <p:sp>
        <p:nvSpPr>
          <p:cNvPr id="6" name="Freeform 25"/>
          <p:cNvSpPr>
            <a:spLocks noEditPoints="1"/>
          </p:cNvSpPr>
          <p:nvPr/>
        </p:nvSpPr>
        <p:spPr bwMode="auto">
          <a:xfrm>
            <a:off x="2486182" y="1559628"/>
            <a:ext cx="277793" cy="274439"/>
          </a:xfrm>
          <a:custGeom>
            <a:gdLst>
              <a:gd fmla="*/ 24 w 47" name="T0"/>
              <a:gd fmla="*/ 0 h 47" name="T1"/>
              <a:gd fmla="*/ 47 w 47" name="T2"/>
              <a:gd fmla="*/ 24 h 47" name="T3"/>
              <a:gd fmla="*/ 24 w 47" name="T4"/>
              <a:gd fmla="*/ 47 h 47" name="T5"/>
              <a:gd fmla="*/ 0 w 47" name="T6"/>
              <a:gd fmla="*/ 24 h 47" name="T7"/>
              <a:gd fmla="*/ 24 w 47" name="T8"/>
              <a:gd fmla="*/ 0 h 47" name="T9"/>
              <a:gd fmla="*/ 24 w 47" name="T10"/>
              <a:gd fmla="*/ 15 h 47" name="T11"/>
              <a:gd fmla="*/ 15 w 47" name="T12"/>
              <a:gd fmla="*/ 24 h 47" name="T13"/>
              <a:gd fmla="*/ 24 w 47" name="T14"/>
              <a:gd fmla="*/ 32 h 47" name="T15"/>
              <a:gd fmla="*/ 32 w 47" name="T16"/>
              <a:gd fmla="*/ 24 h 47" name="T17"/>
              <a:gd fmla="*/ 24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2F318B"/>
          </a:solidFill>
          <a:ln>
            <a:noFill/>
          </a:ln>
          <a:extLst/>
        </p:spPr>
        <p:txBody>
          <a:bodyPr anchor="t" anchorCtr="0" bIns="28310" compatLnSpc="1" lIns="56618" numCol="1" rIns="56618" tIns="28310" vert="horz" wrap="square">
            <a:prstTxWarp prst="textNoShape">
              <a:avLst/>
            </a:prstTxWarp>
          </a:bodyPr>
          <a:lstStyle/>
          <a:p>
            <a:endParaRPr altLang="en-US" lang="zh-CN">
              <a:solidFill>
                <a:schemeClr val="tx1">
                  <a:lumMod val="75000"/>
                  <a:lumOff val="25000"/>
                </a:schemeClr>
              </a:solidFill>
            </a:endParaRPr>
          </a:p>
        </p:txBody>
      </p:sp>
      <p:sp>
        <p:nvSpPr>
          <p:cNvPr id="7" name="Freeform 26"/>
          <p:cNvSpPr>
            <a:spLocks noEditPoints="1"/>
          </p:cNvSpPr>
          <p:nvPr/>
        </p:nvSpPr>
        <p:spPr bwMode="auto">
          <a:xfrm>
            <a:off x="1843787" y="1559628"/>
            <a:ext cx="280273" cy="274439"/>
          </a:xfrm>
          <a:custGeom>
            <a:gdLst>
              <a:gd fmla="*/ 24 w 48" name="T0"/>
              <a:gd fmla="*/ 0 h 47" name="T1"/>
              <a:gd fmla="*/ 48 w 48" name="T2"/>
              <a:gd fmla="*/ 24 h 47" name="T3"/>
              <a:gd fmla="*/ 24 w 48" name="T4"/>
              <a:gd fmla="*/ 47 h 47" name="T5"/>
              <a:gd fmla="*/ 0 w 48" name="T6"/>
              <a:gd fmla="*/ 24 h 47" name="T7"/>
              <a:gd fmla="*/ 24 w 48" name="T8"/>
              <a:gd fmla="*/ 0 h 47" name="T9"/>
              <a:gd fmla="*/ 24 w 48" name="T10"/>
              <a:gd fmla="*/ 15 h 47" name="T11"/>
              <a:gd fmla="*/ 15 w 48" name="T12"/>
              <a:gd fmla="*/ 24 h 47" name="T13"/>
              <a:gd fmla="*/ 24 w 48" name="T14"/>
              <a:gd fmla="*/ 32 h 47" name="T15"/>
              <a:gd fmla="*/ 32 w 48" name="T16"/>
              <a:gd fmla="*/ 24 h 47" name="T17"/>
              <a:gd fmla="*/ 24 w 48"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8">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2F318B"/>
          </a:solidFill>
          <a:ln>
            <a:noFill/>
          </a:ln>
          <a:extLst/>
        </p:spPr>
        <p:txBody>
          <a:bodyPr anchor="t" anchorCtr="0" bIns="28310" compatLnSpc="1" lIns="56618" numCol="1" rIns="56618" tIns="28310" vert="horz" wrap="square">
            <a:prstTxWarp prst="textNoShape">
              <a:avLst/>
            </a:prstTxWarp>
          </a:bodyPr>
          <a:lstStyle/>
          <a:p>
            <a:endParaRPr altLang="en-US" lang="zh-CN">
              <a:solidFill>
                <a:schemeClr val="tx1">
                  <a:lumMod val="75000"/>
                  <a:lumOff val="25000"/>
                </a:schemeClr>
              </a:solidFill>
            </a:endParaRPr>
          </a:p>
        </p:txBody>
      </p:sp>
      <p:sp>
        <p:nvSpPr>
          <p:cNvPr id="8" name="Freeform 27"/>
          <p:cNvSpPr/>
          <p:nvPr/>
        </p:nvSpPr>
        <p:spPr bwMode="auto">
          <a:xfrm>
            <a:off x="3212906" y="1769783"/>
            <a:ext cx="1307114" cy="1110116"/>
          </a:xfrm>
          <a:custGeom>
            <a:gdLst>
              <a:gd fmla="*/ 172 w 223" name="T0"/>
              <a:gd fmla="*/ 172 h 190" name="T1"/>
              <a:gd fmla="*/ 50 w 223" name="T2"/>
              <a:gd fmla="*/ 122 h 190" name="T3"/>
              <a:gd fmla="*/ 0 w 223" name="T4"/>
              <a:gd fmla="*/ 0 h 190" name="T5"/>
              <a:gd fmla="*/ 22 w 223" name="T6"/>
              <a:gd fmla="*/ 0 h 190" name="T7"/>
              <a:gd fmla="*/ 66 w 223" name="T8"/>
              <a:gd fmla="*/ 106 h 190" name="T9"/>
              <a:gd fmla="*/ 172 w 223" name="T10"/>
              <a:gd fmla="*/ 150 h 190" name="T11"/>
              <a:gd fmla="*/ 172 w 223" name="T12"/>
              <a:gd fmla="*/ 132 h 190" name="T13"/>
              <a:gd fmla="*/ 223 w 223" name="T14"/>
              <a:gd fmla="*/ 163 h 190" name="T15"/>
              <a:gd fmla="*/ 172 w 223" name="T16"/>
              <a:gd fmla="*/ 190 h 190" name="T17"/>
              <a:gd fmla="*/ 172 w 223" name="T18"/>
              <a:gd fmla="*/ 172 h 1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0" w="223">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2F318B"/>
          </a:solidFill>
          <a:ln>
            <a:noFill/>
          </a:ln>
          <a:extLst/>
        </p:spPr>
        <p:txBody>
          <a:bodyPr anchor="t" anchorCtr="0" bIns="28310" compatLnSpc="1" lIns="56618" numCol="1" rIns="56618" tIns="28310" vert="horz" wrap="square">
            <a:prstTxWarp prst="textNoShape">
              <a:avLst/>
            </a:prstTxWarp>
          </a:bodyPr>
          <a:lstStyle/>
          <a:p>
            <a:endParaRPr altLang="en-US" lang="zh-CN">
              <a:solidFill>
                <a:schemeClr val="tx1">
                  <a:lumMod val="75000"/>
                  <a:lumOff val="25000"/>
                </a:schemeClr>
              </a:solidFill>
            </a:endParaRPr>
          </a:p>
        </p:txBody>
      </p:sp>
      <p:sp>
        <p:nvSpPr>
          <p:cNvPr id="9" name="Freeform 28"/>
          <p:cNvSpPr/>
          <p:nvPr/>
        </p:nvSpPr>
        <p:spPr bwMode="auto">
          <a:xfrm>
            <a:off x="2550670" y="1769783"/>
            <a:ext cx="1969352" cy="1770252"/>
          </a:xfrm>
          <a:custGeom>
            <a:gdLst>
              <a:gd fmla="*/ 285 w 336" name="T0"/>
              <a:gd fmla="*/ 285 h 303" name="T1"/>
              <a:gd fmla="*/ 84 w 336" name="T2"/>
              <a:gd fmla="*/ 202 h 303" name="T3"/>
              <a:gd fmla="*/ 0 w 336" name="T4"/>
              <a:gd fmla="*/ 0 h 303" name="T5"/>
              <a:gd fmla="*/ 23 w 336" name="T6"/>
              <a:gd fmla="*/ 0 h 303" name="T7"/>
              <a:gd fmla="*/ 100 w 336" name="T8"/>
              <a:gd fmla="*/ 186 h 303" name="T9"/>
              <a:gd fmla="*/ 285 w 336" name="T10"/>
              <a:gd fmla="*/ 262 h 303" name="T11"/>
              <a:gd fmla="*/ 285 w 336" name="T12"/>
              <a:gd fmla="*/ 245 h 303" name="T13"/>
              <a:gd fmla="*/ 336 w 336" name="T14"/>
              <a:gd fmla="*/ 275 h 303" name="T15"/>
              <a:gd fmla="*/ 285 w 336" name="T16"/>
              <a:gd fmla="*/ 303 h 303" name="T17"/>
              <a:gd fmla="*/ 285 w 336" name="T18"/>
              <a:gd fmla="*/ 285 h 3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3" w="336">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2F318B"/>
          </a:solidFill>
          <a:ln>
            <a:noFill/>
          </a:ln>
          <a:extLst/>
        </p:spPr>
        <p:txBody>
          <a:bodyPr anchor="t" anchorCtr="0" bIns="28310" compatLnSpc="1" lIns="56618" numCol="1" rIns="56618" tIns="28310" vert="horz" wrap="square">
            <a:prstTxWarp prst="textNoShape">
              <a:avLst/>
            </a:prstTxWarp>
          </a:bodyPr>
          <a:lstStyle/>
          <a:p>
            <a:endParaRPr altLang="en-US" lang="zh-CN">
              <a:solidFill>
                <a:schemeClr val="tx1">
                  <a:lumMod val="75000"/>
                  <a:lumOff val="25000"/>
                </a:schemeClr>
              </a:solidFill>
            </a:endParaRPr>
          </a:p>
        </p:txBody>
      </p:sp>
      <p:sp>
        <p:nvSpPr>
          <p:cNvPr id="10" name="Freeform 29"/>
          <p:cNvSpPr/>
          <p:nvPr/>
        </p:nvSpPr>
        <p:spPr bwMode="auto">
          <a:xfrm>
            <a:off x="1908275" y="1769783"/>
            <a:ext cx="2611748" cy="2413081"/>
          </a:xfrm>
          <a:custGeom>
            <a:gdLst>
              <a:gd fmla="*/ 395 w 446" name="T0"/>
              <a:gd fmla="*/ 395 h 413" name="T1"/>
              <a:gd fmla="*/ 116 w 446" name="T2"/>
              <a:gd fmla="*/ 279 h 413" name="T3"/>
              <a:gd fmla="*/ 0 w 446" name="T4"/>
              <a:gd fmla="*/ 0 h 413" name="T5"/>
              <a:gd fmla="*/ 23 w 446" name="T6"/>
              <a:gd fmla="*/ 0 h 413" name="T7"/>
              <a:gd fmla="*/ 132 w 446" name="T8"/>
              <a:gd fmla="*/ 263 h 413" name="T9"/>
              <a:gd fmla="*/ 395 w 446" name="T10"/>
              <a:gd fmla="*/ 373 h 413" name="T11"/>
              <a:gd fmla="*/ 395 w 446" name="T12"/>
              <a:gd fmla="*/ 355 h 413" name="T13"/>
              <a:gd fmla="*/ 446 w 446" name="T14"/>
              <a:gd fmla="*/ 385 h 413" name="T15"/>
              <a:gd fmla="*/ 395 w 446" name="T16"/>
              <a:gd fmla="*/ 413 h 413" name="T17"/>
              <a:gd fmla="*/ 395 w 446" name="T18"/>
              <a:gd fmla="*/ 395 h 4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46">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2F318B"/>
          </a:solidFill>
          <a:ln>
            <a:noFill/>
          </a:ln>
          <a:extLst/>
        </p:spPr>
        <p:txBody>
          <a:bodyPr anchor="t" anchorCtr="0" bIns="28310" compatLnSpc="1" lIns="56618" numCol="1" rIns="56618" tIns="28310" vert="horz" wrap="square">
            <a:prstTxWarp prst="textNoShape">
              <a:avLst/>
            </a:prstTxWarp>
          </a:bodyPr>
          <a:lstStyle/>
          <a:p>
            <a:endParaRPr altLang="en-US" lang="zh-CN">
              <a:solidFill>
                <a:schemeClr val="tx1">
                  <a:lumMod val="75000"/>
                  <a:lumOff val="25000"/>
                </a:schemeClr>
              </a:solidFill>
            </a:endParaRPr>
          </a:p>
        </p:txBody>
      </p:sp>
      <p:sp>
        <p:nvSpPr>
          <p:cNvPr id="11" name="TextBox 10"/>
          <p:cNvSpPr txBox="1"/>
          <p:nvPr/>
        </p:nvSpPr>
        <p:spPr>
          <a:xfrm>
            <a:off x="4566096" y="2421261"/>
            <a:ext cx="416449" cy="574780"/>
          </a:xfrm>
          <a:prstGeom prst="rect">
            <a:avLst/>
          </a:prstGeom>
          <a:noFill/>
        </p:spPr>
        <p:txBody>
          <a:bodyPr anchor="ctr" bIns="28310" lIns="56618" rIns="56618" rtlCol="0" tIns="28310" wrap="none">
            <a:spAutoFit/>
          </a:bodyPr>
          <a:lstStyle/>
          <a:p>
            <a:r>
              <a:rPr altLang="zh-CN" lang="en-US" sz="3400">
                <a:solidFill>
                  <a:srgbClr val="2F318B"/>
                </a:solidFill>
                <a:latin charset="-122" pitchFamily="34" typeface="微软雅黑"/>
                <a:ea charset="-122" pitchFamily="34" typeface="微软雅黑"/>
              </a:rPr>
              <a:t>A</a:t>
            </a:r>
          </a:p>
        </p:txBody>
      </p:sp>
      <p:sp>
        <p:nvSpPr>
          <p:cNvPr id="12" name="TextBox 11"/>
          <p:cNvSpPr txBox="1"/>
          <p:nvPr/>
        </p:nvSpPr>
        <p:spPr>
          <a:xfrm>
            <a:off x="4566098" y="3067952"/>
            <a:ext cx="384699" cy="574780"/>
          </a:xfrm>
          <a:prstGeom prst="rect">
            <a:avLst/>
          </a:prstGeom>
          <a:noFill/>
        </p:spPr>
        <p:txBody>
          <a:bodyPr anchor="ctr" bIns="28310" lIns="56618" rIns="56618" rtlCol="0" tIns="28310" wrap="none">
            <a:spAutoFit/>
          </a:bodyPr>
          <a:lstStyle/>
          <a:p>
            <a:r>
              <a:rPr altLang="zh-CN" lang="en-US" sz="3400">
                <a:solidFill>
                  <a:srgbClr val="2F318B"/>
                </a:solidFill>
                <a:latin charset="-122" pitchFamily="34" typeface="微软雅黑"/>
                <a:ea charset="-122" pitchFamily="34" typeface="微软雅黑"/>
              </a:rPr>
              <a:t>B</a:t>
            </a:r>
          </a:p>
        </p:txBody>
      </p:sp>
      <p:sp>
        <p:nvSpPr>
          <p:cNvPr id="13" name="TextBox 12"/>
          <p:cNvSpPr txBox="1"/>
          <p:nvPr/>
        </p:nvSpPr>
        <p:spPr>
          <a:xfrm>
            <a:off x="4566096" y="3735715"/>
            <a:ext cx="402161" cy="574780"/>
          </a:xfrm>
          <a:prstGeom prst="rect">
            <a:avLst/>
          </a:prstGeom>
          <a:noFill/>
        </p:spPr>
        <p:txBody>
          <a:bodyPr anchor="ctr" bIns="28310" lIns="56618" rIns="56618" rtlCol="0" tIns="28310" wrap="none">
            <a:spAutoFit/>
          </a:bodyPr>
          <a:lstStyle/>
          <a:p>
            <a:r>
              <a:rPr altLang="zh-CN" lang="en-US" sz="3400">
                <a:solidFill>
                  <a:srgbClr val="2F318B"/>
                </a:solidFill>
                <a:latin charset="-122" pitchFamily="34" typeface="微软雅黑"/>
                <a:ea charset="-122" pitchFamily="34" typeface="微软雅黑"/>
              </a:rPr>
              <a:t>C</a:t>
            </a:r>
          </a:p>
        </p:txBody>
      </p:sp>
      <p:sp>
        <p:nvSpPr>
          <p:cNvPr id="14" name="TextBox 13"/>
          <p:cNvSpPr txBox="1"/>
          <p:nvPr/>
        </p:nvSpPr>
        <p:spPr>
          <a:xfrm>
            <a:off x="5048392" y="2455060"/>
            <a:ext cx="2908594" cy="422380"/>
          </a:xfrm>
          <a:prstGeom prst="rect">
            <a:avLst/>
          </a:prstGeom>
          <a:noFill/>
        </p:spPr>
        <p:txBody>
          <a:bodyPr bIns="28310" lIns="56618" rIns="56618" rtlCol="0" tIns="28310" wrap="square">
            <a:spAutoFit/>
          </a:bodyPr>
          <a:lstStyle/>
          <a:p>
            <a:pPr>
              <a:lnSpc>
                <a:spcPct val="120000"/>
              </a:lnSpc>
              <a:spcBef>
                <a:spcPct val="0"/>
              </a:spcBef>
              <a:buNone/>
            </a:pPr>
            <a:r>
              <a:rPr altLang="en-US" lang="zh-CN" smtClean="0" sz="1000">
                <a:solidFill>
                  <a:schemeClr val="tx1">
                    <a:lumMod val="75000"/>
                    <a:lumOff val="25000"/>
                  </a:schemeClr>
                </a:solidFill>
                <a:latin charset="-122" pitchFamily="34" typeface="微软雅黑"/>
                <a:ea charset="-122" pitchFamily="34" typeface="微软雅黑"/>
              </a:rPr>
              <a:t>此处输入您的文字文本，或者复制您的文字文本粘贴到此处。</a:t>
            </a:r>
          </a:p>
        </p:txBody>
      </p:sp>
      <p:sp>
        <p:nvSpPr>
          <p:cNvPr id="15" name="TextBox 14"/>
          <p:cNvSpPr txBox="1"/>
          <p:nvPr/>
        </p:nvSpPr>
        <p:spPr>
          <a:xfrm>
            <a:off x="5048392" y="3144276"/>
            <a:ext cx="2908594" cy="422380"/>
          </a:xfrm>
          <a:prstGeom prst="rect">
            <a:avLst/>
          </a:prstGeom>
          <a:noFill/>
        </p:spPr>
        <p:txBody>
          <a:bodyPr bIns="28310" lIns="56618" rIns="56618" rtlCol="0" tIns="28310" wrap="square">
            <a:spAutoFit/>
          </a:bodyPr>
          <a:lstStyle/>
          <a:p>
            <a:pPr>
              <a:lnSpc>
                <a:spcPct val="120000"/>
              </a:lnSpc>
              <a:spcBef>
                <a:spcPct val="0"/>
              </a:spcBef>
              <a:buNone/>
            </a:pPr>
            <a:r>
              <a:rPr altLang="en-US" lang="zh-CN" smtClean="0" sz="1000">
                <a:solidFill>
                  <a:schemeClr val="tx1">
                    <a:lumMod val="75000"/>
                    <a:lumOff val="25000"/>
                  </a:schemeClr>
                </a:solidFill>
                <a:latin charset="-122" pitchFamily="34" typeface="微软雅黑"/>
                <a:ea charset="-122" pitchFamily="34" typeface="微软雅黑"/>
              </a:rPr>
              <a:t>此处输入您的文字文本，或者复制您的文字文本粘贴到此处。</a:t>
            </a:r>
          </a:p>
        </p:txBody>
      </p:sp>
      <p:sp>
        <p:nvSpPr>
          <p:cNvPr id="16" name="TextBox 15"/>
          <p:cNvSpPr txBox="1"/>
          <p:nvPr/>
        </p:nvSpPr>
        <p:spPr>
          <a:xfrm>
            <a:off x="5048392" y="3819291"/>
            <a:ext cx="2908594" cy="422380"/>
          </a:xfrm>
          <a:prstGeom prst="rect">
            <a:avLst/>
          </a:prstGeom>
          <a:noFill/>
        </p:spPr>
        <p:txBody>
          <a:bodyPr bIns="28310" lIns="56618" rIns="56618" rtlCol="0" tIns="28310" wrap="square">
            <a:spAutoFit/>
          </a:bodyPr>
          <a:lstStyle/>
          <a:p>
            <a:pPr>
              <a:lnSpc>
                <a:spcPct val="120000"/>
              </a:lnSpc>
            </a:pPr>
            <a:r>
              <a:rPr altLang="en-US" lang="zh-CN" smtClean="0" sz="1000">
                <a:solidFill>
                  <a:schemeClr val="tx1">
                    <a:lumMod val="75000"/>
                    <a:lumOff val="25000"/>
                  </a:schemeClr>
                </a:solidFill>
                <a:latin charset="-122" pitchFamily="34" typeface="微软雅黑"/>
                <a:ea charset="-122" pitchFamily="34" typeface="微软雅黑"/>
              </a:rPr>
              <a:t>此处输入您的文字文本，或者复制您的文字文本粘贴到此处。</a:t>
            </a:r>
          </a:p>
        </p:txBody>
      </p:sp>
      <p:sp>
        <p:nvSpPr>
          <p:cNvPr id="17" name="TextBox 16"/>
          <p:cNvSpPr txBox="1"/>
          <p:nvPr/>
        </p:nvSpPr>
        <p:spPr>
          <a:xfrm>
            <a:off x="251520" y="227424"/>
            <a:ext cx="3600400" cy="396240"/>
          </a:xfrm>
          <a:prstGeom prst="rect">
            <a:avLst/>
          </a:prstGeom>
          <a:noFill/>
        </p:spPr>
        <p:txBody>
          <a:bodyPr rtlCol="0" wrap="square">
            <a:spAutoFit/>
          </a:bodyPr>
          <a:lstStyle/>
          <a:p>
            <a:r>
              <a:rPr altLang="en-US" b="1" lang="zh-CN" sz="2000">
                <a:latin charset="-122" pitchFamily="34" typeface="微软雅黑"/>
                <a:ea charset="-122" pitchFamily="34" typeface="微软雅黑"/>
              </a:rPr>
              <a:t>单击此处添加标题内容</a:t>
            </a:r>
          </a:p>
        </p:txBody>
      </p:sp>
    </p:spTree>
    <p:extLst>
      <p:ext uri="{BB962C8B-B14F-4D97-AF65-F5344CB8AC3E}">
        <p14:creationId val="7691798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22" presetSubtype="2">
                                  <p:stCondLst>
                                    <p:cond delay="0"/>
                                  </p:stCondLst>
                                  <p:childTnLst>
                                    <p:set>
                                      <p:cBhvr>
                                        <p:cTn dur="1" fill="hold" id="12">
                                          <p:stCondLst>
                                            <p:cond delay="0"/>
                                          </p:stCondLst>
                                        </p:cTn>
                                        <p:tgtEl>
                                          <p:spTgt spid="4"/>
                                        </p:tgtEl>
                                        <p:attrNameLst>
                                          <p:attrName>style.visibility</p:attrName>
                                        </p:attrNameLst>
                                      </p:cBhvr>
                                      <p:to>
                                        <p:strVal val="visible"/>
                                      </p:to>
                                    </p:set>
                                    <p:animEffect filter="wipe(right)" transition="in">
                                      <p:cBhvr>
                                        <p:cTn dur="500" id="13"/>
                                        <p:tgtEl>
                                          <p:spTgt spid="4"/>
                                        </p:tgtEl>
                                      </p:cBhvr>
                                    </p:animEffect>
                                  </p:childTnLst>
                                </p:cTn>
                              </p:par>
                            </p:childTnLst>
                          </p:cTn>
                        </p:par>
                        <p:par>
                          <p:cTn fill="hold" id="14" nodeType="afterGroup">
                            <p:stCondLst>
                              <p:cond delay="1000"/>
                            </p:stCondLst>
                            <p:childTnLst>
                              <p:par>
                                <p:cTn decel="100000" fill="hold" grpId="0" id="15" nodeType="afterEffect" presetClass="entr" presetID="49"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500" fill="hold" id="17"/>
                                        <p:tgtEl>
                                          <p:spTgt spid="5"/>
                                        </p:tgtEl>
                                        <p:attrNameLst>
                                          <p:attrName>ppt_w</p:attrName>
                                        </p:attrNameLst>
                                      </p:cBhvr>
                                      <p:tavLst>
                                        <p:tav tm="0">
                                          <p:val>
                                            <p:fltVal val="0"/>
                                          </p:val>
                                        </p:tav>
                                        <p:tav tm="100000">
                                          <p:val>
                                            <p:strVal val="#ppt_w"/>
                                          </p:val>
                                        </p:tav>
                                      </p:tavLst>
                                    </p:anim>
                                    <p:anim calcmode="lin" valueType="num">
                                      <p:cBhvr>
                                        <p:cTn dur="500" fill="hold" id="18"/>
                                        <p:tgtEl>
                                          <p:spTgt spid="5"/>
                                        </p:tgtEl>
                                        <p:attrNameLst>
                                          <p:attrName>ppt_h</p:attrName>
                                        </p:attrNameLst>
                                      </p:cBhvr>
                                      <p:tavLst>
                                        <p:tav tm="0">
                                          <p:val>
                                            <p:fltVal val="0"/>
                                          </p:val>
                                        </p:tav>
                                        <p:tav tm="100000">
                                          <p:val>
                                            <p:strVal val="#ppt_h"/>
                                          </p:val>
                                        </p:tav>
                                      </p:tavLst>
                                    </p:anim>
                                    <p:anim calcmode="lin" valueType="num">
                                      <p:cBhvr>
                                        <p:cTn dur="500" fill="hold" id="19"/>
                                        <p:tgtEl>
                                          <p:spTgt spid="5"/>
                                        </p:tgtEl>
                                        <p:attrNameLst>
                                          <p:attrName>style.rotation</p:attrName>
                                        </p:attrNameLst>
                                      </p:cBhvr>
                                      <p:tavLst>
                                        <p:tav tm="0">
                                          <p:val>
                                            <p:fltVal val="360"/>
                                          </p:val>
                                        </p:tav>
                                        <p:tav tm="100000">
                                          <p:val>
                                            <p:fltVal val="0"/>
                                          </p:val>
                                        </p:tav>
                                      </p:tavLst>
                                    </p:anim>
                                    <p:animEffect filter="fade" transition="in">
                                      <p:cBhvr>
                                        <p:cTn dur="500" id="20"/>
                                        <p:tgtEl>
                                          <p:spTgt spid="5"/>
                                        </p:tgtEl>
                                      </p:cBhvr>
                                    </p:animEffect>
                                  </p:childTnLst>
                                </p:cTn>
                              </p:par>
                              <p:par>
                                <p:cTn decel="100000" fill="hold" grpId="0" id="21" nodeType="withEffect" presetClass="entr" presetID="49" presetSubtype="0">
                                  <p:stCondLst>
                                    <p:cond delay="200"/>
                                  </p:stCondLst>
                                  <p:childTnLst>
                                    <p:set>
                                      <p:cBhvr>
                                        <p:cTn dur="1" fill="hold" id="22">
                                          <p:stCondLst>
                                            <p:cond delay="0"/>
                                          </p:stCondLst>
                                        </p:cTn>
                                        <p:tgtEl>
                                          <p:spTgt spid="6"/>
                                        </p:tgtEl>
                                        <p:attrNameLst>
                                          <p:attrName>style.visibility</p:attrName>
                                        </p:attrNameLst>
                                      </p:cBhvr>
                                      <p:to>
                                        <p:strVal val="visible"/>
                                      </p:to>
                                    </p:set>
                                    <p:anim calcmode="lin" valueType="num">
                                      <p:cBhvr>
                                        <p:cTn dur="500" fill="hold" id="23"/>
                                        <p:tgtEl>
                                          <p:spTgt spid="6"/>
                                        </p:tgtEl>
                                        <p:attrNameLst>
                                          <p:attrName>ppt_w</p:attrName>
                                        </p:attrNameLst>
                                      </p:cBhvr>
                                      <p:tavLst>
                                        <p:tav tm="0">
                                          <p:val>
                                            <p:fltVal val="0"/>
                                          </p:val>
                                        </p:tav>
                                        <p:tav tm="100000">
                                          <p:val>
                                            <p:strVal val="#ppt_w"/>
                                          </p:val>
                                        </p:tav>
                                      </p:tavLst>
                                    </p:anim>
                                    <p:anim calcmode="lin" valueType="num">
                                      <p:cBhvr>
                                        <p:cTn dur="500" fill="hold" id="24"/>
                                        <p:tgtEl>
                                          <p:spTgt spid="6"/>
                                        </p:tgtEl>
                                        <p:attrNameLst>
                                          <p:attrName>ppt_h</p:attrName>
                                        </p:attrNameLst>
                                      </p:cBhvr>
                                      <p:tavLst>
                                        <p:tav tm="0">
                                          <p:val>
                                            <p:fltVal val="0"/>
                                          </p:val>
                                        </p:tav>
                                        <p:tav tm="100000">
                                          <p:val>
                                            <p:strVal val="#ppt_h"/>
                                          </p:val>
                                        </p:tav>
                                      </p:tavLst>
                                    </p:anim>
                                    <p:anim calcmode="lin" valueType="num">
                                      <p:cBhvr>
                                        <p:cTn dur="500" fill="hold" id="25"/>
                                        <p:tgtEl>
                                          <p:spTgt spid="6"/>
                                        </p:tgtEl>
                                        <p:attrNameLst>
                                          <p:attrName>style.rotation</p:attrName>
                                        </p:attrNameLst>
                                      </p:cBhvr>
                                      <p:tavLst>
                                        <p:tav tm="0">
                                          <p:val>
                                            <p:fltVal val="360"/>
                                          </p:val>
                                        </p:tav>
                                        <p:tav tm="100000">
                                          <p:val>
                                            <p:fltVal val="0"/>
                                          </p:val>
                                        </p:tav>
                                      </p:tavLst>
                                    </p:anim>
                                    <p:animEffect filter="fade" transition="in">
                                      <p:cBhvr>
                                        <p:cTn dur="500" id="26"/>
                                        <p:tgtEl>
                                          <p:spTgt spid="6"/>
                                        </p:tgtEl>
                                      </p:cBhvr>
                                    </p:animEffect>
                                  </p:childTnLst>
                                </p:cTn>
                              </p:par>
                              <p:par>
                                <p:cTn decel="100000" fill="hold" grpId="0" id="27" nodeType="withEffect" presetClass="entr" presetID="49" presetSubtype="0">
                                  <p:stCondLst>
                                    <p:cond delay="400"/>
                                  </p:stCondLst>
                                  <p:childTnLst>
                                    <p:set>
                                      <p:cBhvr>
                                        <p:cTn dur="1" fill="hold" id="28">
                                          <p:stCondLst>
                                            <p:cond delay="0"/>
                                          </p:stCondLst>
                                        </p:cTn>
                                        <p:tgtEl>
                                          <p:spTgt spid="7"/>
                                        </p:tgtEl>
                                        <p:attrNameLst>
                                          <p:attrName>style.visibility</p:attrName>
                                        </p:attrNameLst>
                                      </p:cBhvr>
                                      <p:to>
                                        <p:strVal val="visible"/>
                                      </p:to>
                                    </p:set>
                                    <p:anim calcmode="lin" valueType="num">
                                      <p:cBhvr>
                                        <p:cTn dur="500" fill="hold" id="29"/>
                                        <p:tgtEl>
                                          <p:spTgt spid="7"/>
                                        </p:tgtEl>
                                        <p:attrNameLst>
                                          <p:attrName>ppt_w</p:attrName>
                                        </p:attrNameLst>
                                      </p:cBhvr>
                                      <p:tavLst>
                                        <p:tav tm="0">
                                          <p:val>
                                            <p:fltVal val="0"/>
                                          </p:val>
                                        </p:tav>
                                        <p:tav tm="100000">
                                          <p:val>
                                            <p:strVal val="#ppt_w"/>
                                          </p:val>
                                        </p:tav>
                                      </p:tavLst>
                                    </p:anim>
                                    <p:anim calcmode="lin" valueType="num">
                                      <p:cBhvr>
                                        <p:cTn dur="500" fill="hold" id="30"/>
                                        <p:tgtEl>
                                          <p:spTgt spid="7"/>
                                        </p:tgtEl>
                                        <p:attrNameLst>
                                          <p:attrName>ppt_h</p:attrName>
                                        </p:attrNameLst>
                                      </p:cBhvr>
                                      <p:tavLst>
                                        <p:tav tm="0">
                                          <p:val>
                                            <p:fltVal val="0"/>
                                          </p:val>
                                        </p:tav>
                                        <p:tav tm="100000">
                                          <p:val>
                                            <p:strVal val="#ppt_h"/>
                                          </p:val>
                                        </p:tav>
                                      </p:tavLst>
                                    </p:anim>
                                    <p:anim calcmode="lin" valueType="num">
                                      <p:cBhvr>
                                        <p:cTn dur="500" fill="hold" id="31"/>
                                        <p:tgtEl>
                                          <p:spTgt spid="7"/>
                                        </p:tgtEl>
                                        <p:attrNameLst>
                                          <p:attrName>style.rotation</p:attrName>
                                        </p:attrNameLst>
                                      </p:cBhvr>
                                      <p:tavLst>
                                        <p:tav tm="0">
                                          <p:val>
                                            <p:fltVal val="360"/>
                                          </p:val>
                                        </p:tav>
                                        <p:tav tm="100000">
                                          <p:val>
                                            <p:fltVal val="0"/>
                                          </p:val>
                                        </p:tav>
                                      </p:tavLst>
                                    </p:anim>
                                    <p:animEffect filter="fade" transition="in">
                                      <p:cBhvr>
                                        <p:cTn dur="500" id="32"/>
                                        <p:tgtEl>
                                          <p:spTgt spid="7"/>
                                        </p:tgtEl>
                                      </p:cBhvr>
                                    </p:animEffect>
                                  </p:childTnLst>
                                </p:cTn>
                              </p:par>
                            </p:childTnLst>
                          </p:cTn>
                        </p:par>
                        <p:par>
                          <p:cTn fill="hold" id="33" nodeType="afterGroup">
                            <p:stCondLst>
                              <p:cond delay="1900"/>
                            </p:stCondLst>
                            <p:childTnLst>
                              <p:par>
                                <p:cTn fill="hold" grpId="0" id="34" nodeType="afterEffect" presetClass="entr" presetID="22" presetSubtype="8">
                                  <p:stCondLst>
                                    <p:cond delay="0"/>
                                  </p:stCondLst>
                                  <p:childTnLst>
                                    <p:set>
                                      <p:cBhvr>
                                        <p:cTn dur="1" fill="hold" id="35">
                                          <p:stCondLst>
                                            <p:cond delay="0"/>
                                          </p:stCondLst>
                                        </p:cTn>
                                        <p:tgtEl>
                                          <p:spTgt spid="8"/>
                                        </p:tgtEl>
                                        <p:attrNameLst>
                                          <p:attrName>style.visibility</p:attrName>
                                        </p:attrNameLst>
                                      </p:cBhvr>
                                      <p:to>
                                        <p:strVal val="visible"/>
                                      </p:to>
                                    </p:set>
                                    <p:animEffect filter="wipe(left)" transition="in">
                                      <p:cBhvr>
                                        <p:cTn dur="500" id="36"/>
                                        <p:tgtEl>
                                          <p:spTgt spid="8"/>
                                        </p:tgtEl>
                                      </p:cBhvr>
                                    </p:animEffect>
                                  </p:childTnLst>
                                </p:cTn>
                              </p:par>
                            </p:childTnLst>
                          </p:cTn>
                        </p:par>
                        <p:par>
                          <p:cTn fill="hold" id="37" nodeType="afterGroup">
                            <p:stCondLst>
                              <p:cond delay="2400"/>
                            </p:stCondLst>
                            <p:childTnLst>
                              <p:par>
                                <p:cTn fill="hold" grpId="0" id="38" nodeType="afterEffect" presetClass="entr" presetID="45" presetSubtype="0">
                                  <p:stCondLst>
                                    <p:cond delay="0"/>
                                  </p:stCondLst>
                                  <p:childTnLst>
                                    <p:set>
                                      <p:cBhvr>
                                        <p:cTn dur="1" fill="hold" id="39">
                                          <p:stCondLst>
                                            <p:cond delay="0"/>
                                          </p:stCondLst>
                                        </p:cTn>
                                        <p:tgtEl>
                                          <p:spTgt spid="11"/>
                                        </p:tgtEl>
                                        <p:attrNameLst>
                                          <p:attrName>style.visibility</p:attrName>
                                        </p:attrNameLst>
                                      </p:cBhvr>
                                      <p:to>
                                        <p:strVal val="visible"/>
                                      </p:to>
                                    </p:set>
                                    <p:animEffect filter="fade" transition="in">
                                      <p:cBhvr>
                                        <p:cTn dur="500" id="40"/>
                                        <p:tgtEl>
                                          <p:spTgt spid="11"/>
                                        </p:tgtEl>
                                      </p:cBhvr>
                                    </p:animEffect>
                                    <p:anim calcmode="lin" valueType="num">
                                      <p:cBhvr>
                                        <p:cTn dur="500" fill="hold" id="41"/>
                                        <p:tgtEl>
                                          <p:spTgt spid="11"/>
                                        </p:tgtEl>
                                        <p:attrNameLst>
                                          <p:attrName>ppt_w</p:attrName>
                                        </p:attrNameLst>
                                      </p:cBhvr>
                                      <p:tavLst>
                                        <p:tav fmla="#ppt_w*sin(2.5*pi*$)" tm="0">
                                          <p:val>
                                            <p:fltVal val="0"/>
                                          </p:val>
                                        </p:tav>
                                        <p:tav tm="100000">
                                          <p:val>
                                            <p:fltVal val="1"/>
                                          </p:val>
                                        </p:tav>
                                      </p:tavLst>
                                    </p:anim>
                                    <p:anim calcmode="lin" valueType="num">
                                      <p:cBhvr>
                                        <p:cTn dur="500" fill="hold" id="42"/>
                                        <p:tgtEl>
                                          <p:spTgt spid="11"/>
                                        </p:tgtEl>
                                        <p:attrNameLst>
                                          <p:attrName>ppt_h</p:attrName>
                                        </p:attrNameLst>
                                      </p:cBhvr>
                                      <p:tavLst>
                                        <p:tav tm="0">
                                          <p:val>
                                            <p:strVal val="#ppt_h"/>
                                          </p:val>
                                        </p:tav>
                                        <p:tav tm="100000">
                                          <p:val>
                                            <p:strVal val="#ppt_h"/>
                                          </p:val>
                                        </p:tav>
                                      </p:tavLst>
                                    </p:anim>
                                  </p:childTnLst>
                                </p:cTn>
                              </p:par>
                              <p:par>
                                <p:cTn fill="hold" grpId="0" id="43" nodeType="withEffect" presetClass="entr" presetID="22" presetSubtype="8">
                                  <p:stCondLst>
                                    <p:cond delay="0"/>
                                  </p:stCondLst>
                                  <p:childTnLst>
                                    <p:set>
                                      <p:cBhvr>
                                        <p:cTn dur="1" fill="hold" id="44">
                                          <p:stCondLst>
                                            <p:cond delay="0"/>
                                          </p:stCondLst>
                                        </p:cTn>
                                        <p:tgtEl>
                                          <p:spTgt spid="14"/>
                                        </p:tgtEl>
                                        <p:attrNameLst>
                                          <p:attrName>style.visibility</p:attrName>
                                        </p:attrNameLst>
                                      </p:cBhvr>
                                      <p:to>
                                        <p:strVal val="visible"/>
                                      </p:to>
                                    </p:set>
                                    <p:animEffect filter="wipe(left)" transition="in">
                                      <p:cBhvr>
                                        <p:cTn dur="500" id="45"/>
                                        <p:tgtEl>
                                          <p:spTgt spid="14"/>
                                        </p:tgtEl>
                                      </p:cBhvr>
                                    </p:animEffect>
                                  </p:childTnLst>
                                </p:cTn>
                              </p:par>
                            </p:childTnLst>
                          </p:cTn>
                        </p:par>
                        <p:par>
                          <p:cTn fill="hold" id="46" nodeType="afterGroup">
                            <p:stCondLst>
                              <p:cond delay="2900"/>
                            </p:stCondLst>
                            <p:childTnLst>
                              <p:par>
                                <p:cTn fill="hold" grpId="0" id="47" nodeType="afterEffect" presetClass="entr" presetID="22" presetSubtype="8">
                                  <p:stCondLst>
                                    <p:cond delay="0"/>
                                  </p:stCondLst>
                                  <p:childTnLst>
                                    <p:set>
                                      <p:cBhvr>
                                        <p:cTn dur="1" fill="hold" id="48">
                                          <p:stCondLst>
                                            <p:cond delay="0"/>
                                          </p:stCondLst>
                                        </p:cTn>
                                        <p:tgtEl>
                                          <p:spTgt spid="9"/>
                                        </p:tgtEl>
                                        <p:attrNameLst>
                                          <p:attrName>style.visibility</p:attrName>
                                        </p:attrNameLst>
                                      </p:cBhvr>
                                      <p:to>
                                        <p:strVal val="visible"/>
                                      </p:to>
                                    </p:set>
                                    <p:animEffect filter="wipe(left)" transition="in">
                                      <p:cBhvr>
                                        <p:cTn dur="500" id="49"/>
                                        <p:tgtEl>
                                          <p:spTgt spid="9"/>
                                        </p:tgtEl>
                                      </p:cBhvr>
                                    </p:animEffect>
                                  </p:childTnLst>
                                </p:cTn>
                              </p:par>
                            </p:childTnLst>
                          </p:cTn>
                        </p:par>
                        <p:par>
                          <p:cTn fill="hold" id="50" nodeType="afterGroup">
                            <p:stCondLst>
                              <p:cond delay="3400"/>
                            </p:stCondLst>
                            <p:childTnLst>
                              <p:par>
                                <p:cTn fill="hold" grpId="0" id="51" nodeType="afterEffect" presetClass="entr" presetID="45" presetSubtype="0">
                                  <p:stCondLst>
                                    <p:cond delay="0"/>
                                  </p:stCondLst>
                                  <p:childTnLst>
                                    <p:set>
                                      <p:cBhvr>
                                        <p:cTn dur="1" fill="hold" id="52">
                                          <p:stCondLst>
                                            <p:cond delay="0"/>
                                          </p:stCondLst>
                                        </p:cTn>
                                        <p:tgtEl>
                                          <p:spTgt spid="12"/>
                                        </p:tgtEl>
                                        <p:attrNameLst>
                                          <p:attrName>style.visibility</p:attrName>
                                        </p:attrNameLst>
                                      </p:cBhvr>
                                      <p:to>
                                        <p:strVal val="visible"/>
                                      </p:to>
                                    </p:set>
                                    <p:animEffect filter="fade" transition="in">
                                      <p:cBhvr>
                                        <p:cTn dur="500" id="53"/>
                                        <p:tgtEl>
                                          <p:spTgt spid="12"/>
                                        </p:tgtEl>
                                      </p:cBhvr>
                                    </p:animEffect>
                                    <p:anim calcmode="lin" valueType="num">
                                      <p:cBhvr>
                                        <p:cTn dur="500" fill="hold" id="54"/>
                                        <p:tgtEl>
                                          <p:spTgt spid="12"/>
                                        </p:tgtEl>
                                        <p:attrNameLst>
                                          <p:attrName>ppt_w</p:attrName>
                                        </p:attrNameLst>
                                      </p:cBhvr>
                                      <p:tavLst>
                                        <p:tav fmla="#ppt_w*sin(2.5*pi*$)" tm="0">
                                          <p:val>
                                            <p:fltVal val="0"/>
                                          </p:val>
                                        </p:tav>
                                        <p:tav tm="100000">
                                          <p:val>
                                            <p:fltVal val="1"/>
                                          </p:val>
                                        </p:tav>
                                      </p:tavLst>
                                    </p:anim>
                                    <p:anim calcmode="lin" valueType="num">
                                      <p:cBhvr>
                                        <p:cTn dur="500" fill="hold" id="55"/>
                                        <p:tgtEl>
                                          <p:spTgt spid="12"/>
                                        </p:tgtEl>
                                        <p:attrNameLst>
                                          <p:attrName>ppt_h</p:attrName>
                                        </p:attrNameLst>
                                      </p:cBhvr>
                                      <p:tavLst>
                                        <p:tav tm="0">
                                          <p:val>
                                            <p:strVal val="#ppt_h"/>
                                          </p:val>
                                        </p:tav>
                                        <p:tav tm="100000">
                                          <p:val>
                                            <p:strVal val="#ppt_h"/>
                                          </p:val>
                                        </p:tav>
                                      </p:tavLst>
                                    </p:anim>
                                  </p:childTnLst>
                                </p:cTn>
                              </p:par>
                              <p:par>
                                <p:cTn fill="hold" grpId="0" id="56" nodeType="withEffect" presetClass="entr" presetID="22" presetSubtype="8">
                                  <p:stCondLst>
                                    <p:cond delay="0"/>
                                  </p:stCondLst>
                                  <p:childTnLst>
                                    <p:set>
                                      <p:cBhvr>
                                        <p:cTn dur="1" fill="hold" id="57">
                                          <p:stCondLst>
                                            <p:cond delay="0"/>
                                          </p:stCondLst>
                                        </p:cTn>
                                        <p:tgtEl>
                                          <p:spTgt spid="15"/>
                                        </p:tgtEl>
                                        <p:attrNameLst>
                                          <p:attrName>style.visibility</p:attrName>
                                        </p:attrNameLst>
                                      </p:cBhvr>
                                      <p:to>
                                        <p:strVal val="visible"/>
                                      </p:to>
                                    </p:set>
                                    <p:animEffect filter="wipe(left)" transition="in">
                                      <p:cBhvr>
                                        <p:cTn dur="500" id="58"/>
                                        <p:tgtEl>
                                          <p:spTgt spid="15"/>
                                        </p:tgtEl>
                                      </p:cBhvr>
                                    </p:animEffect>
                                  </p:childTnLst>
                                </p:cTn>
                              </p:par>
                            </p:childTnLst>
                          </p:cTn>
                        </p:par>
                        <p:par>
                          <p:cTn fill="hold" id="59" nodeType="afterGroup">
                            <p:stCondLst>
                              <p:cond delay="3900"/>
                            </p:stCondLst>
                            <p:childTnLst>
                              <p:par>
                                <p:cTn fill="hold" grpId="0" id="60" nodeType="afterEffect" presetClass="entr" presetID="22" presetSubtype="8">
                                  <p:stCondLst>
                                    <p:cond delay="0"/>
                                  </p:stCondLst>
                                  <p:childTnLst>
                                    <p:set>
                                      <p:cBhvr>
                                        <p:cTn dur="1" fill="hold" id="61">
                                          <p:stCondLst>
                                            <p:cond delay="0"/>
                                          </p:stCondLst>
                                        </p:cTn>
                                        <p:tgtEl>
                                          <p:spTgt spid="10"/>
                                        </p:tgtEl>
                                        <p:attrNameLst>
                                          <p:attrName>style.visibility</p:attrName>
                                        </p:attrNameLst>
                                      </p:cBhvr>
                                      <p:to>
                                        <p:strVal val="visible"/>
                                      </p:to>
                                    </p:set>
                                    <p:animEffect filter="wipe(left)" transition="in">
                                      <p:cBhvr>
                                        <p:cTn dur="500" id="62"/>
                                        <p:tgtEl>
                                          <p:spTgt spid="10"/>
                                        </p:tgtEl>
                                      </p:cBhvr>
                                    </p:animEffect>
                                  </p:childTnLst>
                                </p:cTn>
                              </p:par>
                            </p:childTnLst>
                          </p:cTn>
                        </p:par>
                        <p:par>
                          <p:cTn fill="hold" id="63" nodeType="afterGroup">
                            <p:stCondLst>
                              <p:cond delay="4400"/>
                            </p:stCondLst>
                            <p:childTnLst>
                              <p:par>
                                <p:cTn fill="hold" grpId="0" id="64" nodeType="afterEffect" presetClass="entr" presetID="45" presetSubtype="0">
                                  <p:stCondLst>
                                    <p:cond delay="0"/>
                                  </p:stCondLst>
                                  <p:childTnLst>
                                    <p:set>
                                      <p:cBhvr>
                                        <p:cTn dur="1" fill="hold" id="65">
                                          <p:stCondLst>
                                            <p:cond delay="0"/>
                                          </p:stCondLst>
                                        </p:cTn>
                                        <p:tgtEl>
                                          <p:spTgt spid="13"/>
                                        </p:tgtEl>
                                        <p:attrNameLst>
                                          <p:attrName>style.visibility</p:attrName>
                                        </p:attrNameLst>
                                      </p:cBhvr>
                                      <p:to>
                                        <p:strVal val="visible"/>
                                      </p:to>
                                    </p:set>
                                    <p:animEffect filter="fade" transition="in">
                                      <p:cBhvr>
                                        <p:cTn dur="500" id="66"/>
                                        <p:tgtEl>
                                          <p:spTgt spid="13"/>
                                        </p:tgtEl>
                                      </p:cBhvr>
                                    </p:animEffect>
                                    <p:anim calcmode="lin" valueType="num">
                                      <p:cBhvr>
                                        <p:cTn dur="500" fill="hold" id="67"/>
                                        <p:tgtEl>
                                          <p:spTgt spid="13"/>
                                        </p:tgtEl>
                                        <p:attrNameLst>
                                          <p:attrName>ppt_w</p:attrName>
                                        </p:attrNameLst>
                                      </p:cBhvr>
                                      <p:tavLst>
                                        <p:tav fmla="#ppt_w*sin(2.5*pi*$)" tm="0">
                                          <p:val>
                                            <p:fltVal val="0"/>
                                          </p:val>
                                        </p:tav>
                                        <p:tav tm="100000">
                                          <p:val>
                                            <p:fltVal val="1"/>
                                          </p:val>
                                        </p:tav>
                                      </p:tavLst>
                                    </p:anim>
                                    <p:anim calcmode="lin" valueType="num">
                                      <p:cBhvr>
                                        <p:cTn dur="500" fill="hold" id="68"/>
                                        <p:tgtEl>
                                          <p:spTgt spid="13"/>
                                        </p:tgtEl>
                                        <p:attrNameLst>
                                          <p:attrName>ppt_h</p:attrName>
                                        </p:attrNameLst>
                                      </p:cBhvr>
                                      <p:tavLst>
                                        <p:tav tm="0">
                                          <p:val>
                                            <p:strVal val="#ppt_h"/>
                                          </p:val>
                                        </p:tav>
                                        <p:tav tm="100000">
                                          <p:val>
                                            <p:strVal val="#ppt_h"/>
                                          </p:val>
                                        </p:tav>
                                      </p:tavLst>
                                    </p:anim>
                                  </p:childTnLst>
                                </p:cTn>
                              </p:par>
                              <p:par>
                                <p:cTn fill="hold" grpId="0" id="69" nodeType="withEffect" presetClass="entr" presetID="22" presetSubtype="8">
                                  <p:stCondLst>
                                    <p:cond delay="0"/>
                                  </p:stCondLst>
                                  <p:childTnLst>
                                    <p:set>
                                      <p:cBhvr>
                                        <p:cTn dur="1" fill="hold" id="70">
                                          <p:stCondLst>
                                            <p:cond delay="0"/>
                                          </p:stCondLst>
                                        </p:cTn>
                                        <p:tgtEl>
                                          <p:spTgt spid="16"/>
                                        </p:tgtEl>
                                        <p:attrNameLst>
                                          <p:attrName>style.visibility</p:attrName>
                                        </p:attrNameLst>
                                      </p:cBhvr>
                                      <p:to>
                                        <p:strVal val="visible"/>
                                      </p:to>
                                    </p:set>
                                    <p:animEffect filter="wipe(left)" transition="in">
                                      <p:cBhvr>
                                        <p:cTn dur="500" id="7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2" val="f3686713c09f93275784a0b8bf1cc9b94342f4"/>
  <p:tag name="ISPRING_SCORM_PASSING_SCORE" val="100.0000000000"/>
  <p:tag name="ISPRING_SCORM_RATE_QUIZZES" val="0"/>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489</Paragraphs>
  <Slides>43</Slides>
  <Notes>43</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43</vt:i4>
      </vt:variant>
    </vt:vector>
  </HeadingPairs>
  <TitlesOfParts>
    <vt:vector baseType="lpstr" size="59">
      <vt:lpstr>Arial</vt:lpstr>
      <vt:lpstr>Calibri</vt:lpstr>
      <vt:lpstr>Calibri Light</vt:lpstr>
      <vt:lpstr>微软雅黑</vt:lpstr>
      <vt:lpstr>仿宋_GB2312</vt:lpstr>
      <vt:lpstr>宋体</vt:lpstr>
      <vt:lpstr>DFGothic-EB</vt:lpstr>
      <vt:lpstr>Adobe 黑体 Std R</vt:lpstr>
      <vt:lpstr>Arial Unicode MS</vt:lpstr>
      <vt:lpstr>UKIJ Qolyazma</vt:lpstr>
      <vt:lpstr>Impact</vt:lpstr>
      <vt:lpstr>张海山锐谐体</vt:lpstr>
      <vt:lpstr>Batang</vt:lpstr>
      <vt:lpstr>黑体</vt:lpstr>
      <vt:lpstr>Adobe Myungjo Std 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2021-08-22T11:52:42Z</dcterms:created>
  <cp:lastPrinted>2021-08-22T11:52:42Z</cp:lastPrinted>
  <dcterms:modified xsi:type="dcterms:W3CDTF">2021-08-22T05:40:26Z</dcterms:modified>
  <cp:revision>1</cp:revision>
</cp:coreProperties>
</file>