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61" r:id="rId6"/>
    <p:sldId id="265" r:id="rId7"/>
    <p:sldId id="266" r:id="rId8"/>
    <p:sldId id="267" r:id="rId9"/>
    <p:sldId id="262" r:id="rId10"/>
    <p:sldId id="260" r:id="rId11"/>
    <p:sldId id="268" r:id="rId12"/>
    <p:sldId id="269" r:id="rId13"/>
    <p:sldId id="263" r:id="rId14"/>
    <p:sldId id="270" r:id="rId15"/>
    <p:sldId id="264" r:id="rId16"/>
    <p:sldId id="271" r:id="rId17"/>
    <p:sldId id="272"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3931" userDrawn="1">
          <p15:clr>
            <a:srgbClr val="A4A3A4"/>
          </p15:clr>
        </p15:guide>
        <p15:guide id="5" orient="horz" pos="2954" userDrawn="1">
          <p15:clr>
            <a:srgbClr val="A4A3A4"/>
          </p15:clr>
        </p15:guide>
        <p15:guide id="6" orient="horz" pos="1434" userDrawn="1">
          <p15:clr>
            <a:srgbClr val="A4A3A4"/>
          </p15:clr>
        </p15:guide>
        <p15:guide id="7" orient="horz" pos="354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8" d="100"/>
          <a:sy n="88" d="100"/>
        </p:scale>
        <p:origin x="222" y="96"/>
      </p:cViewPr>
      <p:guideLst>
        <p:guide orient="horz" pos="1933"/>
        <p:guide pos="3931"/>
        <p:guide orient="horz" pos="2954"/>
        <p:guide orient="horz" pos="1434"/>
        <p:guide orient="horz" pos="3543"/>
      </p:guideLst>
    </p:cSldViewPr>
  </p:slideViewPr>
  <p:notesTextViewPr>
    <p:cViewPr>
      <p:scale>
        <a:sx n="50" d="100"/>
        <a:sy n="5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647498995065689"/>
          <c:y val="0.026122456416487694"/>
          <c:w val="0.959450364112854"/>
          <c:h val="0.85269719362258911"/>
        </c:manualLayout>
      </c:layout>
      <c:barChart>
        <c:barDir val="col"/>
        <c:grouping val="clustered"/>
        <c:varyColors val="0"/>
        <c:ser>
          <c:idx val="0"/>
          <c:order val="0"/>
          <c:tx>
            <c:strRef>
              <c:f>Sheet1!$B$1</c:f>
              <c:strCache>
                <c:ptCount val="1"/>
                <c:pt idx="0">
                  <c:v>2013</c:v>
                </c:pt>
              </c:strCache>
            </c:strRef>
          </c:tx>
          <c:spPr>
            <a:solidFill>
              <a:srgbClr val="E03030"/>
            </a:solidFill>
            <a:ln>
              <a:noFill/>
            </a:ln>
            <a:effectLst/>
          </c:spPr>
          <c:invertIfNegative val="0"/>
          <c:cat>
            <c:strRef>
              <c:f>Sheet1!$A$2:$A$6</c:f>
              <c:strCache>
                <c:ptCount val="5"/>
                <c:pt idx="0">
                  <c:v>20-24</c:v>
                </c:pt>
                <c:pt idx="1">
                  <c:v>25-29</c:v>
                </c:pt>
                <c:pt idx="2">
                  <c:v>30-34</c:v>
                </c:pt>
                <c:pt idx="3">
                  <c:v>35-39</c:v>
                </c:pt>
                <c:pt idx="4">
                  <c:v>40+</c:v>
                </c:pt>
              </c:strCache>
            </c:strRef>
          </c:cat>
          <c:val>
            <c:numRef>
              <c:f>Sheet1!$B$2:$B$6</c:f>
              <c:numCache>
                <c:formatCode>General</c:formatCode>
                <c:ptCount val="5"/>
                <c:pt idx="0">
                  <c:v>1</c:v>
                </c:pt>
                <c:pt idx="1">
                  <c:v>1</c:v>
                </c:pt>
                <c:pt idx="2">
                  <c:v>1</c:v>
                </c:pt>
                <c:pt idx="3">
                  <c:v>1</c:v>
                </c:pt>
                <c:pt idx="4">
                  <c:v>1</c:v>
                </c:pt>
              </c:numCache>
            </c:numRef>
          </c:val>
        </c:ser>
        <c:ser>
          <c:idx val="1"/>
          <c:order val="1"/>
          <c:tx>
            <c:strRef>
              <c:f>Sheet1!$C$1</c:f>
              <c:strCache>
                <c:ptCount val="1"/>
                <c:pt idx="0">
                  <c:v>2014</c:v>
                </c:pt>
              </c:strCache>
            </c:strRef>
          </c:tx>
          <c:spPr>
            <a:solidFill>
              <a:srgbClr val="81685D"/>
            </a:solidFill>
            <a:ln>
              <a:noFill/>
            </a:ln>
            <a:effectLst/>
          </c:spPr>
          <c:invertIfNegative val="0"/>
          <c:cat>
            <c:strRef>
              <c:f>Sheet1!$A$2:$A$6</c:f>
              <c:strCache>
                <c:ptCount val="5"/>
                <c:pt idx="0">
                  <c:v>20-24</c:v>
                </c:pt>
                <c:pt idx="1">
                  <c:v>25-29</c:v>
                </c:pt>
                <c:pt idx="2">
                  <c:v>30-34</c:v>
                </c:pt>
                <c:pt idx="3">
                  <c:v>35-39</c:v>
                </c:pt>
                <c:pt idx="4">
                  <c:v>40+</c:v>
                </c:pt>
              </c:strCache>
            </c:strRef>
          </c:cat>
          <c:val>
            <c:numRef>
              <c:f>Sheet1!$C$2:$C$6</c:f>
              <c:numCache>
                <c:formatCode>General</c:formatCode>
                <c:ptCount val="5"/>
                <c:pt idx="0">
                  <c:v>0</c:v>
                </c:pt>
                <c:pt idx="1">
                  <c:v>8</c:v>
                </c:pt>
                <c:pt idx="2">
                  <c:v>4</c:v>
                </c:pt>
                <c:pt idx="3">
                  <c:v>2</c:v>
                </c:pt>
                <c:pt idx="4">
                  <c:v>2</c:v>
                </c:pt>
              </c:numCache>
            </c:numRef>
          </c:val>
        </c:ser>
        <c:dLbls>
          <c:showLegendKey val="0"/>
          <c:showVal val="0"/>
          <c:showCatName val="0"/>
          <c:showSerName val="0"/>
          <c:showPercent val="0"/>
          <c:showBubbleSize val="0"/>
          <c:showLeaderLines val="0"/>
        </c:dLbls>
        <c:gapWidth val="141"/>
        <c:overlap val="-25"/>
        <c:axId val="680535840"/>
        <c:axId val="68054256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列1</c:v>
                      </c:pt>
                    </c:strCache>
                  </c:strRef>
                </c:tx>
                <c:spPr>
                  <a:solidFill>
                    <a:schemeClr val="accent3"/>
                  </a:solidFill>
                  <a:ln>
                    <a:noFill/>
                  </a:ln>
                  <a:effectLst/>
                </c:spPr>
                <c:invertIfNegative val="0"/>
                <c:cat>
                  <c:strRef>
                    <c:extLst>
                      <c:ext uri="{02D57815-91ED-43cb-92C2-25804820EDAC}">
                        <c15:formulaRef>
                          <c15:sqref>Sheet1!$A$2:$A$6</c15:sqref>
                        </c15:formulaRef>
                      </c:ext>
                    </c:extLst>
                    <c:strCache>
                      <c:ptCount val="5"/>
                      <c:pt idx="0">
                        <c:v>20-24</c:v>
                      </c:pt>
                      <c:pt idx="1">
                        <c:v>25-29</c:v>
                      </c:pt>
                      <c:pt idx="2">
                        <c:v>30-34</c:v>
                      </c:pt>
                      <c:pt idx="3">
                        <c:v>35-39</c:v>
                      </c:pt>
                      <c:pt idx="4">
                        <c:v>40+</c:v>
                      </c:pt>
                    </c:strCache>
                  </c:strRef>
                </c:cat>
                <c:val>
                  <c:numRef>
                    <c:extLst>
                      <c:ext uri="{02D57815-91ED-43cb-92C2-25804820EDAC}">
                        <c15:formulaRef>
                          <c15:sqref>Sheet1!$D$2:$D$6</c15:sqref>
                        </c15:formulaRef>
                      </c:ext>
                    </c:extLst>
                    <c:numCache>
                      <c:formatCode>General</c:formatCode>
                      <c:ptCount val="5"/>
                    </c:numCache>
                  </c:numRef>
                </c:val>
              </c15:ser>
            </c15:filteredBarSeries>
          </c:ext>
        </c:extLst>
      </c:barChart>
      <c:catAx>
        <c:axId val="680535840"/>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2400" b="0" i="0" u="none" strike="noStrike" kern="1200" baseline="0" smtId="4294967295">
                <a:solidFill>
                  <a:schemeClr val="accent2"/>
                </a:solidFill>
                <a:latin typeface="+mn-lt"/>
                <a:ea typeface="+mn-ea"/>
                <a:cs typeface="+mn-cs"/>
              </a:defRPr>
            </a:pPr>
            <a:endParaRPr sz="2400" b="0" i="0" u="none" strike="noStrike" kern="1200" baseline="0" smtId="4294967295">
              <a:solidFill>
                <a:schemeClr val="accent2"/>
              </a:solidFill>
              <a:latin typeface="+mn-lt"/>
              <a:ea typeface="+mn-ea"/>
              <a:cs typeface="+mn-cs"/>
            </a:endParaRPr>
          </a:p>
        </c:txPr>
        <c:crossAx val="680542560"/>
        <c:crosses val="autoZero"/>
        <c:auto val="0"/>
        <c:lblAlgn val="ctr"/>
        <c:lblOffset/>
        <c:noMultiLvlLbl val="0"/>
      </c:catAx>
      <c:valAx>
        <c:axId val="680542560"/>
        <c:scaling>
          <c:orientation/>
          <c:max val="8"/>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crossAx val="680535840"/>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C065B-2CCB-43E6-9268-FD101CC2C663}" type="datetimeFigureOut">
              <a:rPr lang="zh-CN" altLang="en-US" smtClean="0"/>
              <a:t>2018/5/29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DF82-93EC-41D9-8DF5-35D737321A0D}" type="slidenum">
              <a:rPr lang="zh-CN" altLang="en-US" smtClean="0"/>
              <a:t>‹#›</a:t>
            </a:fld>
            <a:endParaRPr lang="zh-CN" altLang="en-US"/>
          </a:p>
        </p:txBody>
      </p:sp>
    </p:spTree>
    <p:extLst>
      <p:ext uri="{BB962C8B-B14F-4D97-AF65-F5344CB8AC3E}">
        <p14:creationId val="316137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410478512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spTree>
      <p:nvGrpSpPr>
        <p:cNvPr id="1" name=""/>
        <p:cNvGrpSpPr/>
        <p:nvPr/>
      </p:nvGrpSpPr>
      <p:grpSpPr>
        <a:xfrm>
          <a:off x="0" y="0"/>
          <a:ext cx="0" cy="0"/>
        </a:xfrm>
      </p:grpSpPr>
      <p:grpSp>
        <p:nvGrpSpPr>
          <p:cNvPr id="7" name="组合 6"/>
          <p:cNvGrpSpPr/>
          <p:nvPr userDrawn="1"/>
        </p:nvGrpSpPr>
        <p:grpSpPr>
          <a:xfrm>
            <a:off x="6627150" y="329825"/>
            <a:ext cx="5564850" cy="697724"/>
            <a:chOff x="4758000" y="3018130"/>
            <a:chExt cx="5564850" cy="821739"/>
          </a:xfrm>
        </p:grpSpPr>
        <p:sp>
          <p:nvSpPr>
            <p:cNvPr id="8" name="矩形 7"/>
            <p:cNvSpPr/>
            <p:nvPr/>
          </p:nvSpPr>
          <p:spPr>
            <a:xfrm>
              <a:off x="9640170" y="3163813"/>
              <a:ext cx="682680" cy="530374"/>
            </a:xfrm>
            <a:prstGeom prst="rect">
              <a:avLst/>
            </a:prstGeom>
            <a:blipFill dpi="0" rotWithShape="1">
              <a:blip r:embed="rId1"/>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58000" y="3018130"/>
              <a:ext cx="4983480" cy="821739"/>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0" name="文本框 9"/>
            <p:cNvSpPr txBox="1"/>
            <p:nvPr/>
          </p:nvSpPr>
          <p:spPr>
            <a:xfrm>
              <a:off x="9842790" y="3152000"/>
              <a:ext cx="480060" cy="652467"/>
            </a:xfrm>
            <a:prstGeom prst="rect">
              <a:avLst/>
            </a:prstGeom>
            <a:noFill/>
          </p:spPr>
          <p:txBody>
            <a:bodyPr wrap="square" rtlCol="0">
              <a:spAutoFit/>
            </a:bodyPr>
            <a:lstStyle/>
            <a:p>
              <a:r>
                <a:rPr lang="en-US" altLang="zh-CN" sz="3000" smtClean="0">
                  <a:solidFill>
                    <a:schemeClr val="bg1"/>
                  </a:solidFill>
                  <a:latin typeface="Meiryo" panose="020b0604030504040204" pitchFamily="34" charset="-128"/>
                  <a:ea typeface="Meiryo" panose="020b0604030504040204" pitchFamily="34" charset="-128"/>
                </a:rPr>
                <a:t>4</a:t>
              </a:r>
              <a:endParaRPr lang="zh-CN" altLang="en-US" sz="3000">
                <a:solidFill>
                  <a:schemeClr val="bg1"/>
                </a:solidFill>
                <a:latin typeface="Meiryo" panose="020b0604030504040204" pitchFamily="34" charset="-128"/>
                <a:ea typeface="Meiryo" panose="020b0604030504040204" pitchFamily="34" charset="-128"/>
              </a:endParaRPr>
            </a:p>
          </p:txBody>
        </p:sp>
      </p:grpSp>
      <p:sp>
        <p:nvSpPr>
          <p:cNvPr id="11" name="文本框 10"/>
          <p:cNvSpPr txBox="1"/>
          <p:nvPr userDrawn="1"/>
        </p:nvSpPr>
        <p:spPr>
          <a:xfrm>
            <a:off x="7632769" y="386300"/>
            <a:ext cx="3483210" cy="553998"/>
          </a:xfrm>
          <a:prstGeom prst="rect">
            <a:avLst/>
          </a:prstGeom>
          <a:noFill/>
        </p:spPr>
        <p:txBody>
          <a:bodyPr wrap="square" rtlCol="0">
            <a:spAutoFit/>
          </a:bodyPr>
          <a:lstStyle/>
          <a:p>
            <a:r>
              <a:rPr lang="zh-CN" altLang="en-US" sz="3000" smtClean="0">
                <a:latin typeface="微软雅黑" pitchFamily="34" charset="-122"/>
                <a:ea typeface="微软雅黑" pitchFamily="34" charset="-122"/>
              </a:rPr>
              <a:t>键入这里输入标题</a:t>
            </a:r>
            <a:endParaRPr lang="zh-CN" altLang="en-US" sz="3000">
              <a:latin typeface="微软雅黑" pitchFamily="34" charset="-122"/>
              <a:ea typeface="微软雅黑" pitchFamily="34" charset="-122"/>
            </a:endParaRPr>
          </a:p>
        </p:txBody>
      </p:sp>
    </p:spTree>
    <p:extLst>
      <p:ext uri="{BB962C8B-B14F-4D97-AF65-F5344CB8AC3E}">
        <p14:creationId val="393982857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149907228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75681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71711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00682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470523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956963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976142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93344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667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269559078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57958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20926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67378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131997107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30702671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23975121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8CF7EF-80FB-4E89-91FB-55DD94354444}" type="slidenum">
              <a:rPr lang="zh-CN" altLang="en-US" smtClean="0"/>
              <a:t>‹#›</a:t>
            </a:fld>
            <a:endParaRPr lang="zh-CN" altLang="en-US"/>
          </a:p>
        </p:txBody>
      </p:sp>
      <p:grpSp>
        <p:nvGrpSpPr>
          <p:cNvPr id="26" name="组合 25"/>
          <p:cNvGrpSpPr/>
          <p:nvPr userDrawn="1"/>
        </p:nvGrpSpPr>
        <p:grpSpPr>
          <a:xfrm>
            <a:off x="0" y="329825"/>
            <a:ext cx="5559480" cy="697724"/>
            <a:chOff x="4758000" y="1859597"/>
            <a:chExt cx="5559480" cy="821739"/>
          </a:xfrm>
        </p:grpSpPr>
        <p:sp>
          <p:nvSpPr>
            <p:cNvPr id="27" name="矩形 26"/>
            <p:cNvSpPr/>
            <p:nvPr/>
          </p:nvSpPr>
          <p:spPr>
            <a:xfrm>
              <a:off x="4758000" y="2005279"/>
              <a:ext cx="682680" cy="530374"/>
            </a:xfrm>
            <a:prstGeom prst="rect">
              <a:avLst/>
            </a:prstGeom>
            <a:blipFill dpi="0" rotWithShape="1">
              <a:blip r:embed="rId1"/>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334000" y="1859597"/>
              <a:ext cx="4983480" cy="821739"/>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itchFamily="34" charset="-122"/>
              </a:endParaRPr>
            </a:p>
          </p:txBody>
        </p:sp>
        <p:sp>
          <p:nvSpPr>
            <p:cNvPr id="29" name="文本框 28"/>
            <p:cNvSpPr txBox="1"/>
            <p:nvPr/>
          </p:nvSpPr>
          <p:spPr>
            <a:xfrm>
              <a:off x="4758000" y="1993467"/>
              <a:ext cx="480060" cy="652467"/>
            </a:xfrm>
            <a:prstGeom prst="rect">
              <a:avLst/>
            </a:prstGeom>
            <a:noFill/>
          </p:spPr>
          <p:txBody>
            <a:bodyPr wrap="square" rtlCol="0">
              <a:spAutoFit/>
            </a:bodyPr>
            <a:lstStyle/>
            <a:p>
              <a:r>
                <a:rPr lang="en-US" altLang="zh-CN" sz="3000" smtClean="0">
                  <a:solidFill>
                    <a:schemeClr val="bg1"/>
                  </a:solidFill>
                  <a:latin typeface="Meiryo" panose="020b0604030504040204" pitchFamily="34" charset="-128"/>
                  <a:ea typeface="Meiryo" panose="020b0604030504040204" pitchFamily="34" charset="-128"/>
                </a:rPr>
                <a:t>1</a:t>
              </a:r>
              <a:endParaRPr lang="zh-CN" altLang="en-US" sz="3000">
                <a:solidFill>
                  <a:schemeClr val="bg1"/>
                </a:solidFill>
                <a:latin typeface="Meiryo" panose="020b0604030504040204" pitchFamily="34" charset="-128"/>
                <a:ea typeface="Meiryo" panose="020b0604030504040204" pitchFamily="34" charset="-128"/>
              </a:endParaRPr>
            </a:p>
          </p:txBody>
        </p:sp>
      </p:grpSp>
      <p:sp>
        <p:nvSpPr>
          <p:cNvPr id="30" name="文本框 29"/>
          <p:cNvSpPr txBox="1"/>
          <p:nvPr userDrawn="1"/>
        </p:nvSpPr>
        <p:spPr>
          <a:xfrm>
            <a:off x="1005619" y="386300"/>
            <a:ext cx="3483210" cy="553998"/>
          </a:xfrm>
          <a:prstGeom prst="rect">
            <a:avLst/>
          </a:prstGeom>
          <a:noFill/>
        </p:spPr>
        <p:txBody>
          <a:bodyPr wrap="square" rtlCol="0">
            <a:spAutoFit/>
          </a:bodyPr>
          <a:lstStyle/>
          <a:p>
            <a:r>
              <a:rPr lang="zh-CN" altLang="en-US" sz="3000">
                <a:latin typeface="微软雅黑" pitchFamily="34" charset="-122"/>
                <a:ea typeface="微软雅黑" pitchFamily="34" charset="-122"/>
              </a:rPr>
              <a:t>键入</a:t>
            </a:r>
            <a:r>
              <a:rPr lang="zh-CN" altLang="en-US" sz="3000" smtClean="0">
                <a:latin typeface="微软雅黑" pitchFamily="34" charset="-122"/>
                <a:ea typeface="微软雅黑" pitchFamily="34" charset="-122"/>
              </a:rPr>
              <a:t>这里输入标题</a:t>
            </a:r>
            <a:endParaRPr lang="zh-CN" altLang="en-US" sz="3000">
              <a:latin typeface="微软雅黑" panose="020b0503020204020204" pitchFamily="34" charset="-122"/>
              <a:ea typeface="微软雅黑" pitchFamily="34" charset="-122"/>
            </a:endParaRPr>
          </a:p>
        </p:txBody>
      </p:sp>
    </p:spTree>
    <p:extLst>
      <p:ext uri="{BB962C8B-B14F-4D97-AF65-F5344CB8AC3E}">
        <p14:creationId val="14721508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13F3C18-2ADA-47FE-9F9D-9F4410CB5CA8}" type="datetimeFigureOut">
              <a:rPr lang="zh-CN" altLang="en-US" smtClean="0"/>
              <a:t>2018/5/29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8CF7EF-80FB-4E89-91FB-55DD94354444}" type="slidenum">
              <a:rPr lang="zh-CN" altLang="en-US" smtClean="0"/>
              <a:t>‹#›</a:t>
            </a:fld>
            <a:endParaRPr lang="zh-CN" altLang="en-US"/>
          </a:p>
        </p:txBody>
      </p:sp>
    </p:spTree>
    <p:extLst>
      <p:ext uri="{BB962C8B-B14F-4D97-AF65-F5344CB8AC3E}">
        <p14:creationId val="1617018217"/>
      </p:ext>
    </p:extLst>
  </p:cSld>
  <p:clrMapOvr>
    <a:masterClrMapping/>
  </p:clrMapOvr>
  <p:transition/>
  <p:timing/>
  <p:extLst mod="1">
    <p:ext uri="{DCECCB84-F9BA-43D5-87BE-67443E8EF086}">
      <p15:sldGuideLst>
        <p15:guide id="1" orient="horz" pos="64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grpSp>
        <p:nvGrpSpPr>
          <p:cNvPr id="8" name="组合 7"/>
          <p:cNvGrpSpPr/>
          <p:nvPr userDrawn="1"/>
        </p:nvGrpSpPr>
        <p:grpSpPr>
          <a:xfrm>
            <a:off x="6627150" y="329825"/>
            <a:ext cx="5564850" cy="697724"/>
            <a:chOff x="4758000" y="3018130"/>
            <a:chExt cx="5564850" cy="821739"/>
          </a:xfrm>
        </p:grpSpPr>
        <p:sp>
          <p:nvSpPr>
            <p:cNvPr id="9" name="矩形 8"/>
            <p:cNvSpPr/>
            <p:nvPr/>
          </p:nvSpPr>
          <p:spPr>
            <a:xfrm>
              <a:off x="9640170" y="3163813"/>
              <a:ext cx="682680" cy="530374"/>
            </a:xfrm>
            <a:prstGeom prst="rect">
              <a:avLst/>
            </a:prstGeom>
            <a:blipFill dpi="0" rotWithShape="1">
              <a:blip r:embed="rId1"/>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58000" y="3018130"/>
              <a:ext cx="4983480" cy="821739"/>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1" name="文本框 10"/>
            <p:cNvSpPr txBox="1"/>
            <p:nvPr/>
          </p:nvSpPr>
          <p:spPr>
            <a:xfrm>
              <a:off x="9842790" y="3152000"/>
              <a:ext cx="480060" cy="652467"/>
            </a:xfrm>
            <a:prstGeom prst="rect">
              <a:avLst/>
            </a:prstGeom>
            <a:noFill/>
          </p:spPr>
          <p:txBody>
            <a:bodyPr wrap="square" rtlCol="0">
              <a:spAutoFit/>
            </a:bodyPr>
            <a:lstStyle/>
            <a:p>
              <a:r>
                <a:rPr lang="en-US" altLang="zh-CN" sz="3000">
                  <a:solidFill>
                    <a:schemeClr val="bg1"/>
                  </a:solidFill>
                  <a:latin typeface="Meiryo" panose="020b0604030504040204" pitchFamily="34" charset="-128"/>
                  <a:ea typeface="Meiryo" panose="020b0604030504040204" pitchFamily="34" charset="-128"/>
                </a:rPr>
                <a:t>2</a:t>
              </a:r>
              <a:endParaRPr lang="zh-CN" altLang="en-US" sz="300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7632769" y="386300"/>
            <a:ext cx="3483210" cy="553998"/>
          </a:xfrm>
          <a:prstGeom prst="rect">
            <a:avLst/>
          </a:prstGeom>
          <a:noFill/>
        </p:spPr>
        <p:txBody>
          <a:bodyPr wrap="square" rtlCol="0">
            <a:spAutoFit/>
          </a:bodyPr>
          <a:lstStyle/>
          <a:p>
            <a:r>
              <a:rPr lang="zh-CN" altLang="en-US" sz="3000" smtClean="0">
                <a:latin typeface="微软雅黑" pitchFamily="34" charset="-122"/>
                <a:ea typeface="微软雅黑" pitchFamily="34" charset="-122"/>
              </a:rPr>
              <a:t>键入这里输入标题</a:t>
            </a:r>
            <a:endParaRPr lang="zh-CN" altLang="en-US" sz="3000">
              <a:latin typeface="微软雅黑" pitchFamily="34" charset="-122"/>
              <a:ea typeface="微软雅黑" pitchFamily="34" charset="-122"/>
            </a:endParaRPr>
          </a:p>
        </p:txBody>
      </p:sp>
    </p:spTree>
    <p:extLst>
      <p:ext uri="{BB962C8B-B14F-4D97-AF65-F5344CB8AC3E}">
        <p14:creationId val="3937894503"/>
      </p:ext>
    </p:extLst>
  </p:cSld>
  <p:clrMapOvr>
    <a:masterClrMapping/>
  </p:clrMapOvr>
  <p:transition/>
  <p:timing/>
  <p:extLst mod="1">
    <p:ext uri="{DCECCB84-F9BA-43D5-87BE-67443E8EF086}">
      <p15:sldGuideLst>
        <p15:guide id="1" orient="horz" pos="2160" userDrawn="1">
          <p15:clr>
            <a:srgbClr val="FBAE40"/>
          </p15:clr>
        </p15:guide>
        <p15:guide id="2" pos="402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grpSp>
        <p:nvGrpSpPr>
          <p:cNvPr id="8" name="组合 7"/>
          <p:cNvGrpSpPr/>
          <p:nvPr userDrawn="1"/>
        </p:nvGrpSpPr>
        <p:grpSpPr>
          <a:xfrm>
            <a:off x="0" y="329825"/>
            <a:ext cx="5559480" cy="697724"/>
            <a:chOff x="4758000" y="1859597"/>
            <a:chExt cx="5559480" cy="821739"/>
          </a:xfrm>
        </p:grpSpPr>
        <p:sp>
          <p:nvSpPr>
            <p:cNvPr id="9" name="矩形 8"/>
            <p:cNvSpPr/>
            <p:nvPr/>
          </p:nvSpPr>
          <p:spPr>
            <a:xfrm>
              <a:off x="4758000" y="2005279"/>
              <a:ext cx="682680" cy="530374"/>
            </a:xfrm>
            <a:prstGeom prst="rect">
              <a:avLst/>
            </a:prstGeom>
            <a:blipFill dpi="0" rotWithShape="1">
              <a:blip r:embed="rId1"/>
              <a:tile tx="0" ty="0" sx="93000" sy="100000" flip="none" algn="tl"/>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34000" y="1859597"/>
              <a:ext cx="4983480" cy="821739"/>
            </a:xfrm>
            <a:prstGeom prst="rect">
              <a:avLst/>
            </a:prstGeom>
            <a:blipFill>
              <a:blip r:embed="rId2"/>
              <a:stretch>
                <a:fillRect/>
              </a:stretch>
            </a:blipFill>
            <a:ln>
              <a:noFill/>
            </a:ln>
            <a:effectLst>
              <a:outerShdw blurRad="203200" dist="50800" dir="5400000" sx="105000" sy="105000" algn="ctr" rotWithShape="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1" name="文本框 10"/>
            <p:cNvSpPr txBox="1"/>
            <p:nvPr/>
          </p:nvSpPr>
          <p:spPr>
            <a:xfrm>
              <a:off x="4758000" y="1993467"/>
              <a:ext cx="480060" cy="652467"/>
            </a:xfrm>
            <a:prstGeom prst="rect">
              <a:avLst/>
            </a:prstGeom>
            <a:noFill/>
          </p:spPr>
          <p:txBody>
            <a:bodyPr wrap="square" rtlCol="0">
              <a:spAutoFit/>
            </a:bodyPr>
            <a:lstStyle/>
            <a:p>
              <a:r>
                <a:rPr lang="en-US" altLang="zh-CN" sz="3000" smtClean="0">
                  <a:solidFill>
                    <a:schemeClr val="bg1"/>
                  </a:solidFill>
                  <a:latin typeface="Meiryo" panose="020b0604030504040204" pitchFamily="34" charset="-128"/>
                  <a:ea typeface="Meiryo" panose="020b0604030504040204" pitchFamily="34" charset="-128"/>
                </a:rPr>
                <a:t>3</a:t>
              </a:r>
              <a:endParaRPr lang="zh-CN" altLang="en-US" sz="3000">
                <a:solidFill>
                  <a:schemeClr val="bg1"/>
                </a:solidFill>
                <a:latin typeface="Meiryo" panose="020b0604030504040204" pitchFamily="34" charset="-128"/>
                <a:ea typeface="Meiryo" panose="020b0604030504040204" pitchFamily="34" charset="-128"/>
              </a:endParaRPr>
            </a:p>
          </p:txBody>
        </p:sp>
      </p:grpSp>
      <p:sp>
        <p:nvSpPr>
          <p:cNvPr id="12" name="文本框 11"/>
          <p:cNvSpPr txBox="1"/>
          <p:nvPr userDrawn="1"/>
        </p:nvSpPr>
        <p:spPr>
          <a:xfrm>
            <a:off x="1005619" y="386300"/>
            <a:ext cx="3483210" cy="553998"/>
          </a:xfrm>
          <a:prstGeom prst="rect">
            <a:avLst/>
          </a:prstGeom>
          <a:noFill/>
        </p:spPr>
        <p:txBody>
          <a:bodyPr wrap="square" rtlCol="0">
            <a:spAutoFit/>
          </a:bodyPr>
          <a:lstStyle/>
          <a:p>
            <a:r>
              <a:rPr lang="zh-CN" altLang="en-US" sz="3000">
                <a:latin typeface="微软雅黑" pitchFamily="34" charset="-122"/>
                <a:ea typeface="微软雅黑" pitchFamily="34" charset="-122"/>
              </a:rPr>
              <a:t>键入</a:t>
            </a:r>
            <a:r>
              <a:rPr lang="zh-CN" altLang="en-US" sz="3000" smtClean="0">
                <a:latin typeface="微软雅黑" pitchFamily="34" charset="-122"/>
                <a:ea typeface="微软雅黑" pitchFamily="34" charset="-122"/>
              </a:rPr>
              <a:t>这里输入标题</a:t>
            </a:r>
            <a:endParaRPr lang="zh-CN" altLang="en-US" sz="3000">
              <a:latin typeface="微软雅黑" pitchFamily="34" charset="-122"/>
              <a:ea typeface="微软雅黑" pitchFamily="34" charset="-122"/>
            </a:endParaRPr>
          </a:p>
        </p:txBody>
      </p:sp>
    </p:spTree>
    <p:extLst>
      <p:ext uri="{BB962C8B-B14F-4D97-AF65-F5344CB8AC3E}">
        <p14:creationId val="4440076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3.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F3C18-2ADA-47FE-9F9D-9F4410CB5CA8}" type="datetimeFigureOut">
              <a:rPr lang="zh-CN" altLang="en-US" smtClean="0"/>
              <a:t>2018/5/29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F7EF-80FB-4E89-91FB-55DD94354444}" type="slidenum">
              <a:rPr lang="zh-CN" altLang="en-US" smtClean="0"/>
              <a:t>‹#›</a:t>
            </a:fld>
            <a:endParaRPr lang="zh-CN" altLang="en-US"/>
          </a:p>
        </p:txBody>
      </p:sp>
    </p:spTree>
    <p:extLst>
      <p:ext uri="{BB962C8B-B14F-4D97-AF65-F5344CB8AC3E}">
        <p14:creationId val="116081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673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jpeg" Type="http://schemas.openxmlformats.org/officeDocument/2006/relationships/image"/><Relationship Id="rId4" Target="../media/image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jpeg" Type="http://schemas.openxmlformats.org/officeDocument/2006/relationships/image"/><Relationship Id="rId4"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jpeg" Type="http://schemas.openxmlformats.org/officeDocument/2006/relationships/image"/><Relationship Id="rId4"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media/image1.jpeg" Type="http://schemas.openxmlformats.org/officeDocument/2006/relationships/image"/><Relationship Id="rId4"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647334"/>
            <a:ext cx="12192000" cy="2109326"/>
          </a:xfrm>
          <a:prstGeom prst="rect">
            <a:avLst/>
          </a:prstGeom>
          <a:blipFill>
            <a:blip r:embed="rId2"/>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208145" y="2165174"/>
            <a:ext cx="3775710" cy="822960"/>
          </a:xfrm>
          <a:prstGeom prst="rect">
            <a:avLst/>
          </a:prstGeom>
          <a:noFill/>
        </p:spPr>
        <p:txBody>
          <a:bodyPr rtlCol="0" wrap="square">
            <a:spAutoFit/>
          </a:bodyPr>
          <a:lstStyle/>
          <a:p>
            <a:r>
              <a:rPr altLang="zh-CN" lang="en-US" smtClean="0" sz="4800">
                <a:latin charset="-122" panose="02000000000000000000" pitchFamily="2" typeface="方正清刻本悦宋简体"/>
                <a:ea charset="-122" panose="02000000000000000000" pitchFamily="2" typeface="方正清刻本悦宋简体"/>
              </a:rPr>
              <a:t>XXX工作汇报</a:t>
            </a:r>
          </a:p>
        </p:txBody>
      </p:sp>
      <p:sp>
        <p:nvSpPr>
          <p:cNvPr id="6" name="文本框 5"/>
          <p:cNvSpPr txBox="1"/>
          <p:nvPr/>
        </p:nvSpPr>
        <p:spPr>
          <a:xfrm>
            <a:off x="4862512" y="4618814"/>
            <a:ext cx="2466975" cy="548640"/>
          </a:xfrm>
          <a:prstGeom prst="rect">
            <a:avLst/>
          </a:prstGeom>
          <a:noFill/>
        </p:spPr>
        <p:txBody>
          <a:bodyPr rtlCol="0" wrap="square">
            <a:spAutoFit/>
          </a:bodyPr>
          <a:lstStyle/>
          <a:p>
            <a:r>
              <a:rPr altLang="en-US" lang="zh-CN" smtClean="0" sz="3000">
                <a:latin charset="-122" panose="02000000000000000000" pitchFamily="2" typeface="方正清刻本悦宋简体"/>
                <a:ea charset="-122" panose="02000000000000000000" pitchFamily="2" typeface="方正清刻本悦宋简体"/>
              </a:rPr>
              <a:t>主讲人：XXX</a:t>
            </a:r>
          </a:p>
        </p:txBody>
      </p:sp>
      <p:sp>
        <p:nvSpPr>
          <p:cNvPr id="7" name="文本框 6"/>
          <p:cNvSpPr txBox="1"/>
          <p:nvPr/>
        </p:nvSpPr>
        <p:spPr>
          <a:xfrm>
            <a:off x="5189219" y="6366749"/>
            <a:ext cx="1813561" cy="365760"/>
          </a:xfrm>
          <a:prstGeom prst="rect">
            <a:avLst/>
          </a:prstGeom>
          <a:noFill/>
        </p:spPr>
        <p:txBody>
          <a:bodyPr rtlCol="0" wrap="square">
            <a:spAutoFit/>
          </a:bodyPr>
          <a:lstStyle/>
          <a:p>
            <a:r>
              <a:rPr altLang="zh-CN" lang="en-US" smtClean="0">
                <a:solidFill>
                  <a:schemeClr val="bg1">
                    <a:lumMod val="50000"/>
                  </a:schemeClr>
                </a:solidFill>
                <a:latin charset="-122" pitchFamily="34" typeface="微软雅黑"/>
                <a:ea charset="-122" pitchFamily="34" typeface="微软雅黑"/>
              </a:rPr>
              <a:t>2015年2月13日</a:t>
            </a:r>
          </a:p>
        </p:txBody>
      </p:sp>
      <p:sp>
        <p:nvSpPr>
          <p:cNvPr id="8" name="矩形 7"/>
          <p:cNvSpPr/>
          <p:nvPr/>
        </p:nvSpPr>
        <p:spPr>
          <a:xfrm>
            <a:off x="0" y="3906090"/>
            <a:ext cx="12192000" cy="138968"/>
          </a:xfrm>
          <a:prstGeom prst="rect">
            <a:avLst/>
          </a:prstGeom>
          <a:solidFill>
            <a:srgbClr val="942923"/>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 y="1364501"/>
            <a:ext cx="12192000" cy="138968"/>
          </a:xfrm>
          <a:prstGeom prst="rect">
            <a:avLst/>
          </a:prstGeom>
          <a:solidFill>
            <a:srgbClr val="942923"/>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3803426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3" name="直接连接符 32"/>
          <p:cNvCxnSpPr>
            <a:endCxn id="16" idx="0"/>
          </p:cNvCxnSpPr>
          <p:nvPr/>
        </p:nvCxnSpPr>
        <p:spPr>
          <a:xfrm>
            <a:off x="1668022" y="3098968"/>
            <a:ext cx="8558018" cy="4534"/>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74309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2</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853440" y="1517529"/>
            <a:ext cx="9997440" cy="1554480"/>
            <a:chOff x="853440" y="1517529"/>
            <a:chExt cx="9997440" cy="1554480"/>
          </a:xfrm>
        </p:grpSpPr>
        <p:grpSp>
          <p:nvGrpSpPr>
            <p:cNvPr id="13" name="组合 12"/>
            <p:cNvGrpSpPr/>
            <p:nvPr/>
          </p:nvGrpSpPr>
          <p:grpSpPr>
            <a:xfrm>
              <a:off x="853440" y="1517529"/>
              <a:ext cx="1554480" cy="1554480"/>
              <a:chOff x="853440" y="1828800"/>
              <a:chExt cx="1645920" cy="1645920"/>
            </a:xfrm>
          </p:grpSpPr>
          <p:sp>
            <p:nvSpPr>
              <p:cNvPr id="10" name="同心圆 9"/>
              <p:cNvSpPr/>
              <p:nvPr/>
            </p:nvSpPr>
            <p:spPr>
              <a:xfrm>
                <a:off x="853440" y="1828800"/>
                <a:ext cx="1645920" cy="1645920"/>
              </a:xfrm>
              <a:prstGeom prst="donut">
                <a:avLst>
                  <a:gd fmla="val 17570" name="adj"/>
                </a:avLst>
              </a:prstGeom>
              <a:solidFill>
                <a:schemeClr val="bg1">
                  <a:lumMod val="75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1" name="空心弧 10"/>
              <p:cNvSpPr/>
              <p:nvPr/>
            </p:nvSpPr>
            <p:spPr>
              <a:xfrm flipH="1" rot="5400000">
                <a:off x="853440" y="1828800"/>
                <a:ext cx="1645200" cy="1645200"/>
              </a:xfrm>
              <a:prstGeom prst="blockArc">
                <a:avLst>
                  <a:gd fmla="val 14080386" name="adj1"/>
                  <a:gd fmla="val 21419914" name="adj2"/>
                  <a:gd fmla="val 17152" name="adj3"/>
                </a:avLst>
              </a:prstGeom>
              <a:solidFill>
                <a:srgbClr val="3EBCCA"/>
              </a:solidFill>
              <a:ln>
                <a:noFill/>
              </a:ln>
              <a:effectLst>
                <a:outerShdw algn="ctr"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2" name="文本框 11"/>
              <p:cNvSpPr txBox="1"/>
              <p:nvPr/>
            </p:nvSpPr>
            <p:spPr>
              <a:xfrm>
                <a:off x="1287421" y="2420567"/>
                <a:ext cx="792392" cy="419548"/>
              </a:xfrm>
              <a:prstGeom prst="rect">
                <a:avLst/>
              </a:prstGeom>
              <a:noFill/>
            </p:spPr>
            <p:txBody>
              <a:bodyPr rtlCol="0" wrap="square">
                <a:spAutoFit/>
              </a:bodyPr>
              <a:lstStyle/>
              <a:p>
                <a:r>
                  <a:rPr altLang="zh-CN" lang="en-US" smtClean="0" sz="2000">
                    <a:solidFill>
                      <a:srgbClr val="3EBCCA"/>
                    </a:solidFill>
                    <a:latin charset="-122" pitchFamily="34" typeface="微软雅黑"/>
                    <a:ea charset="-122" pitchFamily="34" typeface="微软雅黑"/>
                  </a:rPr>
                  <a:t>30%</a:t>
                </a:r>
              </a:p>
            </p:txBody>
          </p:sp>
        </p:grpSp>
        <p:sp>
          <p:nvSpPr>
            <p:cNvPr id="14" name="文本框 13"/>
            <p:cNvSpPr txBox="1"/>
            <p:nvPr/>
          </p:nvSpPr>
          <p:spPr>
            <a:xfrm>
              <a:off x="2817111" y="1799421"/>
              <a:ext cx="8033769" cy="944880"/>
            </a:xfrm>
            <a:prstGeom prst="rect">
              <a:avLst/>
            </a:prstGeom>
            <a:noFill/>
          </p:spPr>
          <p:txBody>
            <a:bodyPr rtlCol="0" wrap="square">
              <a:spAutoFit/>
            </a:bodyPr>
            <a:lstStyle/>
            <a:p>
              <a:r>
                <a:rPr altLang="en-US" lang="zh-CN" smtClean="0" sz="2800">
                  <a:solidFill>
                    <a:srgbClr val="3EBCCA"/>
                  </a:solidFill>
                  <a:latin charset="-122" pitchFamily="34" typeface="微软雅黑"/>
                  <a:ea charset="-122" pitchFamily="34" typeface="微软雅黑"/>
                </a:rPr>
                <a:t>键入这里输入文字介绍键入这里输入文字介绍键入这里输入文字介绍这里输入文字介绍这里输入文字</a:t>
              </a:r>
            </a:p>
          </p:txBody>
        </p:sp>
      </p:grpSp>
      <p:grpSp>
        <p:nvGrpSpPr>
          <p:cNvPr id="31" name="组合 30"/>
          <p:cNvGrpSpPr/>
          <p:nvPr/>
        </p:nvGrpSpPr>
        <p:grpSpPr>
          <a:xfrm>
            <a:off x="1210095" y="3103502"/>
            <a:ext cx="9793185" cy="1554480"/>
            <a:chOff x="1210095" y="3071329"/>
            <a:chExt cx="9793185" cy="1554480"/>
          </a:xfrm>
        </p:grpSpPr>
        <p:grpSp>
          <p:nvGrpSpPr>
            <p:cNvPr id="15" name="组合 14"/>
            <p:cNvGrpSpPr/>
            <p:nvPr/>
          </p:nvGrpSpPr>
          <p:grpSpPr>
            <a:xfrm>
              <a:off x="9448800" y="3071329"/>
              <a:ext cx="1554480" cy="1554480"/>
              <a:chOff x="853440" y="1828800"/>
              <a:chExt cx="1645920" cy="1645920"/>
            </a:xfrm>
          </p:grpSpPr>
          <p:sp>
            <p:nvSpPr>
              <p:cNvPr id="16" name="同心圆 15"/>
              <p:cNvSpPr/>
              <p:nvPr/>
            </p:nvSpPr>
            <p:spPr>
              <a:xfrm>
                <a:off x="853440" y="1828800"/>
                <a:ext cx="1645920" cy="1645920"/>
              </a:xfrm>
              <a:prstGeom prst="donut">
                <a:avLst>
                  <a:gd fmla="val 17570" name="adj"/>
                </a:avLst>
              </a:prstGeom>
              <a:solidFill>
                <a:schemeClr val="bg1">
                  <a:lumMod val="75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7" name="空心弧 16"/>
              <p:cNvSpPr/>
              <p:nvPr/>
            </p:nvSpPr>
            <p:spPr>
              <a:xfrm flipH="1" rot="5400000">
                <a:off x="853440" y="1828800"/>
                <a:ext cx="1645200" cy="1645200"/>
              </a:xfrm>
              <a:prstGeom prst="blockArc">
                <a:avLst>
                  <a:gd fmla="val 10923013" name="adj1"/>
                  <a:gd fmla="val 21419914" name="adj2"/>
                  <a:gd fmla="val 17152" name="adj3"/>
                </a:avLst>
              </a:prstGeom>
              <a:solidFill>
                <a:srgbClr val="942923"/>
              </a:solidFill>
              <a:ln>
                <a:noFill/>
              </a:ln>
              <a:effectLst>
                <a:outerShdw algn="ctr"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8" name="文本框 17"/>
              <p:cNvSpPr txBox="1"/>
              <p:nvPr/>
            </p:nvSpPr>
            <p:spPr>
              <a:xfrm>
                <a:off x="1287420" y="2420566"/>
                <a:ext cx="792392" cy="419548"/>
              </a:xfrm>
              <a:prstGeom prst="rect">
                <a:avLst/>
              </a:prstGeom>
              <a:noFill/>
            </p:spPr>
            <p:txBody>
              <a:bodyPr rtlCol="0" wrap="square">
                <a:spAutoFit/>
              </a:bodyPr>
              <a:lstStyle/>
              <a:p>
                <a:r>
                  <a:rPr altLang="zh-CN" lang="en-US" smtClean="0" sz="2000">
                    <a:solidFill>
                      <a:srgbClr val="942923"/>
                    </a:solidFill>
                    <a:latin charset="-122" pitchFamily="34" typeface="微软雅黑"/>
                    <a:ea charset="-122" pitchFamily="34" typeface="微软雅黑"/>
                  </a:rPr>
                  <a:t>50%</a:t>
                </a:r>
              </a:p>
            </p:txBody>
          </p:sp>
        </p:grpSp>
        <p:sp>
          <p:nvSpPr>
            <p:cNvPr id="19" name="文本框 18"/>
            <p:cNvSpPr txBox="1"/>
            <p:nvPr/>
          </p:nvSpPr>
          <p:spPr>
            <a:xfrm>
              <a:off x="1210095" y="3371175"/>
              <a:ext cx="8033769" cy="944880"/>
            </a:xfrm>
            <a:prstGeom prst="rect">
              <a:avLst/>
            </a:prstGeom>
            <a:noFill/>
          </p:spPr>
          <p:txBody>
            <a:bodyPr rtlCol="0" wrap="square">
              <a:spAutoFit/>
            </a:bodyPr>
            <a:lstStyle/>
            <a:p>
              <a:r>
                <a:rPr altLang="en-US" lang="zh-CN" smtClean="0" sz="2800">
                  <a:solidFill>
                    <a:srgbClr val="942923"/>
                  </a:solidFill>
                  <a:latin charset="-122" pitchFamily="34" typeface="微软雅黑"/>
                  <a:ea charset="-122" pitchFamily="34" typeface="微软雅黑"/>
                </a:rPr>
                <a:t>键入这里输入文字介绍键入这里输入文字介绍键入这里输入文字介绍这里输入文字介绍这里输入文字</a:t>
              </a:r>
            </a:p>
          </p:txBody>
        </p:sp>
      </p:grpSp>
      <p:grpSp>
        <p:nvGrpSpPr>
          <p:cNvPr id="32" name="组合 31"/>
          <p:cNvGrpSpPr/>
          <p:nvPr/>
        </p:nvGrpSpPr>
        <p:grpSpPr>
          <a:xfrm>
            <a:off x="853440" y="4689475"/>
            <a:ext cx="9997440" cy="1554480"/>
            <a:chOff x="853440" y="4689475"/>
            <a:chExt cx="9997440" cy="1554480"/>
          </a:xfrm>
        </p:grpSpPr>
        <p:grpSp>
          <p:nvGrpSpPr>
            <p:cNvPr id="20" name="组合 19"/>
            <p:cNvGrpSpPr/>
            <p:nvPr/>
          </p:nvGrpSpPr>
          <p:grpSpPr>
            <a:xfrm>
              <a:off x="853440" y="4689475"/>
              <a:ext cx="1554480" cy="1554480"/>
              <a:chOff x="853440" y="1828800"/>
              <a:chExt cx="1645920" cy="1645920"/>
            </a:xfrm>
          </p:grpSpPr>
          <p:sp>
            <p:nvSpPr>
              <p:cNvPr id="21" name="同心圆 20"/>
              <p:cNvSpPr/>
              <p:nvPr/>
            </p:nvSpPr>
            <p:spPr>
              <a:xfrm>
                <a:off x="853440" y="1828800"/>
                <a:ext cx="1645920" cy="1645920"/>
              </a:xfrm>
              <a:prstGeom prst="donut">
                <a:avLst>
                  <a:gd fmla="val 17570" name="adj"/>
                </a:avLst>
              </a:prstGeom>
              <a:solidFill>
                <a:schemeClr val="bg1">
                  <a:lumMod val="75000"/>
                </a:schemeClr>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22" name="空心弧 21"/>
              <p:cNvSpPr/>
              <p:nvPr/>
            </p:nvSpPr>
            <p:spPr>
              <a:xfrm flipH="1" rot="5400000">
                <a:off x="853440" y="1828800"/>
                <a:ext cx="1645200" cy="1645200"/>
              </a:xfrm>
              <a:prstGeom prst="blockArc">
                <a:avLst>
                  <a:gd fmla="val 14080386" name="adj1"/>
                  <a:gd fmla="val 21419914" name="adj2"/>
                  <a:gd fmla="val 17152" name="adj3"/>
                </a:avLst>
              </a:prstGeom>
              <a:solidFill>
                <a:srgbClr val="3EBCCA"/>
              </a:solidFill>
              <a:ln>
                <a:noFill/>
              </a:ln>
              <a:effectLst>
                <a:outerShdw algn="ctr"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23" name="文本框 22"/>
              <p:cNvSpPr txBox="1"/>
              <p:nvPr/>
            </p:nvSpPr>
            <p:spPr>
              <a:xfrm>
                <a:off x="1287421" y="2420566"/>
                <a:ext cx="792392" cy="419548"/>
              </a:xfrm>
              <a:prstGeom prst="rect">
                <a:avLst/>
              </a:prstGeom>
              <a:noFill/>
            </p:spPr>
            <p:txBody>
              <a:bodyPr rtlCol="0" wrap="square">
                <a:spAutoFit/>
              </a:bodyPr>
              <a:lstStyle/>
              <a:p>
                <a:r>
                  <a:rPr altLang="zh-CN" lang="en-US" smtClean="0" sz="2000">
                    <a:solidFill>
                      <a:srgbClr val="3EBCCA"/>
                    </a:solidFill>
                    <a:latin charset="-122" pitchFamily="34" typeface="微软雅黑"/>
                    <a:ea charset="-122" pitchFamily="34" typeface="微软雅黑"/>
                  </a:rPr>
                  <a:t>30%</a:t>
                </a:r>
              </a:p>
            </p:txBody>
          </p:sp>
        </p:grpSp>
        <p:sp>
          <p:nvSpPr>
            <p:cNvPr id="24" name="文本框 23"/>
            <p:cNvSpPr txBox="1"/>
            <p:nvPr/>
          </p:nvSpPr>
          <p:spPr>
            <a:xfrm>
              <a:off x="2817111" y="4971367"/>
              <a:ext cx="8033769" cy="944880"/>
            </a:xfrm>
            <a:prstGeom prst="rect">
              <a:avLst/>
            </a:prstGeom>
            <a:noFill/>
          </p:spPr>
          <p:txBody>
            <a:bodyPr rtlCol="0" wrap="square">
              <a:spAutoFit/>
            </a:bodyPr>
            <a:lstStyle/>
            <a:p>
              <a:r>
                <a:rPr altLang="en-US" lang="zh-CN" smtClean="0" sz="2800">
                  <a:solidFill>
                    <a:srgbClr val="3EBCCA"/>
                  </a:solidFill>
                  <a:latin charset="-122" pitchFamily="34" typeface="微软雅黑"/>
                  <a:ea charset="-122" pitchFamily="34" typeface="微软雅黑"/>
                </a:rPr>
                <a:t>键入这里输入文字介绍键入这里输入文字介绍键入这里输入文字介绍这里输入文字介绍这里输入文字</a:t>
              </a:r>
            </a:p>
          </p:txBody>
        </p:sp>
      </p:grpSp>
      <p:cxnSp>
        <p:nvCxnSpPr>
          <p:cNvPr id="35" name="直接连接符 34"/>
          <p:cNvCxnSpPr/>
          <p:nvPr/>
        </p:nvCxnSpPr>
        <p:spPr>
          <a:xfrm>
            <a:off x="1674838" y="4693371"/>
            <a:ext cx="8558018" cy="4534"/>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58191439"/>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tretch>
            <a:fillRect/>
          </a:stretch>
        </p:blipFill>
        <p:spPr>
          <a:xfrm>
            <a:off x="0" y="1018974"/>
            <a:ext cx="5949034" cy="4610501"/>
          </a:xfrm>
          <a:prstGeom prst="rect">
            <a:avLst/>
          </a:prstGeom>
          <a:effectLst>
            <a:outerShdw algn="tl" blurRad="711200" dir="5460000" dist="38100" rotWithShape="0" sx="101000" sy="101000">
              <a:schemeClr val="bg1">
                <a:lumMod val="50000"/>
                <a:alpha val="30000"/>
              </a:schemeClr>
            </a:outerShdw>
          </a:effectLst>
        </p:spPr>
      </p:pic>
      <p:grpSp>
        <p:nvGrpSpPr>
          <p:cNvPr id="8" name="组合 7"/>
          <p:cNvGrpSpPr/>
          <p:nvPr/>
        </p:nvGrpSpPr>
        <p:grpSpPr>
          <a:xfrm>
            <a:off x="5370720" y="1239026"/>
            <a:ext cx="5559480" cy="697724"/>
            <a:chOff x="4986600" y="1039001"/>
            <a:chExt cx="5559480" cy="697724"/>
          </a:xfrm>
        </p:grpSpPr>
        <p:grpSp>
          <p:nvGrpSpPr>
            <p:cNvPr id="2" name="组合 1"/>
            <p:cNvGrpSpPr/>
            <p:nvPr/>
          </p:nvGrpSpPr>
          <p:grpSpPr>
            <a:xfrm>
              <a:off x="4986600" y="1039001"/>
              <a:ext cx="5559480" cy="697724"/>
              <a:chOff x="4758000" y="1859597"/>
              <a:chExt cx="5559480" cy="821739"/>
            </a:xfrm>
          </p:grpSpPr>
          <p:sp>
            <p:nvSpPr>
              <p:cNvPr id="3" name="矩形 2"/>
              <p:cNvSpPr/>
              <p:nvPr/>
            </p:nvSpPr>
            <p:spPr>
              <a:xfrm>
                <a:off x="4758000" y="2005279"/>
                <a:ext cx="682680" cy="53037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334000" y="1859597"/>
                <a:ext cx="4983480" cy="821739"/>
              </a:xfrm>
              <a:prstGeom prst="rect">
                <a:avLst/>
              </a:prstGeom>
              <a:blipFill>
                <a:blip r:embed="rId4"/>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5" name="文本框 4"/>
              <p:cNvSpPr txBox="1"/>
              <p:nvPr/>
            </p:nvSpPr>
            <p:spPr>
              <a:xfrm>
                <a:off x="4757999"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3</a:t>
                </a:r>
              </a:p>
            </p:txBody>
          </p:sp>
        </p:grpSp>
        <p:sp>
          <p:nvSpPr>
            <p:cNvPr id="6" name="文本框 5"/>
            <p:cNvSpPr txBox="1"/>
            <p:nvPr/>
          </p:nvSpPr>
          <p:spPr>
            <a:xfrm>
              <a:off x="6366075"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10" name="文本框 9"/>
          <p:cNvSpPr txBox="1"/>
          <p:nvPr/>
        </p:nvSpPr>
        <p:spPr>
          <a:xfrm>
            <a:off x="6750196" y="2954793"/>
            <a:ext cx="3951405" cy="2651761"/>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p:txBody>
      </p:sp>
    </p:spTree>
    <p:extLst>
      <p:ext uri="{BB962C8B-B14F-4D97-AF65-F5344CB8AC3E}">
        <p14:creationId val="4242528245"/>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85739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3</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矩形 14"/>
          <p:cNvSpPr/>
          <p:nvPr/>
        </p:nvSpPr>
        <p:spPr>
          <a:xfrm>
            <a:off x="1767839" y="2241550"/>
            <a:ext cx="8656322" cy="2692498"/>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useBgFill="1">
        <p:nvSpPr>
          <p:cNvPr id="16" name="矩形 15"/>
          <p:cNvSpPr/>
          <p:nvPr/>
        </p:nvSpPr>
        <p:spPr>
          <a:xfrm>
            <a:off x="1173480" y="2241550"/>
            <a:ext cx="9707880" cy="2692498"/>
          </a:xfrm>
          <a:prstGeom prst="rect">
            <a:avLst/>
          </a:prstGeom>
          <a:ln>
            <a:noFill/>
          </a:ln>
          <a:effectLst>
            <a:outerShdw algn="ctr" dir="5400000" dist="50800" rotWithShape="0" sx="1000" sy="100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7" name="文本框 16"/>
          <p:cNvSpPr txBox="1"/>
          <p:nvPr/>
        </p:nvSpPr>
        <p:spPr>
          <a:xfrm>
            <a:off x="2397437" y="2895301"/>
            <a:ext cx="7397126" cy="1371600"/>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键入这里输入文字介绍键入这里输入文字介绍键入这里输入文字介绍键入这里输入文字介绍键入这里输入文字介绍键入这里输入文字介绍</a:t>
            </a:r>
          </a:p>
        </p:txBody>
      </p:sp>
      <p:pic>
        <p:nvPicPr>
          <p:cNvPr id="25" name="图片 24"/>
          <p:cNvPicPr>
            <a:picLocks noChangeAspect="1"/>
          </p:cNvPicPr>
          <p:nvPr/>
        </p:nvPicPr>
        <p:blipFill>
          <a:blip r:embed="rId4">
            <a:duotone>
              <a:schemeClr val="bg2">
                <a:shade val="45000"/>
                <a:satMod val="135000"/>
              </a:schemeClr>
              <a:prstClr val="white"/>
            </a:duotone>
            <a:extLst>
              <a:ext uri="{BEBA8EAE-BF5A-486C-A8C5-ECC9F3942E4B}">
                <a14:imgProps>
                  <a14:imgLayer xmlns:d3p1="http://schemas.openxmlformats.org/officeDocument/2006/relationships" d3p1:embed="">
                    <a14:imgEffect>
                      <a14:artisticPhotocopy/>
                    </a14:imgEffect>
                  </a14:imgLayer>
                </a14:imgProps>
              </a:ext>
            </a:extLst>
          </a:blip>
          <a:stretch>
            <a:fillRect/>
          </a:stretch>
        </p:blipFill>
        <p:spPr>
          <a:xfrm>
            <a:off x="295053" y="1555749"/>
            <a:ext cx="1371601" cy="1371601"/>
          </a:xfrm>
          <a:prstGeom prst="rect">
            <a:avLst/>
          </a:prstGeom>
        </p:spPr>
      </p:pic>
      <p:pic>
        <p:nvPicPr>
          <p:cNvPr id="27" name="图片 26"/>
          <p:cNvPicPr>
            <a:picLocks noChangeAspect="1"/>
          </p:cNvPicPr>
          <p:nvPr/>
        </p:nvPicPr>
        <p:blipFill>
          <a:blip r:embed="rId4">
            <a:duotone>
              <a:schemeClr val="bg2">
                <a:shade val="45000"/>
                <a:satMod val="135000"/>
              </a:schemeClr>
              <a:prstClr val="white"/>
            </a:duotone>
            <a:extLst>
              <a:ext uri="{BEBA8EAE-BF5A-486C-A8C5-ECC9F3942E4B}">
                <a14:imgProps>
                  <a14:imgLayer xmlns:d3p1="http://schemas.openxmlformats.org/officeDocument/2006/relationships" d3p1:embed="">
                    <a14:imgEffect>
                      <a14:artisticPhotocopy/>
                    </a14:imgEffect>
                  </a14:imgLayer>
                </a14:imgProps>
              </a:ext>
            </a:extLst>
          </a:blip>
          <a:stretch>
            <a:fillRect/>
          </a:stretch>
        </p:blipFill>
        <p:spPr>
          <a:xfrm rot="10800000">
            <a:off x="10525346" y="4248247"/>
            <a:ext cx="1371601" cy="1371601"/>
          </a:xfrm>
          <a:prstGeom prst="rect">
            <a:avLst/>
          </a:prstGeom>
        </p:spPr>
      </p:pic>
      <p:sp>
        <p:nvSpPr>
          <p:cNvPr id="28" name="矩形 27"/>
          <p:cNvSpPr/>
          <p:nvPr/>
        </p:nvSpPr>
        <p:spPr>
          <a:xfrm>
            <a:off x="4325257" y="5428343"/>
            <a:ext cx="3541486" cy="753938"/>
          </a:xfrm>
          <a:prstGeom prst="rect">
            <a:avLst/>
          </a:prstGeom>
          <a:solidFill>
            <a:srgbClr val="5B4A42"/>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B4A42"/>
              </a:solidFill>
            </a:endParaRPr>
          </a:p>
        </p:txBody>
      </p:sp>
      <p:sp>
        <p:nvSpPr>
          <p:cNvPr id="29" name="文本框 28"/>
          <p:cNvSpPr txBox="1"/>
          <p:nvPr/>
        </p:nvSpPr>
        <p:spPr>
          <a:xfrm>
            <a:off x="4601028" y="5540125"/>
            <a:ext cx="3483210" cy="518160"/>
          </a:xfrm>
          <a:prstGeom prst="rect">
            <a:avLst/>
          </a:prstGeom>
          <a:noFill/>
        </p:spPr>
        <p:txBody>
          <a:bodyPr rtlCol="0" wrap="square">
            <a:spAutoFit/>
          </a:bodyPr>
          <a:lstStyle/>
          <a:p>
            <a:r>
              <a:rPr altLang="en-US" lang="zh-CN" sz="2800">
                <a:solidFill>
                  <a:schemeClr val="bg1"/>
                </a:solidFill>
                <a:latin charset="-122" pitchFamily="34" typeface="微软雅黑"/>
                <a:ea charset="-122" pitchFamily="34" typeface="微软雅黑"/>
              </a:rPr>
              <a:t>键入这里输入标题</a:t>
            </a:r>
          </a:p>
        </p:txBody>
      </p:sp>
    </p:spTree>
    <p:extLst>
      <p:ext uri="{BB962C8B-B14F-4D97-AF65-F5344CB8AC3E}">
        <p14:creationId val="395106199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6261652" y="1016000"/>
            <a:ext cx="5930347" cy="4608513"/>
          </a:xfrm>
          <a:prstGeom prst="rect">
            <a:avLst/>
          </a:prstGeom>
          <a:noFill/>
          <a:ln>
            <a:noFill/>
          </a:ln>
        </p:spPr>
      </p:pic>
      <p:grpSp>
        <p:nvGrpSpPr>
          <p:cNvPr id="8" name="组合 7"/>
          <p:cNvGrpSpPr/>
          <p:nvPr/>
        </p:nvGrpSpPr>
        <p:grpSpPr>
          <a:xfrm>
            <a:off x="1281043" y="1233488"/>
            <a:ext cx="5564850" cy="697724"/>
            <a:chOff x="1281043" y="1233488"/>
            <a:chExt cx="5564850" cy="697724"/>
          </a:xfrm>
        </p:grpSpPr>
        <p:grpSp>
          <p:nvGrpSpPr>
            <p:cNvPr id="2" name="组合 1"/>
            <p:cNvGrpSpPr/>
            <p:nvPr/>
          </p:nvGrpSpPr>
          <p:grpSpPr>
            <a:xfrm>
              <a:off x="1281043" y="1233488"/>
              <a:ext cx="5564850" cy="697724"/>
              <a:chOff x="4758000" y="3018130"/>
              <a:chExt cx="5564850" cy="821739"/>
            </a:xfrm>
          </p:grpSpPr>
          <p:sp>
            <p:nvSpPr>
              <p:cNvPr id="3" name="矩形 2"/>
              <p:cNvSpPr/>
              <p:nvPr/>
            </p:nvSpPr>
            <p:spPr>
              <a:xfrm>
                <a:off x="9640170" y="3163813"/>
                <a:ext cx="682680" cy="53037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758000" y="3018130"/>
                <a:ext cx="4983480" cy="821739"/>
              </a:xfrm>
              <a:prstGeom prst="rect">
                <a:avLst/>
              </a:prstGeom>
              <a:blipFill>
                <a:blip r:embed="rId4"/>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5" name="文本框 4"/>
              <p:cNvSpPr txBox="1"/>
              <p:nvPr/>
            </p:nvSpPr>
            <p:spPr>
              <a:xfrm>
                <a:off x="9842790" y="3152000"/>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4</a:t>
                </a:r>
              </a:p>
            </p:txBody>
          </p:sp>
        </p:grpSp>
        <p:sp>
          <p:nvSpPr>
            <p:cNvPr id="6" name="文本框 5"/>
            <p:cNvSpPr txBox="1"/>
            <p:nvPr/>
          </p:nvSpPr>
          <p:spPr>
            <a:xfrm>
              <a:off x="2282107" y="1322009"/>
              <a:ext cx="3483210" cy="548640"/>
            </a:xfrm>
            <a:prstGeom prst="rect">
              <a:avLst/>
            </a:prstGeom>
            <a:noFill/>
          </p:spPr>
          <p:txBody>
            <a:bodyPr rtlCol="0" wrap="square">
              <a:spAutoFit/>
            </a:bodyPr>
            <a:lstStyle/>
            <a:p>
              <a:r>
                <a:rPr altLang="en-US" lang="zh-CN" smtClean="0" sz="3000">
                  <a:latin charset="-122" pitchFamily="34" typeface="微软雅黑"/>
                  <a:ea charset="-122" pitchFamily="34" typeface="微软雅黑"/>
                </a:rPr>
                <a:t>键入这里输入标题</a:t>
              </a:r>
            </a:p>
          </p:txBody>
        </p:sp>
      </p:grpSp>
      <p:sp>
        <p:nvSpPr>
          <p:cNvPr id="9" name="文本框 8"/>
          <p:cNvSpPr txBox="1"/>
          <p:nvPr/>
        </p:nvSpPr>
        <p:spPr>
          <a:xfrm>
            <a:off x="1281043" y="2946857"/>
            <a:ext cx="3951405" cy="2651761"/>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p:txBody>
      </p:sp>
    </p:spTree>
    <p:extLst>
      <p:ext uri="{BB962C8B-B14F-4D97-AF65-F5344CB8AC3E}">
        <p14:creationId val="166690338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74309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4</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0" name="图片 9"/>
          <p:cNvPicPr>
            <a:picLocks noChangeAspect="1"/>
          </p:cNvPicPr>
          <p:nvPr/>
        </p:nvPicPr>
        <p:blipFill>
          <a:blip r:embed="rId4">
            <a:extLst>
              <a:ext uri="{28A0092B-C50C-407E-A947-70E740481C1C}">
                <a14:useLocalDpi val="0"/>
              </a:ext>
            </a:extLst>
          </a:blip>
          <a:srcRect l="11784"/>
          <a:stretch>
            <a:fillRect/>
          </a:stretch>
        </p:blipFill>
        <p:spPr>
          <a:xfrm>
            <a:off x="1005840" y="1499165"/>
            <a:ext cx="4248086" cy="3211968"/>
          </a:xfrm>
          <a:prstGeom prst="rect">
            <a:avLst/>
          </a:prstGeom>
          <a:effectLst>
            <a:outerShdw algn="tl" blurRad="558800" dir="2700000" dist="38100" rotWithShape="0" sx="101000" sy="101000">
              <a:prstClr val="black">
                <a:alpha val="31000"/>
              </a:prstClr>
            </a:outerShdw>
          </a:effectLst>
        </p:spPr>
      </p:pic>
      <p:pic>
        <p:nvPicPr>
          <p:cNvPr id="11" name="图片 10"/>
          <p:cNvPicPr>
            <a:picLocks noChangeAspect="1"/>
          </p:cNvPicPr>
          <p:nvPr/>
        </p:nvPicPr>
        <p:blipFill>
          <a:blip r:embed="rId5">
            <a:extLst>
              <a:ext uri="{28A0092B-C50C-407E-A947-70E740481C1C}">
                <a14:useLocalDpi val="0"/>
              </a:ext>
            </a:extLst>
          </a:blip>
          <a:stretch>
            <a:fillRect/>
          </a:stretch>
        </p:blipFill>
        <p:spPr>
          <a:xfrm>
            <a:off x="6953409" y="1514636"/>
            <a:ext cx="4241369" cy="3181027"/>
          </a:xfrm>
          <a:prstGeom prst="rect">
            <a:avLst/>
          </a:prstGeom>
          <a:effectLst>
            <a:outerShdw algn="tl" blurRad="558800" dir="2700000" dist="38100" rotWithShape="0" sx="101000" sy="101000">
              <a:prstClr val="black">
                <a:alpha val="31000"/>
              </a:prstClr>
            </a:outerShdw>
          </a:effectLst>
        </p:spPr>
      </p:pic>
      <p:cxnSp>
        <p:nvCxnSpPr>
          <p:cNvPr id="12" name="直接连接符 11"/>
          <p:cNvCxnSpPr/>
          <p:nvPr/>
        </p:nvCxnSpPr>
        <p:spPr>
          <a:xfrm>
            <a:off x="1005840" y="5325531"/>
            <a:ext cx="424808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53409" y="5317062"/>
            <a:ext cx="424808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05840" y="4756722"/>
            <a:ext cx="3483210" cy="518160"/>
          </a:xfrm>
          <a:prstGeom prst="rect">
            <a:avLst/>
          </a:prstGeom>
          <a:noFill/>
        </p:spPr>
        <p:txBody>
          <a:bodyPr rtlCol="0" wrap="square">
            <a:spAutoFit/>
          </a:bodyPr>
          <a:lstStyle/>
          <a:p>
            <a:r>
              <a:rPr altLang="en-US" lang="zh-CN" sz="2800">
                <a:solidFill>
                  <a:srgbClr val="942923"/>
                </a:solidFill>
                <a:latin charset="-122" pitchFamily="34" typeface="微软雅黑"/>
                <a:ea charset="-122" pitchFamily="34" typeface="微软雅黑"/>
              </a:rPr>
              <a:t>键入这里输入标题</a:t>
            </a:r>
          </a:p>
        </p:txBody>
      </p:sp>
      <p:sp>
        <p:nvSpPr>
          <p:cNvPr id="16" name="文本框 15"/>
          <p:cNvSpPr txBox="1"/>
          <p:nvPr/>
        </p:nvSpPr>
        <p:spPr>
          <a:xfrm>
            <a:off x="6953407" y="4744752"/>
            <a:ext cx="3483210" cy="518160"/>
          </a:xfrm>
          <a:prstGeom prst="rect">
            <a:avLst/>
          </a:prstGeom>
          <a:noFill/>
        </p:spPr>
        <p:txBody>
          <a:bodyPr rtlCol="0" wrap="square">
            <a:spAutoFit/>
          </a:bodyPr>
          <a:lstStyle/>
          <a:p>
            <a:r>
              <a:rPr altLang="en-US" lang="zh-CN" sz="2800">
                <a:solidFill>
                  <a:srgbClr val="942923"/>
                </a:solidFill>
                <a:latin charset="-122" pitchFamily="34" typeface="微软雅黑"/>
                <a:ea charset="-122" pitchFamily="34" typeface="微软雅黑"/>
              </a:rPr>
              <a:t>键入这里输入标题</a:t>
            </a:r>
          </a:p>
        </p:txBody>
      </p:sp>
      <p:sp>
        <p:nvSpPr>
          <p:cNvPr id="17" name="文本框 16"/>
          <p:cNvSpPr txBox="1"/>
          <p:nvPr/>
        </p:nvSpPr>
        <p:spPr>
          <a:xfrm>
            <a:off x="1005840" y="5539844"/>
            <a:ext cx="3840480" cy="944880"/>
          </a:xfrm>
          <a:prstGeom prst="rect">
            <a:avLst/>
          </a:prstGeom>
          <a:noFill/>
        </p:spPr>
        <p:txBody>
          <a:bodyPr rtlCol="0" wrap="square">
            <a:spAutoFit/>
          </a:bodyPr>
          <a:lstStyle/>
          <a:p>
            <a:r>
              <a:rPr altLang="en-US" lang="zh-CN" sz="2800">
                <a:solidFill>
                  <a:srgbClr val="942923"/>
                </a:solidFill>
                <a:latin charset="-122" pitchFamily="34" typeface="微软雅黑"/>
                <a:ea charset="-122" pitchFamily="34" typeface="微软雅黑"/>
              </a:rPr>
              <a:t>键入这里输入文字介绍键入这里输入文字介绍</a:t>
            </a:r>
          </a:p>
        </p:txBody>
      </p:sp>
      <p:sp>
        <p:nvSpPr>
          <p:cNvPr id="19" name="文本框 18"/>
          <p:cNvSpPr txBox="1"/>
          <p:nvPr/>
        </p:nvSpPr>
        <p:spPr>
          <a:xfrm>
            <a:off x="6953410" y="5539843"/>
            <a:ext cx="3840480" cy="944880"/>
          </a:xfrm>
          <a:prstGeom prst="rect">
            <a:avLst/>
          </a:prstGeom>
          <a:noFill/>
        </p:spPr>
        <p:txBody>
          <a:bodyPr rtlCol="0" wrap="square">
            <a:spAutoFit/>
          </a:bodyPr>
          <a:lstStyle/>
          <a:p>
            <a:r>
              <a:rPr altLang="en-US" lang="zh-CN" sz="2800">
                <a:solidFill>
                  <a:srgbClr val="942923"/>
                </a:solidFill>
                <a:latin charset="-122" pitchFamily="34" typeface="微软雅黑"/>
                <a:ea charset="-122" pitchFamily="34" typeface="微软雅黑"/>
              </a:rPr>
              <a:t>键入这里输入文字介绍键入这里输入文字介绍</a:t>
            </a:r>
          </a:p>
        </p:txBody>
      </p:sp>
    </p:spTree>
    <p:extLst>
      <p:ext uri="{BB962C8B-B14F-4D97-AF65-F5344CB8AC3E}">
        <p14:creationId val="145474128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647334"/>
            <a:ext cx="12192000" cy="2109326"/>
          </a:xfrm>
          <a:prstGeom prst="rect">
            <a:avLst/>
          </a:prstGeom>
          <a:blipFill>
            <a:blip r:embed="rId2"/>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208145" y="2165174"/>
            <a:ext cx="3775710" cy="822960"/>
          </a:xfrm>
          <a:prstGeom prst="rect">
            <a:avLst/>
          </a:prstGeom>
          <a:noFill/>
        </p:spPr>
        <p:txBody>
          <a:bodyPr rtlCol="0" wrap="square">
            <a:spAutoFit/>
          </a:bodyPr>
          <a:lstStyle/>
          <a:p>
            <a:r>
              <a:rPr altLang="zh-CN" lang="en-US" smtClean="0" sz="4800">
                <a:latin charset="-122" panose="02000000000000000000" pitchFamily="2" typeface="方正清刻本悦宋简体"/>
                <a:ea charset="-122" panose="02000000000000000000" pitchFamily="2" typeface="方正清刻本悦宋简体"/>
              </a:rPr>
              <a:t>XXX工作汇报</a:t>
            </a:r>
          </a:p>
        </p:txBody>
      </p:sp>
      <p:sp>
        <p:nvSpPr>
          <p:cNvPr id="5" name="文本框 4"/>
          <p:cNvSpPr txBox="1"/>
          <p:nvPr/>
        </p:nvSpPr>
        <p:spPr>
          <a:xfrm>
            <a:off x="5477380" y="4304753"/>
            <a:ext cx="1525400" cy="1432560"/>
          </a:xfrm>
          <a:prstGeom prst="rect">
            <a:avLst/>
          </a:prstGeom>
          <a:noFill/>
        </p:spPr>
        <p:txBody>
          <a:bodyPr rtlCol="0" wrap="square">
            <a:spAutoFit/>
          </a:bodyPr>
          <a:lstStyle/>
          <a:p>
            <a:r>
              <a:rPr altLang="en-US" lang="zh-CN" smtClean="0" sz="4400">
                <a:latin charset="-122" panose="02000000000000000000" pitchFamily="2" typeface="方正清刻本悦宋简体"/>
                <a:ea charset="-122" panose="02000000000000000000" pitchFamily="2" typeface="方正清刻本悦宋简体"/>
              </a:rPr>
              <a:t>谢 谢</a:t>
            </a:r>
          </a:p>
        </p:txBody>
      </p:sp>
      <p:sp>
        <p:nvSpPr>
          <p:cNvPr id="6" name="文本框 5"/>
          <p:cNvSpPr txBox="1"/>
          <p:nvPr/>
        </p:nvSpPr>
        <p:spPr>
          <a:xfrm>
            <a:off x="5189219" y="6366749"/>
            <a:ext cx="1813561" cy="365760"/>
          </a:xfrm>
          <a:prstGeom prst="rect">
            <a:avLst/>
          </a:prstGeom>
          <a:noFill/>
        </p:spPr>
        <p:txBody>
          <a:bodyPr rtlCol="0" wrap="square">
            <a:spAutoFit/>
          </a:bodyPr>
          <a:lstStyle/>
          <a:p>
            <a:r>
              <a:rPr altLang="zh-CN" lang="en-US" smtClean="0">
                <a:solidFill>
                  <a:schemeClr val="bg1">
                    <a:lumMod val="50000"/>
                  </a:schemeClr>
                </a:solidFill>
                <a:latin charset="-122" pitchFamily="34" typeface="微软雅黑"/>
                <a:ea charset="-122" pitchFamily="34" typeface="微软雅黑"/>
              </a:rPr>
              <a:t>2015年2月13日</a:t>
            </a:r>
          </a:p>
        </p:txBody>
      </p:sp>
      <p:sp>
        <p:nvSpPr>
          <p:cNvPr id="7" name="矩形 6"/>
          <p:cNvSpPr/>
          <p:nvPr/>
        </p:nvSpPr>
        <p:spPr>
          <a:xfrm>
            <a:off x="0" y="3906090"/>
            <a:ext cx="12192000" cy="138968"/>
          </a:xfrm>
          <a:prstGeom prst="rect">
            <a:avLst/>
          </a:prstGeom>
          <a:solidFill>
            <a:srgbClr val="942923"/>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 y="1364501"/>
            <a:ext cx="12192000" cy="138968"/>
          </a:xfrm>
          <a:prstGeom prst="rect">
            <a:avLst/>
          </a:prstGeom>
          <a:solidFill>
            <a:srgbClr val="942923"/>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86495534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798319" y="374600"/>
            <a:ext cx="1719283"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372662"/>
            <a:ext cx="480536"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80536" y="372662"/>
            <a:ext cx="1317784" cy="1066800"/>
          </a:xfrm>
          <a:prstGeom prst="rect">
            <a:avLst/>
          </a:prstGeom>
          <a:noFill/>
        </p:spPr>
        <p:txBody>
          <a:bodyPr rtlCol="0" wrap="square">
            <a:spAutoFit/>
          </a:bodyPr>
          <a:lstStyle/>
          <a:p>
            <a:r>
              <a:rPr altLang="en-US" lang="zh-CN" smtClean="0" sz="3200">
                <a:solidFill>
                  <a:srgbClr val="C00000"/>
                </a:solidFill>
                <a:latin charset="-122" panose="02000000000000000000" pitchFamily="2" typeface="方正清刻本悦宋简体"/>
                <a:ea charset="-122" panose="02000000000000000000" pitchFamily="2" typeface="方正清刻本悦宋简体"/>
              </a:rPr>
              <a:t>目  录</a:t>
            </a:r>
          </a:p>
        </p:txBody>
      </p:sp>
      <p:grpSp>
        <p:nvGrpSpPr>
          <p:cNvPr id="12" name="组合 11"/>
          <p:cNvGrpSpPr/>
          <p:nvPr/>
        </p:nvGrpSpPr>
        <p:grpSpPr>
          <a:xfrm>
            <a:off x="4914210" y="1736594"/>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7" name="文本框 6"/>
            <p:cNvSpPr txBox="1"/>
            <p:nvPr/>
          </p:nvSpPr>
          <p:spPr>
            <a:xfrm>
              <a:off x="4758000" y="1993467"/>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1</a:t>
              </a:r>
            </a:p>
          </p:txBody>
        </p:sp>
      </p:grpSp>
      <p:sp>
        <p:nvSpPr>
          <p:cNvPr id="8" name="Freeform 9"/>
          <p:cNvSpPr>
            <a:spLocks noEditPoints="1"/>
          </p:cNvSpPr>
          <p:nvPr/>
        </p:nvSpPr>
        <p:spPr bwMode="black">
          <a:xfrm>
            <a:off x="3085603" y="493849"/>
            <a:ext cx="288000" cy="288000"/>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ysClr lastClr="FFFFFF" val="window">
              <a:alpha val="94000"/>
            </a:sys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grpSp>
        <p:nvGrpSpPr>
          <p:cNvPr id="13" name="组合 12"/>
          <p:cNvGrpSpPr/>
          <p:nvPr/>
        </p:nvGrpSpPr>
        <p:grpSpPr>
          <a:xfrm>
            <a:off x="4914210" y="2836505"/>
            <a:ext cx="5564850" cy="697724"/>
            <a:chOff x="4758000" y="3018130"/>
            <a:chExt cx="5564850" cy="821739"/>
          </a:xfrm>
        </p:grpSpPr>
        <p:sp>
          <p:nvSpPr>
            <p:cNvPr id="9" name="矩形 8"/>
            <p:cNvSpPr/>
            <p:nvPr/>
          </p:nvSpPr>
          <p:spPr>
            <a:xfrm>
              <a:off x="9640170" y="3163813"/>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758000" y="3018130"/>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1" name="文本框 10"/>
            <p:cNvSpPr txBox="1"/>
            <p:nvPr/>
          </p:nvSpPr>
          <p:spPr>
            <a:xfrm>
              <a:off x="9842791" y="3152000"/>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2</a:t>
              </a:r>
            </a:p>
          </p:txBody>
        </p:sp>
      </p:grpSp>
      <p:grpSp>
        <p:nvGrpSpPr>
          <p:cNvPr id="14" name="组合 13"/>
          <p:cNvGrpSpPr/>
          <p:nvPr/>
        </p:nvGrpSpPr>
        <p:grpSpPr>
          <a:xfrm>
            <a:off x="4914210" y="3936416"/>
            <a:ext cx="5559480" cy="697724"/>
            <a:chOff x="4758000" y="1859597"/>
            <a:chExt cx="5559480" cy="821739"/>
          </a:xfrm>
        </p:grpSpPr>
        <p:sp>
          <p:nvSpPr>
            <p:cNvPr id="15" name="矩形 14"/>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7" name="文本框 16"/>
            <p:cNvSpPr txBox="1"/>
            <p:nvPr/>
          </p:nvSpPr>
          <p:spPr>
            <a:xfrm>
              <a:off x="475800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3</a:t>
              </a:r>
            </a:p>
          </p:txBody>
        </p:sp>
      </p:grpSp>
      <p:grpSp>
        <p:nvGrpSpPr>
          <p:cNvPr id="18" name="组合 17"/>
          <p:cNvGrpSpPr/>
          <p:nvPr/>
        </p:nvGrpSpPr>
        <p:grpSpPr>
          <a:xfrm>
            <a:off x="4914210" y="5036326"/>
            <a:ext cx="5564850" cy="697724"/>
            <a:chOff x="4758000" y="3018130"/>
            <a:chExt cx="5564850" cy="821739"/>
          </a:xfrm>
        </p:grpSpPr>
        <p:sp>
          <p:nvSpPr>
            <p:cNvPr id="19" name="矩形 18"/>
            <p:cNvSpPr/>
            <p:nvPr/>
          </p:nvSpPr>
          <p:spPr>
            <a:xfrm>
              <a:off x="9640170" y="3163813"/>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758000" y="3018130"/>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21" name="文本框 20"/>
            <p:cNvSpPr txBox="1"/>
            <p:nvPr/>
          </p:nvSpPr>
          <p:spPr>
            <a:xfrm>
              <a:off x="9842791" y="3152000"/>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4</a:t>
              </a:r>
            </a:p>
          </p:txBody>
        </p:sp>
      </p:grpSp>
      <p:sp>
        <p:nvSpPr>
          <p:cNvPr id="22" name="文本框 21"/>
          <p:cNvSpPr txBox="1"/>
          <p:nvPr/>
        </p:nvSpPr>
        <p:spPr>
          <a:xfrm>
            <a:off x="5919830" y="179306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sp>
        <p:nvSpPr>
          <p:cNvPr id="23" name="文本框 22"/>
          <p:cNvSpPr txBox="1"/>
          <p:nvPr/>
        </p:nvSpPr>
        <p:spPr>
          <a:xfrm>
            <a:off x="5919830" y="2892980"/>
            <a:ext cx="3483210" cy="548640"/>
          </a:xfrm>
          <a:prstGeom prst="rect">
            <a:avLst/>
          </a:prstGeom>
          <a:noFill/>
        </p:spPr>
        <p:txBody>
          <a:bodyPr rtlCol="0" wrap="square">
            <a:spAutoFit/>
          </a:bodyPr>
          <a:lstStyle/>
          <a:p>
            <a:r>
              <a:rPr altLang="en-US" lang="zh-CN" smtClean="0" sz="3000">
                <a:latin charset="-122" pitchFamily="34" typeface="微软雅黑"/>
                <a:ea charset="-122" pitchFamily="34" typeface="微软雅黑"/>
              </a:rPr>
              <a:t>键入这里输入标题</a:t>
            </a:r>
          </a:p>
        </p:txBody>
      </p:sp>
      <p:sp>
        <p:nvSpPr>
          <p:cNvPr id="24" name="文本框 23"/>
          <p:cNvSpPr txBox="1"/>
          <p:nvPr/>
        </p:nvSpPr>
        <p:spPr>
          <a:xfrm>
            <a:off x="5919830" y="3992891"/>
            <a:ext cx="3483210" cy="548640"/>
          </a:xfrm>
          <a:prstGeom prst="rect">
            <a:avLst/>
          </a:prstGeom>
          <a:noFill/>
        </p:spPr>
        <p:txBody>
          <a:bodyPr rtlCol="0" wrap="square">
            <a:spAutoFit/>
          </a:bodyPr>
          <a:lstStyle/>
          <a:p>
            <a:r>
              <a:rPr altLang="en-US" lang="zh-CN" smtClean="0" sz="3000">
                <a:latin charset="-122" pitchFamily="34" typeface="微软雅黑"/>
                <a:ea charset="-122" pitchFamily="34" typeface="微软雅黑"/>
              </a:rPr>
              <a:t>键入这里输入标题</a:t>
            </a:r>
          </a:p>
        </p:txBody>
      </p:sp>
      <p:sp>
        <p:nvSpPr>
          <p:cNvPr id="25" name="文本框 24"/>
          <p:cNvSpPr txBox="1"/>
          <p:nvPr/>
        </p:nvSpPr>
        <p:spPr>
          <a:xfrm>
            <a:off x="5919830" y="5092802"/>
            <a:ext cx="3483210" cy="548640"/>
          </a:xfrm>
          <a:prstGeom prst="rect">
            <a:avLst/>
          </a:prstGeom>
          <a:noFill/>
        </p:spPr>
        <p:txBody>
          <a:bodyPr rtlCol="0" wrap="square">
            <a:spAutoFit/>
          </a:bodyPr>
          <a:lstStyle/>
          <a:p>
            <a:r>
              <a:rPr altLang="en-US" lang="zh-CN" smtClean="0" sz="3000">
                <a:latin charset="-122" pitchFamily="34" typeface="微软雅黑"/>
                <a:ea charset="-122" pitchFamily="34" typeface="微软雅黑"/>
              </a:rPr>
              <a:t>键入这里输入标题</a:t>
            </a:r>
          </a:p>
        </p:txBody>
      </p:sp>
      <p:pic>
        <p:nvPicPr>
          <p:cNvPr id="34" name="图片 33"/>
          <p:cNvPicPr>
            <a:picLocks noChangeAspect="1"/>
          </p:cNvPicPr>
          <p:nvPr/>
        </p:nvPicPr>
        <p:blipFill>
          <a:blip r:embed="rId4">
            <a:extLst>
              <a:ext uri="{28A0092B-C50C-407E-A947-70E740481C1C}">
                <a14:useLocalDpi val="0"/>
              </a:ext>
            </a:extLst>
          </a:blip>
          <a:stretch>
            <a:fillRect/>
          </a:stretch>
        </p:blipFill>
        <p:spPr>
          <a:xfrm>
            <a:off x="-28575" y="1793069"/>
            <a:ext cx="3546178" cy="3921919"/>
          </a:xfrm>
          <a:prstGeom prst="rect">
            <a:avLst/>
          </a:prstGeom>
          <a:ln w="19050">
            <a:solidFill>
              <a:srgbClr val="9D3E2E"/>
            </a:solidFill>
          </a:ln>
        </p:spPr>
      </p:pic>
    </p:spTree>
    <p:extLst>
      <p:ext uri="{BB962C8B-B14F-4D97-AF65-F5344CB8AC3E}">
        <p14:creationId val="388076130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p:cNvPicPr>
            <a:picLocks noChangeAspect="1"/>
          </p:cNvPicPr>
          <p:nvPr/>
        </p:nvPicPr>
        <p:blipFill>
          <a:blip r:embed="rId2">
            <a:extLst>
              <a:ext uri="{28A0092B-C50C-407E-A947-70E740481C1C}">
                <a14:useLocalDpi val="0"/>
              </a:ext>
            </a:extLst>
          </a:blip>
          <a:stretch>
            <a:fillRect/>
          </a:stretch>
        </p:blipFill>
        <p:spPr>
          <a:xfrm>
            <a:off x="0" y="1016000"/>
            <a:ext cx="5949034" cy="4616450"/>
          </a:xfrm>
          <a:prstGeom prst="rect">
            <a:avLst/>
          </a:prstGeom>
          <a:effectLst>
            <a:outerShdw algn="tl" blurRad="711200" dir="5460000" dist="38100" rotWithShape="0" sx="101000" sy="101000">
              <a:schemeClr val="bg1">
                <a:lumMod val="50000"/>
                <a:alpha val="30000"/>
              </a:schemeClr>
            </a:outerShdw>
          </a:effectLst>
        </p:spPr>
      </p:pic>
      <p:grpSp>
        <p:nvGrpSpPr>
          <p:cNvPr id="8" name="组合 7"/>
          <p:cNvGrpSpPr/>
          <p:nvPr/>
        </p:nvGrpSpPr>
        <p:grpSpPr>
          <a:xfrm>
            <a:off x="5370720" y="1239026"/>
            <a:ext cx="5559480" cy="697724"/>
            <a:chOff x="4986600" y="1039001"/>
            <a:chExt cx="5559480" cy="697724"/>
          </a:xfrm>
        </p:grpSpPr>
        <p:grpSp>
          <p:nvGrpSpPr>
            <p:cNvPr id="2" name="组合 1"/>
            <p:cNvGrpSpPr/>
            <p:nvPr/>
          </p:nvGrpSpPr>
          <p:grpSpPr>
            <a:xfrm>
              <a:off x="4986600" y="1039001"/>
              <a:ext cx="5559480" cy="697724"/>
              <a:chOff x="4758000" y="1859597"/>
              <a:chExt cx="5559480" cy="821739"/>
            </a:xfrm>
          </p:grpSpPr>
          <p:sp>
            <p:nvSpPr>
              <p:cNvPr id="3" name="矩形 2"/>
              <p:cNvSpPr/>
              <p:nvPr/>
            </p:nvSpPr>
            <p:spPr>
              <a:xfrm>
                <a:off x="4758000" y="2005279"/>
                <a:ext cx="682680" cy="53037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334000" y="1859597"/>
                <a:ext cx="4983480" cy="821739"/>
              </a:xfrm>
              <a:prstGeom prst="rect">
                <a:avLst/>
              </a:prstGeom>
              <a:blipFill>
                <a:blip r:embed="rId4"/>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5" name="文本框 4"/>
              <p:cNvSpPr txBox="1"/>
              <p:nvPr/>
            </p:nvSpPr>
            <p:spPr>
              <a:xfrm>
                <a:off x="4757999" y="1993467"/>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1</a:t>
                </a:r>
              </a:p>
            </p:txBody>
          </p:sp>
        </p:grpSp>
        <p:sp>
          <p:nvSpPr>
            <p:cNvPr id="6" name="文本框 5"/>
            <p:cNvSpPr txBox="1"/>
            <p:nvPr/>
          </p:nvSpPr>
          <p:spPr>
            <a:xfrm>
              <a:off x="6366075"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10" name="文本框 9"/>
          <p:cNvSpPr txBox="1"/>
          <p:nvPr/>
        </p:nvSpPr>
        <p:spPr>
          <a:xfrm>
            <a:off x="6750196" y="2954793"/>
            <a:ext cx="3951405" cy="2651761"/>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p:txBody>
      </p:sp>
    </p:spTree>
    <p:extLst>
      <p:ext uri="{BB962C8B-B14F-4D97-AF65-F5344CB8AC3E}">
        <p14:creationId val="112772212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258417" y="554344"/>
            <a:ext cx="6116071" cy="697725"/>
            <a:chOff x="-258417" y="554344"/>
            <a:chExt cx="6116071" cy="697725"/>
          </a:xfrm>
        </p:grpSpPr>
        <p:grpSp>
          <p:nvGrpSpPr>
            <p:cNvPr id="2" name="组合 1"/>
            <p:cNvGrpSpPr/>
            <p:nvPr/>
          </p:nvGrpSpPr>
          <p:grpSpPr>
            <a:xfrm>
              <a:off x="298174" y="554344"/>
              <a:ext cx="5559480" cy="697724"/>
              <a:chOff x="4986600" y="1039001"/>
              <a:chExt cx="5559480" cy="697724"/>
            </a:xfrm>
          </p:grpSpPr>
          <p:grpSp>
            <p:nvGrpSpPr>
              <p:cNvPr id="3" name="组合 2"/>
              <p:cNvGrpSpPr/>
              <p:nvPr/>
            </p:nvGrpSpPr>
            <p:grpSpPr>
              <a:xfrm>
                <a:off x="4986600" y="1039001"/>
                <a:ext cx="5559480" cy="697724"/>
                <a:chOff x="4758000" y="1859597"/>
                <a:chExt cx="5559480" cy="821739"/>
              </a:xfrm>
            </p:grpSpPr>
            <p:sp>
              <p:nvSpPr>
                <p:cNvPr id="5" name="矩形 4"/>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7" name="文本框 6"/>
                <p:cNvSpPr txBox="1"/>
                <p:nvPr/>
              </p:nvSpPr>
              <p:spPr>
                <a:xfrm>
                  <a:off x="4857390" y="1993467"/>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1</a:t>
                  </a:r>
                </a:p>
              </p:txBody>
            </p:sp>
          </p:grpSp>
          <p:sp>
            <p:nvSpPr>
              <p:cNvPr id="4" name="文本框 3"/>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8" name="矩形 7"/>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637594" y="2085656"/>
            <a:ext cx="4990173" cy="3175894"/>
            <a:chOff x="594910" y="2448619"/>
            <a:chExt cx="4990173" cy="3175894"/>
          </a:xfrm>
        </p:grpSpPr>
        <p:sp>
          <p:nvSpPr>
            <p:cNvPr id="9" name="椭圆 8"/>
            <p:cNvSpPr/>
            <p:nvPr/>
          </p:nvSpPr>
          <p:spPr>
            <a:xfrm>
              <a:off x="1391478" y="2511115"/>
              <a:ext cx="3113398" cy="3113398"/>
            </a:xfrm>
            <a:prstGeom prst="ellipse">
              <a:avLst/>
            </a:prstGeom>
            <a:solidFill>
              <a:srgbClr val="E03030">
                <a:alpha val="67000"/>
              </a:srgbClr>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378094" y="2448619"/>
              <a:ext cx="397602" cy="397602"/>
            </a:xfrm>
            <a:prstGeom prst="ellipse">
              <a:avLst/>
            </a:prstGeom>
            <a:solidFill>
              <a:schemeClr val="bg1">
                <a:lumMod val="50000"/>
              </a:schemeClr>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166908" y="3232891"/>
              <a:ext cx="397602" cy="397602"/>
            </a:xfrm>
            <a:prstGeom prst="ellipse">
              <a:avLst/>
            </a:prstGeom>
            <a:solidFill>
              <a:srgbClr val="9D3E2E"/>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736635" y="2647420"/>
              <a:ext cx="848448" cy="848448"/>
            </a:xfrm>
            <a:prstGeom prst="ellipse">
              <a:avLst/>
            </a:prstGeom>
            <a:solidFill>
              <a:srgbClr val="5B4A42">
                <a:alpha val="67000"/>
              </a:srgbClr>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881192" y="3239345"/>
              <a:ext cx="848448" cy="848448"/>
            </a:xfrm>
            <a:prstGeom prst="ellipse">
              <a:avLst/>
            </a:prstGeom>
            <a:solidFill>
              <a:srgbClr val="5B4A42"/>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594910" y="4273826"/>
              <a:ext cx="541425" cy="541425"/>
            </a:xfrm>
            <a:prstGeom prst="ellipse">
              <a:avLst/>
            </a:prstGeom>
            <a:solidFill>
              <a:srgbClr val="7030A0">
                <a:alpha val="67000"/>
              </a:srgbClr>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4511655" y="5329801"/>
              <a:ext cx="294712" cy="294712"/>
            </a:xfrm>
            <a:prstGeom prst="ellipse">
              <a:avLst/>
            </a:prstGeom>
            <a:solidFill>
              <a:srgbClr val="E03030">
                <a:alpha val="67000"/>
              </a:srgbClr>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2371485" y="3282985"/>
              <a:ext cx="1119696" cy="1554480"/>
            </a:xfrm>
            <a:prstGeom prst="rect">
              <a:avLst/>
            </a:prstGeom>
            <a:noFill/>
          </p:spPr>
          <p:txBody>
            <a:bodyPr rtlCol="0" wrap="square">
              <a:spAutoFit/>
            </a:bodyPr>
            <a:lstStyle/>
            <a:p>
              <a:pPr>
                <a:lnSpc>
                  <a:spcPct val="150000"/>
                </a:lnSpc>
              </a:pPr>
              <a:r>
                <a:rPr altLang="en-US" lang="zh-CN" smtClean="0" sz="3200">
                  <a:latin charset="-122" pitchFamily="34" typeface="微软雅黑"/>
                  <a:ea charset="-122" pitchFamily="34" typeface="微软雅黑"/>
                </a:rPr>
                <a:t>关 键</a:t>
              </a:r>
            </a:p>
            <a:p>
              <a:pPr>
                <a:lnSpc>
                  <a:spcPct val="150000"/>
                </a:lnSpc>
              </a:pPr>
              <a:r>
                <a:rPr altLang="en-US" lang="zh-CN" smtClean="0" sz="3200">
                  <a:latin charset="-122" pitchFamily="34" typeface="微软雅黑"/>
                  <a:ea charset="-122" pitchFamily="34" typeface="微软雅黑"/>
                </a:rPr>
                <a:t>文 本</a:t>
              </a:r>
            </a:p>
          </p:txBody>
        </p:sp>
      </p:grpSp>
      <p:grpSp>
        <p:nvGrpSpPr>
          <p:cNvPr id="26" name="组合 25"/>
          <p:cNvGrpSpPr/>
          <p:nvPr/>
        </p:nvGrpSpPr>
        <p:grpSpPr>
          <a:xfrm>
            <a:off x="6132513" y="1673432"/>
            <a:ext cx="4987718" cy="568118"/>
            <a:chOff x="6096000" y="1939137"/>
            <a:chExt cx="4987718" cy="568118"/>
          </a:xfrm>
        </p:grpSpPr>
        <p:cxnSp>
          <p:nvCxnSpPr>
            <p:cNvPr id="22" name="直接连接符 21"/>
            <p:cNvCxnSpPr/>
            <p:nvPr/>
          </p:nvCxnSpPr>
          <p:spPr>
            <a:xfrm>
              <a:off x="6096000" y="2223196"/>
              <a:ext cx="4419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515600" y="1939137"/>
              <a:ext cx="568118" cy="568118"/>
            </a:xfrm>
            <a:prstGeom prst="ellipse">
              <a:avLst/>
            </a:prstGeom>
            <a:solidFill>
              <a:srgbClr val="5B4A42"/>
            </a:solidFill>
            <a:ln>
              <a:noFill/>
            </a:ln>
            <a:effectLst>
              <a:outerShdw algn="tl" blurRad="50800" dir="2700000" dist="38100" rotWithShape="0" sx="101000" sy="101000">
                <a:schemeClr val="bg1">
                  <a:lumMod val="50000"/>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9"/>
            <p:cNvSpPr>
              <a:spLocks noEditPoints="1"/>
            </p:cNvSpPr>
            <p:nvPr/>
          </p:nvSpPr>
          <p:spPr bwMode="black">
            <a:xfrm rot="10800000">
              <a:off x="10607995" y="2031533"/>
              <a:ext cx="383328" cy="383328"/>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ysClr lastClr="FFFFFF" val="window">
                <a:alpha val="94000"/>
              </a:sys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grpSp>
      <p:sp>
        <p:nvSpPr>
          <p:cNvPr id="25" name="文本框 24"/>
          <p:cNvSpPr txBox="1"/>
          <p:nvPr/>
        </p:nvSpPr>
        <p:spPr>
          <a:xfrm>
            <a:off x="6600709" y="2708681"/>
            <a:ext cx="3951405" cy="2651761"/>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p:txBody>
      </p:sp>
    </p:spTree>
    <p:extLst>
      <p:ext uri="{BB962C8B-B14F-4D97-AF65-F5344CB8AC3E}">
        <p14:creationId val="1600102364"/>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857390" y="1993467"/>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1</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p:cNvGrpSpPr/>
          <p:nvPr/>
        </p:nvGrpSpPr>
        <p:grpSpPr>
          <a:xfrm>
            <a:off x="2369087" y="1466229"/>
            <a:ext cx="7453826" cy="4771059"/>
            <a:chOff x="2369087" y="1466229"/>
            <a:chExt cx="7453826" cy="4771059"/>
          </a:xfrm>
        </p:grpSpPr>
        <p:grpSp>
          <p:nvGrpSpPr>
            <p:cNvPr id="47" name="组合 46"/>
            <p:cNvGrpSpPr/>
            <p:nvPr/>
          </p:nvGrpSpPr>
          <p:grpSpPr>
            <a:xfrm>
              <a:off x="2369087" y="1466229"/>
              <a:ext cx="7453826" cy="4771059"/>
              <a:chOff x="-455612" y="1315351"/>
              <a:chExt cx="6096000" cy="3901939"/>
            </a:xfrm>
          </p:grpSpPr>
          <p:sp>
            <p:nvSpPr>
              <p:cNvPr id="48" name="任意多边形 47"/>
              <p:cNvSpPr/>
              <p:nvPr/>
            </p:nvSpPr>
            <p:spPr>
              <a:xfrm>
                <a:off x="1008647" y="3740406"/>
                <a:ext cx="1712976" cy="1476884"/>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solidFill>
                <a:srgbClr val="CF6D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lvl="0">
                  <a:lnSpc>
                    <a:spcPct val="90000"/>
                  </a:lnSpc>
                  <a:spcBef>
                    <a:spcPct val="0"/>
                  </a:spcBef>
                  <a:spcAft>
                    <a:spcPct val="35000"/>
                  </a:spcAft>
                </a:pPr>
                <a:endParaRPr altLang="en-US" kern="1200" lang="zh-CN" sz="4000"/>
              </a:p>
            </p:txBody>
          </p:sp>
          <p:sp>
            <p:nvSpPr>
              <p:cNvPr id="49" name="六边形 48"/>
              <p:cNvSpPr/>
              <p:nvPr/>
            </p:nvSpPr>
            <p:spPr>
              <a:xfrm>
                <a:off x="1351983" y="5028398"/>
                <a:ext cx="200558" cy="172855"/>
              </a:xfrm>
              <a:prstGeom prst="hexagon">
                <a:avLst>
                  <a:gd fmla="val 25000" name="adj"/>
                  <a:gd fmla="val 115470" name="vf"/>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0" name="六边形 49"/>
              <p:cNvSpPr/>
              <p:nvPr/>
            </p:nvSpPr>
            <p:spPr>
              <a:xfrm>
                <a:off x="-455612" y="2947142"/>
                <a:ext cx="1712976" cy="1476884"/>
              </a:xfrm>
              <a:prstGeom prst="hexagon">
                <a:avLst>
                  <a:gd fmla="val 25000" name="adj"/>
                  <a:gd fmla="val 115470" name="vf"/>
                </a:avLst>
              </a:prstGeom>
              <a:blipFill dpi="0" rotWithShape="1">
                <a:blip r:embed="rId4"/>
                <a:stretch>
                  <a:fillRect/>
                </a:stretch>
              </a:blip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52" name="任意多边形 51"/>
              <p:cNvSpPr/>
              <p:nvPr/>
            </p:nvSpPr>
            <p:spPr>
              <a:xfrm>
                <a:off x="2468029" y="2929583"/>
                <a:ext cx="1712976" cy="1476884"/>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blipFill dpi="0" rotWithShape="1">
                <a:blip r:embed="rId5"/>
                <a:stretch>
                  <a:fillRect/>
                </a:stretch>
              </a:blipFill>
              <a:ln>
                <a:solidFill>
                  <a:srgbClr val="CF6D5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lvl="0">
                  <a:lnSpc>
                    <a:spcPct val="90000"/>
                  </a:lnSpc>
                  <a:spcBef>
                    <a:spcPct val="0"/>
                  </a:spcBef>
                  <a:spcAft>
                    <a:spcPct val="35000"/>
                  </a:spcAft>
                </a:pPr>
                <a:endParaRPr altLang="en-US" kern="1200" lang="zh-CN" sz="4000"/>
              </a:p>
            </p:txBody>
          </p:sp>
          <p:sp>
            <p:nvSpPr>
              <p:cNvPr id="54" name="六边形 53"/>
              <p:cNvSpPr/>
              <p:nvPr/>
            </p:nvSpPr>
            <p:spPr>
              <a:xfrm>
                <a:off x="3927412" y="3740406"/>
                <a:ext cx="1712976" cy="1476884"/>
              </a:xfrm>
              <a:prstGeom prst="hexagon">
                <a:avLst>
                  <a:gd fmla="val 25000" name="adj"/>
                  <a:gd fmla="val 115470" name="vf"/>
                </a:avLst>
              </a:prstGeom>
              <a:solidFill>
                <a:schemeClr val="bg1">
                  <a:lumMod val="95000"/>
                  <a:alpha val="90000"/>
                </a:schemeClr>
              </a:solid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55" name="六边形 54"/>
              <p:cNvSpPr/>
              <p:nvPr/>
            </p:nvSpPr>
            <p:spPr>
              <a:xfrm>
                <a:off x="4268439" y="4994466"/>
                <a:ext cx="200558" cy="172855"/>
              </a:xfrm>
              <a:prstGeom prst="hexagon">
                <a:avLst>
                  <a:gd fmla="val 25000" name="adj"/>
                  <a:gd fmla="val 115470" name="vf"/>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6" name="任意多边形 55"/>
              <p:cNvSpPr/>
              <p:nvPr/>
            </p:nvSpPr>
            <p:spPr>
              <a:xfrm>
                <a:off x="1008647" y="2122272"/>
                <a:ext cx="1712976" cy="1476884"/>
              </a:xfrm>
              <a:custGeom>
                <a:gdLst>
                  <a:gd fmla="*/ 0 w 1712976" name="connsiteX0"/>
                  <a:gd fmla="*/ 738442 h 1476884" name="connsiteY0"/>
                  <a:gd fmla="*/ 369221 w 1712976" name="connsiteX1"/>
                  <a:gd fmla="*/ 0 h 1476884" name="connsiteY1"/>
                  <a:gd fmla="*/ 1343755 w 1712976" name="connsiteX2"/>
                  <a:gd fmla="*/ 0 h 1476884" name="connsiteY2"/>
                  <a:gd fmla="*/ 1712976 w 1712976" name="connsiteX3"/>
                  <a:gd fmla="*/ 738442 h 1476884" name="connsiteY3"/>
                  <a:gd fmla="*/ 1343755 w 1712976" name="connsiteX4"/>
                  <a:gd fmla="*/ 1476884 h 1476884" name="connsiteY4"/>
                  <a:gd fmla="*/ 369221 w 1712976" name="connsiteX5"/>
                  <a:gd fmla="*/ 1476884 h 1476884" name="connsiteY5"/>
                  <a:gd fmla="*/ 0 w 1712976" name="connsiteX6"/>
                  <a:gd fmla="*/ 738442 h 147688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6884" w="1712976">
                    <a:moveTo>
                      <a:pt x="0" y="738442"/>
                    </a:moveTo>
                    <a:lnTo>
                      <a:pt x="369221" y="0"/>
                    </a:lnTo>
                    <a:lnTo>
                      <a:pt x="1343755" y="0"/>
                    </a:lnTo>
                    <a:lnTo>
                      <a:pt x="1712976" y="738442"/>
                    </a:lnTo>
                    <a:lnTo>
                      <a:pt x="1343755" y="1476884"/>
                    </a:lnTo>
                    <a:lnTo>
                      <a:pt x="369221" y="1476884"/>
                    </a:lnTo>
                    <a:lnTo>
                      <a:pt x="0" y="738442"/>
                    </a:lnTo>
                    <a:close/>
                  </a:path>
                </a:pathLst>
              </a:custGeom>
              <a:solidFill>
                <a:srgbClr val="CF6D5D"/>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79985" lIns="265822" numCol="1" rIns="265822" spcCol="1270" spcFirstLastPara="0" tIns="279985" vert="horz" wrap="square">
                <a:noAutofit/>
              </a:bodyPr>
              <a:lstStyle/>
              <a:p>
                <a:pPr algn="ctr" defTabSz="1778000" lvl="0">
                  <a:lnSpc>
                    <a:spcPct val="90000"/>
                  </a:lnSpc>
                  <a:spcBef>
                    <a:spcPct val="0"/>
                  </a:spcBef>
                  <a:spcAft>
                    <a:spcPct val="35000"/>
                  </a:spcAft>
                </a:pPr>
                <a:endParaRPr altLang="en-US" kern="1200" lang="zh-CN" sz="4000"/>
              </a:p>
            </p:txBody>
          </p:sp>
          <p:sp>
            <p:nvSpPr>
              <p:cNvPr id="57" name="六边形 56"/>
              <p:cNvSpPr/>
              <p:nvPr/>
            </p:nvSpPr>
            <p:spPr>
              <a:xfrm>
                <a:off x="2174361" y="3399735"/>
                <a:ext cx="200558" cy="172855"/>
              </a:xfrm>
              <a:prstGeom prst="hexagon">
                <a:avLst>
                  <a:gd fmla="val 25000" name="adj"/>
                  <a:gd fmla="val 115470" name="vf"/>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58" name="六边形 57"/>
              <p:cNvSpPr/>
              <p:nvPr/>
            </p:nvSpPr>
            <p:spPr>
              <a:xfrm>
                <a:off x="2468029" y="1315351"/>
                <a:ext cx="1712976" cy="1476884"/>
              </a:xfrm>
              <a:prstGeom prst="hexagon">
                <a:avLst>
                  <a:gd fmla="val 25000" name="adj"/>
                  <a:gd fmla="val 115470" name="vf"/>
                </a:avLst>
              </a:prstGeom>
              <a:solidFill>
                <a:schemeClr val="bg1">
                  <a:lumMod val="95000"/>
                </a:schemeClr>
              </a:solidFill>
              <a:ln>
                <a:solidFill>
                  <a:srgbClr val="CF6D5D"/>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59" name="六边形 58"/>
              <p:cNvSpPr/>
              <p:nvPr/>
            </p:nvSpPr>
            <p:spPr>
              <a:xfrm>
                <a:off x="2819159" y="2580579"/>
                <a:ext cx="200558" cy="172855"/>
              </a:xfrm>
              <a:prstGeom prst="hexagon">
                <a:avLst>
                  <a:gd fmla="val 25000" name="adj"/>
                  <a:gd fmla="val 115470" name="vf"/>
                </a:avLst>
              </a:prstGeom>
              <a:ln>
                <a:solidFill>
                  <a:srgbClr val="CF6D5D"/>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grpSp>
        <p:sp>
          <p:nvSpPr>
            <p:cNvPr id="60" name="矩形 59"/>
            <p:cNvSpPr/>
            <p:nvPr/>
          </p:nvSpPr>
          <p:spPr>
            <a:xfrm>
              <a:off x="6261859" y="2111765"/>
              <a:ext cx="1605280" cy="518160"/>
            </a:xfrm>
            <a:prstGeom prst="rect">
              <a:avLst/>
            </a:prstGeom>
          </p:spPr>
          <p:txBody>
            <a:bodyPr wrap="none">
              <a:spAutoFit/>
            </a:bodyPr>
            <a:lstStyle/>
            <a:p>
              <a:pPr algn="ctr"/>
              <a:r>
                <a:rPr altLang="en-US" lang="zh-CN" smtClean="0" sz="2800">
                  <a:solidFill>
                    <a:schemeClr val="bg2">
                      <a:lumMod val="25000"/>
                    </a:schemeClr>
                  </a:solidFill>
                  <a:latin charset="-122" panose="02000000000000000000" pitchFamily="2" typeface="方正清刻本悦宋简体"/>
                  <a:ea charset="-122" panose="02000000000000000000" pitchFamily="2" typeface="方正清刻本悦宋简体"/>
                </a:rPr>
                <a:t>键入文字</a:t>
              </a:r>
            </a:p>
          </p:txBody>
        </p:sp>
        <p:sp>
          <p:nvSpPr>
            <p:cNvPr id="73" name="矩形 72"/>
            <p:cNvSpPr/>
            <p:nvPr/>
          </p:nvSpPr>
          <p:spPr>
            <a:xfrm>
              <a:off x="8046306" y="5072755"/>
              <a:ext cx="1605280" cy="518160"/>
            </a:xfrm>
            <a:prstGeom prst="rect">
              <a:avLst/>
            </a:prstGeom>
          </p:spPr>
          <p:txBody>
            <a:bodyPr wrap="none">
              <a:spAutoFit/>
            </a:bodyPr>
            <a:lstStyle/>
            <a:p>
              <a:pPr algn="ctr"/>
              <a:r>
                <a:rPr altLang="en-US" lang="zh-CN" smtClean="0" sz="2800">
                  <a:solidFill>
                    <a:schemeClr val="bg2">
                      <a:lumMod val="25000"/>
                    </a:schemeClr>
                  </a:solidFill>
                  <a:latin charset="-122" panose="02000000000000000000" pitchFamily="2" typeface="方正清刻本悦宋简体"/>
                  <a:ea charset="-122" panose="02000000000000000000" pitchFamily="2" typeface="方正清刻本悦宋简体"/>
                </a:rPr>
                <a:t>键入文字</a:t>
              </a:r>
            </a:p>
          </p:txBody>
        </p:sp>
        <p:sp>
          <p:nvSpPr>
            <p:cNvPr id="74" name="矩形 73"/>
            <p:cNvSpPr/>
            <p:nvPr/>
          </p:nvSpPr>
          <p:spPr>
            <a:xfrm>
              <a:off x="4408637" y="3104485"/>
              <a:ext cx="1605280" cy="518160"/>
            </a:xfrm>
            <a:prstGeom prst="rect">
              <a:avLst/>
            </a:prstGeom>
          </p:spPr>
          <p:txBody>
            <a:bodyPr wrap="none">
              <a:spAutoFit/>
            </a:bodyPr>
            <a:lstStyle/>
            <a:p>
              <a:pPr algn="ctr"/>
              <a:r>
                <a:rPr altLang="en-US" lang="zh-CN" smtClean="0" sz="2800">
                  <a:solidFill>
                    <a:schemeClr val="bg1"/>
                  </a:solidFill>
                  <a:latin charset="-122" panose="02000000000000000000" pitchFamily="2" typeface="方正清刻本悦宋简体"/>
                  <a:ea charset="-122" panose="02000000000000000000" pitchFamily="2" typeface="方正清刻本悦宋简体"/>
                </a:rPr>
                <a:t>键入文字</a:t>
              </a:r>
            </a:p>
          </p:txBody>
        </p:sp>
        <p:sp>
          <p:nvSpPr>
            <p:cNvPr id="75" name="矩形 74"/>
            <p:cNvSpPr/>
            <p:nvPr/>
          </p:nvSpPr>
          <p:spPr>
            <a:xfrm>
              <a:off x="4404118" y="5055048"/>
              <a:ext cx="1605280" cy="518160"/>
            </a:xfrm>
            <a:prstGeom prst="rect">
              <a:avLst/>
            </a:prstGeom>
          </p:spPr>
          <p:txBody>
            <a:bodyPr wrap="none">
              <a:spAutoFit/>
            </a:bodyPr>
            <a:lstStyle/>
            <a:p>
              <a:pPr algn="ctr"/>
              <a:r>
                <a:rPr altLang="en-US" lang="zh-CN" smtClean="0" sz="2800">
                  <a:solidFill>
                    <a:schemeClr val="bg1"/>
                  </a:solidFill>
                  <a:latin charset="-122" panose="02000000000000000000" pitchFamily="2" typeface="方正清刻本悦宋简体"/>
                  <a:ea charset="-122" panose="02000000000000000000" pitchFamily="2" typeface="方正清刻本悦宋简体"/>
                </a:rPr>
                <a:t>键入文字</a:t>
              </a:r>
            </a:p>
          </p:txBody>
        </p:sp>
      </p:grpSp>
    </p:spTree>
    <p:extLst>
      <p:ext uri="{BB962C8B-B14F-4D97-AF65-F5344CB8AC3E}">
        <p14:creationId val="1713027064"/>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58417" y="554344"/>
            <a:ext cx="6116071" cy="697725"/>
            <a:chOff x="-258417" y="554344"/>
            <a:chExt cx="6116071" cy="697725"/>
          </a:xfrm>
        </p:grpSpPr>
        <p:grpSp>
          <p:nvGrpSpPr>
            <p:cNvPr id="3" name="组合 2"/>
            <p:cNvGrpSpPr/>
            <p:nvPr/>
          </p:nvGrpSpPr>
          <p:grpSpPr>
            <a:xfrm>
              <a:off x="298174" y="554344"/>
              <a:ext cx="5559480" cy="697724"/>
              <a:chOff x="4986600" y="1039001"/>
              <a:chExt cx="5559480" cy="697724"/>
            </a:xfrm>
          </p:grpSpPr>
          <p:grpSp>
            <p:nvGrpSpPr>
              <p:cNvPr id="5" name="组合 4"/>
              <p:cNvGrpSpPr/>
              <p:nvPr/>
            </p:nvGrpSpPr>
            <p:grpSpPr>
              <a:xfrm>
                <a:off x="4986600" y="1039001"/>
                <a:ext cx="5559480" cy="697724"/>
                <a:chOff x="4758000" y="1859597"/>
                <a:chExt cx="555948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857390" y="1993467"/>
                  <a:ext cx="480060" cy="646156"/>
                </a:xfrm>
                <a:prstGeom prst="rect">
                  <a:avLst/>
                </a:prstGeom>
                <a:noFill/>
              </p:spPr>
              <p:txBody>
                <a:bodyPr rtlCol="0" wrap="square">
                  <a:spAutoFit/>
                </a:bodyPr>
                <a:lstStyle/>
                <a:p>
                  <a:r>
                    <a:rPr altLang="zh-CN" lang="en-US" smtClean="0" sz="3000">
                      <a:solidFill>
                        <a:schemeClr val="bg1"/>
                      </a:solidFill>
                      <a:latin charset="-128" panose="020b0604030504040204" pitchFamily="34" typeface="Meiryo"/>
                      <a:ea charset="-128" panose="020b0604030504040204" pitchFamily="34" typeface="Meiryo"/>
                    </a:rPr>
                    <a:t>1</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4228202" y="1785489"/>
            <a:ext cx="1627272" cy="3839023"/>
            <a:chOff x="4228202" y="1785489"/>
            <a:chExt cx="1627272" cy="3839023"/>
          </a:xfrm>
        </p:grpSpPr>
        <p:sp>
          <p:nvSpPr>
            <p:cNvPr id="15" name="任意多边形 14"/>
            <p:cNvSpPr/>
            <p:nvPr/>
          </p:nvSpPr>
          <p:spPr>
            <a:xfrm>
              <a:off x="4228202" y="1785489"/>
              <a:ext cx="1627272" cy="3839023"/>
            </a:xfrm>
            <a:custGeom>
              <a:gdLst>
                <a:gd fmla="*/ 0 w 1986359" name="connsiteX0"/>
                <a:gd fmla="*/ 198636 h 5418667" name="connsiteY0"/>
                <a:gd fmla="*/ 198636 w 1986359" name="connsiteX1"/>
                <a:gd fmla="*/ 0 h 5418667" name="connsiteY1"/>
                <a:gd fmla="*/ 1787723 w 1986359" name="connsiteX2"/>
                <a:gd fmla="*/ 0 h 5418667" name="connsiteY2"/>
                <a:gd fmla="*/ 1986359 w 1986359" name="connsiteX3"/>
                <a:gd fmla="*/ 198636 h 5418667" name="connsiteY3"/>
                <a:gd fmla="*/ 1986359 w 1986359" name="connsiteX4"/>
                <a:gd fmla="*/ 5220031 h 5418667" name="connsiteY4"/>
                <a:gd fmla="*/ 1787723 w 1986359" name="connsiteX5"/>
                <a:gd fmla="*/ 5418667 h 5418667" name="connsiteY5"/>
                <a:gd fmla="*/ 198636 w 1986359" name="connsiteX6"/>
                <a:gd fmla="*/ 5418667 h 5418667" name="connsiteY6"/>
                <a:gd fmla="*/ 0 w 1986359" name="connsiteX7"/>
                <a:gd fmla="*/ 5220031 h 5418667" name="connsiteY7"/>
                <a:gd fmla="*/ 0 w 1986359" name="connsiteX8"/>
                <a:gd fmla="*/ 198636 h 54186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418667" w="1986358">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81685D"/>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403775" lIns="320040" numCol="1" rIns="320040" spcCol="1270" spcFirstLastPara="0" tIns="2487506" vert="horz" wrap="square">
              <a:noAutofit/>
            </a:bodyPr>
            <a:lstStyle/>
            <a:p>
              <a:pPr algn="ctr" defTabSz="2000250" lvl="0">
                <a:lnSpc>
                  <a:spcPct val="90000"/>
                </a:lnSpc>
                <a:spcBef>
                  <a:spcPct val="0"/>
                </a:spcBef>
                <a:spcAft>
                  <a:spcPct val="35000"/>
                </a:spcAft>
              </a:pPr>
              <a:endParaRPr altLang="en-US" kern="1200" lang="zh-CN" sz="4500"/>
            </a:p>
          </p:txBody>
        </p:sp>
        <p:sp>
          <p:nvSpPr>
            <p:cNvPr id="16" name="椭圆 15"/>
            <p:cNvSpPr/>
            <p:nvPr/>
          </p:nvSpPr>
          <p:spPr>
            <a:xfrm>
              <a:off x="4527038" y="2244907"/>
              <a:ext cx="1029600" cy="1029600"/>
            </a:xfrm>
            <a:prstGeom prst="ellipse">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2" name="文本框 31"/>
            <p:cNvSpPr txBox="1"/>
            <p:nvPr/>
          </p:nvSpPr>
          <p:spPr>
            <a:xfrm>
              <a:off x="4377620" y="3797061"/>
              <a:ext cx="1328436" cy="1371600"/>
            </a:xfrm>
            <a:prstGeom prst="rect">
              <a:avLst/>
            </a:prstGeom>
            <a:noFill/>
          </p:spPr>
          <p:txBody>
            <a:bodyPr rtlCol="0" wrap="square">
              <a:spAutoFit/>
            </a:bodyPr>
            <a:lstStyle/>
            <a:p>
              <a:r>
                <a:rPr altLang="en-US" lang="zh-CN" sz="2800">
                  <a:solidFill>
                    <a:schemeClr val="bg1"/>
                  </a:solidFill>
                  <a:latin charset="-122" pitchFamily="34" typeface="微软雅黑"/>
                  <a:ea charset="-122" pitchFamily="34" typeface="微软雅黑"/>
                </a:rPr>
                <a:t>键入这里输入关键词</a:t>
              </a:r>
            </a:p>
          </p:txBody>
        </p:sp>
      </p:grpSp>
      <p:grpSp>
        <p:nvGrpSpPr>
          <p:cNvPr id="47" name="组合 46"/>
          <p:cNvGrpSpPr/>
          <p:nvPr/>
        </p:nvGrpSpPr>
        <p:grpSpPr>
          <a:xfrm>
            <a:off x="6402876" y="1785489"/>
            <a:ext cx="1627272" cy="3839023"/>
            <a:chOff x="6402876" y="1785489"/>
            <a:chExt cx="1627272" cy="3839023"/>
          </a:xfrm>
        </p:grpSpPr>
        <p:sp>
          <p:nvSpPr>
            <p:cNvPr id="17" name="任意多边形 16"/>
            <p:cNvSpPr/>
            <p:nvPr/>
          </p:nvSpPr>
          <p:spPr>
            <a:xfrm>
              <a:off x="6402876" y="1785489"/>
              <a:ext cx="1627272" cy="3839023"/>
            </a:xfrm>
            <a:custGeom>
              <a:gdLst>
                <a:gd fmla="*/ 0 w 1986359" name="connsiteX0"/>
                <a:gd fmla="*/ 198636 h 5418667" name="connsiteY0"/>
                <a:gd fmla="*/ 198636 w 1986359" name="connsiteX1"/>
                <a:gd fmla="*/ 0 h 5418667" name="connsiteY1"/>
                <a:gd fmla="*/ 1787723 w 1986359" name="connsiteX2"/>
                <a:gd fmla="*/ 0 h 5418667" name="connsiteY2"/>
                <a:gd fmla="*/ 1986359 w 1986359" name="connsiteX3"/>
                <a:gd fmla="*/ 198636 h 5418667" name="connsiteY3"/>
                <a:gd fmla="*/ 1986359 w 1986359" name="connsiteX4"/>
                <a:gd fmla="*/ 5220031 h 5418667" name="connsiteY4"/>
                <a:gd fmla="*/ 1787723 w 1986359" name="connsiteX5"/>
                <a:gd fmla="*/ 5418667 h 5418667" name="connsiteY5"/>
                <a:gd fmla="*/ 198636 w 1986359" name="connsiteX6"/>
                <a:gd fmla="*/ 5418667 h 5418667" name="connsiteY6"/>
                <a:gd fmla="*/ 0 w 1986359" name="connsiteX7"/>
                <a:gd fmla="*/ 5220031 h 5418667" name="connsiteY7"/>
                <a:gd fmla="*/ 0 w 1986359" name="connsiteX8"/>
                <a:gd fmla="*/ 198636 h 54186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418667" w="1986358">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A79085"/>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403775" lIns="320040" numCol="1" rIns="320040" spcCol="1270" spcFirstLastPara="0" tIns="2487506" vert="horz" wrap="square">
              <a:noAutofit/>
            </a:bodyPr>
            <a:lstStyle/>
            <a:p>
              <a:pPr algn="ctr" defTabSz="2000250" lvl="0">
                <a:lnSpc>
                  <a:spcPct val="90000"/>
                </a:lnSpc>
                <a:spcBef>
                  <a:spcPct val="0"/>
                </a:spcBef>
                <a:spcAft>
                  <a:spcPct val="35000"/>
                </a:spcAft>
              </a:pPr>
              <a:endParaRPr altLang="en-US" kern="1200" lang="zh-CN" sz="4500"/>
            </a:p>
          </p:txBody>
        </p:sp>
        <p:sp>
          <p:nvSpPr>
            <p:cNvPr id="18" name="椭圆 17"/>
            <p:cNvSpPr/>
            <p:nvPr/>
          </p:nvSpPr>
          <p:spPr>
            <a:xfrm>
              <a:off x="6702043" y="2276475"/>
              <a:ext cx="1029600" cy="1029600"/>
            </a:xfrm>
            <a:prstGeom prst="ellipse">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3" name="文本框 32"/>
            <p:cNvSpPr txBox="1"/>
            <p:nvPr/>
          </p:nvSpPr>
          <p:spPr>
            <a:xfrm>
              <a:off x="6552292" y="3797061"/>
              <a:ext cx="1328436" cy="1371600"/>
            </a:xfrm>
            <a:prstGeom prst="rect">
              <a:avLst/>
            </a:prstGeom>
            <a:noFill/>
          </p:spPr>
          <p:txBody>
            <a:bodyPr rtlCol="0" wrap="square">
              <a:spAutoFit/>
            </a:bodyPr>
            <a:lstStyle/>
            <a:p>
              <a:r>
                <a:rPr altLang="en-US" lang="zh-CN" sz="2800">
                  <a:solidFill>
                    <a:schemeClr val="bg1"/>
                  </a:solidFill>
                  <a:latin charset="-122" pitchFamily="34" typeface="微软雅黑"/>
                  <a:ea charset="-122" pitchFamily="34" typeface="微软雅黑"/>
                </a:rPr>
                <a:t>键入这里输入关键词</a:t>
              </a:r>
            </a:p>
          </p:txBody>
        </p:sp>
      </p:grpSp>
      <p:grpSp>
        <p:nvGrpSpPr>
          <p:cNvPr id="48" name="组合 47"/>
          <p:cNvGrpSpPr/>
          <p:nvPr/>
        </p:nvGrpSpPr>
        <p:grpSpPr>
          <a:xfrm>
            <a:off x="8577549" y="1785489"/>
            <a:ext cx="1627272" cy="3839023"/>
            <a:chOff x="8577549" y="1785489"/>
            <a:chExt cx="1627272" cy="3839023"/>
          </a:xfrm>
        </p:grpSpPr>
        <p:sp>
          <p:nvSpPr>
            <p:cNvPr id="19" name="任意多边形 18"/>
            <p:cNvSpPr/>
            <p:nvPr/>
          </p:nvSpPr>
          <p:spPr>
            <a:xfrm>
              <a:off x="8577549" y="1785489"/>
              <a:ext cx="1627272" cy="3839023"/>
            </a:xfrm>
            <a:custGeom>
              <a:gdLst>
                <a:gd fmla="*/ 0 w 1986359" name="connsiteX0"/>
                <a:gd fmla="*/ 198636 h 5418667" name="connsiteY0"/>
                <a:gd fmla="*/ 198636 w 1986359" name="connsiteX1"/>
                <a:gd fmla="*/ 0 h 5418667" name="connsiteY1"/>
                <a:gd fmla="*/ 1787723 w 1986359" name="connsiteX2"/>
                <a:gd fmla="*/ 0 h 5418667" name="connsiteY2"/>
                <a:gd fmla="*/ 1986359 w 1986359" name="connsiteX3"/>
                <a:gd fmla="*/ 198636 h 5418667" name="connsiteY3"/>
                <a:gd fmla="*/ 1986359 w 1986359" name="connsiteX4"/>
                <a:gd fmla="*/ 5220031 h 5418667" name="connsiteY4"/>
                <a:gd fmla="*/ 1787723 w 1986359" name="connsiteX5"/>
                <a:gd fmla="*/ 5418667 h 5418667" name="connsiteY5"/>
                <a:gd fmla="*/ 198636 w 1986359" name="connsiteX6"/>
                <a:gd fmla="*/ 5418667 h 5418667" name="connsiteY6"/>
                <a:gd fmla="*/ 0 w 1986359" name="connsiteX7"/>
                <a:gd fmla="*/ 5220031 h 5418667" name="connsiteY7"/>
                <a:gd fmla="*/ 0 w 1986359" name="connsiteX8"/>
                <a:gd fmla="*/ 198636 h 54186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418667" w="1986358">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BEAEA6"/>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1403775" lIns="320040" numCol="1" rIns="320040" spcCol="1270" spcFirstLastPara="0" tIns="2487506" vert="horz" wrap="square">
              <a:noAutofit/>
            </a:bodyPr>
            <a:lstStyle/>
            <a:p>
              <a:pPr algn="ctr" defTabSz="2000250" lvl="0">
                <a:lnSpc>
                  <a:spcPct val="90000"/>
                </a:lnSpc>
                <a:spcBef>
                  <a:spcPct val="0"/>
                </a:spcBef>
                <a:spcAft>
                  <a:spcPct val="35000"/>
                </a:spcAft>
              </a:pPr>
              <a:endParaRPr altLang="en-US" kern="1200" lang="zh-CN" sz="4500"/>
            </a:p>
          </p:txBody>
        </p:sp>
        <p:sp>
          <p:nvSpPr>
            <p:cNvPr id="20" name="椭圆 19"/>
            <p:cNvSpPr/>
            <p:nvPr/>
          </p:nvSpPr>
          <p:spPr>
            <a:xfrm>
              <a:off x="8876716" y="2276475"/>
              <a:ext cx="1029600" cy="1029600"/>
            </a:xfrm>
            <a:prstGeom prst="ellipse">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4" name="文本框 33"/>
            <p:cNvSpPr txBox="1"/>
            <p:nvPr/>
          </p:nvSpPr>
          <p:spPr>
            <a:xfrm>
              <a:off x="8726967" y="3797061"/>
              <a:ext cx="1328436" cy="1371600"/>
            </a:xfrm>
            <a:prstGeom prst="rect">
              <a:avLst/>
            </a:prstGeom>
            <a:noFill/>
          </p:spPr>
          <p:txBody>
            <a:bodyPr rtlCol="0" wrap="square">
              <a:spAutoFit/>
            </a:bodyPr>
            <a:lstStyle/>
            <a:p>
              <a:r>
                <a:rPr altLang="en-US" lang="zh-CN" sz="2800">
                  <a:solidFill>
                    <a:schemeClr val="bg1"/>
                  </a:solidFill>
                  <a:latin charset="-122" pitchFamily="34" typeface="微软雅黑"/>
                  <a:ea charset="-122" pitchFamily="34" typeface="微软雅黑"/>
                </a:rPr>
                <a:t>键入这里输入关键词</a:t>
              </a:r>
            </a:p>
          </p:txBody>
        </p:sp>
      </p:grpSp>
      <p:grpSp>
        <p:nvGrpSpPr>
          <p:cNvPr id="45" name="组合 44"/>
          <p:cNvGrpSpPr/>
          <p:nvPr/>
        </p:nvGrpSpPr>
        <p:grpSpPr>
          <a:xfrm>
            <a:off x="2053528" y="1785489"/>
            <a:ext cx="1627272" cy="3839023"/>
            <a:chOff x="2053528" y="1785489"/>
            <a:chExt cx="1627272" cy="3839023"/>
          </a:xfrm>
        </p:grpSpPr>
        <p:sp>
          <p:nvSpPr>
            <p:cNvPr id="13" name="任意多边形 12"/>
            <p:cNvSpPr/>
            <p:nvPr/>
          </p:nvSpPr>
          <p:spPr>
            <a:xfrm>
              <a:off x="2053528" y="1785489"/>
              <a:ext cx="1627272" cy="3839023"/>
            </a:xfrm>
            <a:custGeom>
              <a:gdLst>
                <a:gd fmla="*/ 0 w 1986359" name="connsiteX0"/>
                <a:gd fmla="*/ 198636 h 5418667" name="connsiteY0"/>
                <a:gd fmla="*/ 198636 w 1986359" name="connsiteX1"/>
                <a:gd fmla="*/ 0 h 5418667" name="connsiteY1"/>
                <a:gd fmla="*/ 1787723 w 1986359" name="connsiteX2"/>
                <a:gd fmla="*/ 0 h 5418667" name="connsiteY2"/>
                <a:gd fmla="*/ 1986359 w 1986359" name="connsiteX3"/>
                <a:gd fmla="*/ 198636 h 5418667" name="connsiteY3"/>
                <a:gd fmla="*/ 1986359 w 1986359" name="connsiteX4"/>
                <a:gd fmla="*/ 5220031 h 5418667" name="connsiteY4"/>
                <a:gd fmla="*/ 1787723 w 1986359" name="connsiteX5"/>
                <a:gd fmla="*/ 5418667 h 5418667" name="connsiteY5"/>
                <a:gd fmla="*/ 198636 w 1986359" name="connsiteX6"/>
                <a:gd fmla="*/ 5418667 h 5418667" name="connsiteY6"/>
                <a:gd fmla="*/ 0 w 1986359" name="connsiteX7"/>
                <a:gd fmla="*/ 5220031 h 5418667" name="connsiteY7"/>
                <a:gd fmla="*/ 0 w 1986359" name="connsiteX8"/>
                <a:gd fmla="*/ 198636 h 541866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418667" w="1986358">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5B4A42"/>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4" name="椭圆 13"/>
            <p:cNvSpPr/>
            <p:nvPr/>
          </p:nvSpPr>
          <p:spPr>
            <a:xfrm>
              <a:off x="2352364" y="2276475"/>
              <a:ext cx="1029600" cy="1029600"/>
            </a:xfrm>
            <a:prstGeom prst="ellipse">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31" name="文本框 30"/>
            <p:cNvSpPr txBox="1"/>
            <p:nvPr/>
          </p:nvSpPr>
          <p:spPr>
            <a:xfrm>
              <a:off x="2202946" y="3797061"/>
              <a:ext cx="1328436" cy="1371600"/>
            </a:xfrm>
            <a:prstGeom prst="rect">
              <a:avLst/>
            </a:prstGeom>
            <a:noFill/>
          </p:spPr>
          <p:txBody>
            <a:bodyPr rtlCol="0" wrap="square">
              <a:spAutoFit/>
            </a:bodyPr>
            <a:lstStyle/>
            <a:p>
              <a:r>
                <a:rPr altLang="en-US" lang="zh-CN" sz="2800">
                  <a:solidFill>
                    <a:schemeClr val="bg1"/>
                  </a:solidFill>
                  <a:latin charset="-122" pitchFamily="34" typeface="微软雅黑"/>
                  <a:ea charset="-122" pitchFamily="34" typeface="微软雅黑"/>
                </a:rPr>
                <a:t>键入这里输入关键词</a:t>
              </a:r>
            </a:p>
          </p:txBody>
        </p:sp>
        <p:sp>
          <p:nvSpPr>
            <p:cNvPr id="39" name="Freeform 9"/>
            <p:cNvSpPr>
              <a:spLocks noEditPoints="1"/>
            </p:cNvSpPr>
            <p:nvPr/>
          </p:nvSpPr>
          <p:spPr bwMode="black">
            <a:xfrm rot="16200000">
              <a:off x="2623551" y="2547663"/>
              <a:ext cx="487226" cy="487226"/>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grpSp>
      <p:sp>
        <p:nvSpPr>
          <p:cNvPr id="40" name="Freeform 9"/>
          <p:cNvSpPr>
            <a:spLocks noEditPoints="1"/>
          </p:cNvSpPr>
          <p:nvPr/>
        </p:nvSpPr>
        <p:spPr bwMode="black">
          <a:xfrm>
            <a:off x="4798225" y="2547661"/>
            <a:ext cx="487226" cy="487226"/>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sp>
        <p:nvSpPr>
          <p:cNvPr id="41" name="Freeform 9"/>
          <p:cNvSpPr>
            <a:spLocks noEditPoints="1"/>
          </p:cNvSpPr>
          <p:nvPr/>
        </p:nvSpPr>
        <p:spPr bwMode="black">
          <a:xfrm rot="5400000">
            <a:off x="6972899" y="2547661"/>
            <a:ext cx="487226" cy="487226"/>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sp>
        <p:nvSpPr>
          <p:cNvPr id="42" name="Freeform 9"/>
          <p:cNvSpPr>
            <a:spLocks noEditPoints="1"/>
          </p:cNvSpPr>
          <p:nvPr/>
        </p:nvSpPr>
        <p:spPr bwMode="black">
          <a:xfrm rot="10800000">
            <a:off x="9147573" y="2547661"/>
            <a:ext cx="487226" cy="487226"/>
          </a:xfrm>
          <a:custGeom>
            <a:gdLst>
              <a:gd fmla="*/ 88 w 149" name="T0"/>
              <a:gd fmla="*/ 67 h 149" name="T1"/>
              <a:gd fmla="*/ 65 w 149" name="T2"/>
              <a:gd fmla="*/ 46 h 149" name="T3"/>
              <a:gd fmla="*/ 84 w 149" name="T4"/>
              <a:gd fmla="*/ 46 h 149" name="T5"/>
              <a:gd fmla="*/ 115 w 149" name="T6"/>
              <a:gd fmla="*/ 75 h 149" name="T7"/>
              <a:gd fmla="*/ 84 w 149" name="T8"/>
              <a:gd fmla="*/ 104 h 149" name="T9"/>
              <a:gd fmla="*/ 65 w 149" name="T10"/>
              <a:gd fmla="*/ 104 h 149" name="T11"/>
              <a:gd fmla="*/ 88 w 149" name="T12"/>
              <a:gd fmla="*/ 82 h 149" name="T13"/>
              <a:gd fmla="*/ 36 w 149" name="T14"/>
              <a:gd fmla="*/ 82 h 149" name="T15"/>
              <a:gd fmla="*/ 36 w 149" name="T16"/>
              <a:gd fmla="*/ 67 h 149" name="T17"/>
              <a:gd fmla="*/ 88 w 149" name="T18"/>
              <a:gd fmla="*/ 67 h 149" name="T19"/>
              <a:gd fmla="*/ 74 w 149" name="T20"/>
              <a:gd fmla="*/ 9 h 149" name="T21"/>
              <a:gd fmla="*/ 140 w 149" name="T22"/>
              <a:gd fmla="*/ 75 h 149" name="T23"/>
              <a:gd fmla="*/ 74 w 149" name="T24"/>
              <a:gd fmla="*/ 140 h 149" name="T25"/>
              <a:gd fmla="*/ 9 w 149" name="T26"/>
              <a:gd fmla="*/ 75 h 149" name="T27"/>
              <a:gd fmla="*/ 74 w 149" name="T28"/>
              <a:gd fmla="*/ 9 h 149" name="T29"/>
              <a:gd fmla="*/ 74 w 149" name="T30"/>
              <a:gd fmla="*/ 0 h 149" name="T31"/>
              <a:gd fmla="*/ 0 w 149" name="T32"/>
              <a:gd fmla="*/ 75 h 149" name="T33"/>
              <a:gd fmla="*/ 74 w 149" name="T34"/>
              <a:gd fmla="*/ 149 h 149" name="T35"/>
              <a:gd fmla="*/ 149 w 149" name="T36"/>
              <a:gd fmla="*/ 75 h 149" name="T37"/>
              <a:gd fmla="*/ 74 w 149" name="T38"/>
              <a:gd fmla="*/ 0 h 1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9" w="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5B4A42">
              <a:alpha val="94000"/>
            </a:srgbClr>
          </a:solidFill>
          <a:ln algn="ctr" cap="flat" cmpd="sng" w="12700">
            <a:noFill/>
            <a:prstDash val="solid"/>
            <a:miter lim="800000"/>
            <a:headEnd len="med" type="none" w="med"/>
            <a:tailEnd len="med" type="none" w="med"/>
          </a:ln>
          <a:effectLst/>
          <a:extLst/>
        </p:spPr>
        <p:txBody>
          <a:bodyPr anchor="ctr" anchorCtr="0" bIns="146304" compatLnSpc="1" forceAA="0" fromWordArt="0" horzOverflow="overflow" lIns="548640" numCol="1" rIns="0" rot="0" rtlCol="0" spcCol="0" spcFirstLastPara="0" tIns="146304" vert="horz" vertOverflow="overflow" wrap="square">
            <a:prstTxWarp prst="textNoShape">
              <a:avLst/>
            </a:prstTxWarp>
            <a:noAutofit/>
          </a:bodyPr>
          <a:lstStyle/>
          <a:p>
            <a:pPr defTabSz="914400" eaLnBrk="1" fontAlgn="auto" hangingPunct="1" indent="0" latinLnBrk="0" lvl="0" marL="0" marR="0">
              <a:lnSpc>
                <a:spcPct val="100000"/>
              </a:lnSpc>
              <a:spcBef>
                <a:spcPct val="0"/>
              </a:spcBef>
              <a:spcAft>
                <a:spcPct val="0"/>
              </a:spcAft>
              <a:buClrTx/>
              <a:buSzTx/>
              <a:buFontTx/>
              <a:buNone/>
              <a:defRPr/>
            </a:pPr>
            <a:endParaRPr b="1" baseline="0" cap="none" i="0" kern="0" kumimoji="0" lang="en-US" noProof="0" normalizeH="0" spc="0" strike="noStrike" sz="1800" u="none">
              <a:ln>
                <a:noFill/>
              </a:ln>
              <a:gradFill>
                <a:gsLst>
                  <a:gs pos="0">
                    <a:srgbClr val="FFFFFF"/>
                  </a:gs>
                  <a:gs pos="100000">
                    <a:srgbClr val="FFFFFF"/>
                  </a:gs>
                </a:gsLst>
                <a:lin ang="5400000" scaled="0"/>
              </a:gradFill>
              <a:effectLst/>
              <a:uLnTx/>
              <a:uFillTx/>
              <a:latin panose="020f0302020204030204" typeface="Calibri Light"/>
            </a:endParaRPr>
          </a:p>
        </p:txBody>
      </p:sp>
    </p:spTree>
    <p:extLst>
      <p:ext uri="{BB962C8B-B14F-4D97-AF65-F5344CB8AC3E}">
        <p14:creationId val="611114790"/>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6261652" y="1016000"/>
            <a:ext cx="5930347" cy="4625936"/>
          </a:xfrm>
          <a:prstGeom prst="rect">
            <a:avLst/>
          </a:prstGeom>
          <a:noFill/>
          <a:ln>
            <a:noFill/>
          </a:ln>
        </p:spPr>
      </p:pic>
      <p:grpSp>
        <p:nvGrpSpPr>
          <p:cNvPr id="8" name="组合 7"/>
          <p:cNvGrpSpPr/>
          <p:nvPr/>
        </p:nvGrpSpPr>
        <p:grpSpPr>
          <a:xfrm>
            <a:off x="1281043" y="1233488"/>
            <a:ext cx="5564850" cy="697724"/>
            <a:chOff x="1281043" y="1233488"/>
            <a:chExt cx="5564850" cy="697724"/>
          </a:xfrm>
        </p:grpSpPr>
        <p:grpSp>
          <p:nvGrpSpPr>
            <p:cNvPr id="2" name="组合 1"/>
            <p:cNvGrpSpPr/>
            <p:nvPr/>
          </p:nvGrpSpPr>
          <p:grpSpPr>
            <a:xfrm>
              <a:off x="1281043" y="1233488"/>
              <a:ext cx="5564850" cy="697724"/>
              <a:chOff x="4758000" y="3018130"/>
              <a:chExt cx="5564850" cy="821739"/>
            </a:xfrm>
          </p:grpSpPr>
          <p:sp>
            <p:nvSpPr>
              <p:cNvPr id="3" name="矩形 2"/>
              <p:cNvSpPr/>
              <p:nvPr/>
            </p:nvSpPr>
            <p:spPr>
              <a:xfrm>
                <a:off x="9640170" y="3163813"/>
                <a:ext cx="682680" cy="53037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758000" y="3018130"/>
                <a:ext cx="4983480" cy="821739"/>
              </a:xfrm>
              <a:prstGeom prst="rect">
                <a:avLst/>
              </a:prstGeom>
              <a:blipFill>
                <a:blip r:embed="rId4"/>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5" name="文本框 4"/>
              <p:cNvSpPr txBox="1"/>
              <p:nvPr/>
            </p:nvSpPr>
            <p:spPr>
              <a:xfrm>
                <a:off x="9842790" y="3152000"/>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2</a:t>
                </a:r>
              </a:p>
            </p:txBody>
          </p:sp>
        </p:grpSp>
        <p:sp>
          <p:nvSpPr>
            <p:cNvPr id="6" name="文本框 5"/>
            <p:cNvSpPr txBox="1"/>
            <p:nvPr/>
          </p:nvSpPr>
          <p:spPr>
            <a:xfrm>
              <a:off x="2282107" y="1322009"/>
              <a:ext cx="3483210" cy="548640"/>
            </a:xfrm>
            <a:prstGeom prst="rect">
              <a:avLst/>
            </a:prstGeom>
            <a:noFill/>
          </p:spPr>
          <p:txBody>
            <a:bodyPr rtlCol="0" wrap="square">
              <a:spAutoFit/>
            </a:bodyPr>
            <a:lstStyle/>
            <a:p>
              <a:r>
                <a:rPr altLang="en-US" lang="zh-CN" smtClean="0" sz="3000">
                  <a:latin charset="-122" pitchFamily="34" typeface="微软雅黑"/>
                  <a:ea charset="-122" pitchFamily="34" typeface="微软雅黑"/>
                </a:rPr>
                <a:t>键入这里输入标题</a:t>
              </a:r>
            </a:p>
          </p:txBody>
        </p:sp>
      </p:grpSp>
      <p:sp>
        <p:nvSpPr>
          <p:cNvPr id="9" name="文本框 8"/>
          <p:cNvSpPr txBox="1"/>
          <p:nvPr/>
        </p:nvSpPr>
        <p:spPr>
          <a:xfrm>
            <a:off x="1281043" y="2946857"/>
            <a:ext cx="3951405" cy="2651761"/>
          </a:xfrm>
          <a:prstGeom prst="rect">
            <a:avLst/>
          </a:prstGeom>
          <a:noFill/>
        </p:spPr>
        <p:txBody>
          <a:bodyPr rtlCol="0" wrap="square">
            <a:spAutoFit/>
          </a:bodyPr>
          <a:lstStyle/>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a:p>
            <a:r>
              <a:rPr altLang="en-US" lang="zh-CN" smtClean="0" sz="2800">
                <a:solidFill>
                  <a:srgbClr val="5B4A42"/>
                </a:solidFill>
                <a:latin charset="-122" pitchFamily="34" typeface="微软雅黑"/>
                <a:ea charset="-122" pitchFamily="34" typeface="微软雅黑"/>
              </a:rPr>
              <a:t>键入这里输入文字介绍</a:t>
            </a:r>
          </a:p>
        </p:txBody>
      </p:sp>
    </p:spTree>
    <p:extLst>
      <p:ext uri="{BB962C8B-B14F-4D97-AF65-F5344CB8AC3E}">
        <p14:creationId val="271801239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7" name="图表 6"/>
          <p:cNvGraphicFramePr/>
          <p:nvPr>
            <p:extLst>
              <p:ext uri="{D42A27DB-BD31-4B8C-83A1-F6EECF244321}">
                <p14:modId val="2034349496"/>
              </p:ext>
            </p:extLst>
          </p:nvPr>
        </p:nvGraphicFramePr>
        <p:xfrm>
          <a:off x="2515011" y="1128371"/>
          <a:ext cx="6890316" cy="5347889"/>
        </p:xfrm>
        <a:graphic>
          <a:graphicData uri="http://schemas.openxmlformats.org/drawingml/2006/chart">
            <c:chart xmlns:c="http://schemas.openxmlformats.org/drawingml/2006/chart" r:id="rId2"/>
          </a:graphicData>
        </a:graphic>
      </p:graphicFrame>
      <p:sp>
        <p:nvSpPr>
          <p:cNvPr id="8" name="文本框 7"/>
          <p:cNvSpPr txBox="1"/>
          <p:nvPr/>
        </p:nvSpPr>
        <p:spPr>
          <a:xfrm>
            <a:off x="2945953" y="5184029"/>
            <a:ext cx="379827" cy="457200"/>
          </a:xfrm>
          <a:prstGeom prst="rect">
            <a:avLst/>
          </a:prstGeom>
          <a:noFill/>
        </p:spPr>
        <p:txBody>
          <a:bodyPr rtlCol="0" wrap="square">
            <a:spAutoFit/>
          </a:bodyPr>
          <a:lstStyle/>
          <a:p>
            <a:r>
              <a:rPr altLang="zh-CN" lang="en-US" smtClean="0" sz="2400">
                <a:solidFill>
                  <a:schemeClr val="bg1"/>
                </a:solidFill>
              </a:rPr>
              <a:t>a</a:t>
            </a:r>
          </a:p>
        </p:txBody>
      </p:sp>
      <p:sp>
        <p:nvSpPr>
          <p:cNvPr id="9" name="文本框 8"/>
          <p:cNvSpPr txBox="1"/>
          <p:nvPr/>
        </p:nvSpPr>
        <p:spPr>
          <a:xfrm>
            <a:off x="4272435" y="5184029"/>
            <a:ext cx="379827" cy="457200"/>
          </a:xfrm>
          <a:prstGeom prst="rect">
            <a:avLst/>
          </a:prstGeom>
          <a:noFill/>
        </p:spPr>
        <p:txBody>
          <a:bodyPr rtlCol="0" wrap="square">
            <a:spAutoFit/>
          </a:bodyPr>
          <a:lstStyle/>
          <a:p>
            <a:r>
              <a:rPr altLang="zh-CN" lang="en-US" smtClean="0" sz="2400">
                <a:solidFill>
                  <a:schemeClr val="bg1"/>
                </a:solidFill>
              </a:rPr>
              <a:t>b</a:t>
            </a:r>
          </a:p>
        </p:txBody>
      </p:sp>
      <p:sp>
        <p:nvSpPr>
          <p:cNvPr id="10" name="文本框 9"/>
          <p:cNvSpPr txBox="1"/>
          <p:nvPr/>
        </p:nvSpPr>
        <p:spPr>
          <a:xfrm>
            <a:off x="5598917" y="5184029"/>
            <a:ext cx="379827" cy="457200"/>
          </a:xfrm>
          <a:prstGeom prst="rect">
            <a:avLst/>
          </a:prstGeom>
          <a:noFill/>
        </p:spPr>
        <p:txBody>
          <a:bodyPr rtlCol="0" wrap="square">
            <a:spAutoFit/>
          </a:bodyPr>
          <a:lstStyle/>
          <a:p>
            <a:r>
              <a:rPr altLang="zh-CN" lang="en-US" smtClean="0" sz="2400">
                <a:solidFill>
                  <a:schemeClr val="bg1"/>
                </a:solidFill>
              </a:rPr>
              <a:t>c</a:t>
            </a:r>
          </a:p>
        </p:txBody>
      </p:sp>
      <p:sp>
        <p:nvSpPr>
          <p:cNvPr id="11" name="文本框 10"/>
          <p:cNvSpPr txBox="1"/>
          <p:nvPr/>
        </p:nvSpPr>
        <p:spPr>
          <a:xfrm>
            <a:off x="8251880" y="5184029"/>
            <a:ext cx="379827" cy="457200"/>
          </a:xfrm>
          <a:prstGeom prst="rect">
            <a:avLst/>
          </a:prstGeom>
          <a:noFill/>
        </p:spPr>
        <p:txBody>
          <a:bodyPr rtlCol="0" wrap="square">
            <a:spAutoFit/>
          </a:bodyPr>
          <a:lstStyle/>
          <a:p>
            <a:r>
              <a:rPr altLang="zh-CN" lang="en-US" smtClean="0" sz="2400">
                <a:solidFill>
                  <a:schemeClr val="bg1"/>
                </a:solidFill>
              </a:rPr>
              <a:t>e</a:t>
            </a:r>
          </a:p>
        </p:txBody>
      </p:sp>
      <p:sp>
        <p:nvSpPr>
          <p:cNvPr id="12" name="文本框 11"/>
          <p:cNvSpPr txBox="1"/>
          <p:nvPr/>
        </p:nvSpPr>
        <p:spPr>
          <a:xfrm>
            <a:off x="6925398" y="5184029"/>
            <a:ext cx="379827" cy="457200"/>
          </a:xfrm>
          <a:prstGeom prst="rect">
            <a:avLst/>
          </a:prstGeom>
          <a:noFill/>
        </p:spPr>
        <p:txBody>
          <a:bodyPr rtlCol="0" wrap="square">
            <a:spAutoFit/>
          </a:bodyPr>
          <a:lstStyle/>
          <a:p>
            <a:r>
              <a:rPr altLang="zh-CN" lang="en-US" smtClean="0" sz="2400">
                <a:solidFill>
                  <a:schemeClr val="bg1"/>
                </a:solidFill>
              </a:rPr>
              <a:t>d</a:t>
            </a:r>
          </a:p>
        </p:txBody>
      </p:sp>
      <p:sp>
        <p:nvSpPr>
          <p:cNvPr id="13" name="文本框 12"/>
          <p:cNvSpPr txBox="1"/>
          <p:nvPr/>
        </p:nvSpPr>
        <p:spPr>
          <a:xfrm>
            <a:off x="4730205" y="1361706"/>
            <a:ext cx="379827" cy="457200"/>
          </a:xfrm>
          <a:prstGeom prst="rect">
            <a:avLst/>
          </a:prstGeom>
          <a:noFill/>
        </p:spPr>
        <p:txBody>
          <a:bodyPr rtlCol="0" wrap="square">
            <a:spAutoFit/>
          </a:bodyPr>
          <a:lstStyle/>
          <a:p>
            <a:r>
              <a:rPr altLang="zh-CN" lang="en-US" smtClean="0" sz="2400">
                <a:solidFill>
                  <a:schemeClr val="bg1"/>
                </a:solidFill>
              </a:rPr>
              <a:t>A</a:t>
            </a:r>
          </a:p>
        </p:txBody>
      </p:sp>
      <p:sp>
        <p:nvSpPr>
          <p:cNvPr id="14" name="文本框 13"/>
          <p:cNvSpPr txBox="1"/>
          <p:nvPr/>
        </p:nvSpPr>
        <p:spPr>
          <a:xfrm>
            <a:off x="6050768" y="3560356"/>
            <a:ext cx="379827" cy="457200"/>
          </a:xfrm>
          <a:prstGeom prst="rect">
            <a:avLst/>
          </a:prstGeom>
          <a:noFill/>
        </p:spPr>
        <p:txBody>
          <a:bodyPr rtlCol="0" wrap="square">
            <a:spAutoFit/>
          </a:bodyPr>
          <a:lstStyle/>
          <a:p>
            <a:r>
              <a:rPr altLang="zh-CN" lang="en-US" smtClean="0" sz="2400">
                <a:solidFill>
                  <a:schemeClr val="bg1"/>
                </a:solidFill>
              </a:rPr>
              <a:t>B</a:t>
            </a:r>
          </a:p>
        </p:txBody>
      </p:sp>
      <p:sp>
        <p:nvSpPr>
          <p:cNvPr id="15" name="文本框 14"/>
          <p:cNvSpPr txBox="1"/>
          <p:nvPr/>
        </p:nvSpPr>
        <p:spPr>
          <a:xfrm>
            <a:off x="7371331" y="4680160"/>
            <a:ext cx="379827" cy="457200"/>
          </a:xfrm>
          <a:prstGeom prst="rect">
            <a:avLst/>
          </a:prstGeom>
          <a:noFill/>
        </p:spPr>
        <p:txBody>
          <a:bodyPr rtlCol="0" wrap="square">
            <a:spAutoFit/>
          </a:bodyPr>
          <a:lstStyle/>
          <a:p>
            <a:r>
              <a:rPr altLang="zh-CN" lang="en-US" smtClean="0" sz="2400">
                <a:solidFill>
                  <a:schemeClr val="bg1"/>
                </a:solidFill>
              </a:rPr>
              <a:t>C</a:t>
            </a:r>
          </a:p>
        </p:txBody>
      </p:sp>
      <p:sp>
        <p:nvSpPr>
          <p:cNvPr id="16" name="文本框 15"/>
          <p:cNvSpPr txBox="1"/>
          <p:nvPr/>
        </p:nvSpPr>
        <p:spPr>
          <a:xfrm>
            <a:off x="8691896" y="4680160"/>
            <a:ext cx="379827" cy="457200"/>
          </a:xfrm>
          <a:prstGeom prst="rect">
            <a:avLst/>
          </a:prstGeom>
          <a:noFill/>
        </p:spPr>
        <p:txBody>
          <a:bodyPr rtlCol="0" wrap="square">
            <a:spAutoFit/>
          </a:bodyPr>
          <a:lstStyle/>
          <a:p>
            <a:r>
              <a:rPr altLang="zh-CN" lang="en-US" smtClean="0" sz="2400">
                <a:solidFill>
                  <a:schemeClr val="bg1"/>
                </a:solidFill>
              </a:rPr>
              <a:t>D</a:t>
            </a:r>
          </a:p>
        </p:txBody>
      </p:sp>
      <p:sp>
        <p:nvSpPr>
          <p:cNvPr id="17" name="文本框 16"/>
          <p:cNvSpPr txBox="1"/>
          <p:nvPr/>
        </p:nvSpPr>
        <p:spPr>
          <a:xfrm>
            <a:off x="9177543" y="5961859"/>
            <a:ext cx="869968" cy="457200"/>
          </a:xfrm>
          <a:prstGeom prst="rect">
            <a:avLst/>
          </a:prstGeom>
          <a:noFill/>
        </p:spPr>
        <p:txBody>
          <a:bodyPr rtlCol="0" wrap="square">
            <a:spAutoFit/>
          </a:bodyPr>
          <a:lstStyle/>
          <a:p>
            <a:r>
              <a:rPr altLang="en-US" lang="zh-CN" smtClean="0" sz="2400">
                <a:solidFill>
                  <a:schemeClr val="accent2"/>
                </a:solidFill>
                <a:latin charset="-122" pitchFamily="34" typeface="微软雅黑"/>
                <a:ea charset="-122" pitchFamily="34" typeface="微软雅黑"/>
              </a:rPr>
              <a:t>单位</a:t>
            </a:r>
          </a:p>
        </p:txBody>
      </p:sp>
      <p:sp>
        <p:nvSpPr>
          <p:cNvPr id="18" name="文本框 17"/>
          <p:cNvSpPr txBox="1"/>
          <p:nvPr/>
        </p:nvSpPr>
        <p:spPr>
          <a:xfrm>
            <a:off x="1963755" y="1177039"/>
            <a:ext cx="437352" cy="822960"/>
          </a:xfrm>
          <a:prstGeom prst="rect">
            <a:avLst/>
          </a:prstGeom>
          <a:noFill/>
        </p:spPr>
        <p:txBody>
          <a:bodyPr rtlCol="0" wrap="square">
            <a:spAutoFit/>
          </a:bodyPr>
          <a:lstStyle/>
          <a:p>
            <a:r>
              <a:rPr altLang="en-US" lang="zh-CN" smtClean="0" sz="2400">
                <a:solidFill>
                  <a:schemeClr val="accent2"/>
                </a:solidFill>
                <a:latin charset="-122" pitchFamily="34" typeface="微软雅黑"/>
                <a:ea charset="-122" pitchFamily="34" typeface="微软雅黑"/>
              </a:rPr>
              <a:t>单位</a:t>
            </a:r>
          </a:p>
        </p:txBody>
      </p:sp>
      <p:grpSp>
        <p:nvGrpSpPr>
          <p:cNvPr id="25" name="组合 24"/>
          <p:cNvGrpSpPr/>
          <p:nvPr/>
        </p:nvGrpSpPr>
        <p:grpSpPr>
          <a:xfrm flipH="1">
            <a:off x="6317978" y="554344"/>
            <a:ext cx="6116071" cy="697725"/>
            <a:chOff x="-258417" y="554344"/>
            <a:chExt cx="6116071" cy="697725"/>
          </a:xfrm>
        </p:grpSpPr>
        <p:grpSp>
          <p:nvGrpSpPr>
            <p:cNvPr id="26" name="组合 25"/>
            <p:cNvGrpSpPr/>
            <p:nvPr/>
          </p:nvGrpSpPr>
          <p:grpSpPr>
            <a:xfrm>
              <a:off x="283264" y="554344"/>
              <a:ext cx="5574390" cy="697724"/>
              <a:chOff x="4971690" y="1039001"/>
              <a:chExt cx="5574390" cy="697724"/>
            </a:xfrm>
          </p:grpSpPr>
          <p:grpSp>
            <p:nvGrpSpPr>
              <p:cNvPr id="28" name="组合 27"/>
              <p:cNvGrpSpPr/>
              <p:nvPr/>
            </p:nvGrpSpPr>
            <p:grpSpPr>
              <a:xfrm>
                <a:off x="4971690" y="1039001"/>
                <a:ext cx="5574390" cy="697724"/>
                <a:chOff x="4743090" y="1859597"/>
                <a:chExt cx="5574390" cy="821739"/>
              </a:xfrm>
            </p:grpSpPr>
            <p:sp>
              <p:nvSpPr>
                <p:cNvPr id="30" name="矩形 29"/>
                <p:cNvSpPr/>
                <p:nvPr/>
              </p:nvSpPr>
              <p:spPr>
                <a:xfrm>
                  <a:off x="4758000" y="2005279"/>
                  <a:ext cx="682680" cy="53037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334000" y="1859597"/>
                  <a:ext cx="4983480" cy="821739"/>
                </a:xfrm>
                <a:prstGeom prst="rect">
                  <a:avLst/>
                </a:prstGeom>
                <a:blipFill>
                  <a:blip r:embed="rId4"/>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32" name="文本框 31"/>
                <p:cNvSpPr txBox="1"/>
                <p:nvPr/>
              </p:nvSpPr>
              <p:spPr>
                <a:xfrm>
                  <a:off x="474309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2</a:t>
                  </a:r>
                </a:p>
              </p:txBody>
            </p:sp>
          </p:grpSp>
          <p:sp>
            <p:nvSpPr>
              <p:cNvPr id="29" name="文本框 28"/>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27" name="矩形 26"/>
            <p:cNvSpPr/>
            <p:nvPr/>
          </p:nvSpPr>
          <p:spPr>
            <a:xfrm>
              <a:off x="-258417" y="554345"/>
              <a:ext cx="556591" cy="697724"/>
            </a:xfrm>
            <a:prstGeom prst="rect">
              <a:avLst/>
            </a:prstGeom>
            <a:blipFill dpi="0" rotWithShape="1">
              <a:blip r:embed="rId3"/>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0275560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0" name="直接连接符 39"/>
          <p:cNvCxnSpPr/>
          <p:nvPr/>
        </p:nvCxnSpPr>
        <p:spPr>
          <a:xfrm>
            <a:off x="2917702" y="4649160"/>
            <a:ext cx="6356595" cy="0"/>
          </a:xfrm>
          <a:prstGeom prst="line">
            <a:avLst/>
          </a:prstGeom>
          <a:ln w="19050">
            <a:solidFill>
              <a:srgbClr val="9D3E2E"/>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917702" y="3060399"/>
            <a:ext cx="6356595" cy="0"/>
          </a:xfrm>
          <a:prstGeom prst="line">
            <a:avLst/>
          </a:prstGeom>
          <a:ln w="19050">
            <a:solidFill>
              <a:srgbClr val="9D3E2E"/>
            </a:solidFill>
            <a:prstDash val="dashDot"/>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flipH="1">
            <a:off x="6317978" y="554344"/>
            <a:ext cx="6116071" cy="697725"/>
            <a:chOff x="-258417" y="554344"/>
            <a:chExt cx="6116071" cy="697725"/>
          </a:xfrm>
        </p:grpSpPr>
        <p:grpSp>
          <p:nvGrpSpPr>
            <p:cNvPr id="3" name="组合 2"/>
            <p:cNvGrpSpPr/>
            <p:nvPr/>
          </p:nvGrpSpPr>
          <p:grpSpPr>
            <a:xfrm>
              <a:off x="283264" y="554344"/>
              <a:ext cx="5574390" cy="697724"/>
              <a:chOff x="4971690" y="1039001"/>
              <a:chExt cx="5574390" cy="697724"/>
            </a:xfrm>
          </p:grpSpPr>
          <p:grpSp>
            <p:nvGrpSpPr>
              <p:cNvPr id="5" name="组合 4"/>
              <p:cNvGrpSpPr/>
              <p:nvPr/>
            </p:nvGrpSpPr>
            <p:grpSpPr>
              <a:xfrm>
                <a:off x="4971690" y="1039001"/>
                <a:ext cx="5574390" cy="697724"/>
                <a:chOff x="4743090" y="1859597"/>
                <a:chExt cx="5574390" cy="821739"/>
              </a:xfrm>
            </p:grpSpPr>
            <p:sp>
              <p:nvSpPr>
                <p:cNvPr id="7" name="矩形 6"/>
                <p:cNvSpPr/>
                <p:nvPr/>
              </p:nvSpPr>
              <p:spPr>
                <a:xfrm>
                  <a:off x="4758000" y="2005279"/>
                  <a:ext cx="682680" cy="53037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34000" y="1859597"/>
                  <a:ext cx="4983480" cy="821739"/>
                </a:xfrm>
                <a:prstGeom prst="rect">
                  <a:avLst/>
                </a:prstGeom>
                <a:blipFill>
                  <a:blip r:embed="rId3"/>
                  <a:stretch>
                    <a:fillRect/>
                  </a:stretch>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9" name="文本框 8"/>
                <p:cNvSpPr txBox="1"/>
                <p:nvPr/>
              </p:nvSpPr>
              <p:spPr>
                <a:xfrm>
                  <a:off x="4743090" y="1993467"/>
                  <a:ext cx="480060" cy="646156"/>
                </a:xfrm>
                <a:prstGeom prst="rect">
                  <a:avLst/>
                </a:prstGeom>
                <a:noFill/>
              </p:spPr>
              <p:txBody>
                <a:bodyPr rtlCol="0" wrap="square">
                  <a:spAutoFit/>
                </a:bodyPr>
                <a:lstStyle/>
                <a:p>
                  <a:r>
                    <a:rPr altLang="zh-CN" lang="en-US" sz="3000">
                      <a:solidFill>
                        <a:schemeClr val="bg1"/>
                      </a:solidFill>
                      <a:latin charset="-128" panose="020b0604030504040204" pitchFamily="34" typeface="Meiryo"/>
                      <a:ea charset="-128" panose="020b0604030504040204" pitchFamily="34" typeface="Meiryo"/>
                    </a:rPr>
                    <a:t>2</a:t>
                  </a:r>
                </a:p>
              </p:txBody>
            </p:sp>
          </p:grpSp>
          <p:sp>
            <p:nvSpPr>
              <p:cNvPr id="6" name="文本框 5"/>
              <p:cNvSpPr txBox="1"/>
              <p:nvPr/>
            </p:nvSpPr>
            <p:spPr>
              <a:xfrm>
                <a:off x="6366076" y="1140109"/>
                <a:ext cx="3483210" cy="548640"/>
              </a:xfrm>
              <a:prstGeom prst="rect">
                <a:avLst/>
              </a:prstGeom>
              <a:noFill/>
            </p:spPr>
            <p:txBody>
              <a:bodyPr rtlCol="0" wrap="square">
                <a:spAutoFit/>
              </a:bodyPr>
              <a:lstStyle/>
              <a:p>
                <a:r>
                  <a:rPr altLang="en-US" lang="zh-CN" sz="3000">
                    <a:latin charset="-122" pitchFamily="34" typeface="微软雅黑"/>
                    <a:ea charset="-122" pitchFamily="34" typeface="微软雅黑"/>
                  </a:rPr>
                  <a:t>键入这里输入标题</a:t>
                </a:r>
              </a:p>
            </p:txBody>
          </p:sp>
        </p:grpSp>
        <p:sp>
          <p:nvSpPr>
            <p:cNvPr id="4" name="矩形 3"/>
            <p:cNvSpPr/>
            <p:nvPr/>
          </p:nvSpPr>
          <p:spPr>
            <a:xfrm>
              <a:off x="-258417" y="554345"/>
              <a:ext cx="556591" cy="697724"/>
            </a:xfrm>
            <a:prstGeom prst="rect">
              <a:avLst/>
            </a:prstGeom>
            <a:blipFill dpi="0" rotWithShape="1">
              <a:blip r:embed="rId2"/>
              <a:tile algn="tl" flip="none" sx="93000" sy="100000" tx="0" ty="0"/>
            </a:blip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 name="组合 16"/>
          <p:cNvGrpSpPr/>
          <p:nvPr/>
        </p:nvGrpSpPr>
        <p:grpSpPr>
          <a:xfrm>
            <a:off x="2313454" y="1712470"/>
            <a:ext cx="7565092" cy="1241825"/>
            <a:chOff x="1619365" y="1505007"/>
            <a:chExt cx="9153761" cy="1502608"/>
          </a:xfrm>
        </p:grpSpPr>
        <p:sp>
          <p:nvSpPr>
            <p:cNvPr id="11" name="矩形 10"/>
            <p:cNvSpPr/>
            <p:nvPr/>
          </p:nvSpPr>
          <p:spPr>
            <a:xfrm>
              <a:off x="2433330" y="1605344"/>
              <a:ext cx="8339796" cy="1165762"/>
            </a:xfrm>
            <a:prstGeom prst="rect">
              <a:avLst/>
            </a:prstGeom>
            <a:solidFill>
              <a:srgbClr val="5B4A42"/>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10" name="矩形 9"/>
            <p:cNvSpPr/>
            <p:nvPr/>
          </p:nvSpPr>
          <p:spPr>
            <a:xfrm rot="2700000">
              <a:off x="1667288" y="1505007"/>
              <a:ext cx="1366436" cy="1366436"/>
            </a:xfrm>
            <a:prstGeom prst="rect">
              <a:avLst/>
            </a:prstGeom>
            <a:solidFill>
              <a:srgbClr val="9D3E2E"/>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pic>
          <p:nvPicPr>
            <p:cNvPr id="15" name="图片 14"/>
            <p:cNvPicPr>
              <a:picLocks noChangeAspect="1"/>
            </p:cNvPicPr>
            <p:nvPr/>
          </p:nvPicPr>
          <p:blipFill>
            <a:blip r:embed="rId4"/>
            <a:srcRect l="2217" r="2217"/>
            <a:stretch>
              <a:fillRect/>
            </a:stretch>
          </p:blipFill>
          <p:spPr>
            <a:xfrm>
              <a:off x="1619365" y="1545334"/>
              <a:ext cx="1462281" cy="1462281"/>
            </a:xfrm>
            <a:prstGeom prst="rect">
              <a:avLst/>
            </a:prstGeom>
          </p:spPr>
        </p:pic>
        <p:sp>
          <p:nvSpPr>
            <p:cNvPr id="16" name="文本框 15"/>
            <p:cNvSpPr txBox="1"/>
            <p:nvPr/>
          </p:nvSpPr>
          <p:spPr>
            <a:xfrm flipH="1">
              <a:off x="3705002" y="1853056"/>
              <a:ext cx="5796450" cy="663854"/>
            </a:xfrm>
            <a:prstGeom prst="rect">
              <a:avLst/>
            </a:prstGeom>
            <a:noFill/>
          </p:spPr>
          <p:txBody>
            <a:bodyPr rtlCol="0" wrap="square">
              <a:spAutoFit/>
            </a:bodyPr>
            <a:lstStyle/>
            <a:p>
              <a:r>
                <a:rPr altLang="en-US" lang="zh-CN" sz="3000">
                  <a:solidFill>
                    <a:schemeClr val="bg1"/>
                  </a:solidFill>
                  <a:latin charset="-122" pitchFamily="34" typeface="微软雅黑"/>
                  <a:ea charset="-122" pitchFamily="34" typeface="微软雅黑"/>
                </a:rPr>
                <a:t>键入这里文字键入这里文字</a:t>
              </a:r>
            </a:p>
          </p:txBody>
        </p:sp>
      </p:grpSp>
      <p:grpSp>
        <p:nvGrpSpPr>
          <p:cNvPr id="28" name="组合 27"/>
          <p:cNvGrpSpPr/>
          <p:nvPr/>
        </p:nvGrpSpPr>
        <p:grpSpPr>
          <a:xfrm flipH="1">
            <a:off x="2313454" y="3289225"/>
            <a:ext cx="7565092" cy="1241825"/>
            <a:chOff x="1619365" y="1505007"/>
            <a:chExt cx="9153761" cy="1502608"/>
          </a:xfrm>
        </p:grpSpPr>
        <p:sp>
          <p:nvSpPr>
            <p:cNvPr id="29" name="矩形 28"/>
            <p:cNvSpPr/>
            <p:nvPr/>
          </p:nvSpPr>
          <p:spPr>
            <a:xfrm>
              <a:off x="2433330" y="1605344"/>
              <a:ext cx="8339796" cy="1165762"/>
            </a:xfrm>
            <a:prstGeom prst="rect">
              <a:avLst/>
            </a:prstGeom>
            <a:solidFill>
              <a:srgbClr val="5B4A42"/>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30" name="矩形 29"/>
            <p:cNvSpPr/>
            <p:nvPr/>
          </p:nvSpPr>
          <p:spPr>
            <a:xfrm rot="2700000">
              <a:off x="1667288" y="1505007"/>
              <a:ext cx="1366436" cy="1366436"/>
            </a:xfrm>
            <a:prstGeom prst="rect">
              <a:avLst/>
            </a:prstGeom>
            <a:solidFill>
              <a:srgbClr val="9D3E2E"/>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pic>
          <p:nvPicPr>
            <p:cNvPr id="31" name="图片 30"/>
            <p:cNvPicPr>
              <a:picLocks noChangeAspect="1"/>
            </p:cNvPicPr>
            <p:nvPr/>
          </p:nvPicPr>
          <p:blipFill>
            <a:blip r:embed="rId4"/>
            <a:srcRect l="2217" r="2217"/>
            <a:stretch>
              <a:fillRect/>
            </a:stretch>
          </p:blipFill>
          <p:spPr>
            <a:xfrm>
              <a:off x="1619365" y="1545334"/>
              <a:ext cx="1462281" cy="1462281"/>
            </a:xfrm>
            <a:prstGeom prst="rect">
              <a:avLst/>
            </a:prstGeom>
          </p:spPr>
        </p:pic>
        <p:sp>
          <p:nvSpPr>
            <p:cNvPr id="32" name="文本框 31"/>
            <p:cNvSpPr txBox="1"/>
            <p:nvPr/>
          </p:nvSpPr>
          <p:spPr>
            <a:xfrm flipH="1">
              <a:off x="3705003" y="1853057"/>
              <a:ext cx="5796450" cy="663854"/>
            </a:xfrm>
            <a:prstGeom prst="rect">
              <a:avLst/>
            </a:prstGeom>
            <a:noFill/>
          </p:spPr>
          <p:txBody>
            <a:bodyPr rtlCol="0" wrap="square">
              <a:spAutoFit/>
            </a:bodyPr>
            <a:lstStyle/>
            <a:p>
              <a:r>
                <a:rPr altLang="en-US" lang="zh-CN" sz="3000">
                  <a:solidFill>
                    <a:schemeClr val="bg1"/>
                  </a:solidFill>
                  <a:latin charset="-122" pitchFamily="34" typeface="微软雅黑"/>
                  <a:ea charset="-122" pitchFamily="34" typeface="微软雅黑"/>
                </a:rPr>
                <a:t>键入这里文字键入这里文字</a:t>
              </a:r>
            </a:p>
          </p:txBody>
        </p:sp>
      </p:grpSp>
      <p:grpSp>
        <p:nvGrpSpPr>
          <p:cNvPr id="33" name="组合 32"/>
          <p:cNvGrpSpPr/>
          <p:nvPr/>
        </p:nvGrpSpPr>
        <p:grpSpPr>
          <a:xfrm>
            <a:off x="2313454" y="4857115"/>
            <a:ext cx="7565092" cy="1241825"/>
            <a:chOff x="1619365" y="1505007"/>
            <a:chExt cx="9153761" cy="1502608"/>
          </a:xfrm>
        </p:grpSpPr>
        <p:sp>
          <p:nvSpPr>
            <p:cNvPr id="34" name="矩形 33"/>
            <p:cNvSpPr/>
            <p:nvPr/>
          </p:nvSpPr>
          <p:spPr>
            <a:xfrm>
              <a:off x="2433330" y="1605344"/>
              <a:ext cx="8339796" cy="1165762"/>
            </a:xfrm>
            <a:prstGeom prst="rect">
              <a:avLst/>
            </a:prstGeom>
            <a:solidFill>
              <a:srgbClr val="5B4A42"/>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sp>
          <p:nvSpPr>
            <p:cNvPr id="35" name="矩形 34"/>
            <p:cNvSpPr/>
            <p:nvPr/>
          </p:nvSpPr>
          <p:spPr>
            <a:xfrm rot="2700000">
              <a:off x="1667288" y="1505007"/>
              <a:ext cx="1366436" cy="1366436"/>
            </a:xfrm>
            <a:prstGeom prst="rect">
              <a:avLst/>
            </a:prstGeom>
            <a:solidFill>
              <a:srgbClr val="9D3E2E"/>
            </a:solidFill>
            <a:ln>
              <a:noFill/>
            </a:ln>
            <a:effectLst>
              <a:outerShdw algn="ctr" blurRad="203200" dir="5400000" dist="50800" rotWithShape="0" sx="105000" sy="105000">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pic>
          <p:nvPicPr>
            <p:cNvPr id="36" name="图片 35"/>
            <p:cNvPicPr>
              <a:picLocks noChangeAspect="1"/>
            </p:cNvPicPr>
            <p:nvPr/>
          </p:nvPicPr>
          <p:blipFill>
            <a:blip r:embed="rId4"/>
            <a:srcRect l="2217" r="2217"/>
            <a:stretch>
              <a:fillRect/>
            </a:stretch>
          </p:blipFill>
          <p:spPr>
            <a:xfrm>
              <a:off x="1619365" y="1545334"/>
              <a:ext cx="1462281" cy="1462281"/>
            </a:xfrm>
            <a:prstGeom prst="rect">
              <a:avLst/>
            </a:prstGeom>
          </p:spPr>
        </p:pic>
        <p:sp>
          <p:nvSpPr>
            <p:cNvPr id="37" name="文本框 36"/>
            <p:cNvSpPr txBox="1"/>
            <p:nvPr/>
          </p:nvSpPr>
          <p:spPr>
            <a:xfrm flipH="1">
              <a:off x="3705002" y="1853056"/>
              <a:ext cx="5796450" cy="663854"/>
            </a:xfrm>
            <a:prstGeom prst="rect">
              <a:avLst/>
            </a:prstGeom>
            <a:noFill/>
          </p:spPr>
          <p:txBody>
            <a:bodyPr rtlCol="0" wrap="square">
              <a:spAutoFit/>
            </a:bodyPr>
            <a:lstStyle/>
            <a:p>
              <a:r>
                <a:rPr altLang="en-US" lang="zh-CN" sz="3000">
                  <a:solidFill>
                    <a:schemeClr val="bg1"/>
                  </a:solidFill>
                  <a:latin charset="-122" pitchFamily="34" typeface="微软雅黑"/>
                  <a:ea charset="-122" pitchFamily="34" typeface="微软雅黑"/>
                </a:rPr>
                <a:t>键入这里文字键入这里文字</a:t>
              </a:r>
            </a:p>
          </p:txBody>
        </p:sp>
      </p:grpSp>
    </p:spTree>
    <p:extLst>
      <p:ext uri="{BB962C8B-B14F-4D97-AF65-F5344CB8AC3E}">
        <p14:creationId val="205019483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105</Paragraphs>
  <Slides>15</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15</vt:i4>
      </vt:variant>
    </vt:vector>
  </HeadingPairs>
  <TitlesOfParts>
    <vt:vector baseType="lpstr" size="22">
      <vt:lpstr>Arial</vt:lpstr>
      <vt:lpstr>Calibri Light</vt:lpstr>
      <vt:lpstr>Calibri</vt:lpstr>
      <vt:lpstr>微软雅黑</vt:lpstr>
      <vt:lpstr>Meiryo</vt:lpstr>
      <vt:lpstr>方正清刻本悦宋简体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2021-08-22T11:48:09Z</dcterms:created>
  <cp:lastPrinted>2021-08-22T11:48:09Z</cp:lastPrinted>
  <dcterms:modified xsi:type="dcterms:W3CDTF">2021-08-22T05:34:35Z</dcterms:modified>
  <cp:revision>1</cp:revision>
</cp:coreProperties>
</file>