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22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  <p:sldMasterId id="2147483659" r:id="rId2"/>
  </p:sldMasterIdLst>
  <p:notesMasterIdLst>
    <p:notesMasterId r:id="rId3"/>
  </p:notesMasterIdLst>
  <p:sldIdLst>
    <p:sldId id="259" r:id="rId4"/>
    <p:sldId id="260" r:id="rId5"/>
    <p:sldId id="261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1" r:id="rId24"/>
    <p:sldId id="280" r:id="rId25"/>
  </p:sldIdLst>
  <p:sldSz cx="12192000" cy="6858000"/>
  <p:notesSz cx="6858000" cy="9144000"/>
  <p:custDataLst>
    <p:tags r:id="rId26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7" autoAdjust="0"/>
    <p:restoredTop sz="96314" autoAdjust="0"/>
  </p:normalViewPr>
  <p:slideViewPr>
    <p:cSldViewPr snapToGrid="0">
      <p:cViewPr varScale="1">
        <p:scale>
          <a:sx n="108" d="100"/>
          <a:sy n="108" d="100"/>
        </p:scale>
        <p:origin x="714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9" d="100"/>
        <a:sy n="139" d="100"/>
      </p:scale>
      <p:origin x="0" y="0"/>
    </p:cViewPr>
  </p:sorter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7.xml" Type="http://schemas.openxmlformats.org/officeDocument/2006/relationships/slide"/><Relationship Id="rId11" Target="slides/slide8.xml" Type="http://schemas.openxmlformats.org/officeDocument/2006/relationships/slide"/><Relationship Id="rId12" Target="slides/slide9.xml" Type="http://schemas.openxmlformats.org/officeDocument/2006/relationships/slide"/><Relationship Id="rId13" Target="slides/slide10.xml" Type="http://schemas.openxmlformats.org/officeDocument/2006/relationships/slide"/><Relationship Id="rId14" Target="slides/slide11.xml" Type="http://schemas.openxmlformats.org/officeDocument/2006/relationships/slide"/><Relationship Id="rId15" Target="slides/slide12.xml" Type="http://schemas.openxmlformats.org/officeDocument/2006/relationships/slide"/><Relationship Id="rId16" Target="slides/slide13.xml" Type="http://schemas.openxmlformats.org/officeDocument/2006/relationships/slide"/><Relationship Id="rId17" Target="slides/slide14.xml" Type="http://schemas.openxmlformats.org/officeDocument/2006/relationships/slide"/><Relationship Id="rId18" Target="slides/slide15.xml" Type="http://schemas.openxmlformats.org/officeDocument/2006/relationships/slide"/><Relationship Id="rId19" Target="slides/slide16.xml" Type="http://schemas.openxmlformats.org/officeDocument/2006/relationships/slide"/><Relationship Id="rId2" Target="slideMasters/slideMaster2.xml" Type="http://schemas.openxmlformats.org/officeDocument/2006/relationships/slideMaster"/><Relationship Id="rId20" Target="slides/slide17.xml" Type="http://schemas.openxmlformats.org/officeDocument/2006/relationships/slide"/><Relationship Id="rId21" Target="slides/slide18.xml" Type="http://schemas.openxmlformats.org/officeDocument/2006/relationships/slide"/><Relationship Id="rId22" Target="slides/slide19.xml" Type="http://schemas.openxmlformats.org/officeDocument/2006/relationships/slide"/><Relationship Id="rId23" Target="slides/slide20.xml" Type="http://schemas.openxmlformats.org/officeDocument/2006/relationships/slide"/><Relationship Id="rId24" Target="slides/slide21.xml" Type="http://schemas.openxmlformats.org/officeDocument/2006/relationships/slide"/><Relationship Id="rId25" Target="slides/slide22.xml" Type="http://schemas.openxmlformats.org/officeDocument/2006/relationships/slide"/><Relationship Id="rId26" Target="tags/tag1.xml" Type="http://schemas.openxmlformats.org/officeDocument/2006/relationships/tags"/><Relationship Id="rId27" Target="presProps.xml" Type="http://schemas.openxmlformats.org/officeDocument/2006/relationships/presProps"/><Relationship Id="rId28" Target="viewProps.xml" Type="http://schemas.openxmlformats.org/officeDocument/2006/relationships/viewProps"/><Relationship Id="rId29" Target="theme/theme1.xml" Type="http://schemas.openxmlformats.org/officeDocument/2006/relationships/theme"/><Relationship Id="rId3" Target="notesMasters/notesMaster1.xml" Type="http://schemas.openxmlformats.org/officeDocument/2006/relationships/notesMaster"/><Relationship Id="rId30" Target="tableStyles.xml" Type="http://schemas.openxmlformats.org/officeDocument/2006/relationships/tableStyles"/><Relationship Id="rId4" Target="slides/slide1.xml" Type="http://schemas.openxmlformats.org/officeDocument/2006/relationships/slide"/><Relationship Id="rId5" Target="slides/slide2.xml" Type="http://schemas.openxmlformats.org/officeDocument/2006/relationships/slide"/><Relationship Id="rId6" Target="slides/slide3.xml" Type="http://schemas.openxmlformats.org/officeDocument/2006/relationships/slide"/><Relationship Id="rId7" Target="slides/slide4.xml" Type="http://schemas.openxmlformats.org/officeDocument/2006/relationships/slide"/><Relationship Id="rId8" Target="slides/slide5.xml" Type="http://schemas.openxmlformats.org/officeDocument/2006/relationships/slide"/><Relationship Id="rId9" Target="slides/slide6.xml" Type="http://schemas.openxmlformats.org/officeDocument/2006/relationships/slide"/></Relationships>
</file>

<file path=ppt/notesMasters/_rels/notesMaster1.xml.rels><?xml version="1.0" encoding="UTF-8" standalone="yes"?><Relationships xmlns="http://schemas.openxmlformats.org/package/2006/relationships"><Relationship Id="rId1" Target="../theme/theme3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A37F43-591D-41E4-858A-97D9BA56BD0E}" type="datetimeFigureOut">
              <a:rPr lang="zh-CN" altLang="en-US" smtClean="0"/>
              <a:t>2021/7/9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468335-CB99-4AB4-B154-4E270EF50B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7454932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arget="../slides/slide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0.xml.rels><?xml version="1.0" encoding="UTF-8" standalone="yes"?><Relationships xmlns="http://schemas.openxmlformats.org/package/2006/relationships"><Relationship Id="rId1" Target="../slides/slide10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1.xml.rels><?xml version="1.0" encoding="UTF-8" standalone="yes"?><Relationships xmlns="http://schemas.openxmlformats.org/package/2006/relationships"><Relationship Id="rId1" Target="../slides/slide1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2.xml.rels><?xml version="1.0" encoding="UTF-8" standalone="yes"?><Relationships xmlns="http://schemas.openxmlformats.org/package/2006/relationships"><Relationship Id="rId1" Target="../slides/slide1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3.xml.rels><?xml version="1.0" encoding="UTF-8" standalone="yes"?><Relationships xmlns="http://schemas.openxmlformats.org/package/2006/relationships"><Relationship Id="rId1" Target="../slides/slide1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4.xml.rels><?xml version="1.0" encoding="UTF-8" standalone="yes"?><Relationships xmlns="http://schemas.openxmlformats.org/package/2006/relationships"><Relationship Id="rId1" Target="../slides/slide1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5.xml.rels><?xml version="1.0" encoding="UTF-8" standalone="yes"?><Relationships xmlns="http://schemas.openxmlformats.org/package/2006/relationships"><Relationship Id="rId1" Target="../slides/slide1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6.xml.rels><?xml version="1.0" encoding="UTF-8" standalone="yes"?><Relationships xmlns="http://schemas.openxmlformats.org/package/2006/relationships"><Relationship Id="rId1" Target="../slides/slide1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7.xml.rels><?xml version="1.0" encoding="UTF-8" standalone="yes"?><Relationships xmlns="http://schemas.openxmlformats.org/package/2006/relationships"><Relationship Id="rId1" Target="../slides/slide17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8.xml.rels><?xml version="1.0" encoding="UTF-8" standalone="yes"?><Relationships xmlns="http://schemas.openxmlformats.org/package/2006/relationships"><Relationship Id="rId1" Target="../slides/slide18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9.xml.rels><?xml version="1.0" encoding="UTF-8" standalone="yes"?><Relationships xmlns="http://schemas.openxmlformats.org/package/2006/relationships"><Relationship Id="rId1" Target="../slides/slide19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.xml.rels><?xml version="1.0" encoding="UTF-8" standalone="yes"?><Relationships xmlns="http://schemas.openxmlformats.org/package/2006/relationships"><Relationship Id="rId1" Target="../slides/slide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0.xml.rels><?xml version="1.0" encoding="UTF-8" standalone="yes"?><Relationships xmlns="http://schemas.openxmlformats.org/package/2006/relationships"><Relationship Id="rId1" Target="../slides/slide20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1.xml.rels><?xml version="1.0" encoding="UTF-8" standalone="yes"?><Relationships xmlns="http://schemas.openxmlformats.org/package/2006/relationships"><Relationship Id="rId1" Target="../slides/slide2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2.xml.rels><?xml version="1.0" encoding="UTF-8" standalone="yes"?><Relationships xmlns="http://schemas.openxmlformats.org/package/2006/relationships"><Relationship Id="rId1" Target="../slides/slide2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3.xml.rels><?xml version="1.0" encoding="UTF-8" standalone="yes"?><Relationships xmlns="http://schemas.openxmlformats.org/package/2006/relationships"><Relationship Id="rId1" Target="../slides/slide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4.xml.rels><?xml version="1.0" encoding="UTF-8" standalone="yes"?><Relationships xmlns="http://schemas.openxmlformats.org/package/2006/relationships"><Relationship Id="rId1" Target="../slides/slide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5.xml.rels><?xml version="1.0" encoding="UTF-8" standalone="yes"?><Relationships xmlns="http://schemas.openxmlformats.org/package/2006/relationships"><Relationship Id="rId1" Target="../slides/slide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6.xml.rels><?xml version="1.0" encoding="UTF-8" standalone="yes"?><Relationships xmlns="http://schemas.openxmlformats.org/package/2006/relationships"><Relationship Id="rId1" Target="../slides/slide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7.xml.rels><?xml version="1.0" encoding="UTF-8" standalone="yes"?><Relationships xmlns="http://schemas.openxmlformats.org/package/2006/relationships"><Relationship Id="rId1" Target="../slides/slide7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8.xml.rels><?xml version="1.0" encoding="UTF-8" standalone="yes"?><Relationships xmlns="http://schemas.openxmlformats.org/package/2006/relationships"><Relationship Id="rId1" Target="../slides/slide8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9.xml.rels><?xml version="1.0" encoding="UTF-8" standalone="yes"?><Relationships xmlns="http://schemas.openxmlformats.org/package/2006/relationships"><Relationship Id="rId1" Target="../slides/slide9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5489969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0428440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950041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9678228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8371107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0783630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44976469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59331973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95687683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30848508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1364644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22178328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14602051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39950160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591339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3200410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4843580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9448185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8959225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968710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835879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417887983"/>
      </p:ext>
    </p:extLst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arget="../media/image1.png" Type="http://schemas.openxmlformats.org/officeDocument/2006/relationships/image"/><Relationship Id="rId2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5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6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7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8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9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0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1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0" y="4"/>
            <a:ext cx="12192000" cy="6857131"/>
          </a:xfrm>
          <a:prstGeom prst="rect">
            <a:avLst/>
          </a:prstGeom>
        </p:spPr>
      </p:pic>
    </p:spTree>
  </p:cSld>
  <p:clrMapOvr>
    <a:masterClrMapping/>
  </p:clrMapOvr>
  <mc:AlternateContent>
    <mc:Choice Requires="p14">
      <p:transition spd="slow" p14:dur="2000"/>
    </mc:Choice>
    <mc:Fallback>
      <p:transition spd="slow"/>
    </mc:Fallback>
  </mc:AlternateContent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val="4260515878"/>
      </p:ext>
    </p:extLst>
  </p:cSld>
  <p:clrMapOvr>
    <a:masterClrMapping/>
  </p:clrMapOvr>
  <mc:AlternateContent>
    <mc:Choice Requires="p14">
      <p:transition spd="slow" p14:dur="2000"/>
    </mc:Choice>
    <mc:Fallback>
      <p:transition spd="slow"/>
    </mc:Fallback>
  </mc:AlternateContent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2021/7/9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758875546"/>
      </p:ext>
    </p:extLst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2021/7/9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688485538"/>
      </p:ext>
    </p:extLst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2021/7/9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452979136"/>
      </p:ext>
    </p:extLst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2021/7/9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403322534"/>
      </p:ext>
    </p:extLst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2021/7/9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067108879"/>
      </p:ext>
    </p:extLst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2021/7/9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656055963"/>
      </p:ext>
    </p:extLst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2021/7/9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590569750"/>
      </p:ext>
    </p:extLst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2021/7/9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737358242"/>
      </p:ext>
    </p:extLst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2021/7/9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472143524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5129773"/>
      </p:ext>
    </p:extLst>
  </p:cSld>
  <p:clrMapOvr>
    <a:masterClrMapping/>
  </p:clrMapOvr>
  <mc:AlternateContent>
    <mc:Choice Requires="p14">
      <p:transition spd="slow" p14:dur="2000"/>
    </mc:Choice>
    <mc:Fallback>
      <p:transition spd="slow"/>
    </mc:Fallback>
  </mc:AlternateContent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2021/7/9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793383843"/>
      </p:ext>
    </p:extLst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2021/7/9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394354876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625558919"/>
      </p:ext>
    </p:extLst>
  </p:cSld>
  <p:clrMapOvr>
    <a:masterClrMapping/>
  </p:clrMapOvr>
  <mc:AlternateContent>
    <mc:Choice Requires="p14">
      <p:transition spd="slow" p14:dur="2000"/>
    </mc:Choice>
    <mc:Fallback>
      <p:transition spd="slow"/>
    </mc:Fallback>
  </mc:AlternateContent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val="646470295"/>
      </p:ext>
    </p:extLst>
  </p:cSld>
  <p:clrMapOvr>
    <a:masterClrMapping/>
  </p:clrMapOvr>
  <mc:AlternateContent>
    <mc:Choice Requires="p14">
      <p:transition spd="slow" p14:dur="2000"/>
    </mc:Choice>
    <mc:Fallback>
      <p:transition spd="slow"/>
    </mc:Fallback>
  </mc:AlternateContent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val="1003345701"/>
      </p:ext>
    </p:extLst>
  </p:cSld>
  <p:clrMapOvr>
    <a:masterClrMapping/>
  </p:clrMapOvr>
  <mc:AlternateContent>
    <mc:Choice Requires="p14">
      <p:transition spd="slow" p14:dur="2000"/>
    </mc:Choice>
    <mc:Fallback>
      <p:transition spd="slow"/>
    </mc:Fallback>
  </mc:AlternateContent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val="1757112508"/>
      </p:ext>
    </p:extLst>
  </p:cSld>
  <p:clrMapOvr>
    <a:masterClrMapping/>
  </p:clrMapOvr>
  <mc:AlternateContent>
    <mc:Choice Requires="p14">
      <p:transition spd="slow" p14:dur="2000"/>
    </mc:Choice>
    <mc:Fallback>
      <p:transition spd="slow"/>
    </mc:Fallback>
  </mc:AlternateContent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val="101982325"/>
      </p:ext>
    </p:extLst>
  </p:cSld>
  <p:clrMapOvr>
    <a:masterClrMapping/>
  </p:clrMapOvr>
  <mc:AlternateContent>
    <mc:Choice Requires="p14">
      <p:transition spd="slow" p14:dur="2000"/>
    </mc:Choice>
    <mc:Fallback>
      <p:transition spd="slow"/>
    </mc:Fallback>
  </mc:AlternateContent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4" name="矩形 3"/>
          <p:cNvSpPr/>
          <p:nvPr userDrawn="1"/>
        </p:nvSpPr>
        <p:spPr>
          <a:xfrm>
            <a:off x="8325228" y="6545427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n-US" altLang="zh-CN" sz="100">
                <a:solidFill>
                  <a:prstClr val="white"/>
                </a:solidFill>
                <a:ea typeface="宋体"/>
              </a:rPr>
              <a:t>PPT</a:t>
            </a:r>
            <a:r>
              <a:rPr lang="zh-CN" altLang="en-US" sz="100">
                <a:solidFill>
                  <a:prstClr val="white"/>
                </a:solidFill>
                <a:ea typeface="宋体"/>
              </a:rPr>
              <a:t>模板下载：</a:t>
            </a:r>
            <a:r>
              <a:rPr lang="en-US" altLang="zh-CN" sz="100">
                <a:solidFill>
                  <a:prstClr val="white"/>
                </a:solidFill>
                <a:ea typeface="宋体"/>
              </a:rPr>
              <a:t>www.1ppt.com/moban/          </a:t>
            </a:r>
            <a:r>
              <a:rPr lang="zh-CN" altLang="en-US" sz="100">
                <a:solidFill>
                  <a:prstClr val="white"/>
                </a:solidFill>
                <a:ea typeface="宋体"/>
              </a:rPr>
              <a:t>行业</a:t>
            </a:r>
            <a:r>
              <a:rPr lang="en-US" altLang="zh-CN" sz="100">
                <a:solidFill>
                  <a:prstClr val="white"/>
                </a:solidFill>
                <a:ea typeface="宋体"/>
              </a:rPr>
              <a:t>PPT</a:t>
            </a:r>
            <a:r>
              <a:rPr lang="zh-CN" altLang="en-US" sz="100">
                <a:solidFill>
                  <a:prstClr val="white"/>
                </a:solidFill>
                <a:ea typeface="宋体"/>
              </a:rPr>
              <a:t>模板：</a:t>
            </a:r>
            <a:r>
              <a:rPr lang="en-US" altLang="zh-CN" sz="100">
                <a:solidFill>
                  <a:prstClr val="white"/>
                </a:solidFill>
                <a:ea typeface="宋体"/>
              </a:rPr>
              <a:t>www.1ppt.com/hangye/ </a:t>
            </a:r>
          </a:p>
          <a:p>
            <a:pPr defTabSz="914400"/>
            <a:r>
              <a:rPr lang="zh-CN" altLang="en-US" sz="100">
                <a:solidFill>
                  <a:prstClr val="white"/>
                </a:solidFill>
                <a:ea typeface="宋体"/>
              </a:rPr>
              <a:t>节日</a:t>
            </a:r>
            <a:r>
              <a:rPr lang="en-US" altLang="zh-CN" sz="100">
                <a:solidFill>
                  <a:prstClr val="white"/>
                </a:solidFill>
                <a:ea typeface="宋体"/>
              </a:rPr>
              <a:t>PPT</a:t>
            </a:r>
            <a:r>
              <a:rPr lang="zh-CN" altLang="en-US" sz="100">
                <a:solidFill>
                  <a:prstClr val="white"/>
                </a:solidFill>
                <a:ea typeface="宋体"/>
              </a:rPr>
              <a:t>模板：</a:t>
            </a:r>
            <a:r>
              <a:rPr lang="en-US" altLang="zh-CN" sz="100">
                <a:solidFill>
                  <a:prstClr val="white"/>
                </a:solidFill>
                <a:ea typeface="宋体"/>
              </a:rPr>
              <a:t>www.1ppt.com/jieri/          PPT</a:t>
            </a:r>
            <a:r>
              <a:rPr lang="zh-CN" altLang="en-US" sz="100">
                <a:solidFill>
                  <a:prstClr val="white"/>
                </a:solidFill>
                <a:ea typeface="宋体"/>
              </a:rPr>
              <a:t>素材：</a:t>
            </a:r>
            <a:r>
              <a:rPr lang="en-US" altLang="zh-CN" sz="100">
                <a:solidFill>
                  <a:prstClr val="white"/>
                </a:solidFill>
                <a:ea typeface="宋体"/>
              </a:rPr>
              <a:t>www.1ppt.com/sucai/</a:t>
            </a:r>
          </a:p>
          <a:p>
            <a:pPr defTabSz="914400"/>
            <a:r>
              <a:rPr lang="en-US" altLang="zh-CN" sz="100">
                <a:solidFill>
                  <a:prstClr val="white"/>
                </a:solidFill>
                <a:ea typeface="宋体"/>
              </a:rPr>
              <a:t>PPT</a:t>
            </a:r>
            <a:r>
              <a:rPr lang="zh-CN" altLang="en-US" sz="100">
                <a:solidFill>
                  <a:prstClr val="white"/>
                </a:solidFill>
                <a:ea typeface="宋体"/>
              </a:rPr>
              <a:t>背景图片：</a:t>
            </a:r>
            <a:r>
              <a:rPr lang="en-US" altLang="zh-CN" sz="100">
                <a:solidFill>
                  <a:prstClr val="white"/>
                </a:solidFill>
                <a:ea typeface="宋体"/>
              </a:rPr>
              <a:t>www.1ppt.com/beijing/        PPT</a:t>
            </a:r>
            <a:r>
              <a:rPr lang="zh-CN" altLang="en-US" sz="100">
                <a:solidFill>
                  <a:prstClr val="white"/>
                </a:solidFill>
                <a:ea typeface="宋体"/>
              </a:rPr>
              <a:t>图表：</a:t>
            </a:r>
            <a:r>
              <a:rPr lang="en-US" altLang="zh-CN" sz="100">
                <a:solidFill>
                  <a:prstClr val="white"/>
                </a:solidFill>
                <a:ea typeface="宋体"/>
              </a:rPr>
              <a:t>www.1ppt.com/tubiao/      </a:t>
            </a:r>
          </a:p>
          <a:p>
            <a:pPr defTabSz="914400"/>
            <a:r>
              <a:rPr lang="zh-CN" altLang="en-US" sz="100">
                <a:solidFill>
                  <a:prstClr val="white"/>
                </a:solidFill>
                <a:ea typeface="宋体"/>
              </a:rPr>
              <a:t>精美</a:t>
            </a:r>
            <a:r>
              <a:rPr lang="en-US" altLang="zh-CN" sz="100">
                <a:solidFill>
                  <a:prstClr val="white"/>
                </a:solidFill>
                <a:ea typeface="宋体"/>
              </a:rPr>
              <a:t>PPT</a:t>
            </a:r>
            <a:r>
              <a:rPr lang="zh-CN" altLang="en-US" sz="100">
                <a:solidFill>
                  <a:prstClr val="white"/>
                </a:solidFill>
                <a:ea typeface="宋体"/>
              </a:rPr>
              <a:t>下载：</a:t>
            </a:r>
            <a:r>
              <a:rPr lang="en-US" altLang="zh-CN" sz="100">
                <a:solidFill>
                  <a:prstClr val="white"/>
                </a:solidFill>
                <a:ea typeface="宋体"/>
              </a:rPr>
              <a:t>www.1ppt.com/xiazai/         PPT</a:t>
            </a:r>
            <a:r>
              <a:rPr lang="zh-CN" altLang="en-US" sz="100">
                <a:solidFill>
                  <a:prstClr val="white"/>
                </a:solidFill>
                <a:ea typeface="宋体"/>
              </a:rPr>
              <a:t>教程： </a:t>
            </a:r>
            <a:r>
              <a:rPr lang="en-US" altLang="zh-CN" sz="100">
                <a:solidFill>
                  <a:prstClr val="white"/>
                </a:solidFill>
                <a:ea typeface="宋体"/>
              </a:rPr>
              <a:t>www.1ppt.com/powerpoint/      </a:t>
            </a:r>
          </a:p>
          <a:p>
            <a:pPr defTabSz="914400"/>
            <a:r>
              <a:rPr lang="en-US" altLang="zh-CN" sz="100">
                <a:solidFill>
                  <a:prstClr val="white"/>
                </a:solidFill>
                <a:ea typeface="宋体"/>
              </a:rPr>
              <a:t>PPT</a:t>
            </a:r>
            <a:r>
              <a:rPr lang="zh-CN" altLang="en-US" sz="100">
                <a:solidFill>
                  <a:prstClr val="white"/>
                </a:solidFill>
                <a:ea typeface="宋体"/>
              </a:rPr>
              <a:t>课件：</a:t>
            </a:r>
            <a:r>
              <a:rPr lang="en-US" altLang="zh-CN" sz="100">
                <a:solidFill>
                  <a:prstClr val="white"/>
                </a:solidFill>
                <a:ea typeface="宋体"/>
              </a:rPr>
              <a:t>www.1ppt.com/kejian/             </a:t>
            </a:r>
            <a:r>
              <a:rPr lang="zh-CN" altLang="en-US" sz="100">
                <a:solidFill>
                  <a:prstClr val="white"/>
                </a:solidFill>
                <a:ea typeface="宋体"/>
              </a:rPr>
              <a:t>字体下载：</a:t>
            </a:r>
            <a:r>
              <a:rPr lang="en-US" altLang="zh-CN" sz="100">
                <a:solidFill>
                  <a:prstClr val="white"/>
                </a:solidFill>
                <a:ea typeface="宋体"/>
              </a:rPr>
              <a:t>www.1ppt.com/ziti/</a:t>
            </a:r>
          </a:p>
          <a:p>
            <a:pPr defTabSz="914400"/>
            <a:r>
              <a:rPr lang="zh-CN" altLang="en-US" sz="100">
                <a:solidFill>
                  <a:prstClr val="white"/>
                </a:solidFill>
                <a:ea typeface="宋体"/>
              </a:rPr>
              <a:t>工作总结</a:t>
            </a:r>
            <a:r>
              <a:rPr lang="en-US" altLang="zh-CN" sz="100">
                <a:solidFill>
                  <a:prstClr val="white"/>
                </a:solidFill>
                <a:ea typeface="宋体"/>
              </a:rPr>
              <a:t>PPT</a:t>
            </a:r>
            <a:r>
              <a:rPr lang="zh-CN" altLang="en-US" sz="100">
                <a:solidFill>
                  <a:prstClr val="white"/>
                </a:solidFill>
                <a:ea typeface="宋体"/>
              </a:rPr>
              <a:t>：</a:t>
            </a:r>
            <a:r>
              <a:rPr lang="en-US" altLang="zh-CN" sz="100">
                <a:solidFill>
                  <a:prstClr val="white"/>
                </a:solidFill>
                <a:ea typeface="宋体"/>
              </a:rPr>
              <a:t>www.1ppt.com/xiazai/zongjie/ </a:t>
            </a:r>
            <a:r>
              <a:rPr lang="zh-CN" altLang="en-US" sz="100">
                <a:solidFill>
                  <a:prstClr val="white"/>
                </a:solidFill>
                <a:ea typeface="宋体"/>
              </a:rPr>
              <a:t>工作计划：</a:t>
            </a:r>
            <a:r>
              <a:rPr lang="en-US" altLang="zh-CN" sz="100">
                <a:solidFill>
                  <a:prstClr val="white"/>
                </a:solidFill>
                <a:ea typeface="宋体"/>
              </a:rPr>
              <a:t>www.1ppt.com/xiazai/jihua/</a:t>
            </a:r>
          </a:p>
          <a:p>
            <a:pPr defTabSz="914400"/>
            <a:r>
              <a:rPr lang="zh-CN" altLang="en-US" sz="100">
                <a:solidFill>
                  <a:prstClr val="white"/>
                </a:solidFill>
                <a:ea typeface="宋体"/>
              </a:rPr>
              <a:t>商务</a:t>
            </a:r>
            <a:r>
              <a:rPr lang="en-US" altLang="zh-CN" sz="100">
                <a:solidFill>
                  <a:prstClr val="white"/>
                </a:solidFill>
                <a:ea typeface="宋体"/>
              </a:rPr>
              <a:t>PPT</a:t>
            </a:r>
            <a:r>
              <a:rPr lang="zh-CN" altLang="en-US" sz="100">
                <a:solidFill>
                  <a:prstClr val="white"/>
                </a:solidFill>
                <a:ea typeface="宋体"/>
              </a:rPr>
              <a:t>模板：</a:t>
            </a:r>
            <a:r>
              <a:rPr lang="en-US" altLang="zh-CN" sz="100">
                <a:solidFill>
                  <a:prstClr val="white"/>
                </a:solidFill>
                <a:ea typeface="宋体"/>
              </a:rPr>
              <a:t>www.1ppt.com/moban/shangwu/  </a:t>
            </a:r>
            <a:r>
              <a:rPr lang="zh-CN" altLang="en-US" sz="100">
                <a:solidFill>
                  <a:prstClr val="white"/>
                </a:solidFill>
                <a:ea typeface="宋体"/>
              </a:rPr>
              <a:t>个人简历</a:t>
            </a:r>
            <a:r>
              <a:rPr lang="en-US" altLang="zh-CN" sz="100">
                <a:solidFill>
                  <a:prstClr val="white"/>
                </a:solidFill>
                <a:ea typeface="宋体"/>
              </a:rPr>
              <a:t>PPT</a:t>
            </a:r>
            <a:r>
              <a:rPr lang="zh-CN" altLang="en-US" sz="100">
                <a:solidFill>
                  <a:prstClr val="white"/>
                </a:solidFill>
                <a:ea typeface="宋体"/>
              </a:rPr>
              <a:t>：</a:t>
            </a:r>
            <a:r>
              <a:rPr lang="en-US" altLang="zh-CN" sz="100">
                <a:solidFill>
                  <a:prstClr val="white"/>
                </a:solidFill>
                <a:ea typeface="宋体"/>
              </a:rPr>
              <a:t>www.1ppt.com/xiazai/jianli/  </a:t>
            </a:r>
          </a:p>
          <a:p>
            <a:pPr defTabSz="914400"/>
            <a:r>
              <a:rPr lang="zh-CN" altLang="en-US" sz="100">
                <a:solidFill>
                  <a:prstClr val="white"/>
                </a:solidFill>
                <a:ea typeface="宋体"/>
              </a:rPr>
              <a:t>毕业答辩</a:t>
            </a:r>
            <a:r>
              <a:rPr lang="en-US" altLang="zh-CN" sz="100">
                <a:solidFill>
                  <a:prstClr val="white"/>
                </a:solidFill>
                <a:ea typeface="宋体"/>
              </a:rPr>
              <a:t>PPT</a:t>
            </a:r>
            <a:r>
              <a:rPr lang="zh-CN" altLang="en-US" sz="100">
                <a:solidFill>
                  <a:prstClr val="white"/>
                </a:solidFill>
                <a:ea typeface="宋体"/>
              </a:rPr>
              <a:t>：</a:t>
            </a:r>
            <a:r>
              <a:rPr lang="en-US" altLang="zh-CN" sz="100">
                <a:solidFill>
                  <a:prstClr val="white"/>
                </a:solidFill>
                <a:ea typeface="宋体"/>
              </a:rPr>
              <a:t>www.1ppt.com/xiazai/dabian/  </a:t>
            </a:r>
            <a:r>
              <a:rPr lang="zh-CN" altLang="en-US" sz="100">
                <a:solidFill>
                  <a:prstClr val="white"/>
                </a:solidFill>
                <a:ea typeface="宋体"/>
              </a:rPr>
              <a:t>工作汇报</a:t>
            </a:r>
            <a:r>
              <a:rPr lang="en-US" altLang="zh-CN" sz="100">
                <a:solidFill>
                  <a:prstClr val="white"/>
                </a:solidFill>
                <a:ea typeface="宋体"/>
              </a:rPr>
              <a:t>PPT</a:t>
            </a:r>
            <a:r>
              <a:rPr lang="zh-CN" altLang="en-US" sz="100">
                <a:solidFill>
                  <a:prstClr val="white"/>
                </a:solidFill>
                <a:ea typeface="宋体"/>
              </a:rPr>
              <a:t>：</a:t>
            </a:r>
            <a:r>
              <a:rPr lang="en-US" altLang="zh-CN" sz="100">
                <a:solidFill>
                  <a:prstClr val="white"/>
                </a:solidFill>
                <a:ea typeface="宋体"/>
              </a:rPr>
              <a:t>www.1ppt.com/xiazai/huibao/    </a:t>
            </a:r>
          </a:p>
          <a:p>
            <a:pPr defTabSz="914400"/>
            <a:r>
              <a:rPr lang="en-US" altLang="zh-CN" sz="100">
                <a:solidFill>
                  <a:prstClr val="white"/>
                </a:solidFill>
                <a:ea typeface="宋体"/>
              </a:rPr>
              <a:t> </a:t>
            </a:r>
          </a:p>
        </p:txBody>
      </p:sp>
    </p:spTree>
    <p:extLst>
      <p:ext uri="{BB962C8B-B14F-4D97-AF65-F5344CB8AC3E}">
        <p14:creationId val="1082430462"/>
      </p:ext>
    </p:extLst>
  </p:cSld>
  <p:clrMapOvr>
    <a:masterClrMapping/>
  </p:clrMapOvr>
  <mc:AlternateContent>
    <mc:Choice Requires="p14">
      <p:transition spd="slow" p14:dur="2000"/>
    </mc:Choice>
    <mc:Fallback>
      <p:transition spd="slow"/>
    </mc:Fallback>
  </mc:AlternateContent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val="3753955350"/>
      </p:ext>
    </p:extLst>
  </p:cSld>
  <p:clrMapOvr>
    <a:masterClrMapping/>
  </p:clrMapOvr>
  <mc:AlternateContent>
    <mc:Choice Requires="p14">
      <p:transition spd="slow" p14:dur="2000"/>
    </mc:Choice>
    <mc:Fallback>
      <p:transition spd="slow"/>
    </mc:Fallback>
  </mc:AlternateContent>
  <p:timing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_rels/slideMaster2.xml.rels><?xml version="1.0" encoding="UTF-8" standalone="yes"?><Relationships xmlns="http://schemas.openxmlformats.org/package/2006/relationships"><Relationship Id="rId1" Target="../slideLayouts/slideLayout11.xml" Type="http://schemas.openxmlformats.org/officeDocument/2006/relationships/slideLayout"/><Relationship Id="rId10" Target="../slideLayouts/slideLayout20.xml" Type="http://schemas.openxmlformats.org/officeDocument/2006/relationships/slideLayout"/><Relationship Id="rId11" Target="../slideLayouts/slideLayout21.xml" Type="http://schemas.openxmlformats.org/officeDocument/2006/relationships/slideLayout"/><Relationship Id="rId12" Target="../theme/theme2.xml" Type="http://schemas.openxmlformats.org/officeDocument/2006/relationships/theme"/><Relationship Id="rId2" Target="../slideLayouts/slideLayout12.xml" Type="http://schemas.openxmlformats.org/officeDocument/2006/relationships/slideLayout"/><Relationship Id="rId3" Target="../slideLayouts/slideLayout13.xml" Type="http://schemas.openxmlformats.org/officeDocument/2006/relationships/slideLayout"/><Relationship Id="rId4" Target="../slideLayouts/slideLayout14.xml" Type="http://schemas.openxmlformats.org/officeDocument/2006/relationships/slideLayout"/><Relationship Id="rId5" Target="../slideLayouts/slideLayout15.xml" Type="http://schemas.openxmlformats.org/officeDocument/2006/relationships/slideLayout"/><Relationship Id="rId6" Target="../slideLayouts/slideLayout16.xml" Type="http://schemas.openxmlformats.org/officeDocument/2006/relationships/slideLayout"/><Relationship Id="rId7" Target="../slideLayouts/slideLayout17.xml" Type="http://schemas.openxmlformats.org/officeDocument/2006/relationships/slideLayout"/><Relationship Id="rId8" Target="../slideLayouts/slideLayout18.xml" Type="http://schemas.openxmlformats.org/officeDocument/2006/relationships/slideLayout"/><Relationship Id="rId9" Target="../slideLayouts/slideLayout1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mc:AlternateContent>
    <mc:Choice Requires="p14">
      <p:transition spd="slow" p14:dur="2000"/>
    </mc:Choice>
    <mc:Fallback>
      <p:transition spd="slow"/>
    </mc:Fallback>
  </mc:AlternateContent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2021/7/9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722456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1.xml" Type="http://schemas.openxmlformats.org/officeDocument/2006/relationships/notesSlid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10.xml" Type="http://schemas.openxmlformats.org/officeDocument/2006/relationships/notesSlide"/><Relationship Id="rId3" Target="../media/image15.png" Type="http://schemas.openxmlformats.org/officeDocument/2006/relationships/image"/><Relationship Id="rId4" Target="../media/image5.pn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11.xml" Type="http://schemas.openxmlformats.org/officeDocument/2006/relationships/notesSlide"/><Relationship Id="rId3" Target="../media/image16.jpeg" Type="http://schemas.openxmlformats.org/officeDocument/2006/relationships/image"/><Relationship Id="rId4" Target="../media/image17.jpe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12.xml" Type="http://schemas.openxmlformats.org/officeDocument/2006/relationships/notesSlide"/><Relationship Id="rId3" Target="../media/image18.png" Type="http://schemas.openxmlformats.org/officeDocument/2006/relationships/image"/><Relationship Id="rId4" Target="../media/image5.pn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13.xml" Type="http://schemas.openxmlformats.org/officeDocument/2006/relationships/notesSlide"/><Relationship Id="rId3" Target="../media/image19.png" Type="http://schemas.openxmlformats.org/officeDocument/2006/relationships/image"/><Relationship Id="rId4" Target="../media/image5.pn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14.xml" Type="http://schemas.openxmlformats.org/officeDocument/2006/relationships/notesSlide"/><Relationship Id="rId3" Target="../media/image20.png" Type="http://schemas.openxmlformats.org/officeDocument/2006/relationships/image"/><Relationship Id="rId4" Target="../media/image5.pn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15.xml" Type="http://schemas.openxmlformats.org/officeDocument/2006/relationships/notesSlide"/><Relationship Id="rId3" Target="../media/image21.png" Type="http://schemas.openxmlformats.org/officeDocument/2006/relationships/image"/><Relationship Id="rId4" Target="../media/image5.pn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16.xml" Type="http://schemas.openxmlformats.org/officeDocument/2006/relationships/notesSlide"/><Relationship Id="rId3" Target="../media/image22.jpe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17.xml" Type="http://schemas.openxmlformats.org/officeDocument/2006/relationships/notesSlide"/><Relationship Id="rId3" Target="../media/image23.png" Type="http://schemas.openxmlformats.org/officeDocument/2006/relationships/image"/><Relationship Id="rId4" Target="../media/image5.png" Type="http://schemas.openxmlformats.org/officeDocument/2006/relationships/image"/></Relationships>
</file>

<file path=ppt/slides/_rels/slide18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18.xml" Type="http://schemas.openxmlformats.org/officeDocument/2006/relationships/notesSlide"/><Relationship Id="rId3" Target="../media/image24.png" Type="http://schemas.openxmlformats.org/officeDocument/2006/relationships/image"/><Relationship Id="rId4" Target="../media/image25.jpeg" Type="http://schemas.openxmlformats.org/officeDocument/2006/relationships/image"/><Relationship Id="rId5" Target="../media/image26.png" Type="http://schemas.openxmlformats.org/officeDocument/2006/relationships/image"/></Relationships>
</file>

<file path=ppt/slides/_rels/slide19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19.xml" Type="http://schemas.openxmlformats.org/officeDocument/2006/relationships/notesSlide"/><Relationship Id="rId3" Target="../media/image5.png" Type="http://schemas.openxmlformats.org/officeDocument/2006/relationships/image"/><Relationship Id="rId4" Target="../media/image27.jpe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2.xml" Type="http://schemas.openxmlformats.org/officeDocument/2006/relationships/notesSlide"/><Relationship Id="rId3" Target="../media/image5.png" Type="http://schemas.openxmlformats.org/officeDocument/2006/relationships/image"/></Relationships>
</file>

<file path=ppt/slides/_rels/slide20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20.xml" Type="http://schemas.openxmlformats.org/officeDocument/2006/relationships/notesSlide"/><Relationship Id="rId3" Target="../media/image28.png" Type="http://schemas.openxmlformats.org/officeDocument/2006/relationships/image"/><Relationship Id="rId4" Target="../media/image29.png" Type="http://schemas.openxmlformats.org/officeDocument/2006/relationships/image"/></Relationships>
</file>

<file path=ppt/slides/_rels/slide2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21.xml" Type="http://schemas.openxmlformats.org/officeDocument/2006/relationships/notesSlide"/><Relationship Id="rId3" Target="../media/image3.png" Type="http://schemas.openxmlformats.org/officeDocument/2006/relationships/image"/><Relationship Id="rId4" Target="../media/image30.png" Type="http://schemas.openxmlformats.org/officeDocument/2006/relationships/image"/></Relationships>
</file>

<file path=ppt/slides/_rels/slide22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22.xml" Type="http://schemas.openxmlformats.org/officeDocument/2006/relationships/notesSlide"/><Relationship Id="rId3" Target="../media/image4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3.xml" Type="http://schemas.openxmlformats.org/officeDocument/2006/relationships/notesSlide"/><Relationship Id="rId3" Target="../media/image6.png" Type="http://schemas.openxmlformats.org/officeDocument/2006/relationships/image"/><Relationship Id="rId4" Target="../media/image5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4.xml" Type="http://schemas.openxmlformats.org/officeDocument/2006/relationships/notesSlide"/><Relationship Id="rId3" Target="../media/image7.jpeg" Type="http://schemas.openxmlformats.org/officeDocument/2006/relationships/image"/><Relationship Id="rId4" Target="../media/image8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5.xml" Type="http://schemas.openxmlformats.org/officeDocument/2006/relationships/notesSlide"/><Relationship Id="rId3" Target="../media/image9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6.xml" Type="http://schemas.openxmlformats.org/officeDocument/2006/relationships/notesSlide"/><Relationship Id="rId3" Target="../media/image5.png" Type="http://schemas.openxmlformats.org/officeDocument/2006/relationships/image"/><Relationship Id="rId4" Target="../media/image10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7.xml" Type="http://schemas.openxmlformats.org/officeDocument/2006/relationships/notesSlide"/><Relationship Id="rId3" Target="../media/image11.png" Type="http://schemas.openxmlformats.org/officeDocument/2006/relationships/image"/><Relationship Id="rId4" Target="../media/image5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8.xml" Type="http://schemas.openxmlformats.org/officeDocument/2006/relationships/notesSlide"/><Relationship Id="rId3" Target="../media/image12.jpeg" Type="http://schemas.openxmlformats.org/officeDocument/2006/relationships/image"/><Relationship Id="rId4" Target="../media/image13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9.xml" Type="http://schemas.openxmlformats.org/officeDocument/2006/relationships/notesSlide"/><Relationship Id="rId3" Target="../media/image5.png" Type="http://schemas.openxmlformats.org/officeDocument/2006/relationships/image"/><Relationship Id="rId4" Target="../media/image14.jpeg" Type="http://schemas.openxmlformats.org/officeDocument/2006/relationships/image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alphaModFix amt="35000"/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0" y="0"/>
            <a:ext cx="12192000" cy="5178472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2" y="1021672"/>
            <a:ext cx="8502316" cy="5445873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4120334" y="489010"/>
            <a:ext cx="8071668" cy="5141495"/>
          </a:xfrm>
          <a:prstGeom prst="rect">
            <a:avLst/>
          </a:prstGeom>
        </p:spPr>
      </p:pic>
    </p:spTree>
    <p:extLst>
      <p:ext uri="{BB962C8B-B14F-4D97-AF65-F5344CB8AC3E}">
        <p14:creationId val="134329869"/>
      </p:ext>
    </p:extLst>
  </p:cSld>
  <p:clrMapOvr>
    <a:masterClrMapping/>
  </p:clrMapOvr>
  <mc:AlternateContent>
    <mc:Choice Requires="p14">
      <p:transition p14:dur="2000" spd="slow"/>
    </mc:Choice>
    <mc:Fallback>
      <p:transition spd="slow"/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7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1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1" nodeType="clickPar">
                      <p:stCondLst>
                        <p:cond delay="indefinite"/>
                      </p:stCondLst>
                      <p:childTnLst>
                        <p:par>
                          <p:cTn fill="hold" id="12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3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5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6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5221910" y="-159026"/>
            <a:ext cx="6112025" cy="6858000"/>
          </a:xfrm>
          <a:prstGeom prst="rect">
            <a:avLst/>
          </a:prstGeom>
        </p:spPr>
      </p:pic>
      <p:grpSp>
        <p:nvGrpSpPr>
          <p:cNvPr id="4" name="组 3"/>
          <p:cNvGrpSpPr/>
          <p:nvPr/>
        </p:nvGrpSpPr>
        <p:grpSpPr>
          <a:xfrm>
            <a:off x="699843" y="2514599"/>
            <a:ext cx="1190715" cy="2980631"/>
            <a:chOff x="10415212" y="3422927"/>
            <a:chExt cx="1190715" cy="2980631"/>
          </a:xfrm>
        </p:grpSpPr>
        <p:sp>
          <p:nvSpPr>
            <p:cNvPr id="5" name="文本框 4"/>
            <p:cNvSpPr txBox="1"/>
            <p:nvPr/>
          </p:nvSpPr>
          <p:spPr>
            <a:xfrm>
              <a:off x="10805708" y="3422927"/>
              <a:ext cx="792480" cy="1977889"/>
            </a:xfrm>
            <a:prstGeom prst="rect">
              <a:avLst/>
            </a:prstGeom>
            <a:noFill/>
          </p:spPr>
          <p:txBody>
            <a:bodyPr rtlCol="0" vert="eaVert" wrap="square">
              <a:spAutoFit/>
            </a:bodyPr>
            <a:lstStyle/>
            <a:p>
              <a:pPr algn="dist"/>
              <a:r>
                <a:rPr altLang="en-US" kumimoji="1" lang="zh-CN" sz="4000">
                  <a:solidFill>
                    <a:srgbClr val="B90E16"/>
                  </a:solidFill>
                  <a:latin charset="-122" panose="00000500000000000000" pitchFamily="2" typeface="印品黑体"/>
                  <a:ea charset="-122" panose="00000500000000000000" pitchFamily="2" typeface="印品黑体"/>
                  <a:cs charset="-122" typeface="FZQingKeBenYueSongS-R-GB"/>
                  <a:sym charset="-122" panose="00000500000000000000" pitchFamily="2" typeface="印品黑体"/>
                </a:rPr>
                <a:t>乾清宫</a:t>
              </a: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10415212" y="3422927"/>
              <a:ext cx="594360" cy="2980631"/>
            </a:xfrm>
            <a:prstGeom prst="rect">
              <a:avLst/>
            </a:prstGeom>
            <a:noFill/>
          </p:spPr>
          <p:txBody>
            <a:bodyPr rtlCol="0" vert="eaVert"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altLang="en-US" lang="zh-CN">
                  <a:solidFill>
                    <a:schemeClr val="tx1">
                      <a:lumMod val="85000"/>
                      <a:lumOff val="15000"/>
                    </a:schemeClr>
                  </a:solidFill>
                  <a:latin charset="-122" panose="00000500000000000000" pitchFamily="2" typeface="印品黑体"/>
                  <a:ea charset="-122" panose="00000500000000000000" pitchFamily="2" typeface="印品黑体"/>
                  <a:cs charset="-122" typeface="FZQingKeBenYueSongS-R-GB"/>
                  <a:sym charset="-122" panose="00000500000000000000" pitchFamily="2" typeface="印品黑体"/>
                </a:rPr>
                <a:t>明月几时有？把酒问青天。</a:t>
              </a:r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2281059" y="2514601"/>
            <a:ext cx="2926080" cy="4343403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pPr>
              <a:lnSpc>
                <a:spcPct val="200000"/>
              </a:lnSpc>
            </a:pPr>
            <a:r>
              <a:rPr altLang="en-US" lang="zh-CN">
                <a:solidFill>
                  <a:schemeClr val="tx1">
                    <a:lumMod val="75000"/>
                    <a:lumOff val="25000"/>
                  </a:schemeClr>
                </a:solidFill>
                <a:latin charset="-122" panose="00000500000000000000" pitchFamily="2" typeface="印品黑体"/>
                <a:ea charset="-122" panose="00000500000000000000" pitchFamily="2" typeface="印品黑体"/>
                <a:cs charset="-122" typeface="FZQingKeBenYueSongS-R-GB"/>
                <a:sym charset="-122" panose="00000500000000000000" pitchFamily="2" typeface="印品黑体"/>
              </a:rPr>
              <a:t>秋风起兮白云飞，草木黄落兮雁南归。</a:t>
            </a:r>
            <a:br>
              <a:rPr altLang="en-US" lang="zh-CN">
                <a:solidFill>
                  <a:schemeClr val="tx1">
                    <a:lumMod val="75000"/>
                    <a:lumOff val="25000"/>
                  </a:schemeClr>
                </a:solidFill>
                <a:latin charset="-122" panose="00000500000000000000" pitchFamily="2" typeface="印品黑体"/>
                <a:ea charset="-122" panose="00000500000000000000" pitchFamily="2" typeface="印品黑体"/>
                <a:cs charset="-122" typeface="FZQingKeBenYueSongS-R-GB"/>
                <a:sym charset="-122" panose="00000500000000000000" pitchFamily="2" typeface="印品黑体"/>
              </a:rPr>
            </a:br>
            <a:r>
              <a:rPr altLang="en-US" lang="zh-CN">
                <a:solidFill>
                  <a:schemeClr val="tx1">
                    <a:lumMod val="75000"/>
                    <a:lumOff val="25000"/>
                  </a:schemeClr>
                </a:solidFill>
                <a:latin charset="-122" panose="00000500000000000000" pitchFamily="2" typeface="印品黑体"/>
                <a:ea charset="-122" panose="00000500000000000000" pitchFamily="2" typeface="印品黑体"/>
                <a:cs charset="-122" typeface="FZQingKeBenYueSongS-R-GB"/>
                <a:sym charset="-122" panose="00000500000000000000" pitchFamily="2" typeface="印品黑体"/>
              </a:rPr>
              <a:t>兰有秀兮菊有芳，怀佳人兮不能忘。</a:t>
            </a:r>
            <a:br>
              <a:rPr altLang="en-US" lang="zh-CN">
                <a:solidFill>
                  <a:schemeClr val="tx1">
                    <a:lumMod val="75000"/>
                    <a:lumOff val="25000"/>
                  </a:schemeClr>
                </a:solidFill>
                <a:latin charset="-122" panose="00000500000000000000" pitchFamily="2" typeface="印品黑体"/>
                <a:ea charset="-122" panose="00000500000000000000" pitchFamily="2" typeface="印品黑体"/>
                <a:cs charset="-122" typeface="FZQingKeBenYueSongS-R-GB"/>
                <a:sym charset="-122" panose="00000500000000000000" pitchFamily="2" typeface="印品黑体"/>
              </a:rPr>
            </a:br>
            <a:r>
              <a:rPr altLang="en-US" lang="zh-CN">
                <a:solidFill>
                  <a:schemeClr val="tx1">
                    <a:lumMod val="75000"/>
                    <a:lumOff val="25000"/>
                  </a:schemeClr>
                </a:solidFill>
                <a:latin charset="-122" panose="00000500000000000000" pitchFamily="2" typeface="印品黑体"/>
                <a:ea charset="-122" panose="00000500000000000000" pitchFamily="2" typeface="印品黑体"/>
                <a:cs charset="-122" typeface="FZQingKeBenYueSongS-R-GB"/>
                <a:sym charset="-122" panose="00000500000000000000" pitchFamily="2" typeface="印品黑体"/>
              </a:rPr>
              <a:t>泛楼船兮济汾河，横中流兮扬素波。</a:t>
            </a:r>
            <a:br>
              <a:rPr altLang="en-US" lang="zh-CN">
                <a:solidFill>
                  <a:schemeClr val="tx1">
                    <a:lumMod val="75000"/>
                    <a:lumOff val="25000"/>
                  </a:schemeClr>
                </a:solidFill>
                <a:latin charset="-122" panose="00000500000000000000" pitchFamily="2" typeface="印品黑体"/>
                <a:ea charset="-122" panose="00000500000000000000" pitchFamily="2" typeface="印品黑体"/>
                <a:cs charset="-122" typeface="FZQingKeBenYueSongS-R-GB"/>
                <a:sym charset="-122" panose="00000500000000000000" pitchFamily="2" typeface="印品黑体"/>
              </a:rPr>
            </a:br>
            <a:r>
              <a:rPr altLang="en-US" lang="zh-CN">
                <a:solidFill>
                  <a:schemeClr val="tx1">
                    <a:lumMod val="75000"/>
                    <a:lumOff val="25000"/>
                  </a:schemeClr>
                </a:solidFill>
                <a:latin charset="-122" panose="00000500000000000000" pitchFamily="2" typeface="印品黑体"/>
                <a:ea charset="-122" panose="00000500000000000000" pitchFamily="2" typeface="印品黑体"/>
                <a:cs charset="-122" typeface="FZQingKeBenYueSongS-R-GB"/>
                <a:sym charset="-122" panose="00000500000000000000" pitchFamily="2" typeface="印品黑体"/>
              </a:rPr>
              <a:t>箫鼓鸣兮发棹歌，欢乐极兮哀情多。</a:t>
            </a:r>
            <a:br>
              <a:rPr altLang="en-US" lang="zh-CN">
                <a:solidFill>
                  <a:schemeClr val="tx1">
                    <a:lumMod val="75000"/>
                    <a:lumOff val="25000"/>
                  </a:schemeClr>
                </a:solidFill>
                <a:latin charset="-122" panose="00000500000000000000" pitchFamily="2" typeface="印品黑体"/>
                <a:ea charset="-122" panose="00000500000000000000" pitchFamily="2" typeface="印品黑体"/>
                <a:cs charset="-122" typeface="FZQingKeBenYueSongS-R-GB"/>
                <a:sym charset="-122" panose="00000500000000000000" pitchFamily="2" typeface="印品黑体"/>
              </a:rPr>
            </a:br>
            <a:r>
              <a:rPr altLang="en-US" lang="zh-CN">
                <a:solidFill>
                  <a:schemeClr val="tx1">
                    <a:lumMod val="75000"/>
                    <a:lumOff val="25000"/>
                  </a:schemeClr>
                </a:solidFill>
                <a:latin charset="-122" panose="00000500000000000000" pitchFamily="2" typeface="印品黑体"/>
                <a:ea charset="-122" panose="00000500000000000000" pitchFamily="2" typeface="印品黑体"/>
                <a:cs charset="-122" typeface="FZQingKeBenYueSongS-R-GB"/>
                <a:sym charset="-122" panose="00000500000000000000" pitchFamily="2" typeface="印品黑体"/>
              </a:rPr>
              <a:t>少壮几时兮奈老何！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 flipH="1">
            <a:off x="-349367" y="-413270"/>
            <a:ext cx="5260848" cy="3182112"/>
          </a:xfrm>
          <a:prstGeom prst="rect">
            <a:avLst/>
          </a:prstGeom>
        </p:spPr>
      </p:pic>
    </p:spTree>
    <p:extLst>
      <p:ext uri="{BB962C8B-B14F-4D97-AF65-F5344CB8AC3E}">
        <p14:creationId val="3151724301"/>
      </p:ext>
    </p:extLst>
  </p:cSld>
  <p:clrMapOvr>
    <a:masterClrMapping/>
  </p:clrMapOvr>
  <mc:AlternateContent>
    <mc:Choice Requires="p14">
      <p:transition p14:dur="2000" spd="slow"/>
    </mc:Choice>
    <mc:Fallback>
      <p:transition spd="slow"/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" nodeType="clickPar">
                      <p:stCondLst>
                        <p:cond delay="indefinite"/>
                      </p:stCondLst>
                      <p:childTnLst>
                        <p:par>
                          <p:cTn fill="hold" id="10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1" nodeType="click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dur="500" id="13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4" nodeType="clickPar">
                      <p:stCondLst>
                        <p:cond delay="indefinite"/>
                      </p:stCondLst>
                      <p:childTnLst>
                        <p:par>
                          <p:cTn fill="hold" id="15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6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9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0" nodeType="clickPar">
                      <p:stCondLst>
                        <p:cond delay="indefinite"/>
                      </p:stCondLst>
                      <p:childTnLst>
                        <p:par>
                          <p:cTn fill="hold" id="2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2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4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5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7"/>
    </p:bldLst>
  </p:timing>
</p:sld>
</file>

<file path=ppt/slides/slide1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1"/>
          <p:cNvSpPr txBox="1"/>
          <p:nvPr/>
        </p:nvSpPr>
        <p:spPr>
          <a:xfrm>
            <a:off x="7562117" y="1034231"/>
            <a:ext cx="2290031" cy="762000"/>
          </a:xfrm>
          <a:prstGeom prst="rect">
            <a:avLst/>
          </a:prstGeom>
          <a:noFill/>
        </p:spPr>
        <p:txBody>
          <a:bodyPr rtlCol="0" vert="horz" wrap="square">
            <a:spAutoFit/>
          </a:bodyPr>
          <a:lstStyle/>
          <a:p>
            <a:pPr algn="dist"/>
            <a:r>
              <a:rPr altLang="en-US" kumimoji="1" lang="zh-CN" sz="4400">
                <a:solidFill>
                  <a:srgbClr val="B90E16"/>
                </a:solidFill>
                <a:latin charset="-122" panose="00000500000000000000" pitchFamily="2" typeface="印品黑体"/>
                <a:ea charset="-122" panose="00000500000000000000" pitchFamily="2" typeface="印品黑体"/>
                <a:cs charset="-122" typeface="FZQingKeBenYueSongS-R-GB"/>
                <a:sym charset="-122" panose="00000500000000000000" pitchFamily="2" typeface="印品黑体"/>
              </a:rPr>
              <a:t>乾清宫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7562117" y="1803674"/>
            <a:ext cx="5480727" cy="2148840"/>
          </a:xfrm>
          <a:prstGeom prst="rect">
            <a:avLst/>
          </a:prstGeom>
          <a:noFill/>
        </p:spPr>
        <p:txBody>
          <a:bodyPr rtlCol="0" vert="horz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>
                <a:solidFill>
                  <a:schemeClr val="tx1">
                    <a:lumMod val="75000"/>
                    <a:lumOff val="25000"/>
                  </a:schemeClr>
                </a:solidFill>
                <a:latin charset="-122" panose="00000500000000000000" pitchFamily="2" typeface="印品黑体"/>
                <a:ea charset="-122" panose="00000500000000000000" pitchFamily="2" typeface="印品黑体"/>
                <a:cs charset="-122" typeface="FZQingKeBenYueSongS-R-GB"/>
                <a:sym charset="-122" panose="00000500000000000000" pitchFamily="2" typeface="印品黑体"/>
              </a:rPr>
              <a:t>秋风起兮白云飞，草木黄落兮雁南归。</a:t>
            </a:r>
            <a:br>
              <a:rPr altLang="en-US" lang="zh-CN">
                <a:solidFill>
                  <a:schemeClr val="tx1">
                    <a:lumMod val="75000"/>
                    <a:lumOff val="25000"/>
                  </a:schemeClr>
                </a:solidFill>
                <a:latin charset="-122" panose="00000500000000000000" pitchFamily="2" typeface="印品黑体"/>
                <a:ea charset="-122" panose="00000500000000000000" pitchFamily="2" typeface="印品黑体"/>
                <a:cs charset="-122" typeface="FZQingKeBenYueSongS-R-GB"/>
                <a:sym charset="-122" panose="00000500000000000000" pitchFamily="2" typeface="印品黑体"/>
              </a:rPr>
            </a:br>
            <a:r>
              <a:rPr altLang="en-US" lang="zh-CN">
                <a:solidFill>
                  <a:schemeClr val="tx1">
                    <a:lumMod val="75000"/>
                    <a:lumOff val="25000"/>
                  </a:schemeClr>
                </a:solidFill>
                <a:latin charset="-122" panose="00000500000000000000" pitchFamily="2" typeface="印品黑体"/>
                <a:ea charset="-122" panose="00000500000000000000" pitchFamily="2" typeface="印品黑体"/>
                <a:cs charset="-122" typeface="FZQingKeBenYueSongS-R-GB"/>
                <a:sym charset="-122" panose="00000500000000000000" pitchFamily="2" typeface="印品黑体"/>
              </a:rPr>
              <a:t>兰有秀兮菊有芳，怀佳人兮不能忘。</a:t>
            </a:r>
            <a:br>
              <a:rPr altLang="en-US" lang="zh-CN">
                <a:solidFill>
                  <a:schemeClr val="tx1">
                    <a:lumMod val="75000"/>
                    <a:lumOff val="25000"/>
                  </a:schemeClr>
                </a:solidFill>
                <a:latin charset="-122" panose="00000500000000000000" pitchFamily="2" typeface="印品黑体"/>
                <a:ea charset="-122" panose="00000500000000000000" pitchFamily="2" typeface="印品黑体"/>
                <a:cs charset="-122" typeface="FZQingKeBenYueSongS-R-GB"/>
                <a:sym charset="-122" panose="00000500000000000000" pitchFamily="2" typeface="印品黑体"/>
              </a:rPr>
            </a:br>
            <a:r>
              <a:rPr altLang="en-US" lang="zh-CN">
                <a:solidFill>
                  <a:schemeClr val="tx1">
                    <a:lumMod val="75000"/>
                    <a:lumOff val="25000"/>
                  </a:schemeClr>
                </a:solidFill>
                <a:latin charset="-122" panose="00000500000000000000" pitchFamily="2" typeface="印品黑体"/>
                <a:ea charset="-122" panose="00000500000000000000" pitchFamily="2" typeface="印品黑体"/>
                <a:cs charset="-122" typeface="FZQingKeBenYueSongS-R-GB"/>
                <a:sym charset="-122" panose="00000500000000000000" pitchFamily="2" typeface="印品黑体"/>
              </a:rPr>
              <a:t>泛楼船兮济汾河，横中流兮扬素波。</a:t>
            </a:r>
            <a:br>
              <a:rPr altLang="en-US" lang="zh-CN">
                <a:solidFill>
                  <a:schemeClr val="tx1">
                    <a:lumMod val="75000"/>
                    <a:lumOff val="25000"/>
                  </a:schemeClr>
                </a:solidFill>
                <a:latin charset="-122" panose="00000500000000000000" pitchFamily="2" typeface="印品黑体"/>
                <a:ea charset="-122" panose="00000500000000000000" pitchFamily="2" typeface="印品黑体"/>
                <a:cs charset="-122" typeface="FZQingKeBenYueSongS-R-GB"/>
                <a:sym charset="-122" panose="00000500000000000000" pitchFamily="2" typeface="印品黑体"/>
              </a:rPr>
            </a:br>
            <a:r>
              <a:rPr altLang="en-US" lang="zh-CN">
                <a:solidFill>
                  <a:schemeClr val="tx1">
                    <a:lumMod val="75000"/>
                    <a:lumOff val="25000"/>
                  </a:schemeClr>
                </a:solidFill>
                <a:latin charset="-122" panose="00000500000000000000" pitchFamily="2" typeface="印品黑体"/>
                <a:ea charset="-122" panose="00000500000000000000" pitchFamily="2" typeface="印品黑体"/>
                <a:cs charset="-122" typeface="FZQingKeBenYueSongS-R-GB"/>
                <a:sym charset="-122" panose="00000500000000000000" pitchFamily="2" typeface="印品黑体"/>
              </a:rPr>
              <a:t>箫鼓鸣兮发棹歌，欢乐极兮哀情多。</a:t>
            </a:r>
            <a:br>
              <a:rPr altLang="en-US" lang="zh-CN">
                <a:solidFill>
                  <a:schemeClr val="tx1">
                    <a:lumMod val="75000"/>
                    <a:lumOff val="25000"/>
                  </a:schemeClr>
                </a:solidFill>
                <a:latin charset="-122" panose="00000500000000000000" pitchFamily="2" typeface="印品黑体"/>
                <a:ea charset="-122" panose="00000500000000000000" pitchFamily="2" typeface="印品黑体"/>
                <a:cs charset="-122" typeface="FZQingKeBenYueSongS-R-GB"/>
                <a:sym charset="-122" panose="00000500000000000000" pitchFamily="2" typeface="印品黑体"/>
              </a:rPr>
            </a:br>
            <a:r>
              <a:rPr altLang="en-US" lang="zh-CN">
                <a:solidFill>
                  <a:schemeClr val="tx1">
                    <a:lumMod val="75000"/>
                    <a:lumOff val="25000"/>
                  </a:schemeClr>
                </a:solidFill>
                <a:latin charset="-122" panose="00000500000000000000" pitchFamily="2" typeface="印品黑体"/>
                <a:ea charset="-122" panose="00000500000000000000" pitchFamily="2" typeface="印品黑体"/>
                <a:cs charset="-122" typeface="FZQingKeBenYueSongS-R-GB"/>
                <a:sym charset="-122" panose="00000500000000000000" pitchFamily="2" typeface="印品黑体"/>
              </a:rPr>
              <a:t>少壮几时兮奈老何！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7562117" y="4122804"/>
            <a:ext cx="5480727" cy="2148840"/>
          </a:xfrm>
          <a:prstGeom prst="rect">
            <a:avLst/>
          </a:prstGeom>
          <a:noFill/>
        </p:spPr>
        <p:txBody>
          <a:bodyPr rtlCol="0" vert="horz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>
                <a:solidFill>
                  <a:schemeClr val="tx1">
                    <a:lumMod val="75000"/>
                    <a:lumOff val="25000"/>
                  </a:schemeClr>
                </a:solidFill>
                <a:latin charset="-122" panose="00000500000000000000" pitchFamily="2" typeface="印品黑体"/>
                <a:ea charset="-122" panose="00000500000000000000" pitchFamily="2" typeface="印品黑体"/>
                <a:cs charset="-122" typeface="FZQingKeBenYueSongS-R-GB"/>
                <a:sym charset="-122" panose="00000500000000000000" pitchFamily="2" typeface="印品黑体"/>
              </a:rPr>
              <a:t>秋风起兮白云飞，草木黄落兮雁南归。</a:t>
            </a:r>
            <a:br>
              <a:rPr altLang="en-US" lang="zh-CN">
                <a:solidFill>
                  <a:schemeClr val="tx1">
                    <a:lumMod val="75000"/>
                    <a:lumOff val="25000"/>
                  </a:schemeClr>
                </a:solidFill>
                <a:latin charset="-122" panose="00000500000000000000" pitchFamily="2" typeface="印品黑体"/>
                <a:ea charset="-122" panose="00000500000000000000" pitchFamily="2" typeface="印品黑体"/>
                <a:cs charset="-122" typeface="FZQingKeBenYueSongS-R-GB"/>
                <a:sym charset="-122" panose="00000500000000000000" pitchFamily="2" typeface="印品黑体"/>
              </a:rPr>
            </a:br>
            <a:r>
              <a:rPr altLang="en-US" lang="zh-CN">
                <a:solidFill>
                  <a:schemeClr val="tx1">
                    <a:lumMod val="75000"/>
                    <a:lumOff val="25000"/>
                  </a:schemeClr>
                </a:solidFill>
                <a:latin charset="-122" panose="00000500000000000000" pitchFamily="2" typeface="印品黑体"/>
                <a:ea charset="-122" panose="00000500000000000000" pitchFamily="2" typeface="印品黑体"/>
                <a:cs charset="-122" typeface="FZQingKeBenYueSongS-R-GB"/>
                <a:sym charset="-122" panose="00000500000000000000" pitchFamily="2" typeface="印品黑体"/>
              </a:rPr>
              <a:t>兰有秀兮菊有芳，怀佳人兮不能忘。</a:t>
            </a:r>
            <a:br>
              <a:rPr altLang="en-US" lang="zh-CN">
                <a:solidFill>
                  <a:schemeClr val="tx1">
                    <a:lumMod val="75000"/>
                    <a:lumOff val="25000"/>
                  </a:schemeClr>
                </a:solidFill>
                <a:latin charset="-122" panose="00000500000000000000" pitchFamily="2" typeface="印品黑体"/>
                <a:ea charset="-122" panose="00000500000000000000" pitchFamily="2" typeface="印品黑体"/>
                <a:cs charset="-122" typeface="FZQingKeBenYueSongS-R-GB"/>
                <a:sym charset="-122" panose="00000500000000000000" pitchFamily="2" typeface="印品黑体"/>
              </a:rPr>
            </a:br>
            <a:r>
              <a:rPr altLang="en-US" lang="zh-CN">
                <a:solidFill>
                  <a:schemeClr val="tx1">
                    <a:lumMod val="75000"/>
                    <a:lumOff val="25000"/>
                  </a:schemeClr>
                </a:solidFill>
                <a:latin charset="-122" panose="00000500000000000000" pitchFamily="2" typeface="印品黑体"/>
                <a:ea charset="-122" panose="00000500000000000000" pitchFamily="2" typeface="印品黑体"/>
                <a:cs charset="-122" typeface="FZQingKeBenYueSongS-R-GB"/>
                <a:sym charset="-122" panose="00000500000000000000" pitchFamily="2" typeface="印品黑体"/>
              </a:rPr>
              <a:t>泛楼船兮济汾河，横中流兮扬素波。</a:t>
            </a:r>
            <a:br>
              <a:rPr altLang="en-US" lang="zh-CN">
                <a:solidFill>
                  <a:schemeClr val="tx1">
                    <a:lumMod val="75000"/>
                    <a:lumOff val="25000"/>
                  </a:schemeClr>
                </a:solidFill>
                <a:latin charset="-122" panose="00000500000000000000" pitchFamily="2" typeface="印品黑体"/>
                <a:ea charset="-122" panose="00000500000000000000" pitchFamily="2" typeface="印品黑体"/>
                <a:cs charset="-122" typeface="FZQingKeBenYueSongS-R-GB"/>
                <a:sym charset="-122" panose="00000500000000000000" pitchFamily="2" typeface="印品黑体"/>
              </a:rPr>
            </a:br>
            <a:r>
              <a:rPr altLang="en-US" lang="zh-CN">
                <a:solidFill>
                  <a:schemeClr val="tx1">
                    <a:lumMod val="75000"/>
                    <a:lumOff val="25000"/>
                  </a:schemeClr>
                </a:solidFill>
                <a:latin charset="-122" panose="00000500000000000000" pitchFamily="2" typeface="印品黑体"/>
                <a:ea charset="-122" panose="00000500000000000000" pitchFamily="2" typeface="印品黑体"/>
                <a:cs charset="-122" typeface="FZQingKeBenYueSongS-R-GB"/>
                <a:sym charset="-122" panose="00000500000000000000" pitchFamily="2" typeface="印品黑体"/>
              </a:rPr>
              <a:t>箫鼓鸣兮发棹歌，欢乐极兮哀情多。</a:t>
            </a:r>
            <a:br>
              <a:rPr altLang="en-US" lang="zh-CN">
                <a:solidFill>
                  <a:schemeClr val="tx1">
                    <a:lumMod val="75000"/>
                    <a:lumOff val="25000"/>
                  </a:schemeClr>
                </a:solidFill>
                <a:latin charset="-122" panose="00000500000000000000" pitchFamily="2" typeface="印品黑体"/>
                <a:ea charset="-122" panose="00000500000000000000" pitchFamily="2" typeface="印品黑体"/>
                <a:cs charset="-122" typeface="FZQingKeBenYueSongS-R-GB"/>
                <a:sym charset="-122" panose="00000500000000000000" pitchFamily="2" typeface="印品黑体"/>
              </a:rPr>
            </a:br>
            <a:r>
              <a:rPr altLang="en-US" lang="zh-CN">
                <a:solidFill>
                  <a:schemeClr val="tx1">
                    <a:lumMod val="75000"/>
                    <a:lumOff val="25000"/>
                  </a:schemeClr>
                </a:solidFill>
                <a:latin charset="-122" panose="00000500000000000000" pitchFamily="2" typeface="印品黑体"/>
                <a:ea charset="-122" panose="00000500000000000000" pitchFamily="2" typeface="印品黑体"/>
                <a:cs charset="-122" typeface="FZQingKeBenYueSongS-R-GB"/>
                <a:sym charset="-122" panose="00000500000000000000" pitchFamily="2" typeface="印品黑体"/>
              </a:rPr>
              <a:t>少壮几时兮奈老何！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952501" y="1034232"/>
            <a:ext cx="6024771" cy="2395341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952501" y="3748207"/>
            <a:ext cx="6024771" cy="2544418"/>
          </a:xfrm>
          <a:prstGeom prst="rect">
            <a:avLst/>
          </a:prstGeom>
        </p:spPr>
      </p:pic>
    </p:spTree>
    <p:extLst>
      <p:ext uri="{BB962C8B-B14F-4D97-AF65-F5344CB8AC3E}">
        <p14:creationId val="1195432954"/>
      </p:ext>
    </p:extLst>
  </p:cSld>
  <p:clrMapOvr>
    <a:masterClrMapping/>
  </p:clrMapOvr>
  <mc:AlternateContent>
    <mc:Choice Requires="p14">
      <p:transition p14:dur="2000" spd="slow"/>
    </mc:Choice>
    <mc:Fallback>
      <p:transition spd="slow"/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" nodeType="clickPar">
                      <p:stCondLst>
                        <p:cond delay="indefinite"/>
                      </p:stCondLst>
                      <p:childTnLst>
                        <p:par>
                          <p:cTn fill="hold" id="10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1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3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4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" nodeType="clickPar">
                      <p:stCondLst>
                        <p:cond delay="indefinite"/>
                      </p:stCondLst>
                      <p:childTnLst>
                        <p:par>
                          <p:cTn fill="hold" id="16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7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9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1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3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4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5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7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0" spid="3"/>
      <p:bldP grpId="0" spid="4"/>
    </p:bldLst>
  </p:timing>
</p:sld>
</file>

<file path=ppt/slides/slide1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/>
              </a:ext>
            </a:extLst>
          </a:blip>
          <a:srcRect r="11842"/>
          <a:stretch>
            <a:fillRect/>
          </a:stretch>
        </p:blipFill>
        <p:spPr>
          <a:xfrm>
            <a:off x="-1" y="-2847"/>
            <a:ext cx="12192001" cy="6860847"/>
          </a:xfrm>
          <a:prstGeom prst="rect">
            <a:avLst/>
          </a:prstGeom>
        </p:spPr>
      </p:pic>
      <p:grpSp>
        <p:nvGrpSpPr>
          <p:cNvPr id="2" name="组 1"/>
          <p:cNvGrpSpPr/>
          <p:nvPr/>
        </p:nvGrpSpPr>
        <p:grpSpPr>
          <a:xfrm>
            <a:off x="3889238" y="238039"/>
            <a:ext cx="1477329" cy="3323075"/>
            <a:chOff x="2483002" y="1633936"/>
            <a:chExt cx="1477330" cy="3323075"/>
          </a:xfrm>
        </p:grpSpPr>
        <p:sp>
          <p:nvSpPr>
            <p:cNvPr id="3" name="文本框 2"/>
            <p:cNvSpPr txBox="1"/>
            <p:nvPr/>
          </p:nvSpPr>
          <p:spPr>
            <a:xfrm>
              <a:off x="2483003" y="1633936"/>
              <a:ext cx="853440" cy="1411705"/>
            </a:xfrm>
            <a:prstGeom prst="rect">
              <a:avLst/>
            </a:prstGeom>
            <a:noFill/>
          </p:spPr>
          <p:txBody>
            <a:bodyPr rtlCol="0" vert="eaVert" wrap="square">
              <a:spAutoFit/>
            </a:bodyPr>
            <a:lstStyle/>
            <a:p>
              <a:pPr algn="dist"/>
              <a:r>
                <a:rPr altLang="en-US" kumimoji="1" lang="zh-CN" sz="4400">
                  <a:latin charset="-122" panose="00000500000000000000" pitchFamily="2" typeface="印品黑体"/>
                  <a:ea charset="-122" panose="00000500000000000000" pitchFamily="2" typeface="印品黑体"/>
                  <a:cs charset="-122" typeface="FZQingKeBenYueSongS-R-GB"/>
                  <a:sym charset="-122" panose="00000500000000000000" pitchFamily="2" typeface="印品黑体"/>
                </a:rPr>
                <a:t>叁</a:t>
              </a: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3344778" y="1965158"/>
              <a:ext cx="822960" cy="2991853"/>
            </a:xfrm>
            <a:prstGeom prst="rect">
              <a:avLst/>
            </a:prstGeom>
            <a:noFill/>
          </p:spPr>
          <p:txBody>
            <a:bodyPr rtlCol="0" vert="eaVert" wrap="square">
              <a:spAutoFit/>
            </a:bodyPr>
            <a:lstStyle/>
            <a:p>
              <a:pPr algn="dist"/>
              <a:r>
                <a:rPr altLang="en-US" lang="zh-CN" sz="1400">
                  <a:latin charset="-122" panose="00000500000000000000" pitchFamily="2" typeface="印品黑体"/>
                  <a:ea charset="-122" panose="00000500000000000000" pitchFamily="2" typeface="印品黑体"/>
                  <a:cs charset="-122" typeface="FZQingKeBenYueSongS-R-GB"/>
                  <a:sym charset="-122" panose="00000500000000000000" pitchFamily="2" typeface="印品黑体"/>
                </a:rPr>
                <a:t>秋风起兮白云飞，草木黄落兮雁南归。</a:t>
              </a:r>
              <a:br>
                <a:rPr altLang="en-US" lang="zh-CN" sz="1400">
                  <a:latin charset="-122" panose="00000500000000000000" pitchFamily="2" typeface="印品黑体"/>
                  <a:ea charset="-122" panose="00000500000000000000" pitchFamily="2" typeface="印品黑体"/>
                  <a:cs charset="-122" typeface="FZQingKeBenYueSongS-R-GB"/>
                  <a:sym charset="-122" panose="00000500000000000000" pitchFamily="2" typeface="印品黑体"/>
                </a:rPr>
              </a:br>
              <a:r>
                <a:rPr altLang="en-US" lang="zh-CN" sz="1400">
                  <a:latin charset="-122" panose="00000500000000000000" pitchFamily="2" typeface="印品黑体"/>
                  <a:ea charset="-122" panose="00000500000000000000" pitchFamily="2" typeface="印品黑体"/>
                  <a:cs charset="-122" typeface="FZQingKeBenYueSongS-R-GB"/>
                  <a:sym charset="-122" panose="00000500000000000000" pitchFamily="2" typeface="印品黑体"/>
                </a:rPr>
                <a:t>兰有秀兮菊有芳，怀佳人兮不能忘。</a:t>
              </a:r>
            </a:p>
          </p:txBody>
        </p:sp>
        <p:sp>
          <p:nvSpPr>
            <p:cNvPr id="5" name="椭圆 4"/>
            <p:cNvSpPr/>
            <p:nvPr/>
          </p:nvSpPr>
          <p:spPr>
            <a:xfrm>
              <a:off x="2633155" y="2788967"/>
              <a:ext cx="513348" cy="513348"/>
            </a:xfrm>
            <a:prstGeom prst="ellipse">
              <a:avLst/>
            </a:prstGeom>
            <a:solidFill>
              <a:srgbClr val="B90E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en-US" kumimoji="1" lang="zh-CN">
                  <a:latin charset="-122" panose="00000500000000000000" pitchFamily="2" typeface="印品黑体"/>
                  <a:ea charset="-122" panose="00000500000000000000" pitchFamily="2" typeface="印品黑体"/>
                  <a:cs charset="-122" typeface="FZQingKeBenYueSongS-R-GB"/>
                  <a:sym charset="-122" panose="00000500000000000000" pitchFamily="2" typeface="印品黑体"/>
                </a:rPr>
                <a:t>养</a:t>
              </a:r>
            </a:p>
          </p:txBody>
        </p:sp>
        <p:sp>
          <p:nvSpPr>
            <p:cNvPr id="6" name="椭圆 5"/>
            <p:cNvSpPr/>
            <p:nvPr/>
          </p:nvSpPr>
          <p:spPr>
            <a:xfrm>
              <a:off x="2621832" y="3495764"/>
              <a:ext cx="513348" cy="513348"/>
            </a:xfrm>
            <a:prstGeom prst="ellipse">
              <a:avLst/>
            </a:prstGeom>
            <a:solidFill>
              <a:srgbClr val="B90E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en-US" kumimoji="1" lang="zh-CN">
                  <a:latin charset="-122" panose="00000500000000000000" pitchFamily="2" typeface="印品黑体"/>
                  <a:ea charset="-122" panose="00000500000000000000" pitchFamily="2" typeface="印品黑体"/>
                  <a:cs charset="-122" typeface="FZQingKeBenYueSongS-R-GB"/>
                  <a:sym charset="-122" panose="00000500000000000000" pitchFamily="2" typeface="印品黑体"/>
                </a:rPr>
                <a:t>心</a:t>
              </a:r>
            </a:p>
          </p:txBody>
        </p:sp>
        <p:sp>
          <p:nvSpPr>
            <p:cNvPr id="7" name="椭圆 6"/>
            <p:cNvSpPr/>
            <p:nvPr/>
          </p:nvSpPr>
          <p:spPr>
            <a:xfrm>
              <a:off x="2621832" y="4200672"/>
              <a:ext cx="513348" cy="513348"/>
            </a:xfrm>
            <a:prstGeom prst="ellipse">
              <a:avLst/>
            </a:prstGeom>
            <a:solidFill>
              <a:srgbClr val="B90E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en-US" kumimoji="1" lang="zh-CN">
                  <a:latin charset="-122" panose="00000500000000000000" pitchFamily="2" typeface="印品黑体"/>
                  <a:ea charset="-122" panose="00000500000000000000" pitchFamily="2" typeface="印品黑体"/>
                  <a:cs charset="-122" typeface="FZQingKeBenYueSongS-R-GB"/>
                  <a:sym charset="-122" panose="00000500000000000000" pitchFamily="2" typeface="印品黑体"/>
                </a:rPr>
                <a:t>殿</a:t>
              </a:r>
            </a:p>
          </p:txBody>
        </p:sp>
      </p:grpSp>
      <p:pic>
        <p:nvPicPr>
          <p:cNvPr id="8" name="图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6931152" y="18580"/>
            <a:ext cx="5260848" cy="3182112"/>
          </a:xfrm>
          <a:prstGeom prst="rect">
            <a:avLst/>
          </a:prstGeom>
        </p:spPr>
      </p:pic>
    </p:spTree>
    <p:extLst>
      <p:ext uri="{BB962C8B-B14F-4D97-AF65-F5344CB8AC3E}">
        <p14:creationId val="2291081567"/>
      </p:ext>
    </p:extLst>
  </p:cSld>
  <p:clrMapOvr>
    <a:masterClrMapping/>
  </p:clrMapOvr>
  <mc:AlternateContent>
    <mc:Choice Requires="p14">
      <p:transition p14:dur="2000" spd="slow"/>
    </mc:Choice>
    <mc:Fallback>
      <p:transition spd="slow"/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" nodeType="clickPar">
                      <p:stCondLst>
                        <p:cond delay="indefinite"/>
                      </p:stCondLst>
                      <p:childTnLst>
                        <p:par>
                          <p:cTn fill="hold" id="10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1" nodeType="clickEffect" presetClass="entr" presetID="2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3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4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" nodeType="clickPar">
                      <p:stCondLst>
                        <p:cond delay="indefinite"/>
                      </p:stCondLst>
                      <p:childTnLst>
                        <p:par>
                          <p:cTn fill="hold" id="16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7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9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345109" y="126448"/>
            <a:ext cx="6731552" cy="6731552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2990119" y="3002179"/>
            <a:ext cx="2290031" cy="762000"/>
          </a:xfrm>
          <a:prstGeom prst="rect">
            <a:avLst/>
          </a:prstGeom>
          <a:noFill/>
        </p:spPr>
        <p:txBody>
          <a:bodyPr rtlCol="0" vert="horz" wrap="square">
            <a:spAutoFit/>
          </a:bodyPr>
          <a:lstStyle/>
          <a:p>
            <a:pPr algn="dist"/>
            <a:r>
              <a:rPr altLang="en-US" kumimoji="1" lang="zh-CN" sz="4400">
                <a:solidFill>
                  <a:srgbClr val="B90E16"/>
                </a:solidFill>
                <a:latin charset="-122" panose="00000500000000000000" pitchFamily="2" typeface="印品黑体"/>
                <a:ea charset="-122" panose="00000500000000000000" pitchFamily="2" typeface="印品黑体"/>
                <a:cs charset="-122" typeface="FZQingKeBenYueSongS-R-GB"/>
                <a:sym charset="-122" panose="00000500000000000000" pitchFamily="2" typeface="印品黑体"/>
              </a:rPr>
              <a:t>乾清宫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2990117" y="4229897"/>
            <a:ext cx="4583503" cy="1325880"/>
          </a:xfrm>
          <a:prstGeom prst="rect">
            <a:avLst/>
          </a:prstGeom>
          <a:noFill/>
        </p:spPr>
        <p:txBody>
          <a:bodyPr rtlCol="0" vert="horz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>
                <a:solidFill>
                  <a:schemeClr val="tx1">
                    <a:lumMod val="75000"/>
                    <a:lumOff val="25000"/>
                  </a:schemeClr>
                </a:solidFill>
                <a:latin charset="-122" panose="00000500000000000000" pitchFamily="2" typeface="印品黑体"/>
                <a:ea charset="-122" panose="00000500000000000000" pitchFamily="2" typeface="印品黑体"/>
                <a:cs charset="-122" typeface="FZQingKeBenYueSongS-R-GB"/>
                <a:sym charset="-122" panose="00000500000000000000" pitchFamily="2" typeface="印品黑体"/>
              </a:rPr>
              <a:t>秋风起兮白云飞，草木黄落兮雁南归。</a:t>
            </a:r>
            <a:br>
              <a:rPr altLang="en-US" lang="zh-CN">
                <a:solidFill>
                  <a:schemeClr val="tx1">
                    <a:lumMod val="75000"/>
                    <a:lumOff val="25000"/>
                  </a:schemeClr>
                </a:solidFill>
                <a:latin charset="-122" panose="00000500000000000000" pitchFamily="2" typeface="印品黑体"/>
                <a:ea charset="-122" panose="00000500000000000000" pitchFamily="2" typeface="印品黑体"/>
                <a:cs charset="-122" typeface="FZQingKeBenYueSongS-R-GB"/>
                <a:sym charset="-122" panose="00000500000000000000" pitchFamily="2" typeface="印品黑体"/>
              </a:rPr>
            </a:br>
            <a:r>
              <a:rPr altLang="en-US" lang="zh-CN">
                <a:solidFill>
                  <a:schemeClr val="tx1">
                    <a:lumMod val="75000"/>
                    <a:lumOff val="25000"/>
                  </a:schemeClr>
                </a:solidFill>
                <a:latin charset="-122" panose="00000500000000000000" pitchFamily="2" typeface="印品黑体"/>
                <a:ea charset="-122" panose="00000500000000000000" pitchFamily="2" typeface="印品黑体"/>
                <a:cs charset="-122" typeface="FZQingKeBenYueSongS-R-GB"/>
                <a:sym charset="-122" panose="00000500000000000000" pitchFamily="2" typeface="印品黑体"/>
              </a:rPr>
              <a:t>兰有秀兮菊有芳，怀佳人兮不能忘。</a:t>
            </a:r>
            <a:br>
              <a:rPr altLang="en-US" lang="zh-CN">
                <a:solidFill>
                  <a:schemeClr val="tx1">
                    <a:lumMod val="75000"/>
                    <a:lumOff val="25000"/>
                  </a:schemeClr>
                </a:solidFill>
                <a:latin charset="-122" panose="00000500000000000000" pitchFamily="2" typeface="印品黑体"/>
                <a:ea charset="-122" panose="00000500000000000000" pitchFamily="2" typeface="印品黑体"/>
                <a:cs charset="-122" typeface="FZQingKeBenYueSongS-R-GB"/>
                <a:sym charset="-122" panose="00000500000000000000" pitchFamily="2" typeface="印品黑体"/>
              </a:rPr>
            </a:br>
            <a:r>
              <a:rPr altLang="en-US" lang="zh-CN">
                <a:solidFill>
                  <a:schemeClr val="tx1">
                    <a:lumMod val="75000"/>
                    <a:lumOff val="25000"/>
                  </a:schemeClr>
                </a:solidFill>
                <a:latin charset="-122" panose="00000500000000000000" pitchFamily="2" typeface="印品黑体"/>
                <a:ea charset="-122" panose="00000500000000000000" pitchFamily="2" typeface="印品黑体"/>
                <a:cs charset="-122" typeface="FZQingKeBenYueSongS-R-GB"/>
                <a:sym charset="-122" panose="00000500000000000000" pitchFamily="2" typeface="印品黑体"/>
              </a:rPr>
              <a:t>泛楼船兮济汾河。</a:t>
            </a:r>
          </a:p>
        </p:txBody>
      </p:sp>
      <p:grpSp>
        <p:nvGrpSpPr>
          <p:cNvPr id="5" name="组 4"/>
          <p:cNvGrpSpPr/>
          <p:nvPr/>
        </p:nvGrpSpPr>
        <p:grpSpPr>
          <a:xfrm>
            <a:off x="8821418" y="2340077"/>
            <a:ext cx="1190715" cy="2980631"/>
            <a:chOff x="10415212" y="3422927"/>
            <a:chExt cx="1190715" cy="2980631"/>
          </a:xfrm>
        </p:grpSpPr>
        <p:sp>
          <p:nvSpPr>
            <p:cNvPr id="6" name="文本框 5"/>
            <p:cNvSpPr txBox="1"/>
            <p:nvPr/>
          </p:nvSpPr>
          <p:spPr>
            <a:xfrm>
              <a:off x="10805708" y="3422927"/>
              <a:ext cx="792480" cy="1977889"/>
            </a:xfrm>
            <a:prstGeom prst="rect">
              <a:avLst/>
            </a:prstGeom>
            <a:noFill/>
          </p:spPr>
          <p:txBody>
            <a:bodyPr rtlCol="0" vert="eaVert" wrap="square">
              <a:spAutoFit/>
            </a:bodyPr>
            <a:lstStyle/>
            <a:p>
              <a:pPr algn="dist"/>
              <a:r>
                <a:rPr altLang="en-US" kumimoji="1" lang="zh-CN" sz="4000">
                  <a:solidFill>
                    <a:srgbClr val="B90E16"/>
                  </a:solidFill>
                  <a:latin charset="-122" panose="00000500000000000000" pitchFamily="2" typeface="印品黑体"/>
                  <a:ea charset="-122" panose="00000500000000000000" pitchFamily="2" typeface="印品黑体"/>
                  <a:cs charset="-122" typeface="FZQingKeBenYueSongS-R-GB"/>
                  <a:sym charset="-122" panose="00000500000000000000" pitchFamily="2" typeface="印品黑体"/>
                </a:rPr>
                <a:t>乾清宫</a:t>
              </a: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10415212" y="3422927"/>
              <a:ext cx="594360" cy="2980631"/>
            </a:xfrm>
            <a:prstGeom prst="rect">
              <a:avLst/>
            </a:prstGeom>
            <a:noFill/>
          </p:spPr>
          <p:txBody>
            <a:bodyPr rtlCol="0" vert="eaVert"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altLang="en-US" lang="zh-CN">
                  <a:solidFill>
                    <a:schemeClr val="tx1">
                      <a:lumMod val="85000"/>
                      <a:lumOff val="15000"/>
                    </a:schemeClr>
                  </a:solidFill>
                  <a:latin charset="-122" panose="00000500000000000000" pitchFamily="2" typeface="印品黑体"/>
                  <a:ea charset="-122" panose="00000500000000000000" pitchFamily="2" typeface="印品黑体"/>
                  <a:cs charset="-122" typeface="FZQingKeBenYueSongS-R-GB"/>
                  <a:sym charset="-122" panose="00000500000000000000" pitchFamily="2" typeface="印品黑体"/>
                </a:rPr>
                <a:t>明月几时有？把酒问青天。</a:t>
              </a:r>
            </a:p>
          </p:txBody>
        </p:sp>
      </p:grpSp>
      <p:pic>
        <p:nvPicPr>
          <p:cNvPr id="8" name="图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6931152" y="18580"/>
            <a:ext cx="5260848" cy="3182112"/>
          </a:xfrm>
          <a:prstGeom prst="rect">
            <a:avLst/>
          </a:prstGeom>
        </p:spPr>
      </p:pic>
    </p:spTree>
    <p:extLst>
      <p:ext uri="{BB962C8B-B14F-4D97-AF65-F5344CB8AC3E}">
        <p14:creationId val="2494785992"/>
      </p:ext>
    </p:extLst>
  </p:cSld>
  <p:clrMapOvr>
    <a:masterClrMapping/>
  </p:clrMapOvr>
  <mc:AlternateContent>
    <mc:Choice Requires="p14">
      <p:transition p14:dur="2000" spd="slow"/>
    </mc:Choice>
    <mc:Fallback>
      <p:transition spd="slow"/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" nodeType="clickPar">
                      <p:stCondLst>
                        <p:cond delay="indefinite"/>
                      </p:stCondLst>
                      <p:childTnLst>
                        <p:par>
                          <p:cTn fill="hold" id="1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2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4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5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6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9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0" nodeType="clickPar">
                      <p:stCondLst>
                        <p:cond delay="indefinite"/>
                      </p:stCondLst>
                      <p:childTnLst>
                        <p:par>
                          <p:cTn fill="hold" id="2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22" nodeType="clickEffect" presetClass="entr" presetID="2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4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5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6" nodeType="clickPar">
                      <p:stCondLst>
                        <p:cond delay="indefinite"/>
                      </p:stCondLst>
                      <p:childTnLst>
                        <p:par>
                          <p:cTn fill="hold" id="27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28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1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"/>
      <p:bldP grpId="0" spid="4"/>
    </p:bldLst>
  </p:timing>
</p:sld>
</file>

<file path=ppt/slides/slide1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 rot="800394">
            <a:off x="947652" y="-2731161"/>
            <a:ext cx="4604899" cy="11060267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5077335" y="1710092"/>
            <a:ext cx="2290031" cy="762000"/>
          </a:xfrm>
          <a:prstGeom prst="rect">
            <a:avLst/>
          </a:prstGeom>
          <a:noFill/>
        </p:spPr>
        <p:txBody>
          <a:bodyPr rtlCol="0" vert="horz" wrap="square">
            <a:spAutoFit/>
          </a:bodyPr>
          <a:lstStyle/>
          <a:p>
            <a:pPr algn="dist"/>
            <a:r>
              <a:rPr altLang="en-US" kumimoji="1" lang="zh-CN" sz="4400">
                <a:solidFill>
                  <a:srgbClr val="B90E16"/>
                </a:solidFill>
                <a:latin charset="-122" panose="00000500000000000000" pitchFamily="2" typeface="印品黑体"/>
                <a:ea charset="-122" panose="00000500000000000000" pitchFamily="2" typeface="印品黑体"/>
                <a:cs charset="-122" typeface="FZQingKeBenYueSongS-R-GB"/>
                <a:sym charset="-122" panose="00000500000000000000" pitchFamily="2" typeface="印品黑体"/>
              </a:rPr>
              <a:t>乾清宫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5077335" y="2479535"/>
            <a:ext cx="5480727" cy="3520440"/>
          </a:xfrm>
          <a:prstGeom prst="rect">
            <a:avLst/>
          </a:prstGeom>
          <a:noFill/>
        </p:spPr>
        <p:txBody>
          <a:bodyPr rtlCol="0" vert="horz" wrap="square">
            <a:spAutoFit/>
          </a:bodyPr>
          <a:lstStyle/>
          <a:p>
            <a:pPr>
              <a:lnSpc>
                <a:spcPct val="250000"/>
              </a:lnSpc>
            </a:pPr>
            <a:r>
              <a:rPr altLang="en-US" lang="zh-CN">
                <a:solidFill>
                  <a:schemeClr val="tx1">
                    <a:lumMod val="75000"/>
                    <a:lumOff val="25000"/>
                  </a:schemeClr>
                </a:solidFill>
                <a:latin charset="-122" panose="00000500000000000000" pitchFamily="2" typeface="印品黑体"/>
                <a:ea charset="-122" panose="00000500000000000000" pitchFamily="2" typeface="印品黑体"/>
                <a:cs charset="-122" typeface="FZQingKeBenYueSongS-R-GB"/>
                <a:sym charset="-122" panose="00000500000000000000" pitchFamily="2" typeface="印品黑体"/>
              </a:rPr>
              <a:t>秋风起兮白云飞，草木黄落兮雁南归。</a:t>
            </a:r>
            <a:br>
              <a:rPr altLang="en-US" lang="zh-CN">
                <a:solidFill>
                  <a:schemeClr val="tx1">
                    <a:lumMod val="75000"/>
                    <a:lumOff val="25000"/>
                  </a:schemeClr>
                </a:solidFill>
                <a:latin charset="-122" panose="00000500000000000000" pitchFamily="2" typeface="印品黑体"/>
                <a:ea charset="-122" panose="00000500000000000000" pitchFamily="2" typeface="印品黑体"/>
                <a:cs charset="-122" typeface="FZQingKeBenYueSongS-R-GB"/>
                <a:sym charset="-122" panose="00000500000000000000" pitchFamily="2" typeface="印品黑体"/>
              </a:rPr>
            </a:br>
            <a:r>
              <a:rPr altLang="en-US" lang="zh-CN">
                <a:solidFill>
                  <a:schemeClr val="tx1">
                    <a:lumMod val="75000"/>
                    <a:lumOff val="25000"/>
                  </a:schemeClr>
                </a:solidFill>
                <a:latin charset="-122" panose="00000500000000000000" pitchFamily="2" typeface="印品黑体"/>
                <a:ea charset="-122" panose="00000500000000000000" pitchFamily="2" typeface="印品黑体"/>
                <a:cs charset="-122" typeface="FZQingKeBenYueSongS-R-GB"/>
                <a:sym charset="-122" panose="00000500000000000000" pitchFamily="2" typeface="印品黑体"/>
              </a:rPr>
              <a:t>兰有秀兮菊有芳，怀佳人兮不能忘。</a:t>
            </a:r>
            <a:br>
              <a:rPr altLang="en-US" lang="zh-CN">
                <a:solidFill>
                  <a:schemeClr val="tx1">
                    <a:lumMod val="75000"/>
                    <a:lumOff val="25000"/>
                  </a:schemeClr>
                </a:solidFill>
                <a:latin charset="-122" panose="00000500000000000000" pitchFamily="2" typeface="印品黑体"/>
                <a:ea charset="-122" panose="00000500000000000000" pitchFamily="2" typeface="印品黑体"/>
                <a:cs charset="-122" typeface="FZQingKeBenYueSongS-R-GB"/>
                <a:sym charset="-122" panose="00000500000000000000" pitchFamily="2" typeface="印品黑体"/>
              </a:rPr>
            </a:br>
            <a:r>
              <a:rPr altLang="en-US" lang="zh-CN">
                <a:solidFill>
                  <a:schemeClr val="tx1">
                    <a:lumMod val="75000"/>
                    <a:lumOff val="25000"/>
                  </a:schemeClr>
                </a:solidFill>
                <a:latin charset="-122" panose="00000500000000000000" pitchFamily="2" typeface="印品黑体"/>
                <a:ea charset="-122" panose="00000500000000000000" pitchFamily="2" typeface="印品黑体"/>
                <a:cs charset="-122" typeface="FZQingKeBenYueSongS-R-GB"/>
                <a:sym charset="-122" panose="00000500000000000000" pitchFamily="2" typeface="印品黑体"/>
              </a:rPr>
              <a:t>泛楼船兮济汾河，横中流兮扬素波。</a:t>
            </a:r>
            <a:br>
              <a:rPr altLang="en-US" lang="zh-CN">
                <a:solidFill>
                  <a:schemeClr val="tx1">
                    <a:lumMod val="75000"/>
                    <a:lumOff val="25000"/>
                  </a:schemeClr>
                </a:solidFill>
                <a:latin charset="-122" panose="00000500000000000000" pitchFamily="2" typeface="印品黑体"/>
                <a:ea charset="-122" panose="00000500000000000000" pitchFamily="2" typeface="印品黑体"/>
                <a:cs charset="-122" typeface="FZQingKeBenYueSongS-R-GB"/>
                <a:sym charset="-122" panose="00000500000000000000" pitchFamily="2" typeface="印品黑体"/>
              </a:rPr>
            </a:br>
            <a:r>
              <a:rPr altLang="en-US" lang="zh-CN">
                <a:solidFill>
                  <a:schemeClr val="tx1">
                    <a:lumMod val="75000"/>
                    <a:lumOff val="25000"/>
                  </a:schemeClr>
                </a:solidFill>
                <a:latin charset="-122" panose="00000500000000000000" pitchFamily="2" typeface="印品黑体"/>
                <a:ea charset="-122" panose="00000500000000000000" pitchFamily="2" typeface="印品黑体"/>
                <a:cs charset="-122" typeface="FZQingKeBenYueSongS-R-GB"/>
                <a:sym charset="-122" panose="00000500000000000000" pitchFamily="2" typeface="印品黑体"/>
              </a:rPr>
              <a:t>箫鼓鸣兮发棹歌，欢乐极兮哀情多。</a:t>
            </a:r>
            <a:br>
              <a:rPr altLang="en-US" lang="zh-CN">
                <a:solidFill>
                  <a:schemeClr val="tx1">
                    <a:lumMod val="75000"/>
                    <a:lumOff val="25000"/>
                  </a:schemeClr>
                </a:solidFill>
                <a:latin charset="-122" panose="00000500000000000000" pitchFamily="2" typeface="印品黑体"/>
                <a:ea charset="-122" panose="00000500000000000000" pitchFamily="2" typeface="印品黑体"/>
                <a:cs charset="-122" typeface="FZQingKeBenYueSongS-R-GB"/>
                <a:sym charset="-122" panose="00000500000000000000" pitchFamily="2" typeface="印品黑体"/>
              </a:rPr>
            </a:br>
            <a:r>
              <a:rPr altLang="en-US" lang="zh-CN">
                <a:solidFill>
                  <a:schemeClr val="tx1">
                    <a:lumMod val="75000"/>
                    <a:lumOff val="25000"/>
                  </a:schemeClr>
                </a:solidFill>
                <a:latin charset="-122" panose="00000500000000000000" pitchFamily="2" typeface="印品黑体"/>
                <a:ea charset="-122" panose="00000500000000000000" pitchFamily="2" typeface="印品黑体"/>
                <a:cs charset="-122" typeface="FZQingKeBenYueSongS-R-GB"/>
                <a:sym charset="-122" panose="00000500000000000000" pitchFamily="2" typeface="印品黑体"/>
              </a:rPr>
              <a:t>少壮几时兮奈老何！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6931152" y="0"/>
            <a:ext cx="5260848" cy="3182112"/>
          </a:xfrm>
          <a:prstGeom prst="rect">
            <a:avLst/>
          </a:prstGeom>
        </p:spPr>
      </p:pic>
    </p:spTree>
    <p:extLst>
      <p:ext uri="{BB962C8B-B14F-4D97-AF65-F5344CB8AC3E}">
        <p14:creationId val="803558947"/>
      </p:ext>
    </p:extLst>
  </p:cSld>
  <p:clrMapOvr>
    <a:masterClrMapping/>
  </p:clrMapOvr>
  <mc:AlternateContent>
    <mc:Choice Requires="p14">
      <p:transition p14:dur="2000" spd="slow"/>
    </mc:Choice>
    <mc:Fallback>
      <p:transition spd="slow"/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dur="500" id="7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 nodeType="clickPar">
                      <p:stCondLst>
                        <p:cond delay="indefinite"/>
                      </p:stCondLst>
                      <p:childTnLst>
                        <p:par>
                          <p:cTn fill="hold" id="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0" nodeType="clickEffect" presetClass="entr" presetID="2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3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4" nodeType="clickPar">
                      <p:stCondLst>
                        <p:cond delay="indefinite"/>
                      </p:stCondLst>
                      <p:childTnLst>
                        <p:par>
                          <p:cTn fill="hold" id="15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6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9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0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2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3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"/>
      <p:bldP grpId="0" spid="5"/>
    </p:bldLst>
  </p:timing>
</p:sld>
</file>

<file path=ppt/slides/slide1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 1"/>
          <p:cNvGrpSpPr/>
          <p:nvPr/>
        </p:nvGrpSpPr>
        <p:grpSpPr>
          <a:xfrm>
            <a:off x="3692827" y="2514599"/>
            <a:ext cx="1190715" cy="2980631"/>
            <a:chOff x="10415212" y="3422927"/>
            <a:chExt cx="1190715" cy="2980631"/>
          </a:xfrm>
        </p:grpSpPr>
        <p:sp>
          <p:nvSpPr>
            <p:cNvPr id="3" name="文本框 2"/>
            <p:cNvSpPr txBox="1"/>
            <p:nvPr/>
          </p:nvSpPr>
          <p:spPr>
            <a:xfrm>
              <a:off x="10805709" y="3422927"/>
              <a:ext cx="792480" cy="1977889"/>
            </a:xfrm>
            <a:prstGeom prst="rect">
              <a:avLst/>
            </a:prstGeom>
            <a:noFill/>
          </p:spPr>
          <p:txBody>
            <a:bodyPr rtlCol="0" vert="eaVert" wrap="square">
              <a:spAutoFit/>
            </a:bodyPr>
            <a:lstStyle/>
            <a:p>
              <a:pPr algn="dist"/>
              <a:r>
                <a:rPr altLang="en-US" kumimoji="1" lang="zh-CN" sz="4000">
                  <a:solidFill>
                    <a:srgbClr val="B90E16"/>
                  </a:solidFill>
                  <a:latin charset="-122" panose="00000500000000000000" pitchFamily="2" typeface="印品黑体"/>
                  <a:ea charset="-122" panose="00000500000000000000" pitchFamily="2" typeface="印品黑体"/>
                  <a:cs charset="-122" typeface="FZQingKeBenYueSongS-R-GB"/>
                  <a:sym charset="-122" panose="00000500000000000000" pitchFamily="2" typeface="印品黑体"/>
                </a:rPr>
                <a:t>乾清宫</a:t>
              </a: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10415212" y="3422927"/>
              <a:ext cx="594360" cy="2980631"/>
            </a:xfrm>
            <a:prstGeom prst="rect">
              <a:avLst/>
            </a:prstGeom>
            <a:noFill/>
          </p:spPr>
          <p:txBody>
            <a:bodyPr rtlCol="0" vert="eaVert"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altLang="en-US" lang="zh-CN">
                  <a:solidFill>
                    <a:schemeClr val="tx1">
                      <a:lumMod val="85000"/>
                      <a:lumOff val="15000"/>
                    </a:schemeClr>
                  </a:solidFill>
                  <a:latin charset="-122" panose="00000500000000000000" pitchFamily="2" typeface="印品黑体"/>
                  <a:ea charset="-122" panose="00000500000000000000" pitchFamily="2" typeface="印品黑体"/>
                  <a:cs charset="-122" typeface="FZQingKeBenYueSongS-R-GB"/>
                  <a:sym charset="-122" panose="00000500000000000000" pitchFamily="2" typeface="印品黑体"/>
                </a:rPr>
                <a:t>明月几时有？把酒问青天。</a:t>
              </a:r>
            </a:p>
          </p:txBody>
        </p:sp>
      </p:grpSp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4659796" y="0"/>
            <a:ext cx="7072429" cy="685800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900075" y="2514601"/>
            <a:ext cx="2926080" cy="4343403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pPr>
              <a:lnSpc>
                <a:spcPct val="200000"/>
              </a:lnSpc>
            </a:pPr>
            <a:r>
              <a:rPr altLang="en-US" lang="zh-CN">
                <a:solidFill>
                  <a:schemeClr val="tx1">
                    <a:lumMod val="75000"/>
                    <a:lumOff val="25000"/>
                  </a:schemeClr>
                </a:solidFill>
                <a:latin charset="-122" panose="00000500000000000000" pitchFamily="2" typeface="印品黑体"/>
                <a:ea charset="-122" panose="00000500000000000000" pitchFamily="2" typeface="印品黑体"/>
                <a:cs charset="-122" typeface="FZQingKeBenYueSongS-R-GB"/>
                <a:sym charset="-122" panose="00000500000000000000" pitchFamily="2" typeface="印品黑体"/>
              </a:rPr>
              <a:t>秋风起兮白云飞，草木黄落兮雁南归。</a:t>
            </a:r>
            <a:br>
              <a:rPr altLang="en-US" lang="zh-CN">
                <a:solidFill>
                  <a:schemeClr val="tx1">
                    <a:lumMod val="75000"/>
                    <a:lumOff val="25000"/>
                  </a:schemeClr>
                </a:solidFill>
                <a:latin charset="-122" panose="00000500000000000000" pitchFamily="2" typeface="印品黑体"/>
                <a:ea charset="-122" panose="00000500000000000000" pitchFamily="2" typeface="印品黑体"/>
                <a:cs charset="-122" typeface="FZQingKeBenYueSongS-R-GB"/>
                <a:sym charset="-122" panose="00000500000000000000" pitchFamily="2" typeface="印品黑体"/>
              </a:rPr>
            </a:br>
            <a:r>
              <a:rPr altLang="en-US" lang="zh-CN">
                <a:solidFill>
                  <a:schemeClr val="tx1">
                    <a:lumMod val="75000"/>
                    <a:lumOff val="25000"/>
                  </a:schemeClr>
                </a:solidFill>
                <a:latin charset="-122" panose="00000500000000000000" pitchFamily="2" typeface="印品黑体"/>
                <a:ea charset="-122" panose="00000500000000000000" pitchFamily="2" typeface="印品黑体"/>
                <a:cs charset="-122" typeface="FZQingKeBenYueSongS-R-GB"/>
                <a:sym charset="-122" panose="00000500000000000000" pitchFamily="2" typeface="印品黑体"/>
              </a:rPr>
              <a:t>兰有秀兮菊有芳，怀佳人兮不能忘。</a:t>
            </a:r>
            <a:br>
              <a:rPr altLang="en-US" lang="zh-CN">
                <a:solidFill>
                  <a:schemeClr val="tx1">
                    <a:lumMod val="75000"/>
                    <a:lumOff val="25000"/>
                  </a:schemeClr>
                </a:solidFill>
                <a:latin charset="-122" panose="00000500000000000000" pitchFamily="2" typeface="印品黑体"/>
                <a:ea charset="-122" panose="00000500000000000000" pitchFamily="2" typeface="印品黑体"/>
                <a:cs charset="-122" typeface="FZQingKeBenYueSongS-R-GB"/>
                <a:sym charset="-122" panose="00000500000000000000" pitchFamily="2" typeface="印品黑体"/>
              </a:rPr>
            </a:br>
            <a:r>
              <a:rPr altLang="en-US" lang="zh-CN">
                <a:solidFill>
                  <a:schemeClr val="tx1">
                    <a:lumMod val="75000"/>
                    <a:lumOff val="25000"/>
                  </a:schemeClr>
                </a:solidFill>
                <a:latin charset="-122" panose="00000500000000000000" pitchFamily="2" typeface="印品黑体"/>
                <a:ea charset="-122" panose="00000500000000000000" pitchFamily="2" typeface="印品黑体"/>
                <a:cs charset="-122" typeface="FZQingKeBenYueSongS-R-GB"/>
                <a:sym charset="-122" panose="00000500000000000000" pitchFamily="2" typeface="印品黑体"/>
              </a:rPr>
              <a:t>泛楼船兮济汾河，横中流兮扬素波。</a:t>
            </a:r>
            <a:br>
              <a:rPr altLang="en-US" lang="zh-CN">
                <a:solidFill>
                  <a:schemeClr val="tx1">
                    <a:lumMod val="75000"/>
                    <a:lumOff val="25000"/>
                  </a:schemeClr>
                </a:solidFill>
                <a:latin charset="-122" panose="00000500000000000000" pitchFamily="2" typeface="印品黑体"/>
                <a:ea charset="-122" panose="00000500000000000000" pitchFamily="2" typeface="印品黑体"/>
                <a:cs charset="-122" typeface="FZQingKeBenYueSongS-R-GB"/>
                <a:sym charset="-122" panose="00000500000000000000" pitchFamily="2" typeface="印品黑体"/>
              </a:rPr>
            </a:br>
            <a:r>
              <a:rPr altLang="en-US" lang="zh-CN">
                <a:solidFill>
                  <a:schemeClr val="tx1">
                    <a:lumMod val="75000"/>
                    <a:lumOff val="25000"/>
                  </a:schemeClr>
                </a:solidFill>
                <a:latin charset="-122" panose="00000500000000000000" pitchFamily="2" typeface="印品黑体"/>
                <a:ea charset="-122" panose="00000500000000000000" pitchFamily="2" typeface="印品黑体"/>
                <a:cs charset="-122" typeface="FZQingKeBenYueSongS-R-GB"/>
                <a:sym charset="-122" panose="00000500000000000000" pitchFamily="2" typeface="印品黑体"/>
              </a:rPr>
              <a:t>箫鼓鸣兮发棹歌，欢乐极兮哀情多。</a:t>
            </a:r>
            <a:br>
              <a:rPr altLang="en-US" lang="zh-CN">
                <a:solidFill>
                  <a:schemeClr val="tx1">
                    <a:lumMod val="75000"/>
                    <a:lumOff val="25000"/>
                  </a:schemeClr>
                </a:solidFill>
                <a:latin charset="-122" panose="00000500000000000000" pitchFamily="2" typeface="印品黑体"/>
                <a:ea charset="-122" panose="00000500000000000000" pitchFamily="2" typeface="印品黑体"/>
                <a:cs charset="-122" typeface="FZQingKeBenYueSongS-R-GB"/>
                <a:sym charset="-122" panose="00000500000000000000" pitchFamily="2" typeface="印品黑体"/>
              </a:rPr>
            </a:br>
            <a:r>
              <a:rPr altLang="en-US" lang="zh-CN">
                <a:solidFill>
                  <a:schemeClr val="tx1">
                    <a:lumMod val="75000"/>
                    <a:lumOff val="25000"/>
                  </a:schemeClr>
                </a:solidFill>
                <a:latin charset="-122" panose="00000500000000000000" pitchFamily="2" typeface="印品黑体"/>
                <a:ea charset="-122" panose="00000500000000000000" pitchFamily="2" typeface="印品黑体"/>
                <a:cs charset="-122" typeface="FZQingKeBenYueSongS-R-GB"/>
                <a:sym charset="-122" panose="00000500000000000000" pitchFamily="2" typeface="印品黑体"/>
              </a:rPr>
              <a:t>少壮几时兮奈老何！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 flipH="1">
            <a:off x="0" y="0"/>
            <a:ext cx="5260848" cy="3182112"/>
          </a:xfrm>
          <a:prstGeom prst="rect">
            <a:avLst/>
          </a:prstGeom>
        </p:spPr>
      </p:pic>
    </p:spTree>
    <p:extLst>
      <p:ext uri="{BB962C8B-B14F-4D97-AF65-F5344CB8AC3E}">
        <p14:creationId val="945000309"/>
      </p:ext>
    </p:extLst>
  </p:cSld>
  <p:clrMapOvr>
    <a:masterClrMapping/>
  </p:clrMapOvr>
  <mc:AlternateContent>
    <mc:Choice Requires="p14">
      <p:transition p14:dur="2000" spd="slow"/>
    </mc:Choice>
    <mc:Fallback>
      <p:transition spd="slow"/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dur="500" id="7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 nodeType="clickPar">
                      <p:stCondLst>
                        <p:cond delay="indefinite"/>
                      </p:stCondLst>
                      <p:childTnLst>
                        <p:par>
                          <p:cTn fill="hold" id="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0" nodeType="clickEffect" presetClass="entr" presetID="2" presetSubtype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3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4" nodeType="clickPar">
                      <p:stCondLst>
                        <p:cond delay="indefinite"/>
                      </p:stCondLst>
                      <p:childTnLst>
                        <p:par>
                          <p:cTn fill="hold" id="15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6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9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0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2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3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6"/>
    </p:bldLst>
  </p:timing>
</p:sld>
</file>

<file path=ppt/slides/slide1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矩形 2"/>
          <p:cNvSpPr/>
          <p:nvPr/>
        </p:nvSpPr>
        <p:spPr>
          <a:xfrm>
            <a:off x="5705061" y="0"/>
            <a:ext cx="5645427" cy="6858000"/>
          </a:xfrm>
          <a:prstGeom prst="rect">
            <a:avLst/>
          </a:prstGeom>
          <a:solidFill>
            <a:srgbClr val="B90E16"/>
          </a:solidFill>
          <a:ln>
            <a:solidFill>
              <a:srgbClr val="B90E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>
              <a:latin charset="-122" panose="00000500000000000000" pitchFamily="2" typeface="印品黑体"/>
              <a:ea charset="-122" panose="00000500000000000000" pitchFamily="2" typeface="印品黑体"/>
              <a:sym charset="-122" panose="00000500000000000000" pitchFamily="2" typeface="印品黑体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377691" y="1095110"/>
            <a:ext cx="6551055" cy="4667787"/>
          </a:xfrm>
          <a:prstGeom prst="rect">
            <a:avLst/>
          </a:prstGeom>
        </p:spPr>
      </p:pic>
      <p:grpSp>
        <p:nvGrpSpPr>
          <p:cNvPr id="4" name="组 3"/>
          <p:cNvGrpSpPr/>
          <p:nvPr/>
        </p:nvGrpSpPr>
        <p:grpSpPr>
          <a:xfrm>
            <a:off x="10159767" y="1620080"/>
            <a:ext cx="1190715" cy="2980631"/>
            <a:chOff x="10415212" y="3422927"/>
            <a:chExt cx="1190715" cy="2980631"/>
          </a:xfrm>
        </p:grpSpPr>
        <p:sp>
          <p:nvSpPr>
            <p:cNvPr id="5" name="文本框 4"/>
            <p:cNvSpPr txBox="1"/>
            <p:nvPr/>
          </p:nvSpPr>
          <p:spPr>
            <a:xfrm>
              <a:off x="10805709" y="3422928"/>
              <a:ext cx="792480" cy="1977889"/>
            </a:xfrm>
            <a:prstGeom prst="rect">
              <a:avLst/>
            </a:prstGeom>
            <a:noFill/>
          </p:spPr>
          <p:txBody>
            <a:bodyPr rtlCol="0" vert="eaVert" wrap="square">
              <a:spAutoFit/>
            </a:bodyPr>
            <a:lstStyle/>
            <a:p>
              <a:pPr algn="dist"/>
              <a:r>
                <a:rPr altLang="en-US" kumimoji="1" lang="zh-CN" sz="4000">
                  <a:solidFill>
                    <a:schemeClr val="bg1"/>
                  </a:solidFill>
                  <a:latin charset="-122" panose="00000500000000000000" pitchFamily="2" typeface="印品黑体"/>
                  <a:ea charset="-122" panose="00000500000000000000" pitchFamily="2" typeface="印品黑体"/>
                  <a:cs charset="-122" typeface="FZQingKeBenYueSongS-R-GB"/>
                  <a:sym charset="-122" panose="00000500000000000000" pitchFamily="2" typeface="印品黑体"/>
                </a:rPr>
                <a:t>乾清宫</a:t>
              </a: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10415213" y="3422927"/>
              <a:ext cx="594360" cy="2980631"/>
            </a:xfrm>
            <a:prstGeom prst="rect">
              <a:avLst/>
            </a:prstGeom>
            <a:noFill/>
          </p:spPr>
          <p:txBody>
            <a:bodyPr rtlCol="0" vert="eaVert"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altLang="en-US" lang="zh-CN">
                  <a:solidFill>
                    <a:schemeClr val="bg1"/>
                  </a:solidFill>
                  <a:latin charset="-122" panose="00000500000000000000" pitchFamily="2" typeface="印品黑体"/>
                  <a:ea charset="-122" panose="00000500000000000000" pitchFamily="2" typeface="印品黑体"/>
                  <a:cs charset="-122" typeface="FZQingKeBenYueSongS-R-GB"/>
                  <a:sym charset="-122" panose="00000500000000000000" pitchFamily="2" typeface="印品黑体"/>
                </a:rPr>
                <a:t>明月几时有？把酒问青天。</a:t>
              </a:r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7367015" y="1620080"/>
            <a:ext cx="2926080" cy="4343403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pPr>
              <a:lnSpc>
                <a:spcPct val="200000"/>
              </a:lnSpc>
            </a:pPr>
            <a:r>
              <a:rPr altLang="en-US" lang="zh-CN">
                <a:solidFill>
                  <a:schemeClr val="bg1"/>
                </a:solidFill>
                <a:latin charset="-122" panose="00000500000000000000" pitchFamily="2" typeface="印品黑体"/>
                <a:ea charset="-122" panose="00000500000000000000" pitchFamily="2" typeface="印品黑体"/>
                <a:cs charset="-122" typeface="FZQingKeBenYueSongS-R-GB"/>
                <a:sym charset="-122" panose="00000500000000000000" pitchFamily="2" typeface="印品黑体"/>
              </a:rPr>
              <a:t>秋风起兮白云飞，草木黄落兮雁南归。</a:t>
            </a:r>
            <a:br>
              <a:rPr altLang="en-US" lang="zh-CN">
                <a:solidFill>
                  <a:schemeClr val="bg1"/>
                </a:solidFill>
                <a:latin charset="-122" panose="00000500000000000000" pitchFamily="2" typeface="印品黑体"/>
                <a:ea charset="-122" panose="00000500000000000000" pitchFamily="2" typeface="印品黑体"/>
                <a:cs charset="-122" typeface="FZQingKeBenYueSongS-R-GB"/>
                <a:sym charset="-122" panose="00000500000000000000" pitchFamily="2" typeface="印品黑体"/>
              </a:rPr>
            </a:br>
            <a:r>
              <a:rPr altLang="en-US" lang="zh-CN">
                <a:solidFill>
                  <a:schemeClr val="bg1"/>
                </a:solidFill>
                <a:latin charset="-122" panose="00000500000000000000" pitchFamily="2" typeface="印品黑体"/>
                <a:ea charset="-122" panose="00000500000000000000" pitchFamily="2" typeface="印品黑体"/>
                <a:cs charset="-122" typeface="FZQingKeBenYueSongS-R-GB"/>
                <a:sym charset="-122" panose="00000500000000000000" pitchFamily="2" typeface="印品黑体"/>
              </a:rPr>
              <a:t>兰有秀兮菊有芳，怀佳人兮不能忘。</a:t>
            </a:r>
            <a:br>
              <a:rPr altLang="en-US" lang="zh-CN">
                <a:solidFill>
                  <a:schemeClr val="bg1"/>
                </a:solidFill>
                <a:latin charset="-122" panose="00000500000000000000" pitchFamily="2" typeface="印品黑体"/>
                <a:ea charset="-122" panose="00000500000000000000" pitchFamily="2" typeface="印品黑体"/>
                <a:cs charset="-122" typeface="FZQingKeBenYueSongS-R-GB"/>
                <a:sym charset="-122" panose="00000500000000000000" pitchFamily="2" typeface="印品黑体"/>
              </a:rPr>
            </a:br>
            <a:r>
              <a:rPr altLang="en-US" lang="zh-CN">
                <a:solidFill>
                  <a:schemeClr val="bg1"/>
                </a:solidFill>
                <a:latin charset="-122" panose="00000500000000000000" pitchFamily="2" typeface="印品黑体"/>
                <a:ea charset="-122" panose="00000500000000000000" pitchFamily="2" typeface="印品黑体"/>
                <a:cs charset="-122" typeface="FZQingKeBenYueSongS-R-GB"/>
                <a:sym charset="-122" panose="00000500000000000000" pitchFamily="2" typeface="印品黑体"/>
              </a:rPr>
              <a:t>泛楼船兮济汾河，横中流兮扬素波。</a:t>
            </a:r>
            <a:br>
              <a:rPr altLang="en-US" lang="zh-CN">
                <a:solidFill>
                  <a:schemeClr val="bg1"/>
                </a:solidFill>
                <a:latin charset="-122" panose="00000500000000000000" pitchFamily="2" typeface="印品黑体"/>
                <a:ea charset="-122" panose="00000500000000000000" pitchFamily="2" typeface="印品黑体"/>
                <a:cs charset="-122" typeface="FZQingKeBenYueSongS-R-GB"/>
                <a:sym charset="-122" panose="00000500000000000000" pitchFamily="2" typeface="印品黑体"/>
              </a:rPr>
            </a:br>
            <a:r>
              <a:rPr altLang="en-US" lang="zh-CN">
                <a:solidFill>
                  <a:schemeClr val="bg1"/>
                </a:solidFill>
                <a:latin charset="-122" panose="00000500000000000000" pitchFamily="2" typeface="印品黑体"/>
                <a:ea charset="-122" panose="00000500000000000000" pitchFamily="2" typeface="印品黑体"/>
                <a:cs charset="-122" typeface="FZQingKeBenYueSongS-R-GB"/>
                <a:sym charset="-122" panose="00000500000000000000" pitchFamily="2" typeface="印品黑体"/>
              </a:rPr>
              <a:t>箫鼓鸣兮发棹歌，欢乐极兮哀情多。</a:t>
            </a:r>
            <a:br>
              <a:rPr altLang="en-US" lang="zh-CN">
                <a:solidFill>
                  <a:schemeClr val="bg1"/>
                </a:solidFill>
                <a:latin charset="-122" panose="00000500000000000000" pitchFamily="2" typeface="印品黑体"/>
                <a:ea charset="-122" panose="00000500000000000000" pitchFamily="2" typeface="印品黑体"/>
                <a:cs charset="-122" typeface="FZQingKeBenYueSongS-R-GB"/>
                <a:sym charset="-122" panose="00000500000000000000" pitchFamily="2" typeface="印品黑体"/>
              </a:rPr>
            </a:br>
            <a:r>
              <a:rPr altLang="en-US" lang="zh-CN">
                <a:solidFill>
                  <a:schemeClr val="bg1"/>
                </a:solidFill>
                <a:latin charset="-122" panose="00000500000000000000" pitchFamily="2" typeface="印品黑体"/>
                <a:ea charset="-122" panose="00000500000000000000" pitchFamily="2" typeface="印品黑体"/>
                <a:cs charset="-122" typeface="FZQingKeBenYueSongS-R-GB"/>
                <a:sym charset="-122" panose="00000500000000000000" pitchFamily="2" typeface="印品黑体"/>
              </a:rPr>
              <a:t>少壮几时兮奈老何！</a:t>
            </a:r>
          </a:p>
        </p:txBody>
      </p:sp>
    </p:spTree>
    <p:extLst>
      <p:ext uri="{BB962C8B-B14F-4D97-AF65-F5344CB8AC3E}">
        <p14:creationId val="2350591637"/>
      </p:ext>
    </p:extLst>
  </p:cSld>
  <p:clrMapOvr>
    <a:masterClrMapping/>
  </p:clrMapOvr>
  <mc:AlternateContent>
    <mc:Choice Requires="p14">
      <p:transition p14:dur="2000" spd="slow"/>
    </mc:Choice>
    <mc:Fallback>
      <p:transition spd="slow"/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dur="500" id="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 nodeType="clickPar">
                      <p:stCondLst>
                        <p:cond delay="indefinite"/>
                      </p:stCondLst>
                      <p:childTnLst>
                        <p:par>
                          <p:cTn fill="hold" id="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3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4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6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7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8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1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"/>
      <p:bldP grpId="0" spid="7"/>
    </p:bldLst>
  </p:timing>
</p:sld>
</file>

<file path=ppt/slides/slide1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762" y="-108857"/>
            <a:ext cx="12190476" cy="6966857"/>
          </a:xfrm>
          <a:prstGeom prst="rect">
            <a:avLst/>
          </a:prstGeom>
        </p:spPr>
      </p:pic>
      <p:grpSp>
        <p:nvGrpSpPr>
          <p:cNvPr id="3" name="组 2"/>
          <p:cNvGrpSpPr/>
          <p:nvPr/>
        </p:nvGrpSpPr>
        <p:grpSpPr>
          <a:xfrm>
            <a:off x="2303517" y="1132562"/>
            <a:ext cx="1477329" cy="3323075"/>
            <a:chOff x="2483002" y="1633936"/>
            <a:chExt cx="1477330" cy="3323075"/>
          </a:xfrm>
        </p:grpSpPr>
        <p:sp>
          <p:nvSpPr>
            <p:cNvPr id="4" name="文本框 3"/>
            <p:cNvSpPr txBox="1"/>
            <p:nvPr/>
          </p:nvSpPr>
          <p:spPr>
            <a:xfrm>
              <a:off x="2483002" y="1633936"/>
              <a:ext cx="853440" cy="1411705"/>
            </a:xfrm>
            <a:prstGeom prst="rect">
              <a:avLst/>
            </a:prstGeom>
            <a:noFill/>
          </p:spPr>
          <p:txBody>
            <a:bodyPr rtlCol="0" vert="eaVert" wrap="square">
              <a:spAutoFit/>
            </a:bodyPr>
            <a:lstStyle/>
            <a:p>
              <a:pPr algn="dist"/>
              <a:r>
                <a:rPr altLang="en-US" kumimoji="1" lang="zh-CN" sz="4400">
                  <a:latin charset="-122" panose="00000500000000000000" pitchFamily="2" typeface="印品黑体"/>
                  <a:ea charset="-122" panose="00000500000000000000" pitchFamily="2" typeface="印品黑体"/>
                  <a:cs charset="-122" typeface="FZQingKeBenYueSongS-R-GB"/>
                  <a:sym charset="-122" panose="00000500000000000000" pitchFamily="2" typeface="印品黑体"/>
                </a:rPr>
                <a:t>肆</a:t>
              </a: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3344778" y="1965158"/>
              <a:ext cx="822960" cy="2991853"/>
            </a:xfrm>
            <a:prstGeom prst="rect">
              <a:avLst/>
            </a:prstGeom>
            <a:noFill/>
          </p:spPr>
          <p:txBody>
            <a:bodyPr rtlCol="0" vert="eaVert" wrap="square">
              <a:spAutoFit/>
            </a:bodyPr>
            <a:lstStyle/>
            <a:p>
              <a:pPr algn="dist"/>
              <a:r>
                <a:rPr altLang="en-US" lang="zh-CN" sz="1400">
                  <a:latin charset="-122" panose="00000500000000000000" pitchFamily="2" typeface="印品黑体"/>
                  <a:ea charset="-122" panose="00000500000000000000" pitchFamily="2" typeface="印品黑体"/>
                  <a:cs charset="-122" typeface="FZQingKeBenYueSongS-R-GB"/>
                  <a:sym charset="-122" panose="00000500000000000000" pitchFamily="2" typeface="印品黑体"/>
                </a:rPr>
                <a:t>秋风起兮白云飞，草木黄落兮雁南归。</a:t>
              </a:r>
              <a:br>
                <a:rPr altLang="en-US" lang="zh-CN" sz="1400">
                  <a:latin charset="-122" panose="00000500000000000000" pitchFamily="2" typeface="印品黑体"/>
                  <a:ea charset="-122" panose="00000500000000000000" pitchFamily="2" typeface="印品黑体"/>
                  <a:cs charset="-122" typeface="FZQingKeBenYueSongS-R-GB"/>
                  <a:sym charset="-122" panose="00000500000000000000" pitchFamily="2" typeface="印品黑体"/>
                </a:rPr>
              </a:br>
              <a:r>
                <a:rPr altLang="en-US" lang="zh-CN" sz="1400">
                  <a:latin charset="-122" panose="00000500000000000000" pitchFamily="2" typeface="印品黑体"/>
                  <a:ea charset="-122" panose="00000500000000000000" pitchFamily="2" typeface="印品黑体"/>
                  <a:cs charset="-122" typeface="FZQingKeBenYueSongS-R-GB"/>
                  <a:sym charset="-122" panose="00000500000000000000" pitchFamily="2" typeface="印品黑体"/>
                </a:rPr>
                <a:t>兰有秀兮菊有芳，怀佳人兮不能忘。</a:t>
              </a:r>
            </a:p>
          </p:txBody>
        </p:sp>
        <p:sp>
          <p:nvSpPr>
            <p:cNvPr id="6" name="椭圆 5"/>
            <p:cNvSpPr/>
            <p:nvPr/>
          </p:nvSpPr>
          <p:spPr>
            <a:xfrm>
              <a:off x="2633155" y="2788967"/>
              <a:ext cx="513348" cy="513348"/>
            </a:xfrm>
            <a:prstGeom prst="ellipse">
              <a:avLst/>
            </a:prstGeom>
            <a:solidFill>
              <a:srgbClr val="B90E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en-US" kumimoji="1" lang="zh-CN">
                  <a:latin charset="-122" panose="00000500000000000000" pitchFamily="2" typeface="印品黑体"/>
                  <a:ea charset="-122" panose="00000500000000000000" pitchFamily="2" typeface="印品黑体"/>
                  <a:cs charset="-122" typeface="FZQingKeBenYueSongS-R-GB"/>
                  <a:sym charset="-122" panose="00000500000000000000" pitchFamily="2" typeface="印品黑体"/>
                </a:rPr>
                <a:t>皇</a:t>
              </a:r>
            </a:p>
          </p:txBody>
        </p:sp>
        <p:sp>
          <p:nvSpPr>
            <p:cNvPr id="7" name="椭圆 6"/>
            <p:cNvSpPr/>
            <p:nvPr/>
          </p:nvSpPr>
          <p:spPr>
            <a:xfrm>
              <a:off x="2621832" y="3495764"/>
              <a:ext cx="513348" cy="513348"/>
            </a:xfrm>
            <a:prstGeom prst="ellipse">
              <a:avLst/>
            </a:prstGeom>
            <a:solidFill>
              <a:srgbClr val="B90E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en-US" kumimoji="1" lang="zh-CN">
                  <a:latin charset="-122" panose="00000500000000000000" pitchFamily="2" typeface="印品黑体"/>
                  <a:ea charset="-122" panose="00000500000000000000" pitchFamily="2" typeface="印品黑体"/>
                  <a:cs charset="-122" typeface="FZQingKeBenYueSongS-R-GB"/>
                  <a:sym charset="-122" panose="00000500000000000000" pitchFamily="2" typeface="印品黑体"/>
                </a:rPr>
                <a:t>极</a:t>
              </a:r>
            </a:p>
          </p:txBody>
        </p:sp>
        <p:sp>
          <p:nvSpPr>
            <p:cNvPr id="8" name="椭圆 7"/>
            <p:cNvSpPr/>
            <p:nvPr/>
          </p:nvSpPr>
          <p:spPr>
            <a:xfrm>
              <a:off x="2621832" y="4200672"/>
              <a:ext cx="513348" cy="513348"/>
            </a:xfrm>
            <a:prstGeom prst="ellipse">
              <a:avLst/>
            </a:prstGeom>
            <a:solidFill>
              <a:srgbClr val="B90E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en-US" kumimoji="1" lang="zh-CN">
                  <a:latin charset="-122" panose="00000500000000000000" pitchFamily="2" typeface="印品黑体"/>
                  <a:ea charset="-122" panose="00000500000000000000" pitchFamily="2" typeface="印品黑体"/>
                  <a:cs charset="-122" typeface="FZQingKeBenYueSongS-R-GB"/>
                  <a:sym charset="-122" panose="00000500000000000000" pitchFamily="2" typeface="印品黑体"/>
                </a:rPr>
                <a:t>殿</a:t>
              </a:r>
            </a:p>
          </p:txBody>
        </p:sp>
      </p:grpSp>
      <p:pic>
        <p:nvPicPr>
          <p:cNvPr id="9" name="图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6931152" y="18580"/>
            <a:ext cx="5260848" cy="3182112"/>
          </a:xfrm>
          <a:prstGeom prst="rect">
            <a:avLst/>
          </a:prstGeom>
        </p:spPr>
      </p:pic>
    </p:spTree>
    <p:extLst>
      <p:ext uri="{BB962C8B-B14F-4D97-AF65-F5344CB8AC3E}">
        <p14:creationId val="1734319801"/>
      </p:ext>
    </p:extLst>
  </p:cSld>
  <p:clrMapOvr>
    <a:masterClrMapping/>
  </p:clrMapOvr>
  <mc:AlternateContent>
    <mc:Choice Requires="p14">
      <p:transition p14:dur="2000" spd="slow"/>
    </mc:Choice>
    <mc:Fallback>
      <p:transition spd="slow"/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dur="500" id="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 nodeType="clickPar">
                      <p:stCondLst>
                        <p:cond delay="indefinite"/>
                      </p:stCondLst>
                      <p:childTnLst>
                        <p:par>
                          <p:cTn fill="hold" id="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0" nodeType="click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2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" nodeType="clickPar">
                      <p:stCondLst>
                        <p:cond delay="indefinite"/>
                      </p:stCondLst>
                      <p:childTnLst>
                        <p:par>
                          <p:cTn fill="hold" id="16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7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9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1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椭圆 2"/>
          <p:cNvSpPr/>
          <p:nvPr/>
        </p:nvSpPr>
        <p:spPr>
          <a:xfrm>
            <a:off x="857234" y="1023735"/>
            <a:ext cx="4313583" cy="4313583"/>
          </a:xfrm>
          <a:prstGeom prst="ellipse">
            <a:avLst/>
          </a:prstGeom>
          <a:solidFill>
            <a:srgbClr val="B90E16"/>
          </a:solidFill>
          <a:ln>
            <a:solidFill>
              <a:srgbClr val="B90E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>
              <a:latin charset="-122" panose="00000500000000000000" pitchFamily="2" typeface="印品黑体"/>
              <a:ea charset="-122" panose="00000500000000000000" pitchFamily="2" typeface="印品黑体"/>
              <a:sym charset="-122" panose="00000500000000000000" pitchFamily="2" typeface="印品黑体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-914400" y="2305880"/>
            <a:ext cx="6703909" cy="3995530"/>
          </a:xfrm>
          <a:prstGeom prst="rect">
            <a:avLst/>
          </a:prstGeom>
        </p:spPr>
      </p:pic>
      <p:grpSp>
        <p:nvGrpSpPr>
          <p:cNvPr id="4" name="组 3"/>
          <p:cNvGrpSpPr/>
          <p:nvPr/>
        </p:nvGrpSpPr>
        <p:grpSpPr>
          <a:xfrm>
            <a:off x="2437547" y="1858619"/>
            <a:ext cx="1190715" cy="2980631"/>
            <a:chOff x="10415212" y="3422927"/>
            <a:chExt cx="1190715" cy="2980631"/>
          </a:xfrm>
        </p:grpSpPr>
        <p:sp>
          <p:nvSpPr>
            <p:cNvPr id="5" name="文本框 4"/>
            <p:cNvSpPr txBox="1"/>
            <p:nvPr/>
          </p:nvSpPr>
          <p:spPr>
            <a:xfrm>
              <a:off x="10805708" y="3422928"/>
              <a:ext cx="792480" cy="1977889"/>
            </a:xfrm>
            <a:prstGeom prst="rect">
              <a:avLst/>
            </a:prstGeom>
            <a:noFill/>
          </p:spPr>
          <p:txBody>
            <a:bodyPr rtlCol="0" vert="eaVert" wrap="square">
              <a:spAutoFit/>
            </a:bodyPr>
            <a:lstStyle/>
            <a:p>
              <a:pPr algn="dist"/>
              <a:r>
                <a:rPr altLang="en-US" kumimoji="1" lang="zh-CN" sz="4000">
                  <a:solidFill>
                    <a:schemeClr val="bg1"/>
                  </a:solidFill>
                  <a:latin charset="-122" panose="00000500000000000000" pitchFamily="2" typeface="印品黑体"/>
                  <a:ea charset="-122" panose="00000500000000000000" pitchFamily="2" typeface="印品黑体"/>
                  <a:cs charset="-122" typeface="FZQingKeBenYueSongS-R-GB"/>
                  <a:sym charset="-122" panose="00000500000000000000" pitchFamily="2" typeface="印品黑体"/>
                </a:rPr>
                <a:t>皇极殿</a:t>
              </a: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10415212" y="3422928"/>
              <a:ext cx="594360" cy="2980631"/>
            </a:xfrm>
            <a:prstGeom prst="rect">
              <a:avLst/>
            </a:prstGeom>
            <a:noFill/>
          </p:spPr>
          <p:txBody>
            <a:bodyPr rtlCol="0" vert="eaVert"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altLang="en-US" lang="zh-CN">
                  <a:solidFill>
                    <a:schemeClr val="bg1"/>
                  </a:solidFill>
                  <a:latin charset="-122" panose="00000500000000000000" pitchFamily="2" typeface="印品黑体"/>
                  <a:ea charset="-122" panose="00000500000000000000" pitchFamily="2" typeface="印品黑体"/>
                  <a:cs charset="-122" typeface="FZQingKeBenYueSongS-R-GB"/>
                  <a:sym charset="-122" panose="00000500000000000000" pitchFamily="2" typeface="印品黑体"/>
                </a:rPr>
                <a:t>明月几时有？把酒问青天。</a:t>
              </a:r>
            </a:p>
          </p:txBody>
        </p:sp>
      </p:grpSp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7369833" y="1140601"/>
            <a:ext cx="4416659" cy="4416658"/>
          </a:xfrm>
          <a:prstGeom prst="ellipse">
            <a:avLst/>
          </a:prstGeom>
          <a:ln w="57150">
            <a:solidFill>
              <a:srgbClr val="B90E16"/>
            </a:solidFill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5236737" y="1659278"/>
            <a:ext cx="2150467" cy="3379304"/>
          </a:xfrm>
          <a:prstGeom prst="rect">
            <a:avLst/>
          </a:prstGeom>
        </p:spPr>
      </p:pic>
    </p:spTree>
    <p:extLst>
      <p:ext uri="{BB962C8B-B14F-4D97-AF65-F5344CB8AC3E}">
        <p14:creationId val="2125385038"/>
      </p:ext>
    </p:extLst>
  </p:cSld>
  <p:clrMapOvr>
    <a:masterClrMapping/>
  </p:clrMapOvr>
  <mc:AlternateContent>
    <mc:Choice Requires="p14">
      <p:transition p14:dur="2000" spd="slow"/>
    </mc:Choice>
    <mc:Fallback>
      <p:transition spd="slow"/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7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1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1" nodeType="with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5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16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7" nodeType="with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9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22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3" nodeType="clickPar">
                      <p:stCondLst>
                        <p:cond delay="indefinite"/>
                      </p:stCondLst>
                      <p:childTnLst>
                        <p:par>
                          <p:cTn fill="hold" id="2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25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7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8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9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0" nodeType="clickPar">
                      <p:stCondLst>
                        <p:cond delay="indefinite"/>
                      </p:stCondLst>
                      <p:childTnLst>
                        <p:par>
                          <p:cTn fill="hold" id="3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32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4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5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6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"/>
    </p:bldLst>
  </p:timing>
</p:sld>
</file>

<file path=ppt/slides/slide1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 flipH="1">
            <a:off x="0" y="0"/>
            <a:ext cx="5260848" cy="3182112"/>
          </a:xfrm>
          <a:prstGeom prst="rect">
            <a:avLst/>
          </a:prstGeom>
        </p:spPr>
      </p:pic>
      <p:grpSp>
        <p:nvGrpSpPr>
          <p:cNvPr id="7" name="组 6"/>
          <p:cNvGrpSpPr/>
          <p:nvPr/>
        </p:nvGrpSpPr>
        <p:grpSpPr>
          <a:xfrm>
            <a:off x="1510749" y="2146855"/>
            <a:ext cx="1769167" cy="3617843"/>
            <a:chOff x="1311965" y="1411357"/>
            <a:chExt cx="1769166" cy="3617843"/>
          </a:xfrm>
        </p:grpSpPr>
        <p:sp>
          <p:nvSpPr>
            <p:cNvPr id="2" name="矩形 1"/>
            <p:cNvSpPr/>
            <p:nvPr/>
          </p:nvSpPr>
          <p:spPr>
            <a:xfrm>
              <a:off x="1311965" y="1411357"/>
              <a:ext cx="1769166" cy="3617843"/>
            </a:xfrm>
            <a:prstGeom prst="rect">
              <a:avLst/>
            </a:prstGeom>
            <a:solidFill>
              <a:srgbClr val="B90E16"/>
            </a:solidFill>
            <a:ln>
              <a:solidFill>
                <a:srgbClr val="B90E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kumimoji="1" lang="zh-CN">
                <a:latin charset="-122" panose="00000500000000000000" pitchFamily="2" typeface="印品黑体"/>
                <a:ea charset="-122" panose="00000500000000000000" pitchFamily="2" typeface="印品黑体"/>
                <a:sym charset="-122" panose="00000500000000000000" pitchFamily="2" typeface="印品黑体"/>
              </a:endParaRPr>
            </a:p>
          </p:txBody>
        </p:sp>
        <p:grpSp>
          <p:nvGrpSpPr>
            <p:cNvPr id="3" name="组 2"/>
            <p:cNvGrpSpPr/>
            <p:nvPr/>
          </p:nvGrpSpPr>
          <p:grpSpPr>
            <a:xfrm>
              <a:off x="1640947" y="1898371"/>
              <a:ext cx="1190713" cy="2980631"/>
              <a:chOff x="10415214" y="3422927"/>
              <a:chExt cx="1190713" cy="2980631"/>
            </a:xfrm>
          </p:grpSpPr>
          <p:sp>
            <p:nvSpPr>
              <p:cNvPr id="4" name="文本框 3"/>
              <p:cNvSpPr txBox="1"/>
              <p:nvPr/>
            </p:nvSpPr>
            <p:spPr>
              <a:xfrm>
                <a:off x="10805709" y="3422928"/>
                <a:ext cx="792480" cy="1977889"/>
              </a:xfrm>
              <a:prstGeom prst="rect">
                <a:avLst/>
              </a:prstGeom>
              <a:noFill/>
            </p:spPr>
            <p:txBody>
              <a:bodyPr rtlCol="0" vert="eaVert" wrap="square">
                <a:spAutoFit/>
              </a:bodyPr>
              <a:lstStyle/>
              <a:p>
                <a:pPr algn="dist"/>
                <a:r>
                  <a:rPr altLang="en-US" kumimoji="1" lang="zh-CN" sz="4000">
                    <a:solidFill>
                      <a:schemeClr val="bg1"/>
                    </a:solidFill>
                    <a:latin charset="-122" panose="00000500000000000000" pitchFamily="2" typeface="印品黑体"/>
                    <a:ea charset="-122" panose="00000500000000000000" pitchFamily="2" typeface="印品黑体"/>
                    <a:cs charset="-122" typeface="FZQingKeBenYueSongS-R-GB"/>
                    <a:sym charset="-122" panose="00000500000000000000" pitchFamily="2" typeface="印品黑体"/>
                  </a:rPr>
                  <a:t>皇极殿</a:t>
                </a:r>
              </a:p>
            </p:txBody>
          </p:sp>
          <p:sp>
            <p:nvSpPr>
              <p:cNvPr id="5" name="文本框 4"/>
              <p:cNvSpPr txBox="1"/>
              <p:nvPr/>
            </p:nvSpPr>
            <p:spPr>
              <a:xfrm>
                <a:off x="10415214" y="3422928"/>
                <a:ext cx="594360" cy="2980631"/>
              </a:xfrm>
              <a:prstGeom prst="rect">
                <a:avLst/>
              </a:prstGeom>
              <a:noFill/>
            </p:spPr>
            <p:txBody>
              <a:bodyPr rtlCol="0" vert="eaVert"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altLang="en-US" lang="zh-CN">
                    <a:solidFill>
                      <a:schemeClr val="bg1"/>
                    </a:solidFill>
                    <a:latin charset="-122" panose="00000500000000000000" pitchFamily="2" typeface="印品黑体"/>
                    <a:ea charset="-122" panose="00000500000000000000" pitchFamily="2" typeface="印品黑体"/>
                    <a:cs charset="-122" typeface="FZQingKeBenYueSongS-R-GB"/>
                    <a:sym charset="-122" panose="00000500000000000000" pitchFamily="2" typeface="印品黑体"/>
                  </a:rPr>
                  <a:t>明月几时有？把酒问青天。</a:t>
                </a:r>
              </a:p>
            </p:txBody>
          </p:sp>
        </p:grpSp>
      </p:grpSp>
      <p:pic>
        <p:nvPicPr>
          <p:cNvPr id="9" name="图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3670408" y="2109424"/>
            <a:ext cx="5476461" cy="3655272"/>
          </a:xfrm>
          <a:prstGeom prst="rect">
            <a:avLst/>
          </a:prstGeom>
        </p:spPr>
      </p:pic>
      <p:grpSp>
        <p:nvGrpSpPr>
          <p:cNvPr id="10" name="组 9"/>
          <p:cNvGrpSpPr/>
          <p:nvPr/>
        </p:nvGrpSpPr>
        <p:grpSpPr>
          <a:xfrm>
            <a:off x="9537363" y="2109426"/>
            <a:ext cx="1769167" cy="3617843"/>
            <a:chOff x="1311965" y="1411357"/>
            <a:chExt cx="1769166" cy="3617843"/>
          </a:xfrm>
        </p:grpSpPr>
        <p:sp>
          <p:nvSpPr>
            <p:cNvPr id="11" name="矩形 10"/>
            <p:cNvSpPr/>
            <p:nvPr/>
          </p:nvSpPr>
          <p:spPr>
            <a:xfrm>
              <a:off x="1311965" y="1411357"/>
              <a:ext cx="1769166" cy="3617843"/>
            </a:xfrm>
            <a:prstGeom prst="rect">
              <a:avLst/>
            </a:prstGeom>
            <a:solidFill>
              <a:srgbClr val="B90E16"/>
            </a:solidFill>
            <a:ln>
              <a:solidFill>
                <a:srgbClr val="B90E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kumimoji="1" lang="zh-CN">
                <a:latin charset="-122" panose="00000500000000000000" pitchFamily="2" typeface="印品黑体"/>
                <a:ea charset="-122" panose="00000500000000000000" pitchFamily="2" typeface="印品黑体"/>
                <a:sym charset="-122" panose="00000500000000000000" pitchFamily="2" typeface="印品黑体"/>
              </a:endParaRPr>
            </a:p>
          </p:txBody>
        </p:sp>
        <p:grpSp>
          <p:nvGrpSpPr>
            <p:cNvPr id="12" name="组 11"/>
            <p:cNvGrpSpPr/>
            <p:nvPr/>
          </p:nvGrpSpPr>
          <p:grpSpPr>
            <a:xfrm>
              <a:off x="1640947" y="1898371"/>
              <a:ext cx="1190713" cy="2980631"/>
              <a:chOff x="10415214" y="3422927"/>
              <a:chExt cx="1190713" cy="2980631"/>
            </a:xfrm>
          </p:grpSpPr>
          <p:sp>
            <p:nvSpPr>
              <p:cNvPr id="13" name="文本框 12"/>
              <p:cNvSpPr txBox="1"/>
              <p:nvPr/>
            </p:nvSpPr>
            <p:spPr>
              <a:xfrm>
                <a:off x="10805709" y="3422928"/>
                <a:ext cx="792480" cy="1977889"/>
              </a:xfrm>
              <a:prstGeom prst="rect">
                <a:avLst/>
              </a:prstGeom>
              <a:noFill/>
            </p:spPr>
            <p:txBody>
              <a:bodyPr rtlCol="0" vert="eaVert" wrap="square">
                <a:spAutoFit/>
              </a:bodyPr>
              <a:lstStyle/>
              <a:p>
                <a:pPr algn="dist"/>
                <a:r>
                  <a:rPr altLang="en-US" kumimoji="1" lang="zh-CN" sz="4000">
                    <a:solidFill>
                      <a:schemeClr val="bg1"/>
                    </a:solidFill>
                    <a:latin charset="-122" panose="00000500000000000000" pitchFamily="2" typeface="印品黑体"/>
                    <a:ea charset="-122" panose="00000500000000000000" pitchFamily="2" typeface="印品黑体"/>
                    <a:cs charset="-122" typeface="FZQingKeBenYueSongS-R-GB"/>
                    <a:sym charset="-122" panose="00000500000000000000" pitchFamily="2" typeface="印品黑体"/>
                  </a:rPr>
                  <a:t>皇极殿</a:t>
                </a:r>
              </a:p>
            </p:txBody>
          </p:sp>
          <p:sp>
            <p:nvSpPr>
              <p:cNvPr id="14" name="文本框 13"/>
              <p:cNvSpPr txBox="1"/>
              <p:nvPr/>
            </p:nvSpPr>
            <p:spPr>
              <a:xfrm>
                <a:off x="10415213" y="3422928"/>
                <a:ext cx="594360" cy="2980631"/>
              </a:xfrm>
              <a:prstGeom prst="rect">
                <a:avLst/>
              </a:prstGeom>
              <a:noFill/>
            </p:spPr>
            <p:txBody>
              <a:bodyPr rtlCol="0" vert="eaVert"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altLang="en-US" lang="zh-CN">
                    <a:solidFill>
                      <a:schemeClr val="bg1"/>
                    </a:solidFill>
                    <a:latin charset="-122" panose="00000500000000000000" pitchFamily="2" typeface="印品黑体"/>
                    <a:ea charset="-122" panose="00000500000000000000" pitchFamily="2" typeface="印品黑体"/>
                    <a:cs charset="-122" typeface="FZQingKeBenYueSongS-R-GB"/>
                    <a:sym charset="-122" panose="00000500000000000000" pitchFamily="2" typeface="印品黑体"/>
                  </a:rPr>
                  <a:t>明月几时有？把酒问青天。</a:t>
                </a:r>
              </a:p>
            </p:txBody>
          </p:sp>
        </p:grpSp>
      </p:grpSp>
    </p:spTree>
    <p:extLst>
      <p:ext uri="{BB962C8B-B14F-4D97-AF65-F5344CB8AC3E}">
        <p14:creationId val="1620744953"/>
      </p:ext>
    </p:extLst>
  </p:cSld>
  <p:clrMapOvr>
    <a:masterClrMapping/>
  </p:clrMapOvr>
  <mc:AlternateContent>
    <mc:Choice Requires="p14">
      <p:transition p14:dur="2000" spd="slow"/>
    </mc:Choice>
    <mc:Fallback>
      <p:transition spd="slow"/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" nodeType="clickPar">
                      <p:stCondLst>
                        <p:cond delay="indefinite"/>
                      </p:stCondLst>
                      <p:childTnLst>
                        <p:par>
                          <p:cTn fill="hold" id="1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2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4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5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6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7" nodeType="clickPar">
                      <p:stCondLst>
                        <p:cond delay="indefinite"/>
                      </p:stCondLst>
                      <p:childTnLst>
                        <p:par>
                          <p:cTn fill="hold" id="18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9" nodeType="click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dur="500" id="2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2" nodeType="clickPar">
                      <p:stCondLst>
                        <p:cond delay="indefinite"/>
                      </p:stCondLst>
                      <p:childTnLst>
                        <p:par>
                          <p:cTn fill="hold" id="23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24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6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7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0" name="矩形 29"/>
          <p:cNvSpPr/>
          <p:nvPr/>
        </p:nvSpPr>
        <p:spPr>
          <a:xfrm>
            <a:off x="685801" y="4"/>
            <a:ext cx="1076347" cy="2124635"/>
          </a:xfrm>
          <a:prstGeom prst="rect">
            <a:avLst/>
          </a:prstGeom>
          <a:solidFill>
            <a:srgbClr val="B90E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>
              <a:latin charset="-122" panose="00000500000000000000" pitchFamily="2" typeface="印品黑体"/>
              <a:ea charset="-122" panose="00000500000000000000" pitchFamily="2" typeface="印品黑体"/>
              <a:sym charset="-122" panose="00000500000000000000" pitchFamily="2" typeface="印品黑体"/>
            </a:endParaRP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6931152" y="18580"/>
            <a:ext cx="5260848" cy="3182112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793086" y="356468"/>
            <a:ext cx="853440" cy="1411705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pPr algn="dist"/>
            <a:r>
              <a:rPr altLang="en-US" kumimoji="1" lang="zh-CN" sz="4400">
                <a:solidFill>
                  <a:schemeClr val="bg1"/>
                </a:solidFill>
                <a:latin charset="-122" panose="00000500000000000000" pitchFamily="2" typeface="印品黑体"/>
                <a:ea charset="-122" panose="00000500000000000000" pitchFamily="2" typeface="印品黑体"/>
                <a:cs charset="-122" typeface="FZQingKeBenYueSongS-R-GB"/>
                <a:sym charset="-122" panose="00000500000000000000" pitchFamily="2" typeface="印品黑体"/>
              </a:rPr>
              <a:t>目录</a:t>
            </a:r>
          </a:p>
        </p:txBody>
      </p:sp>
      <p:grpSp>
        <p:nvGrpSpPr>
          <p:cNvPr id="9" name="组 8"/>
          <p:cNvGrpSpPr/>
          <p:nvPr/>
        </p:nvGrpSpPr>
        <p:grpSpPr>
          <a:xfrm>
            <a:off x="2294746" y="1965159"/>
            <a:ext cx="1477329" cy="3323075"/>
            <a:chOff x="2483002" y="1633936"/>
            <a:chExt cx="1477330" cy="3323075"/>
          </a:xfrm>
        </p:grpSpPr>
        <p:sp>
          <p:nvSpPr>
            <p:cNvPr id="3" name="文本框 2"/>
            <p:cNvSpPr txBox="1"/>
            <p:nvPr/>
          </p:nvSpPr>
          <p:spPr>
            <a:xfrm>
              <a:off x="2483002" y="1633936"/>
              <a:ext cx="853440" cy="1411705"/>
            </a:xfrm>
            <a:prstGeom prst="rect">
              <a:avLst/>
            </a:prstGeom>
            <a:noFill/>
          </p:spPr>
          <p:txBody>
            <a:bodyPr rtlCol="0" vert="eaVert" wrap="square">
              <a:spAutoFit/>
            </a:bodyPr>
            <a:lstStyle/>
            <a:p>
              <a:pPr algn="dist"/>
              <a:r>
                <a:rPr altLang="en-US" kumimoji="1" lang="zh-CN" sz="4400">
                  <a:latin charset="-122" panose="00000500000000000000" pitchFamily="2" typeface="印品黑体"/>
                  <a:ea charset="-122" panose="00000500000000000000" pitchFamily="2" typeface="印品黑体"/>
                  <a:cs charset="-122" typeface="FZQingKeBenYueSongS-R-GB"/>
                  <a:sym charset="-122" panose="00000500000000000000" pitchFamily="2" typeface="印品黑体"/>
                </a:rPr>
                <a:t>壹</a:t>
              </a: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3344780" y="1965158"/>
              <a:ext cx="822960" cy="2991853"/>
            </a:xfrm>
            <a:prstGeom prst="rect">
              <a:avLst/>
            </a:prstGeom>
            <a:noFill/>
          </p:spPr>
          <p:txBody>
            <a:bodyPr rtlCol="0" vert="eaVert" wrap="square">
              <a:spAutoFit/>
            </a:bodyPr>
            <a:lstStyle/>
            <a:p>
              <a:pPr algn="dist"/>
              <a:r>
                <a:rPr altLang="en-US" lang="zh-CN" sz="1400">
                  <a:latin charset="-122" panose="00000500000000000000" pitchFamily="2" typeface="印品黑体"/>
                  <a:ea charset="-122" panose="00000500000000000000" pitchFamily="2" typeface="印品黑体"/>
                  <a:cs charset="-122" typeface="FZQingKeBenYueSongS-R-GB"/>
                  <a:sym charset="-122" panose="00000500000000000000" pitchFamily="2" typeface="印品黑体"/>
                </a:rPr>
                <a:t>秋风起兮白云飞，草木黄落兮雁南归。</a:t>
              </a:r>
              <a:br>
                <a:rPr altLang="en-US" lang="zh-CN" sz="1400">
                  <a:latin charset="-122" panose="00000500000000000000" pitchFamily="2" typeface="印品黑体"/>
                  <a:ea charset="-122" panose="00000500000000000000" pitchFamily="2" typeface="印品黑体"/>
                  <a:cs charset="-122" typeface="FZQingKeBenYueSongS-R-GB"/>
                  <a:sym charset="-122" panose="00000500000000000000" pitchFamily="2" typeface="印品黑体"/>
                </a:rPr>
              </a:br>
              <a:r>
                <a:rPr altLang="en-US" lang="zh-CN" sz="1400">
                  <a:latin charset="-122" panose="00000500000000000000" pitchFamily="2" typeface="印品黑体"/>
                  <a:ea charset="-122" panose="00000500000000000000" pitchFamily="2" typeface="印品黑体"/>
                  <a:cs charset="-122" typeface="FZQingKeBenYueSongS-R-GB"/>
                  <a:sym charset="-122" panose="00000500000000000000" pitchFamily="2" typeface="印品黑体"/>
                </a:rPr>
                <a:t>兰有秀兮菊有芳，怀佳人兮不能忘。</a:t>
              </a:r>
            </a:p>
          </p:txBody>
        </p:sp>
        <p:sp>
          <p:nvSpPr>
            <p:cNvPr id="6" name="椭圆 5"/>
            <p:cNvSpPr/>
            <p:nvPr/>
          </p:nvSpPr>
          <p:spPr>
            <a:xfrm>
              <a:off x="2633155" y="2788967"/>
              <a:ext cx="513348" cy="513348"/>
            </a:xfrm>
            <a:prstGeom prst="ellipse">
              <a:avLst/>
            </a:prstGeom>
            <a:solidFill>
              <a:srgbClr val="B90E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en-US" kumimoji="1" lang="zh-CN">
                  <a:latin charset="-122" panose="00000500000000000000" pitchFamily="2" typeface="印品黑体"/>
                  <a:ea charset="-122" panose="00000500000000000000" pitchFamily="2" typeface="印品黑体"/>
                  <a:cs charset="-122" typeface="FZQingKeBenYueSongS-R-GB"/>
                  <a:sym charset="-122" panose="00000500000000000000" pitchFamily="2" typeface="印品黑体"/>
                </a:rPr>
                <a:t>三</a:t>
              </a:r>
            </a:p>
          </p:txBody>
        </p:sp>
        <p:sp>
          <p:nvSpPr>
            <p:cNvPr id="7" name="椭圆 6"/>
            <p:cNvSpPr/>
            <p:nvPr/>
          </p:nvSpPr>
          <p:spPr>
            <a:xfrm>
              <a:off x="2621832" y="3495764"/>
              <a:ext cx="513348" cy="513348"/>
            </a:xfrm>
            <a:prstGeom prst="ellipse">
              <a:avLst/>
            </a:prstGeom>
            <a:solidFill>
              <a:srgbClr val="B90E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en-US" kumimoji="1" lang="zh-CN">
                  <a:latin charset="-122" panose="00000500000000000000" pitchFamily="2" typeface="印品黑体"/>
                  <a:ea charset="-122" panose="00000500000000000000" pitchFamily="2" typeface="印品黑体"/>
                  <a:cs charset="-122" typeface="FZQingKeBenYueSongS-R-GB"/>
                  <a:sym charset="-122" panose="00000500000000000000" pitchFamily="2" typeface="印品黑体"/>
                </a:rPr>
                <a:t>大</a:t>
              </a:r>
            </a:p>
          </p:txBody>
        </p:sp>
        <p:sp>
          <p:nvSpPr>
            <p:cNvPr id="8" name="椭圆 7"/>
            <p:cNvSpPr/>
            <p:nvPr/>
          </p:nvSpPr>
          <p:spPr>
            <a:xfrm>
              <a:off x="2621832" y="4200672"/>
              <a:ext cx="513348" cy="513348"/>
            </a:xfrm>
            <a:prstGeom prst="ellipse">
              <a:avLst/>
            </a:prstGeom>
            <a:solidFill>
              <a:srgbClr val="B90E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en-US" kumimoji="1" lang="zh-CN">
                  <a:latin charset="-122" panose="00000500000000000000" pitchFamily="2" typeface="印品黑体"/>
                  <a:ea charset="-122" panose="00000500000000000000" pitchFamily="2" typeface="印品黑体"/>
                  <a:cs charset="-122" typeface="FZQingKeBenYueSongS-R-GB"/>
                  <a:sym charset="-122" panose="00000500000000000000" pitchFamily="2" typeface="印品黑体"/>
                </a:rPr>
                <a:t>殿</a:t>
              </a:r>
            </a:p>
          </p:txBody>
        </p:sp>
      </p:grpSp>
      <p:grpSp>
        <p:nvGrpSpPr>
          <p:cNvPr id="10" name="组 9"/>
          <p:cNvGrpSpPr/>
          <p:nvPr/>
        </p:nvGrpSpPr>
        <p:grpSpPr>
          <a:xfrm>
            <a:off x="4405214" y="1965159"/>
            <a:ext cx="1477329" cy="3323075"/>
            <a:chOff x="2483002" y="1633936"/>
            <a:chExt cx="1477330" cy="3323075"/>
          </a:xfrm>
        </p:grpSpPr>
        <p:sp>
          <p:nvSpPr>
            <p:cNvPr id="11" name="文本框 10"/>
            <p:cNvSpPr txBox="1"/>
            <p:nvPr/>
          </p:nvSpPr>
          <p:spPr>
            <a:xfrm>
              <a:off x="2483002" y="1633936"/>
              <a:ext cx="853440" cy="1411705"/>
            </a:xfrm>
            <a:prstGeom prst="rect">
              <a:avLst/>
            </a:prstGeom>
            <a:noFill/>
          </p:spPr>
          <p:txBody>
            <a:bodyPr rtlCol="0" vert="eaVert" wrap="square">
              <a:spAutoFit/>
            </a:bodyPr>
            <a:lstStyle/>
            <a:p>
              <a:pPr algn="dist"/>
              <a:r>
                <a:rPr altLang="en-US" kumimoji="1" lang="zh-CN" sz="4400">
                  <a:latin charset="-122" panose="00000500000000000000" pitchFamily="2" typeface="印品黑体"/>
                  <a:ea charset="-122" panose="00000500000000000000" pitchFamily="2" typeface="印品黑体"/>
                  <a:cs charset="-122" typeface="FZQingKeBenYueSongS-R-GB"/>
                  <a:sym charset="-122" panose="00000500000000000000" pitchFamily="2" typeface="印品黑体"/>
                </a:rPr>
                <a:t>贰</a:t>
              </a: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3344779" y="1965158"/>
              <a:ext cx="822960" cy="2991853"/>
            </a:xfrm>
            <a:prstGeom prst="rect">
              <a:avLst/>
            </a:prstGeom>
            <a:noFill/>
          </p:spPr>
          <p:txBody>
            <a:bodyPr rtlCol="0" vert="eaVert" wrap="square">
              <a:spAutoFit/>
            </a:bodyPr>
            <a:lstStyle/>
            <a:p>
              <a:pPr algn="dist"/>
              <a:r>
                <a:rPr altLang="en-US" lang="zh-CN" sz="1400">
                  <a:latin charset="-122" panose="00000500000000000000" pitchFamily="2" typeface="印品黑体"/>
                  <a:ea charset="-122" panose="00000500000000000000" pitchFamily="2" typeface="印品黑体"/>
                  <a:cs charset="-122" typeface="FZQingKeBenYueSongS-R-GB"/>
                  <a:sym charset="-122" panose="00000500000000000000" pitchFamily="2" typeface="印品黑体"/>
                </a:rPr>
                <a:t>秋风起兮白云飞，草木黄落兮雁南归。</a:t>
              </a:r>
              <a:br>
                <a:rPr altLang="en-US" lang="zh-CN" sz="1400">
                  <a:latin charset="-122" panose="00000500000000000000" pitchFamily="2" typeface="印品黑体"/>
                  <a:ea charset="-122" panose="00000500000000000000" pitchFamily="2" typeface="印品黑体"/>
                  <a:cs charset="-122" typeface="FZQingKeBenYueSongS-R-GB"/>
                  <a:sym charset="-122" panose="00000500000000000000" pitchFamily="2" typeface="印品黑体"/>
                </a:rPr>
              </a:br>
              <a:r>
                <a:rPr altLang="en-US" lang="zh-CN" sz="1400">
                  <a:latin charset="-122" panose="00000500000000000000" pitchFamily="2" typeface="印品黑体"/>
                  <a:ea charset="-122" panose="00000500000000000000" pitchFamily="2" typeface="印品黑体"/>
                  <a:cs charset="-122" typeface="FZQingKeBenYueSongS-R-GB"/>
                  <a:sym charset="-122" panose="00000500000000000000" pitchFamily="2" typeface="印品黑体"/>
                </a:rPr>
                <a:t>兰有秀兮菊有芳，怀佳人兮不能忘。</a:t>
              </a:r>
            </a:p>
          </p:txBody>
        </p:sp>
        <p:sp>
          <p:nvSpPr>
            <p:cNvPr id="13" name="椭圆 12"/>
            <p:cNvSpPr/>
            <p:nvPr/>
          </p:nvSpPr>
          <p:spPr>
            <a:xfrm>
              <a:off x="2633155" y="2788967"/>
              <a:ext cx="513348" cy="513348"/>
            </a:xfrm>
            <a:prstGeom prst="ellipse">
              <a:avLst/>
            </a:prstGeom>
            <a:solidFill>
              <a:srgbClr val="B90E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en-US" kumimoji="1" lang="zh-CN">
                  <a:latin charset="-122" panose="00000500000000000000" pitchFamily="2" typeface="印品黑体"/>
                  <a:ea charset="-122" panose="00000500000000000000" pitchFamily="2" typeface="印品黑体"/>
                  <a:cs charset="-122" typeface="FZQingKeBenYueSongS-R-GB"/>
                  <a:sym charset="-122" panose="00000500000000000000" pitchFamily="2" typeface="印品黑体"/>
                </a:rPr>
                <a:t>乾</a:t>
              </a:r>
            </a:p>
          </p:txBody>
        </p:sp>
        <p:sp>
          <p:nvSpPr>
            <p:cNvPr id="14" name="椭圆 13"/>
            <p:cNvSpPr/>
            <p:nvPr/>
          </p:nvSpPr>
          <p:spPr>
            <a:xfrm>
              <a:off x="2621832" y="3495764"/>
              <a:ext cx="513348" cy="513348"/>
            </a:xfrm>
            <a:prstGeom prst="ellipse">
              <a:avLst/>
            </a:prstGeom>
            <a:solidFill>
              <a:srgbClr val="B90E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en-US" kumimoji="1" lang="zh-CN">
                  <a:latin charset="-122" panose="00000500000000000000" pitchFamily="2" typeface="印品黑体"/>
                  <a:ea charset="-122" panose="00000500000000000000" pitchFamily="2" typeface="印品黑体"/>
                  <a:cs charset="-122" typeface="FZQingKeBenYueSongS-R-GB"/>
                  <a:sym charset="-122" panose="00000500000000000000" pitchFamily="2" typeface="印品黑体"/>
                </a:rPr>
                <a:t>清</a:t>
              </a:r>
            </a:p>
          </p:txBody>
        </p:sp>
        <p:sp>
          <p:nvSpPr>
            <p:cNvPr id="15" name="椭圆 14"/>
            <p:cNvSpPr/>
            <p:nvPr/>
          </p:nvSpPr>
          <p:spPr>
            <a:xfrm>
              <a:off x="2621832" y="4200672"/>
              <a:ext cx="513348" cy="513348"/>
            </a:xfrm>
            <a:prstGeom prst="ellipse">
              <a:avLst/>
            </a:prstGeom>
            <a:solidFill>
              <a:srgbClr val="B90E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en-US" kumimoji="1" lang="zh-CN">
                  <a:latin charset="-122" panose="00000500000000000000" pitchFamily="2" typeface="印品黑体"/>
                  <a:ea charset="-122" panose="00000500000000000000" pitchFamily="2" typeface="印品黑体"/>
                  <a:cs charset="-122" typeface="FZQingKeBenYueSongS-R-GB"/>
                  <a:sym charset="-122" panose="00000500000000000000" pitchFamily="2" typeface="印品黑体"/>
                </a:rPr>
                <a:t>宫</a:t>
              </a:r>
            </a:p>
          </p:txBody>
        </p:sp>
      </p:grpSp>
      <p:grpSp>
        <p:nvGrpSpPr>
          <p:cNvPr id="16" name="组 15"/>
          <p:cNvGrpSpPr/>
          <p:nvPr/>
        </p:nvGrpSpPr>
        <p:grpSpPr>
          <a:xfrm>
            <a:off x="6515683" y="1965159"/>
            <a:ext cx="1477329" cy="3323075"/>
            <a:chOff x="2483002" y="1633936"/>
            <a:chExt cx="1477330" cy="3323075"/>
          </a:xfrm>
        </p:grpSpPr>
        <p:sp>
          <p:nvSpPr>
            <p:cNvPr id="17" name="文本框 16"/>
            <p:cNvSpPr txBox="1"/>
            <p:nvPr/>
          </p:nvSpPr>
          <p:spPr>
            <a:xfrm>
              <a:off x="2483002" y="1633936"/>
              <a:ext cx="853440" cy="1411705"/>
            </a:xfrm>
            <a:prstGeom prst="rect">
              <a:avLst/>
            </a:prstGeom>
            <a:noFill/>
          </p:spPr>
          <p:txBody>
            <a:bodyPr rtlCol="0" vert="eaVert" wrap="square">
              <a:spAutoFit/>
            </a:bodyPr>
            <a:lstStyle/>
            <a:p>
              <a:pPr algn="dist"/>
              <a:r>
                <a:rPr altLang="en-US" kumimoji="1" lang="zh-CN" sz="4400">
                  <a:latin charset="-122" panose="00000500000000000000" pitchFamily="2" typeface="印品黑体"/>
                  <a:ea charset="-122" panose="00000500000000000000" pitchFamily="2" typeface="印品黑体"/>
                  <a:cs charset="-122" typeface="FZQingKeBenYueSongS-R-GB"/>
                  <a:sym charset="-122" panose="00000500000000000000" pitchFamily="2" typeface="印品黑体"/>
                </a:rPr>
                <a:t>叁</a:t>
              </a: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3344779" y="1965158"/>
              <a:ext cx="822960" cy="2991853"/>
            </a:xfrm>
            <a:prstGeom prst="rect">
              <a:avLst/>
            </a:prstGeom>
            <a:noFill/>
          </p:spPr>
          <p:txBody>
            <a:bodyPr rtlCol="0" vert="eaVert" wrap="square">
              <a:spAutoFit/>
            </a:bodyPr>
            <a:lstStyle/>
            <a:p>
              <a:pPr algn="dist"/>
              <a:r>
                <a:rPr altLang="en-US" lang="zh-CN" sz="1400">
                  <a:latin charset="-122" panose="00000500000000000000" pitchFamily="2" typeface="印品黑体"/>
                  <a:ea charset="-122" panose="00000500000000000000" pitchFamily="2" typeface="印品黑体"/>
                  <a:cs charset="-122" typeface="FZQingKeBenYueSongS-R-GB"/>
                  <a:sym charset="-122" panose="00000500000000000000" pitchFamily="2" typeface="印品黑体"/>
                </a:rPr>
                <a:t>秋风起兮白云飞，草木黄落兮雁南归。</a:t>
              </a:r>
              <a:br>
                <a:rPr altLang="en-US" lang="zh-CN" sz="1400">
                  <a:latin charset="-122" panose="00000500000000000000" pitchFamily="2" typeface="印品黑体"/>
                  <a:ea charset="-122" panose="00000500000000000000" pitchFamily="2" typeface="印品黑体"/>
                  <a:cs charset="-122" typeface="FZQingKeBenYueSongS-R-GB"/>
                  <a:sym charset="-122" panose="00000500000000000000" pitchFamily="2" typeface="印品黑体"/>
                </a:rPr>
              </a:br>
              <a:r>
                <a:rPr altLang="en-US" lang="zh-CN" sz="1400">
                  <a:latin charset="-122" panose="00000500000000000000" pitchFamily="2" typeface="印品黑体"/>
                  <a:ea charset="-122" panose="00000500000000000000" pitchFamily="2" typeface="印品黑体"/>
                  <a:cs charset="-122" typeface="FZQingKeBenYueSongS-R-GB"/>
                  <a:sym charset="-122" panose="00000500000000000000" pitchFamily="2" typeface="印品黑体"/>
                </a:rPr>
                <a:t>兰有秀兮菊有芳，怀佳人兮不能忘。</a:t>
              </a:r>
            </a:p>
          </p:txBody>
        </p:sp>
        <p:sp>
          <p:nvSpPr>
            <p:cNvPr id="19" name="椭圆 18"/>
            <p:cNvSpPr/>
            <p:nvPr/>
          </p:nvSpPr>
          <p:spPr>
            <a:xfrm>
              <a:off x="2633155" y="2788967"/>
              <a:ext cx="513348" cy="513348"/>
            </a:xfrm>
            <a:prstGeom prst="ellipse">
              <a:avLst/>
            </a:prstGeom>
            <a:solidFill>
              <a:srgbClr val="B90E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en-US" kumimoji="1" lang="zh-CN">
                  <a:latin charset="-122" panose="00000500000000000000" pitchFamily="2" typeface="印品黑体"/>
                  <a:ea charset="-122" panose="00000500000000000000" pitchFamily="2" typeface="印品黑体"/>
                  <a:cs charset="-122" typeface="FZQingKeBenYueSongS-R-GB"/>
                  <a:sym charset="-122" panose="00000500000000000000" pitchFamily="2" typeface="印品黑体"/>
                </a:rPr>
                <a:t>养</a:t>
              </a:r>
            </a:p>
          </p:txBody>
        </p:sp>
        <p:sp>
          <p:nvSpPr>
            <p:cNvPr id="20" name="椭圆 19"/>
            <p:cNvSpPr/>
            <p:nvPr/>
          </p:nvSpPr>
          <p:spPr>
            <a:xfrm>
              <a:off x="2621832" y="3495764"/>
              <a:ext cx="513348" cy="513348"/>
            </a:xfrm>
            <a:prstGeom prst="ellipse">
              <a:avLst/>
            </a:prstGeom>
            <a:solidFill>
              <a:srgbClr val="B90E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en-US" kumimoji="1" lang="zh-CN">
                  <a:latin charset="-122" panose="00000500000000000000" pitchFamily="2" typeface="印品黑体"/>
                  <a:ea charset="-122" panose="00000500000000000000" pitchFamily="2" typeface="印品黑体"/>
                  <a:cs charset="-122" typeface="FZQingKeBenYueSongS-R-GB"/>
                  <a:sym charset="-122" panose="00000500000000000000" pitchFamily="2" typeface="印品黑体"/>
                </a:rPr>
                <a:t>心</a:t>
              </a:r>
            </a:p>
          </p:txBody>
        </p:sp>
        <p:sp>
          <p:nvSpPr>
            <p:cNvPr id="21" name="椭圆 20"/>
            <p:cNvSpPr/>
            <p:nvPr/>
          </p:nvSpPr>
          <p:spPr>
            <a:xfrm>
              <a:off x="2621832" y="4200672"/>
              <a:ext cx="513348" cy="513348"/>
            </a:xfrm>
            <a:prstGeom prst="ellipse">
              <a:avLst/>
            </a:prstGeom>
            <a:solidFill>
              <a:srgbClr val="B90E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en-US" kumimoji="1" lang="zh-CN">
                  <a:latin charset="-122" panose="00000500000000000000" pitchFamily="2" typeface="印品黑体"/>
                  <a:ea charset="-122" panose="00000500000000000000" pitchFamily="2" typeface="印品黑体"/>
                  <a:cs charset="-122" typeface="FZQingKeBenYueSongS-R-GB"/>
                  <a:sym charset="-122" panose="00000500000000000000" pitchFamily="2" typeface="印品黑体"/>
                </a:rPr>
                <a:t>殿</a:t>
              </a:r>
            </a:p>
          </p:txBody>
        </p:sp>
      </p:grpSp>
      <p:grpSp>
        <p:nvGrpSpPr>
          <p:cNvPr id="22" name="组 21"/>
          <p:cNvGrpSpPr/>
          <p:nvPr/>
        </p:nvGrpSpPr>
        <p:grpSpPr>
          <a:xfrm>
            <a:off x="8626153" y="1965159"/>
            <a:ext cx="1477329" cy="3323075"/>
            <a:chOff x="2483002" y="1633936"/>
            <a:chExt cx="1477330" cy="3323075"/>
          </a:xfrm>
        </p:grpSpPr>
        <p:sp>
          <p:nvSpPr>
            <p:cNvPr id="23" name="文本框 22"/>
            <p:cNvSpPr txBox="1"/>
            <p:nvPr/>
          </p:nvSpPr>
          <p:spPr>
            <a:xfrm>
              <a:off x="2483001" y="1633936"/>
              <a:ext cx="853440" cy="1411705"/>
            </a:xfrm>
            <a:prstGeom prst="rect">
              <a:avLst/>
            </a:prstGeom>
            <a:noFill/>
          </p:spPr>
          <p:txBody>
            <a:bodyPr rtlCol="0" vert="eaVert" wrap="square">
              <a:spAutoFit/>
            </a:bodyPr>
            <a:lstStyle/>
            <a:p>
              <a:pPr algn="dist"/>
              <a:r>
                <a:rPr altLang="en-US" kumimoji="1" lang="zh-CN" sz="4400">
                  <a:latin charset="-122" panose="00000500000000000000" pitchFamily="2" typeface="印品黑体"/>
                  <a:ea charset="-122" panose="00000500000000000000" pitchFamily="2" typeface="印品黑体"/>
                  <a:cs charset="-122" typeface="FZQingKeBenYueSongS-R-GB"/>
                  <a:sym charset="-122" panose="00000500000000000000" pitchFamily="2" typeface="印品黑体"/>
                </a:rPr>
                <a:t>肆</a:t>
              </a: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3344778" y="1965158"/>
              <a:ext cx="822960" cy="2991853"/>
            </a:xfrm>
            <a:prstGeom prst="rect">
              <a:avLst/>
            </a:prstGeom>
            <a:noFill/>
          </p:spPr>
          <p:txBody>
            <a:bodyPr rtlCol="0" vert="eaVert" wrap="square">
              <a:spAutoFit/>
            </a:bodyPr>
            <a:lstStyle/>
            <a:p>
              <a:pPr algn="dist"/>
              <a:r>
                <a:rPr altLang="en-US" lang="zh-CN" sz="1400">
                  <a:latin charset="-122" panose="00000500000000000000" pitchFamily="2" typeface="印品黑体"/>
                  <a:ea charset="-122" panose="00000500000000000000" pitchFamily="2" typeface="印品黑体"/>
                  <a:cs charset="-122" typeface="FZQingKeBenYueSongS-R-GB"/>
                  <a:sym charset="-122" panose="00000500000000000000" pitchFamily="2" typeface="印品黑体"/>
                </a:rPr>
                <a:t>秋风起兮白云飞，草木黄落兮雁南归。</a:t>
              </a:r>
              <a:br>
                <a:rPr altLang="en-US" lang="zh-CN" sz="1400">
                  <a:latin charset="-122" panose="00000500000000000000" pitchFamily="2" typeface="印品黑体"/>
                  <a:ea charset="-122" panose="00000500000000000000" pitchFamily="2" typeface="印品黑体"/>
                  <a:cs charset="-122" typeface="FZQingKeBenYueSongS-R-GB"/>
                  <a:sym charset="-122" panose="00000500000000000000" pitchFamily="2" typeface="印品黑体"/>
                </a:rPr>
              </a:br>
              <a:r>
                <a:rPr altLang="en-US" lang="zh-CN" sz="1400">
                  <a:latin charset="-122" panose="00000500000000000000" pitchFamily="2" typeface="印品黑体"/>
                  <a:ea charset="-122" panose="00000500000000000000" pitchFamily="2" typeface="印品黑体"/>
                  <a:cs charset="-122" typeface="FZQingKeBenYueSongS-R-GB"/>
                  <a:sym charset="-122" panose="00000500000000000000" pitchFamily="2" typeface="印品黑体"/>
                </a:rPr>
                <a:t>兰有秀兮菊有芳，怀佳人兮不能忘。</a:t>
              </a:r>
            </a:p>
          </p:txBody>
        </p:sp>
        <p:sp>
          <p:nvSpPr>
            <p:cNvPr id="25" name="椭圆 24"/>
            <p:cNvSpPr/>
            <p:nvPr/>
          </p:nvSpPr>
          <p:spPr>
            <a:xfrm>
              <a:off x="2633155" y="2788967"/>
              <a:ext cx="513348" cy="513348"/>
            </a:xfrm>
            <a:prstGeom prst="ellipse">
              <a:avLst/>
            </a:prstGeom>
            <a:solidFill>
              <a:srgbClr val="B90E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en-US" kumimoji="1" lang="zh-CN">
                  <a:latin charset="-122" panose="00000500000000000000" pitchFamily="2" typeface="印品黑体"/>
                  <a:ea charset="-122" panose="00000500000000000000" pitchFamily="2" typeface="印品黑体"/>
                  <a:cs charset="-122" typeface="FZQingKeBenYueSongS-R-GB"/>
                  <a:sym charset="-122" panose="00000500000000000000" pitchFamily="2" typeface="印品黑体"/>
                </a:rPr>
                <a:t>皇</a:t>
              </a:r>
            </a:p>
          </p:txBody>
        </p:sp>
        <p:sp>
          <p:nvSpPr>
            <p:cNvPr id="26" name="椭圆 25"/>
            <p:cNvSpPr/>
            <p:nvPr/>
          </p:nvSpPr>
          <p:spPr>
            <a:xfrm>
              <a:off x="2621832" y="3495764"/>
              <a:ext cx="513348" cy="513348"/>
            </a:xfrm>
            <a:prstGeom prst="ellipse">
              <a:avLst/>
            </a:prstGeom>
            <a:solidFill>
              <a:srgbClr val="B90E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en-US" kumimoji="1" lang="zh-CN">
                  <a:latin charset="-122" panose="00000500000000000000" pitchFamily="2" typeface="印品黑体"/>
                  <a:ea charset="-122" panose="00000500000000000000" pitchFamily="2" typeface="印品黑体"/>
                  <a:cs charset="-122" typeface="FZQingKeBenYueSongS-R-GB"/>
                  <a:sym charset="-122" panose="00000500000000000000" pitchFamily="2" typeface="印品黑体"/>
                </a:rPr>
                <a:t>极</a:t>
              </a:r>
            </a:p>
          </p:txBody>
        </p:sp>
        <p:sp>
          <p:nvSpPr>
            <p:cNvPr id="27" name="椭圆 26"/>
            <p:cNvSpPr/>
            <p:nvPr/>
          </p:nvSpPr>
          <p:spPr>
            <a:xfrm>
              <a:off x="2621832" y="4200672"/>
              <a:ext cx="513348" cy="513348"/>
            </a:xfrm>
            <a:prstGeom prst="ellipse">
              <a:avLst/>
            </a:prstGeom>
            <a:solidFill>
              <a:srgbClr val="B90E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en-US" kumimoji="1" lang="zh-CN">
                  <a:latin charset="-122" panose="00000500000000000000" pitchFamily="2" typeface="印品黑体"/>
                  <a:ea charset="-122" panose="00000500000000000000" pitchFamily="2" typeface="印品黑体"/>
                  <a:cs charset="-122" typeface="FZQingKeBenYueSongS-R-GB"/>
                  <a:sym charset="-122" panose="00000500000000000000" pitchFamily="2" typeface="印品黑体"/>
                </a:rPr>
                <a:t>殿</a:t>
              </a:r>
            </a:p>
          </p:txBody>
        </p:sp>
      </p:grpSp>
    </p:spTree>
    <p:extLst>
      <p:ext uri="{BB962C8B-B14F-4D97-AF65-F5344CB8AC3E}">
        <p14:creationId val="697118175"/>
      </p:ext>
    </p:extLst>
  </p:cSld>
  <p:clrMapOvr>
    <a:masterClrMapping/>
  </p:clrMapOvr>
  <mc:AlternateContent>
    <mc:Choice Requires="p14">
      <p:transition p14:dur="2000" spd="slow"/>
    </mc:Choice>
    <mc:Fallback>
      <p:transition spd="slow"/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" nodeType="clickPar">
                      <p:stCondLst>
                        <p:cond delay="indefinite"/>
                      </p:stCondLst>
                      <p:childTnLst>
                        <p:par>
                          <p:cTn fill="hold" id="1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5" nodeType="click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dur="500" id="17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8" nodeType="clickPar">
                      <p:stCondLst>
                        <p:cond delay="indefinite"/>
                      </p:stCondLst>
                      <p:childTnLst>
                        <p:par>
                          <p:cTn fill="hold" id="1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20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2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3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4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5" nodeType="clickPar">
                      <p:stCondLst>
                        <p:cond delay="indefinite"/>
                      </p:stCondLst>
                      <p:childTnLst>
                        <p:par>
                          <p:cTn fill="hold" id="26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27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9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1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2" nodeType="clickPar">
                      <p:stCondLst>
                        <p:cond delay="indefinite"/>
                      </p:stCondLst>
                      <p:childTnLst>
                        <p:par>
                          <p:cTn fill="hold" id="33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34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6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7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8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9" nodeType="clickPar">
                      <p:stCondLst>
                        <p:cond delay="indefinite"/>
                      </p:stCondLst>
                      <p:childTnLst>
                        <p:par>
                          <p:cTn fill="hold" id="40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41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3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4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5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0"/>
      <p:bldP grpId="0" spid="2"/>
    </p:bldLst>
  </p:timing>
</p:sld>
</file>

<file path=ppt/slides/slide2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-1226379" y="-298174"/>
            <a:ext cx="10945907" cy="685800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0145123" y="4506285"/>
            <a:ext cx="792480" cy="1977889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pPr algn="dist"/>
            <a:r>
              <a:rPr altLang="en-US" kumimoji="1" lang="zh-CN" sz="4000">
                <a:solidFill>
                  <a:srgbClr val="B90E16"/>
                </a:solidFill>
                <a:latin charset="-122" panose="00000500000000000000" pitchFamily="2" typeface="印品黑体"/>
                <a:ea charset="-122" panose="00000500000000000000" pitchFamily="2" typeface="印品黑体"/>
                <a:cs charset="-122" typeface="FZQingKeBenYueSongS-R-GB"/>
                <a:sym charset="-122" panose="00000500000000000000" pitchFamily="2" typeface="印品黑体"/>
              </a:rPr>
              <a:t>皇极殿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4974474" y="4506285"/>
            <a:ext cx="5120640" cy="2102129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pPr>
              <a:lnSpc>
                <a:spcPct val="200000"/>
              </a:lnSpc>
            </a:pPr>
            <a:r>
              <a:rPr altLang="en-US" lang="zh-CN">
                <a:solidFill>
                  <a:schemeClr val="tx1">
                    <a:lumMod val="75000"/>
                    <a:lumOff val="25000"/>
                  </a:schemeClr>
                </a:solidFill>
                <a:latin charset="-122" panose="00000500000000000000" pitchFamily="2" typeface="印品黑体"/>
                <a:ea charset="-122" panose="00000500000000000000" pitchFamily="2" typeface="印品黑体"/>
                <a:cs charset="-122" typeface="FZQingKeBenYueSongS-R-GB"/>
                <a:sym charset="-122" panose="00000500000000000000" pitchFamily="2" typeface="印品黑体"/>
              </a:rPr>
              <a:t>秋风起兮白云飞，草木黄落兮雁南归。</a:t>
            </a:r>
            <a:br>
              <a:rPr altLang="en-US" lang="zh-CN">
                <a:solidFill>
                  <a:schemeClr val="tx1">
                    <a:lumMod val="75000"/>
                    <a:lumOff val="25000"/>
                  </a:schemeClr>
                </a:solidFill>
                <a:latin charset="-122" panose="00000500000000000000" pitchFamily="2" typeface="印品黑体"/>
                <a:ea charset="-122" panose="00000500000000000000" pitchFamily="2" typeface="印品黑体"/>
                <a:cs charset="-122" typeface="FZQingKeBenYueSongS-R-GB"/>
                <a:sym charset="-122" panose="00000500000000000000" pitchFamily="2" typeface="印品黑体"/>
              </a:rPr>
            </a:br>
            <a:r>
              <a:rPr altLang="en-US" lang="zh-CN">
                <a:solidFill>
                  <a:schemeClr val="tx1">
                    <a:lumMod val="75000"/>
                    <a:lumOff val="25000"/>
                  </a:schemeClr>
                </a:solidFill>
                <a:latin charset="-122" panose="00000500000000000000" pitchFamily="2" typeface="印品黑体"/>
                <a:ea charset="-122" panose="00000500000000000000" pitchFamily="2" typeface="印品黑体"/>
                <a:cs charset="-122" typeface="FZQingKeBenYueSongS-R-GB"/>
                <a:sym charset="-122" panose="00000500000000000000" pitchFamily="2" typeface="印品黑体"/>
              </a:rPr>
              <a:t>兰有秀兮菊有芳，怀佳人兮不能忘。</a:t>
            </a:r>
            <a:br>
              <a:rPr altLang="en-US" lang="zh-CN">
                <a:solidFill>
                  <a:schemeClr val="tx1">
                    <a:lumMod val="75000"/>
                    <a:lumOff val="25000"/>
                  </a:schemeClr>
                </a:solidFill>
                <a:latin charset="-122" panose="00000500000000000000" pitchFamily="2" typeface="印品黑体"/>
                <a:ea charset="-122" panose="00000500000000000000" pitchFamily="2" typeface="印品黑体"/>
                <a:cs charset="-122" typeface="FZQingKeBenYueSongS-R-GB"/>
                <a:sym charset="-122" panose="00000500000000000000" pitchFamily="2" typeface="印品黑体"/>
              </a:rPr>
            </a:br>
            <a:r>
              <a:rPr altLang="en-US" lang="zh-CN">
                <a:solidFill>
                  <a:schemeClr val="tx1">
                    <a:lumMod val="75000"/>
                    <a:lumOff val="25000"/>
                  </a:schemeClr>
                </a:solidFill>
                <a:latin charset="-122" panose="00000500000000000000" pitchFamily="2" typeface="印品黑体"/>
                <a:ea charset="-122" panose="00000500000000000000" pitchFamily="2" typeface="印品黑体"/>
                <a:cs charset="-122" typeface="FZQingKeBenYueSongS-R-GB"/>
                <a:sym charset="-122" panose="00000500000000000000" pitchFamily="2" typeface="印品黑体"/>
              </a:rPr>
              <a:t>泛楼船兮济汾河，横中流兮扬素波。</a:t>
            </a:r>
            <a:br>
              <a:rPr altLang="en-US" lang="zh-CN">
                <a:solidFill>
                  <a:schemeClr val="tx1">
                    <a:lumMod val="75000"/>
                    <a:lumOff val="25000"/>
                  </a:schemeClr>
                </a:solidFill>
                <a:latin charset="-122" panose="00000500000000000000" pitchFamily="2" typeface="印品黑体"/>
                <a:ea charset="-122" panose="00000500000000000000" pitchFamily="2" typeface="印品黑体"/>
                <a:cs charset="-122" typeface="FZQingKeBenYueSongS-R-GB"/>
                <a:sym charset="-122" panose="00000500000000000000" pitchFamily="2" typeface="印品黑体"/>
              </a:rPr>
            </a:br>
            <a:r>
              <a:rPr altLang="en-US" lang="zh-CN">
                <a:solidFill>
                  <a:schemeClr val="tx1">
                    <a:lumMod val="75000"/>
                    <a:lumOff val="25000"/>
                  </a:schemeClr>
                </a:solidFill>
                <a:latin charset="-122" panose="00000500000000000000" pitchFamily="2" typeface="印品黑体"/>
                <a:ea charset="-122" panose="00000500000000000000" pitchFamily="2" typeface="印品黑体"/>
                <a:cs charset="-122" typeface="FZQingKeBenYueSongS-R-GB"/>
                <a:sym charset="-122" panose="00000500000000000000" pitchFamily="2" typeface="印品黑体"/>
              </a:rPr>
              <a:t>箫鼓鸣兮发棹歌，欢乐极兮哀情多。</a:t>
            </a:r>
            <a:br>
              <a:rPr altLang="en-US" lang="zh-CN">
                <a:solidFill>
                  <a:schemeClr val="tx1">
                    <a:lumMod val="75000"/>
                    <a:lumOff val="25000"/>
                  </a:schemeClr>
                </a:solidFill>
                <a:latin charset="-122" panose="00000500000000000000" pitchFamily="2" typeface="印品黑体"/>
                <a:ea charset="-122" panose="00000500000000000000" pitchFamily="2" typeface="印品黑体"/>
                <a:cs charset="-122" typeface="FZQingKeBenYueSongS-R-GB"/>
                <a:sym charset="-122" panose="00000500000000000000" pitchFamily="2" typeface="印品黑体"/>
              </a:rPr>
            </a:br>
            <a:r>
              <a:rPr altLang="en-US" lang="zh-CN">
                <a:solidFill>
                  <a:schemeClr val="tx1">
                    <a:lumMod val="75000"/>
                    <a:lumOff val="25000"/>
                  </a:schemeClr>
                </a:solidFill>
                <a:latin charset="-122" panose="00000500000000000000" pitchFamily="2" typeface="印品黑体"/>
                <a:ea charset="-122" panose="00000500000000000000" pitchFamily="2" typeface="印品黑体"/>
                <a:cs charset="-122" typeface="FZQingKeBenYueSongS-R-GB"/>
                <a:sym charset="-122" panose="00000500000000000000" pitchFamily="2" typeface="印品黑体"/>
              </a:rPr>
              <a:t>少壮几时兮奈老何！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9719528" y="680277"/>
            <a:ext cx="2071757" cy="3255618"/>
          </a:xfrm>
          <a:prstGeom prst="rect">
            <a:avLst/>
          </a:prstGeom>
        </p:spPr>
      </p:pic>
    </p:spTree>
    <p:extLst>
      <p:ext uri="{BB962C8B-B14F-4D97-AF65-F5344CB8AC3E}">
        <p14:creationId val="59383576"/>
      </p:ext>
    </p:extLst>
  </p:cSld>
  <p:clrMapOvr>
    <a:masterClrMapping/>
  </p:clrMapOvr>
  <mc:AlternateContent>
    <mc:Choice Requires="p14">
      <p:transition p14:dur="2000" spd="slow"/>
    </mc:Choice>
    <mc:Fallback>
      <p:transition spd="slow"/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dur="500" id="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 nodeType="clickPar">
                      <p:stCondLst>
                        <p:cond delay="indefinite"/>
                      </p:stCondLst>
                      <p:childTnLst>
                        <p:par>
                          <p:cTn fill="hold" id="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0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3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4" nodeType="clickPar">
                      <p:stCondLst>
                        <p:cond delay="indefinite"/>
                      </p:stCondLst>
                      <p:childTnLst>
                        <p:par>
                          <p:cTn fill="hold" id="15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6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9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0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2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3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"/>
      <p:bldP grpId="0" spid="6"/>
    </p:bldLst>
  </p:timing>
</p:sld>
</file>

<file path=ppt/slides/slide2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2" y="1041550"/>
            <a:ext cx="8502316" cy="5445873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3029364" y="0"/>
            <a:ext cx="10945907" cy="6858000"/>
          </a:xfrm>
          <a:prstGeom prst="rect">
            <a:avLst/>
          </a:prstGeom>
        </p:spPr>
      </p:pic>
    </p:spTree>
    <p:extLst>
      <p:ext uri="{BB962C8B-B14F-4D97-AF65-F5344CB8AC3E}">
        <p14:creationId val="2448673476"/>
      </p:ext>
    </p:extLst>
  </p:cSld>
  <p:clrMapOvr>
    <a:masterClrMapping/>
  </p:clrMapOvr>
  <mc:AlternateContent>
    <mc:Choice Requires="p14">
      <p:transition p14:dur="2000" spd="slow"/>
    </mc:Choice>
    <mc:Fallback>
      <p:transition spd="slow"/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 nodeType="clickPar">
                      <p:stCondLst>
                        <p:cond delay="indefinite"/>
                      </p:stCondLst>
                      <p:childTnLst>
                        <p:par>
                          <p:cTn fill="hold" id="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0" nodeType="clickEffect" presetClass="entr" presetID="5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2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14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4120334" y="449253"/>
            <a:ext cx="8071668" cy="514149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738365" y="1087747"/>
            <a:ext cx="1402080" cy="4657073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pPr algn="dist"/>
            <a:r>
              <a:rPr altLang="en-US" kumimoji="1" lang="zh-CN" smtClean="0" sz="8000">
                <a:solidFill>
                  <a:srgbClr val="B90E16"/>
                </a:solidFill>
                <a:latin charset="-122" panose="02010800040101010101" pitchFamily="2" typeface="华文行楷"/>
                <a:ea charset="-122" panose="02010800040101010101" pitchFamily="2" typeface="华文行楷"/>
                <a:cs charset="-122" typeface="FZQingKeBenYueSongS-R-GB"/>
                <a:sym charset="-122" panose="00000500000000000000" pitchFamily="2" typeface="印品黑体"/>
              </a:rPr>
              <a:t>谢谢观看</a:t>
            </a:r>
          </a:p>
        </p:txBody>
      </p:sp>
    </p:spTree>
    <p:extLst>
      <p:ext uri="{BB962C8B-B14F-4D97-AF65-F5344CB8AC3E}">
        <p14:creationId val="1729479138"/>
      </p:ext>
    </p:extLst>
  </p:cSld>
  <p:clrMapOvr>
    <a:masterClrMapping/>
  </p:clrMapOvr>
  <mc:AlternateContent>
    <mc:Choice Requires="p14">
      <p:transition p14:dur="2000" spd="slow"/>
    </mc:Choice>
    <mc:Fallback>
      <p:transition spd="slow"/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" nodeType="clickPar">
                      <p:stCondLst>
                        <p:cond delay="indefinite"/>
                      </p:stCondLst>
                      <p:childTnLst>
                        <p:par>
                          <p:cTn fill="hold" id="10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1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3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4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"/>
    </p:bldLst>
  </p:timing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2" y="298423"/>
            <a:ext cx="9130553" cy="6559581"/>
          </a:xfrm>
          <a:prstGeom prst="rect">
            <a:avLst/>
          </a:prstGeom>
        </p:spPr>
      </p:pic>
      <p:grpSp>
        <p:nvGrpSpPr>
          <p:cNvPr id="3" name="组 2"/>
          <p:cNvGrpSpPr/>
          <p:nvPr/>
        </p:nvGrpSpPr>
        <p:grpSpPr>
          <a:xfrm>
            <a:off x="5185865" y="1609640"/>
            <a:ext cx="1477329" cy="3323075"/>
            <a:chOff x="2483002" y="1633936"/>
            <a:chExt cx="1477330" cy="3323075"/>
          </a:xfrm>
        </p:grpSpPr>
        <p:sp>
          <p:nvSpPr>
            <p:cNvPr id="4" name="文本框 3"/>
            <p:cNvSpPr txBox="1"/>
            <p:nvPr/>
          </p:nvSpPr>
          <p:spPr>
            <a:xfrm>
              <a:off x="2483002" y="1633936"/>
              <a:ext cx="853440" cy="1411705"/>
            </a:xfrm>
            <a:prstGeom prst="rect">
              <a:avLst/>
            </a:prstGeom>
            <a:noFill/>
          </p:spPr>
          <p:txBody>
            <a:bodyPr rtlCol="0" vert="eaVert" wrap="square">
              <a:spAutoFit/>
            </a:bodyPr>
            <a:lstStyle/>
            <a:p>
              <a:pPr algn="dist"/>
              <a:r>
                <a:rPr altLang="en-US" kumimoji="1" lang="zh-CN" sz="4400">
                  <a:latin charset="-122" panose="00000500000000000000" pitchFamily="2" typeface="印品黑体"/>
                  <a:ea charset="-122" panose="00000500000000000000" pitchFamily="2" typeface="印品黑体"/>
                  <a:cs charset="-122" typeface="FZQingKeBenYueSongS-R-GB"/>
                  <a:sym charset="-122" panose="00000500000000000000" pitchFamily="2" typeface="印品黑体"/>
                </a:rPr>
                <a:t>壹</a:t>
              </a: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3344778" y="1965158"/>
              <a:ext cx="822960" cy="2991853"/>
            </a:xfrm>
            <a:prstGeom prst="rect">
              <a:avLst/>
            </a:prstGeom>
            <a:noFill/>
          </p:spPr>
          <p:txBody>
            <a:bodyPr rtlCol="0" vert="eaVert" wrap="square">
              <a:spAutoFit/>
            </a:bodyPr>
            <a:lstStyle/>
            <a:p>
              <a:pPr algn="dist"/>
              <a:r>
                <a:rPr altLang="en-US" lang="zh-CN" sz="1400">
                  <a:latin charset="-122" panose="00000500000000000000" pitchFamily="2" typeface="印品黑体"/>
                  <a:ea charset="-122" panose="00000500000000000000" pitchFamily="2" typeface="印品黑体"/>
                  <a:cs charset="-122" typeface="FZQingKeBenYueSongS-R-GB"/>
                  <a:sym charset="-122" panose="00000500000000000000" pitchFamily="2" typeface="印品黑体"/>
                </a:rPr>
                <a:t>秋风起兮白云飞，草木黄落兮雁南归。</a:t>
              </a:r>
              <a:br>
                <a:rPr altLang="en-US" lang="zh-CN" sz="1400">
                  <a:latin charset="-122" panose="00000500000000000000" pitchFamily="2" typeface="印品黑体"/>
                  <a:ea charset="-122" panose="00000500000000000000" pitchFamily="2" typeface="印品黑体"/>
                  <a:cs charset="-122" typeface="FZQingKeBenYueSongS-R-GB"/>
                  <a:sym charset="-122" panose="00000500000000000000" pitchFamily="2" typeface="印品黑体"/>
                </a:rPr>
              </a:br>
              <a:r>
                <a:rPr altLang="en-US" lang="zh-CN" sz="1400">
                  <a:latin charset="-122" panose="00000500000000000000" pitchFamily="2" typeface="印品黑体"/>
                  <a:ea charset="-122" panose="00000500000000000000" pitchFamily="2" typeface="印品黑体"/>
                  <a:cs charset="-122" typeface="FZQingKeBenYueSongS-R-GB"/>
                  <a:sym charset="-122" panose="00000500000000000000" pitchFamily="2" typeface="印品黑体"/>
                </a:rPr>
                <a:t>兰有秀兮菊有芳，怀佳人兮不能忘。</a:t>
              </a:r>
            </a:p>
          </p:txBody>
        </p:sp>
        <p:sp>
          <p:nvSpPr>
            <p:cNvPr id="6" name="椭圆 5"/>
            <p:cNvSpPr/>
            <p:nvPr/>
          </p:nvSpPr>
          <p:spPr>
            <a:xfrm>
              <a:off x="2633155" y="2788967"/>
              <a:ext cx="513348" cy="513348"/>
            </a:xfrm>
            <a:prstGeom prst="ellipse">
              <a:avLst/>
            </a:prstGeom>
            <a:solidFill>
              <a:srgbClr val="B90E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en-US" kumimoji="1" lang="zh-CN">
                  <a:latin charset="-122" panose="00000500000000000000" pitchFamily="2" typeface="印品黑体"/>
                  <a:ea charset="-122" panose="00000500000000000000" pitchFamily="2" typeface="印品黑体"/>
                  <a:cs charset="-122" typeface="FZQingKeBenYueSongS-R-GB"/>
                  <a:sym charset="-122" panose="00000500000000000000" pitchFamily="2" typeface="印品黑体"/>
                </a:rPr>
                <a:t>三</a:t>
              </a:r>
            </a:p>
          </p:txBody>
        </p:sp>
        <p:sp>
          <p:nvSpPr>
            <p:cNvPr id="7" name="椭圆 6"/>
            <p:cNvSpPr/>
            <p:nvPr/>
          </p:nvSpPr>
          <p:spPr>
            <a:xfrm>
              <a:off x="2621832" y="3495764"/>
              <a:ext cx="513348" cy="513348"/>
            </a:xfrm>
            <a:prstGeom prst="ellipse">
              <a:avLst/>
            </a:prstGeom>
            <a:solidFill>
              <a:srgbClr val="B90E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en-US" kumimoji="1" lang="zh-CN">
                  <a:latin charset="-122" panose="00000500000000000000" pitchFamily="2" typeface="印品黑体"/>
                  <a:ea charset="-122" panose="00000500000000000000" pitchFamily="2" typeface="印品黑体"/>
                  <a:cs charset="-122" typeface="FZQingKeBenYueSongS-R-GB"/>
                  <a:sym charset="-122" panose="00000500000000000000" pitchFamily="2" typeface="印品黑体"/>
                </a:rPr>
                <a:t>大</a:t>
              </a:r>
            </a:p>
          </p:txBody>
        </p:sp>
        <p:sp>
          <p:nvSpPr>
            <p:cNvPr id="8" name="椭圆 7"/>
            <p:cNvSpPr/>
            <p:nvPr/>
          </p:nvSpPr>
          <p:spPr>
            <a:xfrm>
              <a:off x="2621832" y="4200672"/>
              <a:ext cx="513348" cy="513348"/>
            </a:xfrm>
            <a:prstGeom prst="ellipse">
              <a:avLst/>
            </a:prstGeom>
            <a:solidFill>
              <a:srgbClr val="B90E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en-US" kumimoji="1" lang="zh-CN">
                  <a:latin charset="-122" panose="00000500000000000000" pitchFamily="2" typeface="印品黑体"/>
                  <a:ea charset="-122" panose="00000500000000000000" pitchFamily="2" typeface="印品黑体"/>
                  <a:cs charset="-122" typeface="FZQingKeBenYueSongS-R-GB"/>
                  <a:sym charset="-122" panose="00000500000000000000" pitchFamily="2" typeface="印品黑体"/>
                </a:rPr>
                <a:t>殿</a:t>
              </a:r>
            </a:p>
          </p:txBody>
        </p:sp>
      </p:grpSp>
      <p:pic>
        <p:nvPicPr>
          <p:cNvPr id="9" name="图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6931152" y="18580"/>
            <a:ext cx="5260848" cy="3182112"/>
          </a:xfrm>
          <a:prstGeom prst="rect">
            <a:avLst/>
          </a:prstGeom>
        </p:spPr>
      </p:pic>
    </p:spTree>
    <p:extLst>
      <p:ext uri="{BB962C8B-B14F-4D97-AF65-F5344CB8AC3E}">
        <p14:creationId val="3865725017"/>
      </p:ext>
    </p:extLst>
  </p:cSld>
  <p:clrMapOvr>
    <a:masterClrMapping/>
  </p:clrMapOvr>
  <mc:AlternateContent>
    <mc:Choice Requires="p14">
      <p:transition p14:dur="2000" spd="slow"/>
    </mc:Choice>
    <mc:Fallback>
      <p:transition spd="slow"/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" nodeType="clickPar">
                      <p:stCondLst>
                        <p:cond delay="indefinite"/>
                      </p:stCondLst>
                      <p:childTnLst>
                        <p:par>
                          <p:cTn fill="hold" id="1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2" nodeType="click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4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5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6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7" nodeType="clickPar">
                      <p:stCondLst>
                        <p:cond delay="indefinite"/>
                      </p:stCondLst>
                      <p:childTnLst>
                        <p:par>
                          <p:cTn fill="hold" id="18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9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1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2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/>
              </a:ext>
            </a:extLst>
          </a:blip>
          <a:srcRect r="-13949"/>
          <a:stretch>
            <a:fillRect/>
          </a:stretch>
        </p:blipFill>
        <p:spPr>
          <a:xfrm>
            <a:off x="1" y="735498"/>
            <a:ext cx="7470195" cy="5526157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6818244" y="735498"/>
            <a:ext cx="5373757" cy="5526157"/>
          </a:xfrm>
          <a:prstGeom prst="rect">
            <a:avLst/>
          </a:prstGeom>
          <a:solidFill>
            <a:srgbClr val="B90E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>
              <a:latin charset="-122" panose="00000500000000000000" pitchFamily="2" typeface="印品黑体"/>
              <a:ea charset="-122" panose="00000500000000000000" pitchFamily="2" typeface="印品黑体"/>
              <a:sym charset="-122" panose="00000500000000000000" pitchFamily="2" typeface="印品黑体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0571205" y="1103241"/>
            <a:ext cx="853440" cy="2427938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pPr algn="dist"/>
            <a:r>
              <a:rPr altLang="en-US" kumimoji="1" lang="zh-CN" sz="4400">
                <a:solidFill>
                  <a:schemeClr val="bg1"/>
                </a:solidFill>
                <a:latin charset="-122" panose="00000500000000000000" pitchFamily="2" typeface="印品黑体"/>
                <a:ea charset="-122" panose="00000500000000000000" pitchFamily="2" typeface="印品黑体"/>
                <a:cs charset="-122" typeface="FZQingKeBenYueSongS-R-GB"/>
                <a:sym charset="-122" panose="00000500000000000000" pitchFamily="2" typeface="印品黑体"/>
              </a:rPr>
              <a:t>三大殿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7380511" y="1103245"/>
            <a:ext cx="2926080" cy="4472609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pPr>
              <a:lnSpc>
                <a:spcPct val="200000"/>
              </a:lnSpc>
            </a:pPr>
            <a:r>
              <a:rPr altLang="en-US" lang="zh-CN">
                <a:solidFill>
                  <a:schemeClr val="bg1"/>
                </a:solidFill>
                <a:latin charset="-122" panose="00000500000000000000" pitchFamily="2" typeface="印品黑体"/>
                <a:ea charset="-122" panose="00000500000000000000" pitchFamily="2" typeface="印品黑体"/>
                <a:cs charset="-122" typeface="FZQingKeBenYueSongS-R-GB"/>
                <a:sym charset="-122" panose="00000500000000000000" pitchFamily="2" typeface="印品黑体"/>
              </a:rPr>
              <a:t>秋风起兮白云飞，草木黄落兮雁南归。</a:t>
            </a:r>
            <a:br>
              <a:rPr altLang="en-US" lang="zh-CN">
                <a:solidFill>
                  <a:schemeClr val="bg1"/>
                </a:solidFill>
                <a:latin charset="-122" panose="00000500000000000000" pitchFamily="2" typeface="印品黑体"/>
                <a:ea charset="-122" panose="00000500000000000000" pitchFamily="2" typeface="印品黑体"/>
                <a:cs charset="-122" typeface="FZQingKeBenYueSongS-R-GB"/>
                <a:sym charset="-122" panose="00000500000000000000" pitchFamily="2" typeface="印品黑体"/>
              </a:rPr>
            </a:br>
            <a:r>
              <a:rPr altLang="en-US" lang="zh-CN">
                <a:solidFill>
                  <a:schemeClr val="bg1"/>
                </a:solidFill>
                <a:latin charset="-122" panose="00000500000000000000" pitchFamily="2" typeface="印品黑体"/>
                <a:ea charset="-122" panose="00000500000000000000" pitchFamily="2" typeface="印品黑体"/>
                <a:cs charset="-122" typeface="FZQingKeBenYueSongS-R-GB"/>
                <a:sym charset="-122" panose="00000500000000000000" pitchFamily="2" typeface="印品黑体"/>
              </a:rPr>
              <a:t>兰有秀兮菊有芳，怀佳人兮不能忘。</a:t>
            </a:r>
            <a:br>
              <a:rPr altLang="en-US" lang="zh-CN">
                <a:solidFill>
                  <a:schemeClr val="bg1"/>
                </a:solidFill>
                <a:latin charset="-122" panose="00000500000000000000" pitchFamily="2" typeface="印品黑体"/>
                <a:ea charset="-122" panose="00000500000000000000" pitchFamily="2" typeface="印品黑体"/>
                <a:cs charset="-122" typeface="FZQingKeBenYueSongS-R-GB"/>
                <a:sym charset="-122" panose="00000500000000000000" pitchFamily="2" typeface="印品黑体"/>
              </a:rPr>
            </a:br>
            <a:r>
              <a:rPr altLang="en-US" lang="zh-CN">
                <a:solidFill>
                  <a:schemeClr val="bg1"/>
                </a:solidFill>
                <a:latin charset="-122" panose="00000500000000000000" pitchFamily="2" typeface="印品黑体"/>
                <a:ea charset="-122" panose="00000500000000000000" pitchFamily="2" typeface="印品黑体"/>
                <a:cs charset="-122" typeface="FZQingKeBenYueSongS-R-GB"/>
                <a:sym charset="-122" panose="00000500000000000000" pitchFamily="2" typeface="印品黑体"/>
              </a:rPr>
              <a:t>泛楼船兮济汾河，横中流兮扬素波。</a:t>
            </a:r>
            <a:br>
              <a:rPr altLang="en-US" lang="zh-CN">
                <a:solidFill>
                  <a:schemeClr val="bg1"/>
                </a:solidFill>
                <a:latin charset="-122" panose="00000500000000000000" pitchFamily="2" typeface="印品黑体"/>
                <a:ea charset="-122" panose="00000500000000000000" pitchFamily="2" typeface="印品黑体"/>
                <a:cs charset="-122" typeface="FZQingKeBenYueSongS-R-GB"/>
                <a:sym charset="-122" panose="00000500000000000000" pitchFamily="2" typeface="印品黑体"/>
              </a:rPr>
            </a:br>
            <a:r>
              <a:rPr altLang="en-US" lang="zh-CN">
                <a:solidFill>
                  <a:schemeClr val="bg1"/>
                </a:solidFill>
                <a:latin charset="-122" panose="00000500000000000000" pitchFamily="2" typeface="印品黑体"/>
                <a:ea charset="-122" panose="00000500000000000000" pitchFamily="2" typeface="印品黑体"/>
                <a:cs charset="-122" typeface="FZQingKeBenYueSongS-R-GB"/>
                <a:sym charset="-122" panose="00000500000000000000" pitchFamily="2" typeface="印品黑体"/>
              </a:rPr>
              <a:t>箫鼓鸣兮发棹歌，欢乐极兮哀情多。</a:t>
            </a:r>
            <a:br>
              <a:rPr altLang="en-US" lang="zh-CN">
                <a:solidFill>
                  <a:schemeClr val="bg1"/>
                </a:solidFill>
                <a:latin charset="-122" panose="00000500000000000000" pitchFamily="2" typeface="印品黑体"/>
                <a:ea charset="-122" panose="00000500000000000000" pitchFamily="2" typeface="印品黑体"/>
                <a:cs charset="-122" typeface="FZQingKeBenYueSongS-R-GB"/>
                <a:sym charset="-122" panose="00000500000000000000" pitchFamily="2" typeface="印品黑体"/>
              </a:rPr>
            </a:br>
            <a:r>
              <a:rPr altLang="en-US" lang="zh-CN">
                <a:solidFill>
                  <a:schemeClr val="bg1"/>
                </a:solidFill>
                <a:latin charset="-122" panose="00000500000000000000" pitchFamily="2" typeface="印品黑体"/>
                <a:ea charset="-122" panose="00000500000000000000" pitchFamily="2" typeface="印品黑体"/>
                <a:cs charset="-122" typeface="FZQingKeBenYueSongS-R-GB"/>
                <a:sym charset="-122" panose="00000500000000000000" pitchFamily="2" typeface="印品黑体"/>
              </a:rPr>
              <a:t>少壮几时兮奈老何！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7062456" y="3918803"/>
            <a:ext cx="5753355" cy="3429000"/>
          </a:xfrm>
          <a:prstGeom prst="rect">
            <a:avLst/>
          </a:prstGeom>
        </p:spPr>
      </p:pic>
    </p:spTree>
    <p:extLst>
      <p:ext uri="{BB962C8B-B14F-4D97-AF65-F5344CB8AC3E}">
        <p14:creationId val="3995880810"/>
      </p:ext>
    </p:extLst>
  </p:cSld>
  <p:clrMapOvr>
    <a:masterClrMapping/>
  </p:clrMapOvr>
  <mc:AlternateContent>
    <mc:Choice Requires="p14">
      <p:transition p14:dur="2000" spd="slow"/>
    </mc:Choice>
    <mc:Fallback>
      <p:transition spd="slow"/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 nodeType="clickPar">
                      <p:stCondLst>
                        <p:cond delay="indefinite"/>
                      </p:stCondLst>
                      <p:childTnLst>
                        <p:par>
                          <p:cTn fill="hold" id="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2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" nodeType="clickPar">
                      <p:stCondLst>
                        <p:cond delay="indefinite"/>
                      </p:stCondLst>
                      <p:childTnLst>
                        <p:par>
                          <p:cTn fill="hold" id="1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5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7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8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9" nodeType="clickPar">
                      <p:stCondLst>
                        <p:cond delay="indefinite"/>
                      </p:stCondLst>
                      <p:childTnLst>
                        <p:par>
                          <p:cTn fill="hold" id="20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1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3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4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5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7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8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"/>
      <p:bldP grpId="0" spid="4"/>
      <p:bldP grpId="0" spid="5"/>
    </p:bldLst>
  </p:timing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1"/>
          <p:cNvSpPr txBox="1"/>
          <p:nvPr/>
        </p:nvSpPr>
        <p:spPr>
          <a:xfrm>
            <a:off x="3971622" y="1659833"/>
            <a:ext cx="853440" cy="2427938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pPr algn="dist"/>
            <a:r>
              <a:rPr altLang="en-US" kumimoji="1" lang="zh-CN" sz="4400">
                <a:solidFill>
                  <a:srgbClr val="B90E16"/>
                </a:solidFill>
                <a:latin charset="-122" panose="00000500000000000000" pitchFamily="2" typeface="印品黑体"/>
                <a:ea charset="-122" panose="00000500000000000000" pitchFamily="2" typeface="印品黑体"/>
                <a:cs charset="-122" typeface="FZQingKeBenYueSongS-R-GB"/>
                <a:sym charset="-122" panose="00000500000000000000" pitchFamily="2" typeface="印品黑体"/>
              </a:rPr>
              <a:t>三大殿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780927" y="1659837"/>
            <a:ext cx="2926080" cy="5893907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pPr>
              <a:lnSpc>
                <a:spcPct val="200000"/>
              </a:lnSpc>
            </a:pPr>
            <a:r>
              <a:rPr altLang="en-US" lang="zh-CN">
                <a:solidFill>
                  <a:schemeClr val="tx1">
                    <a:lumMod val="75000"/>
                    <a:lumOff val="25000"/>
                  </a:schemeClr>
                </a:solidFill>
                <a:latin charset="-122" panose="00000500000000000000" pitchFamily="2" typeface="印品黑体"/>
                <a:ea charset="-122" panose="00000500000000000000" pitchFamily="2" typeface="印品黑体"/>
                <a:cs charset="-122" typeface="FZQingKeBenYueSongS-R-GB"/>
                <a:sym charset="-122" panose="00000500000000000000" pitchFamily="2" typeface="印品黑体"/>
              </a:rPr>
              <a:t>秋风起兮白云飞，草木黄落兮雁南归。</a:t>
            </a:r>
            <a:br>
              <a:rPr altLang="en-US" lang="zh-CN">
                <a:solidFill>
                  <a:schemeClr val="tx1">
                    <a:lumMod val="75000"/>
                    <a:lumOff val="25000"/>
                  </a:schemeClr>
                </a:solidFill>
                <a:latin charset="-122" panose="00000500000000000000" pitchFamily="2" typeface="印品黑体"/>
                <a:ea charset="-122" panose="00000500000000000000" pitchFamily="2" typeface="印品黑体"/>
                <a:cs charset="-122" typeface="FZQingKeBenYueSongS-R-GB"/>
                <a:sym charset="-122" panose="00000500000000000000" pitchFamily="2" typeface="印品黑体"/>
              </a:rPr>
            </a:br>
            <a:r>
              <a:rPr altLang="en-US" lang="zh-CN">
                <a:solidFill>
                  <a:schemeClr val="tx1">
                    <a:lumMod val="75000"/>
                    <a:lumOff val="25000"/>
                  </a:schemeClr>
                </a:solidFill>
                <a:latin charset="-122" panose="00000500000000000000" pitchFamily="2" typeface="印品黑体"/>
                <a:ea charset="-122" panose="00000500000000000000" pitchFamily="2" typeface="印品黑体"/>
                <a:cs charset="-122" typeface="FZQingKeBenYueSongS-R-GB"/>
                <a:sym charset="-122" panose="00000500000000000000" pitchFamily="2" typeface="印品黑体"/>
              </a:rPr>
              <a:t>兰有秀兮菊有芳，怀佳人兮不能忘。</a:t>
            </a:r>
            <a:br>
              <a:rPr altLang="en-US" lang="zh-CN">
                <a:solidFill>
                  <a:schemeClr val="tx1">
                    <a:lumMod val="75000"/>
                    <a:lumOff val="25000"/>
                  </a:schemeClr>
                </a:solidFill>
                <a:latin charset="-122" panose="00000500000000000000" pitchFamily="2" typeface="印品黑体"/>
                <a:ea charset="-122" panose="00000500000000000000" pitchFamily="2" typeface="印品黑体"/>
                <a:cs charset="-122" typeface="FZQingKeBenYueSongS-R-GB"/>
                <a:sym charset="-122" panose="00000500000000000000" pitchFamily="2" typeface="印品黑体"/>
              </a:rPr>
            </a:br>
            <a:r>
              <a:rPr altLang="en-US" lang="zh-CN">
                <a:solidFill>
                  <a:schemeClr val="tx1">
                    <a:lumMod val="75000"/>
                    <a:lumOff val="25000"/>
                  </a:schemeClr>
                </a:solidFill>
                <a:latin charset="-122" panose="00000500000000000000" pitchFamily="2" typeface="印品黑体"/>
                <a:ea charset="-122" panose="00000500000000000000" pitchFamily="2" typeface="印品黑体"/>
                <a:cs charset="-122" typeface="FZQingKeBenYueSongS-R-GB"/>
                <a:sym charset="-122" panose="00000500000000000000" pitchFamily="2" typeface="印品黑体"/>
              </a:rPr>
              <a:t>泛楼船兮济汾河，横中流兮扬素波。</a:t>
            </a:r>
            <a:br>
              <a:rPr altLang="en-US" lang="zh-CN">
                <a:solidFill>
                  <a:schemeClr val="tx1">
                    <a:lumMod val="75000"/>
                    <a:lumOff val="25000"/>
                  </a:schemeClr>
                </a:solidFill>
                <a:latin charset="-122" panose="00000500000000000000" pitchFamily="2" typeface="印品黑体"/>
                <a:ea charset="-122" panose="00000500000000000000" pitchFamily="2" typeface="印品黑体"/>
                <a:cs charset="-122" typeface="FZQingKeBenYueSongS-R-GB"/>
                <a:sym charset="-122" panose="00000500000000000000" pitchFamily="2" typeface="印品黑体"/>
              </a:rPr>
            </a:br>
            <a:r>
              <a:rPr altLang="en-US" lang="zh-CN">
                <a:solidFill>
                  <a:schemeClr val="tx1">
                    <a:lumMod val="75000"/>
                    <a:lumOff val="25000"/>
                  </a:schemeClr>
                </a:solidFill>
                <a:latin charset="-122" panose="00000500000000000000" pitchFamily="2" typeface="印品黑体"/>
                <a:ea charset="-122" panose="00000500000000000000" pitchFamily="2" typeface="印品黑体"/>
                <a:cs charset="-122" typeface="FZQingKeBenYueSongS-R-GB"/>
                <a:sym charset="-122" panose="00000500000000000000" pitchFamily="2" typeface="印品黑体"/>
              </a:rPr>
              <a:t>箫鼓鸣兮发棹歌，欢乐极兮哀情多。</a:t>
            </a:r>
            <a:br>
              <a:rPr altLang="en-US" lang="zh-CN">
                <a:solidFill>
                  <a:schemeClr val="tx1">
                    <a:lumMod val="75000"/>
                    <a:lumOff val="25000"/>
                  </a:schemeClr>
                </a:solidFill>
                <a:latin charset="-122" panose="00000500000000000000" pitchFamily="2" typeface="印品黑体"/>
                <a:ea charset="-122" panose="00000500000000000000" pitchFamily="2" typeface="印品黑体"/>
                <a:cs charset="-122" typeface="FZQingKeBenYueSongS-R-GB"/>
                <a:sym charset="-122" panose="00000500000000000000" pitchFamily="2" typeface="印品黑体"/>
              </a:rPr>
            </a:br>
            <a:r>
              <a:rPr altLang="en-US" lang="zh-CN">
                <a:solidFill>
                  <a:schemeClr val="tx1">
                    <a:lumMod val="75000"/>
                    <a:lumOff val="25000"/>
                  </a:schemeClr>
                </a:solidFill>
                <a:latin charset="-122" panose="00000500000000000000" pitchFamily="2" typeface="印品黑体"/>
                <a:ea charset="-122" panose="00000500000000000000" pitchFamily="2" typeface="印品黑体"/>
                <a:cs charset="-122" typeface="FZQingKeBenYueSongS-R-GB"/>
                <a:sym charset="-122" panose="00000500000000000000" pitchFamily="2" typeface="印品黑体"/>
              </a:rPr>
              <a:t>少壮几时兮奈老何！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4402508" y="0"/>
            <a:ext cx="7558760" cy="68580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216241" y="435006"/>
            <a:ext cx="2938509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>
                <a:solidFill>
                  <a:srgbClr val="E7DFD2"/>
                </a:solidFill>
              </a:rPr>
              <a:t>https://www.youyedoc.com/</a:t>
            </a:r>
          </a:p>
        </p:txBody>
      </p:sp>
    </p:spTree>
    <p:extLst>
      <p:ext uri="{BB962C8B-B14F-4D97-AF65-F5344CB8AC3E}">
        <p14:creationId val="262150756"/>
      </p:ext>
    </p:extLst>
  </p:cSld>
  <p:clrMapOvr>
    <a:masterClrMapping/>
  </p:clrMapOvr>
  <mc:AlternateContent>
    <mc:Choice Requires="p14">
      <p:transition p14:dur="2000" spd="slow"/>
    </mc:Choice>
    <mc:Fallback>
      <p:transition spd="slow"/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" nodeType="clickPar">
                      <p:stCondLst>
                        <p:cond delay="indefinite"/>
                      </p:stCondLst>
                      <p:childTnLst>
                        <p:par>
                          <p:cTn fill="hold" id="1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2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4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5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6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8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9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0" spid="3"/>
    </p:bldLst>
  </p:timing>
</p:sld>
</file>

<file path=ppt/slides/slide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 flipH="1">
            <a:off x="0" y="52793"/>
            <a:ext cx="5260848" cy="3182112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4313586" y="874408"/>
            <a:ext cx="7878417" cy="5932791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05335" y="2922666"/>
            <a:ext cx="2290031" cy="762000"/>
          </a:xfrm>
          <a:prstGeom prst="rect">
            <a:avLst/>
          </a:prstGeom>
          <a:noFill/>
        </p:spPr>
        <p:txBody>
          <a:bodyPr rtlCol="0" vert="horz" wrap="square">
            <a:spAutoFit/>
          </a:bodyPr>
          <a:lstStyle/>
          <a:p>
            <a:pPr algn="dist"/>
            <a:r>
              <a:rPr altLang="en-US" kumimoji="1" lang="zh-CN" sz="4400">
                <a:solidFill>
                  <a:srgbClr val="B90E16"/>
                </a:solidFill>
                <a:latin charset="-122" panose="00000500000000000000" pitchFamily="2" typeface="印品黑体"/>
                <a:ea charset="-122" panose="00000500000000000000" pitchFamily="2" typeface="印品黑体"/>
                <a:cs charset="-122" typeface="FZQingKeBenYueSongS-R-GB"/>
                <a:sym charset="-122" panose="00000500000000000000" pitchFamily="2" typeface="印品黑体"/>
              </a:rPr>
              <a:t>三大殿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505335" y="3692110"/>
            <a:ext cx="5480727" cy="2148840"/>
          </a:xfrm>
          <a:prstGeom prst="rect">
            <a:avLst/>
          </a:prstGeom>
          <a:noFill/>
        </p:spPr>
        <p:txBody>
          <a:bodyPr rtlCol="0" vert="horz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>
                <a:solidFill>
                  <a:schemeClr val="tx1">
                    <a:lumMod val="75000"/>
                    <a:lumOff val="25000"/>
                  </a:schemeClr>
                </a:solidFill>
                <a:latin charset="-122" panose="00000500000000000000" pitchFamily="2" typeface="印品黑体"/>
                <a:ea charset="-122" panose="00000500000000000000" pitchFamily="2" typeface="印品黑体"/>
                <a:cs charset="-122" typeface="FZQingKeBenYueSongS-R-GB"/>
                <a:sym charset="-122" panose="00000500000000000000" pitchFamily="2" typeface="印品黑体"/>
              </a:rPr>
              <a:t>秋风起兮白云飞，草木黄落兮雁南归。</a:t>
            </a:r>
            <a:br>
              <a:rPr altLang="en-US" lang="zh-CN">
                <a:solidFill>
                  <a:schemeClr val="tx1">
                    <a:lumMod val="75000"/>
                    <a:lumOff val="25000"/>
                  </a:schemeClr>
                </a:solidFill>
                <a:latin charset="-122" panose="00000500000000000000" pitchFamily="2" typeface="印品黑体"/>
                <a:ea charset="-122" panose="00000500000000000000" pitchFamily="2" typeface="印品黑体"/>
                <a:cs charset="-122" typeface="FZQingKeBenYueSongS-R-GB"/>
                <a:sym charset="-122" panose="00000500000000000000" pitchFamily="2" typeface="印品黑体"/>
              </a:rPr>
            </a:br>
            <a:r>
              <a:rPr altLang="en-US" lang="zh-CN">
                <a:solidFill>
                  <a:schemeClr val="tx1">
                    <a:lumMod val="75000"/>
                    <a:lumOff val="25000"/>
                  </a:schemeClr>
                </a:solidFill>
                <a:latin charset="-122" panose="00000500000000000000" pitchFamily="2" typeface="印品黑体"/>
                <a:ea charset="-122" panose="00000500000000000000" pitchFamily="2" typeface="印品黑体"/>
                <a:cs charset="-122" typeface="FZQingKeBenYueSongS-R-GB"/>
                <a:sym charset="-122" panose="00000500000000000000" pitchFamily="2" typeface="印品黑体"/>
              </a:rPr>
              <a:t>兰有秀兮菊有芳，怀佳人兮不能忘。</a:t>
            </a:r>
            <a:br>
              <a:rPr altLang="en-US" lang="zh-CN">
                <a:solidFill>
                  <a:schemeClr val="tx1">
                    <a:lumMod val="75000"/>
                    <a:lumOff val="25000"/>
                  </a:schemeClr>
                </a:solidFill>
                <a:latin charset="-122" panose="00000500000000000000" pitchFamily="2" typeface="印品黑体"/>
                <a:ea charset="-122" panose="00000500000000000000" pitchFamily="2" typeface="印品黑体"/>
                <a:cs charset="-122" typeface="FZQingKeBenYueSongS-R-GB"/>
                <a:sym charset="-122" panose="00000500000000000000" pitchFamily="2" typeface="印品黑体"/>
              </a:rPr>
            </a:br>
            <a:r>
              <a:rPr altLang="en-US" lang="zh-CN">
                <a:solidFill>
                  <a:schemeClr val="tx1">
                    <a:lumMod val="75000"/>
                    <a:lumOff val="25000"/>
                  </a:schemeClr>
                </a:solidFill>
                <a:latin charset="-122" panose="00000500000000000000" pitchFamily="2" typeface="印品黑体"/>
                <a:ea charset="-122" panose="00000500000000000000" pitchFamily="2" typeface="印品黑体"/>
                <a:cs charset="-122" typeface="FZQingKeBenYueSongS-R-GB"/>
                <a:sym charset="-122" panose="00000500000000000000" pitchFamily="2" typeface="印品黑体"/>
              </a:rPr>
              <a:t>泛楼船兮济汾河，横中流兮扬素波。</a:t>
            </a:r>
            <a:br>
              <a:rPr altLang="en-US" lang="zh-CN">
                <a:solidFill>
                  <a:schemeClr val="tx1">
                    <a:lumMod val="75000"/>
                    <a:lumOff val="25000"/>
                  </a:schemeClr>
                </a:solidFill>
                <a:latin charset="-122" panose="00000500000000000000" pitchFamily="2" typeface="印品黑体"/>
                <a:ea charset="-122" panose="00000500000000000000" pitchFamily="2" typeface="印品黑体"/>
                <a:cs charset="-122" typeface="FZQingKeBenYueSongS-R-GB"/>
                <a:sym charset="-122" panose="00000500000000000000" pitchFamily="2" typeface="印品黑体"/>
              </a:rPr>
            </a:br>
            <a:r>
              <a:rPr altLang="en-US" lang="zh-CN">
                <a:solidFill>
                  <a:schemeClr val="tx1">
                    <a:lumMod val="75000"/>
                    <a:lumOff val="25000"/>
                  </a:schemeClr>
                </a:solidFill>
                <a:latin charset="-122" panose="00000500000000000000" pitchFamily="2" typeface="印品黑体"/>
                <a:ea charset="-122" panose="00000500000000000000" pitchFamily="2" typeface="印品黑体"/>
                <a:cs charset="-122" typeface="FZQingKeBenYueSongS-R-GB"/>
                <a:sym charset="-122" panose="00000500000000000000" pitchFamily="2" typeface="印品黑体"/>
              </a:rPr>
              <a:t>箫鼓鸣兮发棹歌，欢乐极兮哀情多。</a:t>
            </a:r>
            <a:br>
              <a:rPr altLang="en-US" lang="zh-CN">
                <a:solidFill>
                  <a:schemeClr val="tx1">
                    <a:lumMod val="75000"/>
                    <a:lumOff val="25000"/>
                  </a:schemeClr>
                </a:solidFill>
                <a:latin charset="-122" panose="00000500000000000000" pitchFamily="2" typeface="印品黑体"/>
                <a:ea charset="-122" panose="00000500000000000000" pitchFamily="2" typeface="印品黑体"/>
                <a:cs charset="-122" typeface="FZQingKeBenYueSongS-R-GB"/>
                <a:sym charset="-122" panose="00000500000000000000" pitchFamily="2" typeface="印品黑体"/>
              </a:rPr>
            </a:br>
            <a:r>
              <a:rPr altLang="en-US" lang="zh-CN">
                <a:solidFill>
                  <a:schemeClr val="tx1">
                    <a:lumMod val="75000"/>
                    <a:lumOff val="25000"/>
                  </a:schemeClr>
                </a:solidFill>
                <a:latin charset="-122" panose="00000500000000000000" pitchFamily="2" typeface="印品黑体"/>
                <a:ea charset="-122" panose="00000500000000000000" pitchFamily="2" typeface="印品黑体"/>
                <a:cs charset="-122" typeface="FZQingKeBenYueSongS-R-GB"/>
                <a:sym charset="-122" panose="00000500000000000000" pitchFamily="2" typeface="印品黑体"/>
              </a:rPr>
              <a:t>少壮几时兮奈老何！</a:t>
            </a:r>
          </a:p>
        </p:txBody>
      </p:sp>
    </p:spTree>
    <p:extLst>
      <p:ext uri="{BB962C8B-B14F-4D97-AF65-F5344CB8AC3E}">
        <p14:creationId val="2274494655"/>
      </p:ext>
    </p:extLst>
  </p:cSld>
  <p:clrMapOvr>
    <a:masterClrMapping/>
  </p:clrMapOvr>
  <mc:AlternateContent>
    <mc:Choice Requires="p14">
      <p:transition p14:dur="2000" spd="slow"/>
    </mc:Choice>
    <mc:Fallback>
      <p:transition spd="slow"/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dur="500" id="7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 nodeType="clickPar">
                      <p:stCondLst>
                        <p:cond delay="indefinite"/>
                      </p:stCondLst>
                      <p:childTnLst>
                        <p:par>
                          <p:cTn fill="hold" id="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0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2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" nodeType="clickPar">
                      <p:stCondLst>
                        <p:cond delay="indefinite"/>
                      </p:stCondLst>
                      <p:childTnLst>
                        <p:par>
                          <p:cTn fill="hold" id="16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7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9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1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3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4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"/>
      <p:bldP grpId="0" spid="4"/>
    </p:bldLst>
  </p:timing>
</p:sld>
</file>

<file path=ppt/slides/slide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0" y="2413000"/>
            <a:ext cx="12192000" cy="4445000"/>
          </a:xfrm>
          <a:prstGeom prst="rect">
            <a:avLst/>
          </a:prstGeom>
        </p:spPr>
      </p:pic>
      <p:grpSp>
        <p:nvGrpSpPr>
          <p:cNvPr id="3" name="组 2"/>
          <p:cNvGrpSpPr/>
          <p:nvPr/>
        </p:nvGrpSpPr>
        <p:grpSpPr>
          <a:xfrm>
            <a:off x="5185865" y="1609640"/>
            <a:ext cx="1477329" cy="3323075"/>
            <a:chOff x="2483002" y="1633936"/>
            <a:chExt cx="1477330" cy="3323075"/>
          </a:xfrm>
        </p:grpSpPr>
        <p:sp>
          <p:nvSpPr>
            <p:cNvPr id="4" name="文本框 3"/>
            <p:cNvSpPr txBox="1"/>
            <p:nvPr/>
          </p:nvSpPr>
          <p:spPr>
            <a:xfrm>
              <a:off x="2483002" y="1633936"/>
              <a:ext cx="853440" cy="1411705"/>
            </a:xfrm>
            <a:prstGeom prst="rect">
              <a:avLst/>
            </a:prstGeom>
            <a:noFill/>
          </p:spPr>
          <p:txBody>
            <a:bodyPr rtlCol="0" vert="eaVert" wrap="square">
              <a:spAutoFit/>
            </a:bodyPr>
            <a:lstStyle/>
            <a:p>
              <a:pPr algn="dist"/>
              <a:r>
                <a:rPr altLang="en-US" kumimoji="1" lang="zh-CN" sz="4400">
                  <a:latin charset="-122" panose="00000500000000000000" pitchFamily="2" typeface="印品黑体"/>
                  <a:ea charset="-122" panose="00000500000000000000" pitchFamily="2" typeface="印品黑体"/>
                  <a:cs charset="-122" typeface="FZQingKeBenYueSongS-R-GB"/>
                  <a:sym charset="-122" panose="00000500000000000000" pitchFamily="2" typeface="印品黑体"/>
                </a:rPr>
                <a:t>贰</a:t>
              </a: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3344778" y="1965158"/>
              <a:ext cx="822960" cy="2991853"/>
            </a:xfrm>
            <a:prstGeom prst="rect">
              <a:avLst/>
            </a:prstGeom>
            <a:noFill/>
          </p:spPr>
          <p:txBody>
            <a:bodyPr rtlCol="0" vert="eaVert" wrap="square">
              <a:spAutoFit/>
            </a:bodyPr>
            <a:lstStyle/>
            <a:p>
              <a:pPr algn="dist"/>
              <a:r>
                <a:rPr altLang="en-US" lang="zh-CN" sz="1400">
                  <a:latin charset="-122" panose="00000500000000000000" pitchFamily="2" typeface="印品黑体"/>
                  <a:ea charset="-122" panose="00000500000000000000" pitchFamily="2" typeface="印品黑体"/>
                  <a:cs charset="-122" typeface="FZQingKeBenYueSongS-R-GB"/>
                  <a:sym charset="-122" panose="00000500000000000000" pitchFamily="2" typeface="印品黑体"/>
                </a:rPr>
                <a:t>秋风起兮白云飞，草木黄落兮雁南归。</a:t>
              </a:r>
              <a:br>
                <a:rPr altLang="en-US" lang="zh-CN" sz="1400">
                  <a:latin charset="-122" panose="00000500000000000000" pitchFamily="2" typeface="印品黑体"/>
                  <a:ea charset="-122" panose="00000500000000000000" pitchFamily="2" typeface="印品黑体"/>
                  <a:cs charset="-122" typeface="FZQingKeBenYueSongS-R-GB"/>
                  <a:sym charset="-122" panose="00000500000000000000" pitchFamily="2" typeface="印品黑体"/>
                </a:rPr>
              </a:br>
              <a:r>
                <a:rPr altLang="en-US" lang="zh-CN" sz="1400">
                  <a:latin charset="-122" panose="00000500000000000000" pitchFamily="2" typeface="印品黑体"/>
                  <a:ea charset="-122" panose="00000500000000000000" pitchFamily="2" typeface="印品黑体"/>
                  <a:cs charset="-122" typeface="FZQingKeBenYueSongS-R-GB"/>
                  <a:sym charset="-122" panose="00000500000000000000" pitchFamily="2" typeface="印品黑体"/>
                </a:rPr>
                <a:t>兰有秀兮菊有芳，怀佳人兮不能忘。</a:t>
              </a:r>
            </a:p>
          </p:txBody>
        </p:sp>
        <p:sp>
          <p:nvSpPr>
            <p:cNvPr id="6" name="椭圆 5"/>
            <p:cNvSpPr/>
            <p:nvPr/>
          </p:nvSpPr>
          <p:spPr>
            <a:xfrm>
              <a:off x="2633155" y="2788967"/>
              <a:ext cx="513348" cy="513348"/>
            </a:xfrm>
            <a:prstGeom prst="ellipse">
              <a:avLst/>
            </a:prstGeom>
            <a:solidFill>
              <a:srgbClr val="B90E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en-US" kumimoji="1" lang="zh-CN">
                  <a:latin charset="-122" panose="00000500000000000000" pitchFamily="2" typeface="印品黑体"/>
                  <a:ea charset="-122" panose="00000500000000000000" pitchFamily="2" typeface="印品黑体"/>
                  <a:cs charset="-122" typeface="FZQingKeBenYueSongS-R-GB"/>
                  <a:sym charset="-122" panose="00000500000000000000" pitchFamily="2" typeface="印品黑体"/>
                </a:rPr>
                <a:t>乾</a:t>
              </a:r>
            </a:p>
          </p:txBody>
        </p:sp>
        <p:sp>
          <p:nvSpPr>
            <p:cNvPr id="7" name="椭圆 6"/>
            <p:cNvSpPr/>
            <p:nvPr/>
          </p:nvSpPr>
          <p:spPr>
            <a:xfrm>
              <a:off x="2621832" y="3495764"/>
              <a:ext cx="513348" cy="513348"/>
            </a:xfrm>
            <a:prstGeom prst="ellipse">
              <a:avLst/>
            </a:prstGeom>
            <a:solidFill>
              <a:srgbClr val="B90E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en-US" kumimoji="1" lang="zh-CN">
                  <a:latin charset="-122" panose="00000500000000000000" pitchFamily="2" typeface="印品黑体"/>
                  <a:ea charset="-122" panose="00000500000000000000" pitchFamily="2" typeface="印品黑体"/>
                  <a:cs charset="-122" typeface="FZQingKeBenYueSongS-R-GB"/>
                  <a:sym charset="-122" panose="00000500000000000000" pitchFamily="2" typeface="印品黑体"/>
                </a:rPr>
                <a:t>清</a:t>
              </a:r>
            </a:p>
          </p:txBody>
        </p:sp>
        <p:sp>
          <p:nvSpPr>
            <p:cNvPr id="8" name="椭圆 7"/>
            <p:cNvSpPr/>
            <p:nvPr/>
          </p:nvSpPr>
          <p:spPr>
            <a:xfrm>
              <a:off x="2621832" y="4200672"/>
              <a:ext cx="513348" cy="513348"/>
            </a:xfrm>
            <a:prstGeom prst="ellipse">
              <a:avLst/>
            </a:prstGeom>
            <a:solidFill>
              <a:srgbClr val="B90E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en-US" kumimoji="1" lang="zh-CN">
                  <a:latin charset="-122" panose="00000500000000000000" pitchFamily="2" typeface="印品黑体"/>
                  <a:ea charset="-122" panose="00000500000000000000" pitchFamily="2" typeface="印品黑体"/>
                  <a:cs charset="-122" typeface="FZQingKeBenYueSongS-R-GB"/>
                  <a:sym charset="-122" panose="00000500000000000000" pitchFamily="2" typeface="印品黑体"/>
                </a:rPr>
                <a:t>宫</a:t>
              </a:r>
            </a:p>
          </p:txBody>
        </p:sp>
      </p:grpSp>
      <p:pic>
        <p:nvPicPr>
          <p:cNvPr id="9" name="图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6931152" y="18580"/>
            <a:ext cx="5260848" cy="3182112"/>
          </a:xfrm>
          <a:prstGeom prst="rect">
            <a:avLst/>
          </a:prstGeom>
        </p:spPr>
      </p:pic>
    </p:spTree>
    <p:extLst>
      <p:ext uri="{BB962C8B-B14F-4D97-AF65-F5344CB8AC3E}">
        <p14:creationId val="428268617"/>
      </p:ext>
    </p:extLst>
  </p:cSld>
  <p:clrMapOvr>
    <a:masterClrMapping/>
  </p:clrMapOvr>
  <mc:AlternateContent>
    <mc:Choice Requires="p14">
      <p:transition p14:dur="2000" spd="slow"/>
    </mc:Choice>
    <mc:Fallback>
      <p:transition spd="slow"/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" nodeType="clickPar">
                      <p:stCondLst>
                        <p:cond delay="indefinite"/>
                      </p:stCondLst>
                      <p:childTnLst>
                        <p:par>
                          <p:cTn fill="hold" id="10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1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3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5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6" nodeType="clickPar">
                      <p:stCondLst>
                        <p:cond delay="indefinite"/>
                      </p:stCondLst>
                      <p:childTnLst>
                        <p:par>
                          <p:cTn fill="hold" id="17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8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1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2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0" y="-178904"/>
            <a:ext cx="12192000" cy="3180521"/>
          </a:xfrm>
          <a:prstGeom prst="rect">
            <a:avLst/>
          </a:prstGeom>
        </p:spPr>
      </p:pic>
      <p:grpSp>
        <p:nvGrpSpPr>
          <p:cNvPr id="9" name="组 8"/>
          <p:cNvGrpSpPr/>
          <p:nvPr/>
        </p:nvGrpSpPr>
        <p:grpSpPr>
          <a:xfrm>
            <a:off x="2012893" y="3200955"/>
            <a:ext cx="800219" cy="3409123"/>
            <a:chOff x="3638108" y="4164494"/>
            <a:chExt cx="800219" cy="3409123"/>
          </a:xfrm>
        </p:grpSpPr>
        <p:sp>
          <p:nvSpPr>
            <p:cNvPr id="3" name="文本框 2"/>
            <p:cNvSpPr txBox="1"/>
            <p:nvPr/>
          </p:nvSpPr>
          <p:spPr>
            <a:xfrm>
              <a:off x="3638108" y="4164494"/>
              <a:ext cx="792480" cy="1977889"/>
            </a:xfrm>
            <a:prstGeom prst="rect">
              <a:avLst/>
            </a:prstGeom>
            <a:solidFill>
              <a:srgbClr val="B90E16"/>
            </a:solidFill>
          </p:spPr>
          <p:txBody>
            <a:bodyPr rtlCol="0" vert="eaVert" wrap="square">
              <a:spAutoFit/>
            </a:bodyPr>
            <a:lstStyle/>
            <a:p>
              <a:pPr algn="dist"/>
              <a:r>
                <a:rPr altLang="en-US" kumimoji="1" lang="zh-CN" sz="4000">
                  <a:solidFill>
                    <a:schemeClr val="bg1"/>
                  </a:solidFill>
                  <a:latin charset="-122" panose="00000500000000000000" pitchFamily="2" typeface="印品黑体"/>
                  <a:ea charset="-122" panose="00000500000000000000" pitchFamily="2" typeface="印品黑体"/>
                  <a:cs charset="-122" typeface="FZQingKeBenYueSongS-R-GB"/>
                  <a:sym charset="-122" panose="00000500000000000000" pitchFamily="2" typeface="印品黑体"/>
                </a:rPr>
                <a:t>乾清宫</a:t>
              </a:r>
            </a:p>
          </p:txBody>
        </p:sp>
        <p:cxnSp>
          <p:nvCxnSpPr>
            <p:cNvPr id="6" name="直线连接符 5"/>
            <p:cNvCxnSpPr/>
            <p:nvPr/>
          </p:nvCxnSpPr>
          <p:spPr>
            <a:xfrm flipH="1">
              <a:off x="3638108" y="4164495"/>
              <a:ext cx="0" cy="3409122"/>
            </a:xfrm>
            <a:prstGeom prst="line">
              <a:avLst/>
            </a:prstGeom>
            <a:ln>
              <a:solidFill>
                <a:srgbClr val="B90E1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文本框 9"/>
          <p:cNvSpPr txBox="1"/>
          <p:nvPr/>
        </p:nvSpPr>
        <p:spPr>
          <a:xfrm>
            <a:off x="689451" y="3171139"/>
            <a:ext cx="1280160" cy="3419061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1600">
                <a:solidFill>
                  <a:schemeClr val="tx1">
                    <a:lumMod val="85000"/>
                    <a:lumOff val="15000"/>
                  </a:schemeClr>
                </a:solidFill>
                <a:latin charset="-122" panose="00000500000000000000" pitchFamily="2" typeface="印品黑体"/>
                <a:ea charset="-122" panose="00000500000000000000" pitchFamily="2" typeface="印品黑体"/>
                <a:cs charset="-122" typeface="FZQingKeBenYueSongS-R-GB"/>
                <a:sym charset="-122" panose="00000500000000000000" pitchFamily="2" typeface="印品黑体"/>
              </a:rPr>
              <a:t>明月几时有？把酒问青天。不知天上宫阙，今夕是何年。我欲乘风归去，又恐琼楼玉宇，高处不胜寒。</a:t>
            </a:r>
          </a:p>
        </p:txBody>
      </p:sp>
      <p:grpSp>
        <p:nvGrpSpPr>
          <p:cNvPr id="11" name="组 10"/>
          <p:cNvGrpSpPr/>
          <p:nvPr/>
        </p:nvGrpSpPr>
        <p:grpSpPr>
          <a:xfrm>
            <a:off x="4749467" y="3171139"/>
            <a:ext cx="800219" cy="3409123"/>
            <a:chOff x="3638108" y="4164494"/>
            <a:chExt cx="800219" cy="3409123"/>
          </a:xfrm>
        </p:grpSpPr>
        <p:sp>
          <p:nvSpPr>
            <p:cNvPr id="12" name="文本框 11"/>
            <p:cNvSpPr txBox="1"/>
            <p:nvPr/>
          </p:nvSpPr>
          <p:spPr>
            <a:xfrm>
              <a:off x="3638109" y="4164494"/>
              <a:ext cx="792480" cy="1977889"/>
            </a:xfrm>
            <a:prstGeom prst="rect">
              <a:avLst/>
            </a:prstGeom>
            <a:solidFill>
              <a:srgbClr val="B90E16"/>
            </a:solidFill>
          </p:spPr>
          <p:txBody>
            <a:bodyPr rtlCol="0" vert="eaVert" wrap="square">
              <a:spAutoFit/>
            </a:bodyPr>
            <a:lstStyle/>
            <a:p>
              <a:pPr algn="dist"/>
              <a:r>
                <a:rPr altLang="en-US" kumimoji="1" lang="zh-CN" sz="4000">
                  <a:solidFill>
                    <a:schemeClr val="bg1"/>
                  </a:solidFill>
                  <a:latin charset="-122" panose="00000500000000000000" pitchFamily="2" typeface="印品黑体"/>
                  <a:ea charset="-122" panose="00000500000000000000" pitchFamily="2" typeface="印品黑体"/>
                  <a:cs charset="-122" typeface="FZQingKeBenYueSongS-R-GB"/>
                  <a:sym charset="-122" panose="00000500000000000000" pitchFamily="2" typeface="印品黑体"/>
                </a:rPr>
                <a:t>乾清宫</a:t>
              </a:r>
            </a:p>
          </p:txBody>
        </p:sp>
        <p:cxnSp>
          <p:nvCxnSpPr>
            <p:cNvPr id="13" name="直线连接符 12"/>
            <p:cNvCxnSpPr/>
            <p:nvPr/>
          </p:nvCxnSpPr>
          <p:spPr>
            <a:xfrm flipH="1">
              <a:off x="3638108" y="4164495"/>
              <a:ext cx="0" cy="3409122"/>
            </a:xfrm>
            <a:prstGeom prst="line">
              <a:avLst/>
            </a:prstGeom>
            <a:ln>
              <a:solidFill>
                <a:srgbClr val="B90E1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文本框 13"/>
          <p:cNvSpPr txBox="1"/>
          <p:nvPr/>
        </p:nvSpPr>
        <p:spPr>
          <a:xfrm>
            <a:off x="3426026" y="3141323"/>
            <a:ext cx="1280160" cy="3419061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1600">
                <a:solidFill>
                  <a:schemeClr val="tx1">
                    <a:lumMod val="85000"/>
                    <a:lumOff val="15000"/>
                  </a:schemeClr>
                </a:solidFill>
                <a:latin charset="-122" panose="00000500000000000000" pitchFamily="2" typeface="印品黑体"/>
                <a:ea charset="-122" panose="00000500000000000000" pitchFamily="2" typeface="印品黑体"/>
                <a:cs charset="-122" typeface="FZQingKeBenYueSongS-R-GB"/>
                <a:sym charset="-122" panose="00000500000000000000" pitchFamily="2" typeface="印品黑体"/>
              </a:rPr>
              <a:t>明月几时有？把酒问青天。不知天上宫阙，今夕是何年。我欲乘风归去，又恐琼楼玉宇，高处不胜寒。</a:t>
            </a:r>
          </a:p>
        </p:txBody>
      </p:sp>
      <p:grpSp>
        <p:nvGrpSpPr>
          <p:cNvPr id="17" name="组 16"/>
          <p:cNvGrpSpPr/>
          <p:nvPr/>
        </p:nvGrpSpPr>
        <p:grpSpPr>
          <a:xfrm>
            <a:off x="10415207" y="3422931"/>
            <a:ext cx="1190715" cy="2980631"/>
            <a:chOff x="10415212" y="3422927"/>
            <a:chExt cx="1190715" cy="2980631"/>
          </a:xfrm>
        </p:grpSpPr>
        <p:sp>
          <p:nvSpPr>
            <p:cNvPr id="15" name="文本框 14"/>
            <p:cNvSpPr txBox="1"/>
            <p:nvPr/>
          </p:nvSpPr>
          <p:spPr>
            <a:xfrm>
              <a:off x="10805709" y="3422927"/>
              <a:ext cx="792480" cy="1977889"/>
            </a:xfrm>
            <a:prstGeom prst="rect">
              <a:avLst/>
            </a:prstGeom>
            <a:noFill/>
          </p:spPr>
          <p:txBody>
            <a:bodyPr rtlCol="0" vert="eaVert" wrap="square">
              <a:spAutoFit/>
            </a:bodyPr>
            <a:lstStyle/>
            <a:p>
              <a:pPr algn="dist"/>
              <a:r>
                <a:rPr altLang="en-US" kumimoji="1" lang="zh-CN" sz="4000">
                  <a:solidFill>
                    <a:srgbClr val="B90E16"/>
                  </a:solidFill>
                  <a:latin charset="-122" panose="00000500000000000000" pitchFamily="2" typeface="印品黑体"/>
                  <a:ea charset="-122" panose="00000500000000000000" pitchFamily="2" typeface="印品黑体"/>
                  <a:cs charset="-122" typeface="FZQingKeBenYueSongS-R-GB"/>
                  <a:sym charset="-122" panose="00000500000000000000" pitchFamily="2" typeface="印品黑体"/>
                </a:rPr>
                <a:t>乾清宫</a:t>
              </a: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10415213" y="3422928"/>
              <a:ext cx="594360" cy="2980631"/>
            </a:xfrm>
            <a:prstGeom prst="rect">
              <a:avLst/>
            </a:prstGeom>
            <a:noFill/>
          </p:spPr>
          <p:txBody>
            <a:bodyPr rtlCol="0" vert="eaVert"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altLang="en-US" lang="zh-CN">
                  <a:solidFill>
                    <a:schemeClr val="tx1">
                      <a:lumMod val="85000"/>
                      <a:lumOff val="15000"/>
                    </a:schemeClr>
                  </a:solidFill>
                  <a:latin charset="-122" panose="00000500000000000000" pitchFamily="2" typeface="印品黑体"/>
                  <a:ea charset="-122" panose="00000500000000000000" pitchFamily="2" typeface="印品黑体"/>
                  <a:cs charset="-122" typeface="FZQingKeBenYueSongS-R-GB"/>
                  <a:sym charset="-122" panose="00000500000000000000" pitchFamily="2" typeface="印品黑体"/>
                </a:rPr>
                <a:t>明月几时有？把酒问青天。</a:t>
              </a:r>
            </a:p>
          </p:txBody>
        </p:sp>
      </p:grpSp>
      <p:pic>
        <p:nvPicPr>
          <p:cNvPr id="18" name="图片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8227725" y="3246946"/>
            <a:ext cx="1992243" cy="3130667"/>
          </a:xfrm>
          <a:prstGeom prst="rect">
            <a:avLst/>
          </a:prstGeom>
        </p:spPr>
      </p:pic>
    </p:spTree>
    <p:extLst>
      <p:ext uri="{BB962C8B-B14F-4D97-AF65-F5344CB8AC3E}">
        <p14:creationId val="829949792"/>
      </p:ext>
    </p:extLst>
  </p:cSld>
  <p:clrMapOvr>
    <a:masterClrMapping/>
  </p:clrMapOvr>
  <mc:AlternateContent>
    <mc:Choice Requires="p14">
      <p:transition p14:dur="2000" spd="slow"/>
    </mc:Choice>
    <mc:Fallback>
      <p:transition spd="slow"/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" nodeType="clickPar">
                      <p:stCondLst>
                        <p:cond delay="indefinite"/>
                      </p:stCondLst>
                      <p:childTnLst>
                        <p:par>
                          <p:cTn fill="hold" id="1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2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4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5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6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7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9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1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2" nodeType="clickPar">
                      <p:stCondLst>
                        <p:cond delay="indefinite"/>
                      </p:stCondLst>
                      <p:childTnLst>
                        <p:par>
                          <p:cTn fill="hold" id="23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24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6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7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8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9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2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3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4" nodeType="clickPar">
                      <p:stCondLst>
                        <p:cond delay="indefinite"/>
                      </p:stCondLst>
                      <p:childTnLst>
                        <p:par>
                          <p:cTn fill="hold" id="35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36" nodeType="click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38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9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4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2" nodeType="clickPar">
                      <p:stCondLst>
                        <p:cond delay="indefinite"/>
                      </p:stCondLst>
                      <p:childTnLst>
                        <p:par>
                          <p:cTn fill="hold" id="43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44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6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7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8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0"/>
      <p:bldP grpId="0" spid="14"/>
    </p:bldLst>
  </p:timing>
</p:sld>
</file>

<file path=ppt/slides/slide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8581048" y="0"/>
            <a:ext cx="5260848" cy="3182112"/>
          </a:xfrm>
          <a:prstGeom prst="rect">
            <a:avLst/>
          </a:prstGeom>
        </p:spPr>
      </p:pic>
      <p:grpSp>
        <p:nvGrpSpPr>
          <p:cNvPr id="3" name="组 2"/>
          <p:cNvGrpSpPr/>
          <p:nvPr/>
        </p:nvGrpSpPr>
        <p:grpSpPr>
          <a:xfrm>
            <a:off x="953155" y="779122"/>
            <a:ext cx="1190715" cy="2980631"/>
            <a:chOff x="10415212" y="3422927"/>
            <a:chExt cx="1190715" cy="2980631"/>
          </a:xfrm>
        </p:grpSpPr>
        <p:sp>
          <p:nvSpPr>
            <p:cNvPr id="4" name="文本框 3"/>
            <p:cNvSpPr txBox="1"/>
            <p:nvPr/>
          </p:nvSpPr>
          <p:spPr>
            <a:xfrm>
              <a:off x="10805708" y="3422928"/>
              <a:ext cx="792480" cy="1977889"/>
            </a:xfrm>
            <a:prstGeom prst="rect">
              <a:avLst/>
            </a:prstGeom>
            <a:noFill/>
          </p:spPr>
          <p:txBody>
            <a:bodyPr rtlCol="0" vert="eaVert" wrap="square">
              <a:spAutoFit/>
            </a:bodyPr>
            <a:lstStyle/>
            <a:p>
              <a:pPr algn="dist"/>
              <a:r>
                <a:rPr altLang="en-US" kumimoji="1" lang="zh-CN" sz="4000">
                  <a:solidFill>
                    <a:srgbClr val="B90E16"/>
                  </a:solidFill>
                  <a:latin charset="-122" panose="00000500000000000000" pitchFamily="2" typeface="印品黑体"/>
                  <a:ea charset="-122" panose="00000500000000000000" pitchFamily="2" typeface="印品黑体"/>
                  <a:cs charset="-122" typeface="FZQingKeBenYueSongS-R-GB"/>
                  <a:sym charset="-122" panose="00000500000000000000" pitchFamily="2" typeface="印品黑体"/>
                </a:rPr>
                <a:t>乾清宫</a:t>
              </a: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10415212" y="3422927"/>
              <a:ext cx="594360" cy="2980631"/>
            </a:xfrm>
            <a:prstGeom prst="rect">
              <a:avLst/>
            </a:prstGeom>
            <a:noFill/>
          </p:spPr>
          <p:txBody>
            <a:bodyPr rtlCol="0" vert="eaVert"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altLang="en-US" lang="zh-CN">
                  <a:solidFill>
                    <a:schemeClr val="tx1">
                      <a:lumMod val="85000"/>
                      <a:lumOff val="15000"/>
                    </a:schemeClr>
                  </a:solidFill>
                  <a:latin charset="-122" panose="00000500000000000000" pitchFamily="2" typeface="印品黑体"/>
                  <a:ea charset="-122" panose="00000500000000000000" pitchFamily="2" typeface="印品黑体"/>
                  <a:cs charset="-122" typeface="FZQingKeBenYueSongS-R-GB"/>
                  <a:sym charset="-122" panose="00000500000000000000" pitchFamily="2" typeface="印品黑体"/>
                </a:rPr>
                <a:t>明月几时有？把酒问青天。</a:t>
              </a:r>
            </a:p>
          </p:txBody>
        </p:sp>
      </p:grpSp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2534369" y="1868561"/>
            <a:ext cx="3253984" cy="4989443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6513175" y="1768066"/>
            <a:ext cx="2926080" cy="5893907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pPr>
              <a:lnSpc>
                <a:spcPct val="200000"/>
              </a:lnSpc>
            </a:pPr>
            <a:r>
              <a:rPr altLang="en-US" lang="zh-CN">
                <a:solidFill>
                  <a:schemeClr val="tx1">
                    <a:lumMod val="75000"/>
                    <a:lumOff val="25000"/>
                  </a:schemeClr>
                </a:solidFill>
                <a:latin charset="-122" panose="00000500000000000000" pitchFamily="2" typeface="印品黑体"/>
                <a:ea charset="-122" panose="00000500000000000000" pitchFamily="2" typeface="印品黑体"/>
                <a:cs charset="-122" typeface="FZQingKeBenYueSongS-R-GB"/>
                <a:sym charset="-122" panose="00000500000000000000" pitchFamily="2" typeface="印品黑体"/>
              </a:rPr>
              <a:t>秋风起兮白云飞，草木黄落兮雁南归。</a:t>
            </a:r>
            <a:br>
              <a:rPr altLang="en-US" lang="zh-CN">
                <a:solidFill>
                  <a:schemeClr val="tx1">
                    <a:lumMod val="75000"/>
                    <a:lumOff val="25000"/>
                  </a:schemeClr>
                </a:solidFill>
                <a:latin charset="-122" panose="00000500000000000000" pitchFamily="2" typeface="印品黑体"/>
                <a:ea charset="-122" panose="00000500000000000000" pitchFamily="2" typeface="印品黑体"/>
                <a:cs charset="-122" typeface="FZQingKeBenYueSongS-R-GB"/>
                <a:sym charset="-122" panose="00000500000000000000" pitchFamily="2" typeface="印品黑体"/>
              </a:rPr>
            </a:br>
            <a:r>
              <a:rPr altLang="en-US" lang="zh-CN">
                <a:solidFill>
                  <a:schemeClr val="tx1">
                    <a:lumMod val="75000"/>
                    <a:lumOff val="25000"/>
                  </a:schemeClr>
                </a:solidFill>
                <a:latin charset="-122" panose="00000500000000000000" pitchFamily="2" typeface="印品黑体"/>
                <a:ea charset="-122" panose="00000500000000000000" pitchFamily="2" typeface="印品黑体"/>
                <a:cs charset="-122" typeface="FZQingKeBenYueSongS-R-GB"/>
                <a:sym charset="-122" panose="00000500000000000000" pitchFamily="2" typeface="印品黑体"/>
              </a:rPr>
              <a:t>兰有秀兮菊有芳，怀佳人兮不能忘。</a:t>
            </a:r>
            <a:br>
              <a:rPr altLang="en-US" lang="zh-CN">
                <a:solidFill>
                  <a:schemeClr val="tx1">
                    <a:lumMod val="75000"/>
                    <a:lumOff val="25000"/>
                  </a:schemeClr>
                </a:solidFill>
                <a:latin charset="-122" panose="00000500000000000000" pitchFamily="2" typeface="印品黑体"/>
                <a:ea charset="-122" panose="00000500000000000000" pitchFamily="2" typeface="印品黑体"/>
                <a:cs charset="-122" typeface="FZQingKeBenYueSongS-R-GB"/>
                <a:sym charset="-122" panose="00000500000000000000" pitchFamily="2" typeface="印品黑体"/>
              </a:rPr>
            </a:br>
            <a:r>
              <a:rPr altLang="en-US" lang="zh-CN">
                <a:solidFill>
                  <a:schemeClr val="tx1">
                    <a:lumMod val="75000"/>
                    <a:lumOff val="25000"/>
                  </a:schemeClr>
                </a:solidFill>
                <a:latin charset="-122" panose="00000500000000000000" pitchFamily="2" typeface="印品黑体"/>
                <a:ea charset="-122" panose="00000500000000000000" pitchFamily="2" typeface="印品黑体"/>
                <a:cs charset="-122" typeface="FZQingKeBenYueSongS-R-GB"/>
                <a:sym charset="-122" panose="00000500000000000000" pitchFamily="2" typeface="印品黑体"/>
              </a:rPr>
              <a:t>泛楼船兮济汾河，横中流兮扬素波。</a:t>
            </a:r>
            <a:br>
              <a:rPr altLang="en-US" lang="zh-CN">
                <a:solidFill>
                  <a:schemeClr val="tx1">
                    <a:lumMod val="75000"/>
                    <a:lumOff val="25000"/>
                  </a:schemeClr>
                </a:solidFill>
                <a:latin charset="-122" panose="00000500000000000000" pitchFamily="2" typeface="印品黑体"/>
                <a:ea charset="-122" panose="00000500000000000000" pitchFamily="2" typeface="印品黑体"/>
                <a:cs charset="-122" typeface="FZQingKeBenYueSongS-R-GB"/>
                <a:sym charset="-122" panose="00000500000000000000" pitchFamily="2" typeface="印品黑体"/>
              </a:rPr>
            </a:br>
            <a:r>
              <a:rPr altLang="en-US" lang="zh-CN">
                <a:solidFill>
                  <a:schemeClr val="tx1">
                    <a:lumMod val="75000"/>
                    <a:lumOff val="25000"/>
                  </a:schemeClr>
                </a:solidFill>
                <a:latin charset="-122" panose="00000500000000000000" pitchFamily="2" typeface="印品黑体"/>
                <a:ea charset="-122" panose="00000500000000000000" pitchFamily="2" typeface="印品黑体"/>
                <a:cs charset="-122" typeface="FZQingKeBenYueSongS-R-GB"/>
                <a:sym charset="-122" panose="00000500000000000000" pitchFamily="2" typeface="印品黑体"/>
              </a:rPr>
              <a:t>箫鼓鸣兮发棹歌，欢乐极兮哀情多。</a:t>
            </a:r>
            <a:br>
              <a:rPr altLang="en-US" lang="zh-CN">
                <a:solidFill>
                  <a:schemeClr val="tx1">
                    <a:lumMod val="75000"/>
                    <a:lumOff val="25000"/>
                  </a:schemeClr>
                </a:solidFill>
                <a:latin charset="-122" panose="00000500000000000000" pitchFamily="2" typeface="印品黑体"/>
                <a:ea charset="-122" panose="00000500000000000000" pitchFamily="2" typeface="印品黑体"/>
                <a:cs charset="-122" typeface="FZQingKeBenYueSongS-R-GB"/>
                <a:sym charset="-122" panose="00000500000000000000" pitchFamily="2" typeface="印品黑体"/>
              </a:rPr>
            </a:br>
            <a:r>
              <a:rPr altLang="en-US" lang="zh-CN">
                <a:solidFill>
                  <a:schemeClr val="tx1">
                    <a:lumMod val="75000"/>
                    <a:lumOff val="25000"/>
                  </a:schemeClr>
                </a:solidFill>
                <a:latin charset="-122" panose="00000500000000000000" pitchFamily="2" typeface="印品黑体"/>
                <a:ea charset="-122" panose="00000500000000000000" pitchFamily="2" typeface="印品黑体"/>
                <a:cs charset="-122" typeface="FZQingKeBenYueSongS-R-GB"/>
                <a:sym charset="-122" panose="00000500000000000000" pitchFamily="2" typeface="印品黑体"/>
              </a:rPr>
              <a:t>少壮几时兮奈老何！</a:t>
            </a:r>
          </a:p>
        </p:txBody>
      </p:sp>
    </p:spTree>
    <p:extLst>
      <p:ext uri="{BB962C8B-B14F-4D97-AF65-F5344CB8AC3E}">
        <p14:creationId val="3147133623"/>
      </p:ext>
    </p:extLst>
  </p:cSld>
  <p:clrMapOvr>
    <a:masterClrMapping/>
  </p:clrMapOvr>
  <mc:AlternateContent>
    <mc:Choice Requires="p14">
      <p:transition p14:dur="2000" spd="slow"/>
    </mc:Choice>
    <mc:Fallback>
      <p:transition spd="slow"/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" nodeType="clickPar">
                      <p:stCondLst>
                        <p:cond delay="indefinite"/>
                      </p:stCondLst>
                      <p:childTnLst>
                        <p:par>
                          <p:cTn fill="hold" id="1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2" nodeType="click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5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6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17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8" nodeType="clickPar">
                      <p:stCondLst>
                        <p:cond delay="indefinite"/>
                      </p:stCondLst>
                      <p:childTnLst>
                        <p:par>
                          <p:cTn fill="hold" id="1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0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2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3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4" nodeType="clickPar">
                      <p:stCondLst>
                        <p:cond delay="indefinite"/>
                      </p:stCondLst>
                      <p:childTnLst>
                        <p:par>
                          <p:cTn fill="hold" id="25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26" nodeType="click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dur="500" id="28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7"/>
    </p:bldLst>
  </p:timing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  <p:tag name="ISPRING_FIRST_PUBLISH" val="1"/>
  <p:tag name="ISPRING_OUTPUT_FOLDER" val="G:\第十四批\610237"/>
  <p:tag name="ISPRING_PRESENTATION_TITLE" val="5a92071999ed1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PASSING_SCORE" val="0.000000"/>
  <p:tag name="ISPRING_SCORM_RATE_QUIZZES" val="0"/>
  <p:tag name="ISPRING_SCORM_RATE_SLIDES" val="0"/>
  <p:tag name="ISPRING_ULTRA_SCORM_COURSE_ID" val="AA002A09-D1C4-49B3-A6B6-B11EC1E75E86"/>
  <p:tag name="ISPRINGCLOUDFOLDERID" val="0"/>
  <p:tag name="ISPRINGCLOUDFOLDERPATH" val="资源库"/>
  <p:tag name="ISPRINGONLINEFOLDERID" val="0"/>
  <p:tag name="ISPRINGONLINEFOLDERPATH" val="内容列表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aragraphs>84</Paragraphs>
  <Slides>22</Slides>
  <Notes>22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baseType="lpstr" size="32">
      <vt:lpstr>Arial</vt:lpstr>
      <vt:lpstr>Calibri Light</vt:lpstr>
      <vt:lpstr>Calibri</vt:lpstr>
      <vt:lpstr>宋体</vt:lpstr>
      <vt:lpstr>等线 Light</vt:lpstr>
      <vt:lpstr>等线</vt:lpstr>
      <vt:lpstr>印品黑体</vt:lpstr>
      <vt:lpstr>FZQingKeBenYueSongS-R-GB</vt:lpstr>
      <vt:lpstr>华文行楷</vt:lpstr>
      <vt:lpstr>第一PPT，www.1ppt.com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2021-08-22T11:59:45Z</dcterms:created>
  <cp:lastPrinted>2021-08-22T11:59:45Z</cp:lastPrinted>
  <dcterms:modified xsi:type="dcterms:W3CDTF">2021-08-22T05:42:21Z</dcterms:modified>
  <cp:revision>1</cp:revision>
</cp:coreProperties>
</file>